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3"/>
  </p:notesMasterIdLst>
  <p:sldIdLst>
    <p:sldId id="256" r:id="rId3"/>
    <p:sldId id="390" r:id="rId4"/>
    <p:sldId id="376" r:id="rId5"/>
    <p:sldId id="377" r:id="rId6"/>
    <p:sldId id="378" r:id="rId7"/>
    <p:sldId id="280" r:id="rId8"/>
    <p:sldId id="351" r:id="rId9"/>
    <p:sldId id="352" r:id="rId10"/>
    <p:sldId id="293" r:id="rId11"/>
    <p:sldId id="353" r:id="rId12"/>
    <p:sldId id="354" r:id="rId13"/>
    <p:sldId id="301" r:id="rId14"/>
    <p:sldId id="355" r:id="rId15"/>
    <p:sldId id="356" r:id="rId16"/>
    <p:sldId id="357" r:id="rId17"/>
    <p:sldId id="358" r:id="rId18"/>
    <p:sldId id="359" r:id="rId19"/>
    <p:sldId id="360" r:id="rId20"/>
    <p:sldId id="361" r:id="rId21"/>
    <p:sldId id="362" r:id="rId22"/>
    <p:sldId id="363" r:id="rId23"/>
    <p:sldId id="364" r:id="rId24"/>
    <p:sldId id="365" r:id="rId25"/>
    <p:sldId id="366" r:id="rId26"/>
    <p:sldId id="379" r:id="rId27"/>
    <p:sldId id="380" r:id="rId28"/>
    <p:sldId id="381" r:id="rId29"/>
    <p:sldId id="257" r:id="rId30"/>
    <p:sldId id="302" r:id="rId31"/>
    <p:sldId id="259" r:id="rId32"/>
    <p:sldId id="260" r:id="rId33"/>
    <p:sldId id="261" r:id="rId34"/>
    <p:sldId id="262" r:id="rId35"/>
    <p:sldId id="263" r:id="rId36"/>
    <p:sldId id="264" r:id="rId37"/>
    <p:sldId id="265" r:id="rId38"/>
    <p:sldId id="266" r:id="rId39"/>
    <p:sldId id="281" r:id="rId40"/>
    <p:sldId id="283" r:id="rId41"/>
    <p:sldId id="285" r:id="rId42"/>
    <p:sldId id="284" r:id="rId43"/>
    <p:sldId id="286" r:id="rId44"/>
    <p:sldId id="287" r:id="rId45"/>
    <p:sldId id="289" r:id="rId46"/>
    <p:sldId id="292" r:id="rId47"/>
    <p:sldId id="288" r:id="rId48"/>
    <p:sldId id="282" r:id="rId49"/>
    <p:sldId id="267" r:id="rId50"/>
    <p:sldId id="268" r:id="rId51"/>
    <p:sldId id="294" r:id="rId52"/>
    <p:sldId id="424" r:id="rId53"/>
    <p:sldId id="425" r:id="rId54"/>
    <p:sldId id="426" r:id="rId55"/>
    <p:sldId id="272" r:id="rId56"/>
    <p:sldId id="271" r:id="rId57"/>
    <p:sldId id="427" r:id="rId58"/>
    <p:sldId id="428" r:id="rId59"/>
    <p:sldId id="429" r:id="rId60"/>
    <p:sldId id="430" r:id="rId61"/>
    <p:sldId id="413" r:id="rId62"/>
    <p:sldId id="278" r:id="rId63"/>
    <p:sldId id="431" r:id="rId64"/>
    <p:sldId id="277" r:id="rId65"/>
    <p:sldId id="432" r:id="rId66"/>
    <p:sldId id="433" r:id="rId67"/>
    <p:sldId id="434" r:id="rId68"/>
    <p:sldId id="435" r:id="rId69"/>
    <p:sldId id="290" r:id="rId70"/>
    <p:sldId id="436" r:id="rId71"/>
    <p:sldId id="437" r:id="rId72"/>
    <p:sldId id="438" r:id="rId73"/>
    <p:sldId id="439" r:id="rId74"/>
    <p:sldId id="440" r:id="rId75"/>
    <p:sldId id="441" r:id="rId76"/>
    <p:sldId id="419" r:id="rId77"/>
    <p:sldId id="420" r:id="rId78"/>
    <p:sldId id="421" r:id="rId79"/>
    <p:sldId id="279" r:id="rId80"/>
    <p:sldId id="422" r:id="rId81"/>
    <p:sldId id="423" r:id="rId82"/>
    <p:sldId id="330" r:id="rId83"/>
    <p:sldId id="442" r:id="rId84"/>
    <p:sldId id="443" r:id="rId85"/>
    <p:sldId id="444" r:id="rId86"/>
    <p:sldId id="445" r:id="rId87"/>
    <p:sldId id="446" r:id="rId88"/>
    <p:sldId id="447" r:id="rId89"/>
    <p:sldId id="448" r:id="rId90"/>
    <p:sldId id="270" r:id="rId91"/>
    <p:sldId id="449" r:id="rId92"/>
    <p:sldId id="450" r:id="rId93"/>
    <p:sldId id="451" r:id="rId94"/>
    <p:sldId id="295" r:id="rId95"/>
    <p:sldId id="452" r:id="rId96"/>
    <p:sldId id="318" r:id="rId97"/>
    <p:sldId id="298" r:id="rId98"/>
    <p:sldId id="453" r:id="rId99"/>
    <p:sldId id="454" r:id="rId100"/>
    <p:sldId id="303" r:id="rId101"/>
    <p:sldId id="308" r:id="rId102"/>
    <p:sldId id="324" r:id="rId103"/>
    <p:sldId id="328" r:id="rId104"/>
    <p:sldId id="329" r:id="rId105"/>
    <p:sldId id="326" r:id="rId106"/>
    <p:sldId id="327" r:id="rId107"/>
    <p:sldId id="455" r:id="rId108"/>
    <p:sldId id="456" r:id="rId109"/>
    <p:sldId id="457" r:id="rId110"/>
    <p:sldId id="458" r:id="rId111"/>
    <p:sldId id="320" r:id="rId1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CF0"/>
    <a:srgbClr val="193CF0"/>
    <a:srgbClr val="357B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B1E529-4BC7-4402-83E0-275CE42B2EDE}" v="374" dt="2024-10-28T12:24:25.68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4680"/>
  </p:normalViewPr>
  <p:slideViewPr>
    <p:cSldViewPr snapToGrid="0">
      <p:cViewPr varScale="1">
        <p:scale>
          <a:sx n="104" d="100"/>
          <a:sy n="104" d="100"/>
        </p:scale>
        <p:origin x="29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nan Li" userId="55ba4f79fc26ccb6" providerId="LiveId" clId="{D2B1E529-4BC7-4402-83E0-275CE42B2EDE}"/>
    <pc:docChg chg="undo custSel addSld delSld modSld sldOrd">
      <pc:chgData name="Yinan Li" userId="55ba4f79fc26ccb6" providerId="LiveId" clId="{D2B1E529-4BC7-4402-83E0-275CE42B2EDE}" dt="2024-10-28T12:24:25.678" v="739"/>
      <pc:docMkLst>
        <pc:docMk/>
      </pc:docMkLst>
      <pc:sldChg chg="modSp add mod modAnim">
        <pc:chgData name="Yinan Li" userId="55ba4f79fc26ccb6" providerId="LiveId" clId="{D2B1E529-4BC7-4402-83E0-275CE42B2EDE}" dt="2024-10-28T08:10:35.353" v="607" actId="20577"/>
        <pc:sldMkLst>
          <pc:docMk/>
          <pc:sldMk cId="1724846870" sldId="257"/>
        </pc:sldMkLst>
        <pc:spChg chg="mod">
          <ac:chgData name="Yinan Li" userId="55ba4f79fc26ccb6" providerId="LiveId" clId="{D2B1E529-4BC7-4402-83E0-275CE42B2EDE}" dt="2024-10-28T08:10:35.353" v="607" actId="20577"/>
          <ac:spMkLst>
            <pc:docMk/>
            <pc:sldMk cId="1724846870" sldId="257"/>
            <ac:spMk id="4" creationId="{00000000-0000-0000-0000-000000000000}"/>
          </ac:spMkLst>
        </pc:spChg>
      </pc:sldChg>
      <pc:sldChg chg="del">
        <pc:chgData name="Yinan Li" userId="55ba4f79fc26ccb6" providerId="LiveId" clId="{D2B1E529-4BC7-4402-83E0-275CE42B2EDE}" dt="2024-10-28T07:14:07.165" v="0" actId="47"/>
        <pc:sldMkLst>
          <pc:docMk/>
          <pc:sldMk cId="3363274925" sldId="257"/>
        </pc:sldMkLst>
      </pc:sldChg>
      <pc:sldChg chg="del">
        <pc:chgData name="Yinan Li" userId="55ba4f79fc26ccb6" providerId="LiveId" clId="{D2B1E529-4BC7-4402-83E0-275CE42B2EDE}" dt="2024-10-28T07:14:07.165" v="0" actId="47"/>
        <pc:sldMkLst>
          <pc:docMk/>
          <pc:sldMk cId="3389420096" sldId="258"/>
        </pc:sldMkLst>
      </pc:sldChg>
      <pc:sldChg chg="add del">
        <pc:chgData name="Yinan Li" userId="55ba4f79fc26ccb6" providerId="LiveId" clId="{D2B1E529-4BC7-4402-83E0-275CE42B2EDE}" dt="2024-10-28T07:18:50.397" v="193" actId="47"/>
        <pc:sldMkLst>
          <pc:docMk/>
          <pc:sldMk cId="3457792886" sldId="258"/>
        </pc:sldMkLst>
      </pc:sldChg>
      <pc:sldChg chg="add modAnim">
        <pc:chgData name="Yinan Li" userId="55ba4f79fc26ccb6" providerId="LiveId" clId="{D2B1E529-4BC7-4402-83E0-275CE42B2EDE}" dt="2024-10-28T07:19:05.264" v="215"/>
        <pc:sldMkLst>
          <pc:docMk/>
          <pc:sldMk cId="694360854" sldId="259"/>
        </pc:sldMkLst>
      </pc:sldChg>
      <pc:sldChg chg="del">
        <pc:chgData name="Yinan Li" userId="55ba4f79fc26ccb6" providerId="LiveId" clId="{D2B1E529-4BC7-4402-83E0-275CE42B2EDE}" dt="2024-10-28T07:14:07.165" v="0" actId="47"/>
        <pc:sldMkLst>
          <pc:docMk/>
          <pc:sldMk cId="2690863062" sldId="259"/>
        </pc:sldMkLst>
      </pc:sldChg>
      <pc:sldChg chg="del">
        <pc:chgData name="Yinan Li" userId="55ba4f79fc26ccb6" providerId="LiveId" clId="{D2B1E529-4BC7-4402-83E0-275CE42B2EDE}" dt="2024-10-28T07:14:07.165" v="0" actId="47"/>
        <pc:sldMkLst>
          <pc:docMk/>
          <pc:sldMk cId="1132034910" sldId="260"/>
        </pc:sldMkLst>
      </pc:sldChg>
      <pc:sldChg chg="add modAnim">
        <pc:chgData name="Yinan Li" userId="55ba4f79fc26ccb6" providerId="LiveId" clId="{D2B1E529-4BC7-4402-83E0-275CE42B2EDE}" dt="2024-10-28T07:19:45.435" v="242"/>
        <pc:sldMkLst>
          <pc:docMk/>
          <pc:sldMk cId="2516411333" sldId="260"/>
        </pc:sldMkLst>
      </pc:sldChg>
      <pc:sldChg chg="add modAnim">
        <pc:chgData name="Yinan Li" userId="55ba4f79fc26ccb6" providerId="LiveId" clId="{D2B1E529-4BC7-4402-83E0-275CE42B2EDE}" dt="2024-10-28T07:20:10.584" v="255"/>
        <pc:sldMkLst>
          <pc:docMk/>
          <pc:sldMk cId="627880356" sldId="261"/>
        </pc:sldMkLst>
      </pc:sldChg>
      <pc:sldChg chg="del">
        <pc:chgData name="Yinan Li" userId="55ba4f79fc26ccb6" providerId="LiveId" clId="{D2B1E529-4BC7-4402-83E0-275CE42B2EDE}" dt="2024-10-28T07:14:07.165" v="0" actId="47"/>
        <pc:sldMkLst>
          <pc:docMk/>
          <pc:sldMk cId="718761209" sldId="261"/>
        </pc:sldMkLst>
      </pc:sldChg>
      <pc:sldChg chg="del">
        <pc:chgData name="Yinan Li" userId="55ba4f79fc26ccb6" providerId="LiveId" clId="{D2B1E529-4BC7-4402-83E0-275CE42B2EDE}" dt="2024-10-28T07:14:07.165" v="0" actId="47"/>
        <pc:sldMkLst>
          <pc:docMk/>
          <pc:sldMk cId="103111116" sldId="262"/>
        </pc:sldMkLst>
      </pc:sldChg>
      <pc:sldChg chg="add modAnim">
        <pc:chgData name="Yinan Li" userId="55ba4f79fc26ccb6" providerId="LiveId" clId="{D2B1E529-4BC7-4402-83E0-275CE42B2EDE}" dt="2024-10-28T07:21:08.897" v="313"/>
        <pc:sldMkLst>
          <pc:docMk/>
          <pc:sldMk cId="888670624" sldId="262"/>
        </pc:sldMkLst>
      </pc:sldChg>
      <pc:sldChg chg="add">
        <pc:chgData name="Yinan Li" userId="55ba4f79fc26ccb6" providerId="LiveId" clId="{D2B1E529-4BC7-4402-83E0-275CE42B2EDE}" dt="2024-10-28T07:18:26.070" v="190"/>
        <pc:sldMkLst>
          <pc:docMk/>
          <pc:sldMk cId="153133535" sldId="263"/>
        </pc:sldMkLst>
      </pc:sldChg>
      <pc:sldChg chg="del">
        <pc:chgData name="Yinan Li" userId="55ba4f79fc26ccb6" providerId="LiveId" clId="{D2B1E529-4BC7-4402-83E0-275CE42B2EDE}" dt="2024-10-28T07:14:07.165" v="0" actId="47"/>
        <pc:sldMkLst>
          <pc:docMk/>
          <pc:sldMk cId="4127451225" sldId="263"/>
        </pc:sldMkLst>
      </pc:sldChg>
      <pc:sldChg chg="del">
        <pc:chgData name="Yinan Li" userId="55ba4f79fc26ccb6" providerId="LiveId" clId="{D2B1E529-4BC7-4402-83E0-275CE42B2EDE}" dt="2024-10-28T07:14:07.165" v="0" actId="47"/>
        <pc:sldMkLst>
          <pc:docMk/>
          <pc:sldMk cId="314599703" sldId="264"/>
        </pc:sldMkLst>
      </pc:sldChg>
      <pc:sldChg chg="add">
        <pc:chgData name="Yinan Li" userId="55ba4f79fc26ccb6" providerId="LiveId" clId="{D2B1E529-4BC7-4402-83E0-275CE42B2EDE}" dt="2024-10-28T07:18:26.070" v="190"/>
        <pc:sldMkLst>
          <pc:docMk/>
          <pc:sldMk cId="3720889536" sldId="264"/>
        </pc:sldMkLst>
      </pc:sldChg>
      <pc:sldChg chg="add">
        <pc:chgData name="Yinan Li" userId="55ba4f79fc26ccb6" providerId="LiveId" clId="{D2B1E529-4BC7-4402-83E0-275CE42B2EDE}" dt="2024-10-28T07:18:26.070" v="190"/>
        <pc:sldMkLst>
          <pc:docMk/>
          <pc:sldMk cId="1390378688" sldId="265"/>
        </pc:sldMkLst>
      </pc:sldChg>
      <pc:sldChg chg="del">
        <pc:chgData name="Yinan Li" userId="55ba4f79fc26ccb6" providerId="LiveId" clId="{D2B1E529-4BC7-4402-83E0-275CE42B2EDE}" dt="2024-10-28T07:14:07.165" v="0" actId="47"/>
        <pc:sldMkLst>
          <pc:docMk/>
          <pc:sldMk cId="2608878078" sldId="265"/>
        </pc:sldMkLst>
      </pc:sldChg>
      <pc:sldChg chg="add">
        <pc:chgData name="Yinan Li" userId="55ba4f79fc26ccb6" providerId="LiveId" clId="{D2B1E529-4BC7-4402-83E0-275CE42B2EDE}" dt="2024-10-28T07:18:26.070" v="190"/>
        <pc:sldMkLst>
          <pc:docMk/>
          <pc:sldMk cId="2294460135" sldId="266"/>
        </pc:sldMkLst>
      </pc:sldChg>
      <pc:sldChg chg="del">
        <pc:chgData name="Yinan Li" userId="55ba4f79fc26ccb6" providerId="LiveId" clId="{D2B1E529-4BC7-4402-83E0-275CE42B2EDE}" dt="2024-10-28T07:14:07.165" v="0" actId="47"/>
        <pc:sldMkLst>
          <pc:docMk/>
          <pc:sldMk cId="4122211453" sldId="266"/>
        </pc:sldMkLst>
      </pc:sldChg>
      <pc:sldChg chg="modSp add mod modAnim">
        <pc:chgData name="Yinan Li" userId="55ba4f79fc26ccb6" providerId="LiveId" clId="{D2B1E529-4BC7-4402-83E0-275CE42B2EDE}" dt="2024-10-28T07:42:20.075" v="501"/>
        <pc:sldMkLst>
          <pc:docMk/>
          <pc:sldMk cId="1629446967" sldId="267"/>
        </pc:sldMkLst>
        <pc:spChg chg="mod">
          <ac:chgData name="Yinan Li" userId="55ba4f79fc26ccb6" providerId="LiveId" clId="{D2B1E529-4BC7-4402-83E0-275CE42B2EDE}" dt="2024-10-28T07:41:55.933" v="489" actId="1076"/>
          <ac:spMkLst>
            <pc:docMk/>
            <pc:sldMk cId="1629446967" sldId="267"/>
            <ac:spMk id="7" creationId="{00000000-0000-0000-0000-000000000000}"/>
          </ac:spMkLst>
        </pc:spChg>
        <pc:spChg chg="mod">
          <ac:chgData name="Yinan Li" userId="55ba4f79fc26ccb6" providerId="LiveId" clId="{D2B1E529-4BC7-4402-83E0-275CE42B2EDE}" dt="2024-10-28T07:42:20.075" v="501"/>
          <ac:spMkLst>
            <pc:docMk/>
            <pc:sldMk cId="1629446967" sldId="267"/>
            <ac:spMk id="8" creationId="{00000000-0000-0000-0000-000000000000}"/>
          </ac:spMkLst>
        </pc:spChg>
        <pc:spChg chg="mod">
          <ac:chgData name="Yinan Li" userId="55ba4f79fc26ccb6" providerId="LiveId" clId="{D2B1E529-4BC7-4402-83E0-275CE42B2EDE}" dt="2024-10-28T07:41:55.933" v="489" actId="1076"/>
          <ac:spMkLst>
            <pc:docMk/>
            <pc:sldMk cId="1629446967" sldId="267"/>
            <ac:spMk id="9" creationId="{00000000-0000-0000-0000-000000000000}"/>
          </ac:spMkLst>
        </pc:spChg>
        <pc:spChg chg="mod">
          <ac:chgData name="Yinan Li" userId="55ba4f79fc26ccb6" providerId="LiveId" clId="{D2B1E529-4BC7-4402-83E0-275CE42B2EDE}" dt="2024-10-28T07:41:55.933" v="489" actId="1076"/>
          <ac:spMkLst>
            <pc:docMk/>
            <pc:sldMk cId="1629446967" sldId="267"/>
            <ac:spMk id="10" creationId="{00000000-0000-0000-0000-000000000000}"/>
          </ac:spMkLst>
        </pc:spChg>
        <pc:grpChg chg="mod">
          <ac:chgData name="Yinan Li" userId="55ba4f79fc26ccb6" providerId="LiveId" clId="{D2B1E529-4BC7-4402-83E0-275CE42B2EDE}" dt="2024-10-28T07:41:55.933" v="489" actId="1076"/>
          <ac:grpSpMkLst>
            <pc:docMk/>
            <pc:sldMk cId="1629446967" sldId="267"/>
            <ac:grpSpMk id="15" creationId="{00000000-0000-0000-0000-000000000000}"/>
          </ac:grpSpMkLst>
        </pc:grpChg>
        <pc:graphicFrameChg chg="mod">
          <ac:chgData name="Yinan Li" userId="55ba4f79fc26ccb6" providerId="LiveId" clId="{D2B1E529-4BC7-4402-83E0-275CE42B2EDE}" dt="2024-10-28T07:41:55.933" v="489" actId="1076"/>
          <ac:graphicFrameMkLst>
            <pc:docMk/>
            <pc:sldMk cId="1629446967" sldId="267"/>
            <ac:graphicFrameMk id="2" creationId="{00000000-0000-0000-0000-000000000000}"/>
          </ac:graphicFrameMkLst>
        </pc:graphicFrameChg>
        <pc:graphicFrameChg chg="mod">
          <ac:chgData name="Yinan Li" userId="55ba4f79fc26ccb6" providerId="LiveId" clId="{D2B1E529-4BC7-4402-83E0-275CE42B2EDE}" dt="2024-10-28T07:41:55.933" v="489" actId="1076"/>
          <ac:graphicFrameMkLst>
            <pc:docMk/>
            <pc:sldMk cId="1629446967" sldId="267"/>
            <ac:graphicFrameMk id="3" creationId="{00000000-0000-0000-0000-000000000000}"/>
          </ac:graphicFrameMkLst>
        </pc:graphicFrameChg>
        <pc:graphicFrameChg chg="mod">
          <ac:chgData name="Yinan Li" userId="55ba4f79fc26ccb6" providerId="LiveId" clId="{D2B1E529-4BC7-4402-83E0-275CE42B2EDE}" dt="2024-10-28T07:41:55.933" v="489" actId="1076"/>
          <ac:graphicFrameMkLst>
            <pc:docMk/>
            <pc:sldMk cId="1629446967" sldId="267"/>
            <ac:graphicFrameMk id="4" creationId="{00000000-0000-0000-0000-000000000000}"/>
          </ac:graphicFrameMkLst>
        </pc:graphicFrameChg>
      </pc:sldChg>
      <pc:sldChg chg="del">
        <pc:chgData name="Yinan Li" userId="55ba4f79fc26ccb6" providerId="LiveId" clId="{D2B1E529-4BC7-4402-83E0-275CE42B2EDE}" dt="2024-10-28T07:14:07.165" v="0" actId="47"/>
        <pc:sldMkLst>
          <pc:docMk/>
          <pc:sldMk cId="2444810931" sldId="267"/>
        </pc:sldMkLst>
      </pc:sldChg>
      <pc:sldChg chg="del">
        <pc:chgData name="Yinan Li" userId="55ba4f79fc26ccb6" providerId="LiveId" clId="{D2B1E529-4BC7-4402-83E0-275CE42B2EDE}" dt="2024-10-28T07:14:07.165" v="0" actId="47"/>
        <pc:sldMkLst>
          <pc:docMk/>
          <pc:sldMk cId="1059202870" sldId="268"/>
        </pc:sldMkLst>
      </pc:sldChg>
      <pc:sldChg chg="add modAnim">
        <pc:chgData name="Yinan Li" userId="55ba4f79fc26ccb6" providerId="LiveId" clId="{D2B1E529-4BC7-4402-83E0-275CE42B2EDE}" dt="2024-10-28T07:43:08.449" v="503"/>
        <pc:sldMkLst>
          <pc:docMk/>
          <pc:sldMk cId="4113676717" sldId="268"/>
        </pc:sldMkLst>
      </pc:sldChg>
      <pc:sldChg chg="del">
        <pc:chgData name="Yinan Li" userId="55ba4f79fc26ccb6" providerId="LiveId" clId="{D2B1E529-4BC7-4402-83E0-275CE42B2EDE}" dt="2024-10-28T07:14:07.165" v="0" actId="47"/>
        <pc:sldMkLst>
          <pc:docMk/>
          <pc:sldMk cId="2544773177" sldId="269"/>
        </pc:sldMkLst>
      </pc:sldChg>
      <pc:sldChg chg="add del modTransition">
        <pc:chgData name="Yinan Li" userId="55ba4f79fc26ccb6" providerId="LiveId" clId="{D2B1E529-4BC7-4402-83E0-275CE42B2EDE}" dt="2024-10-28T08:11:52.998" v="611" actId="47"/>
        <pc:sldMkLst>
          <pc:docMk/>
          <pc:sldMk cId="3227207860" sldId="269"/>
        </pc:sldMkLst>
      </pc:sldChg>
      <pc:sldChg chg="del">
        <pc:chgData name="Yinan Li" userId="55ba4f79fc26ccb6" providerId="LiveId" clId="{D2B1E529-4BC7-4402-83E0-275CE42B2EDE}" dt="2024-10-28T07:14:07.165" v="0" actId="47"/>
        <pc:sldMkLst>
          <pc:docMk/>
          <pc:sldMk cId="2786438613" sldId="270"/>
        </pc:sldMkLst>
      </pc:sldChg>
      <pc:sldChg chg="add modTransition">
        <pc:chgData name="Yinan Li" userId="55ba4f79fc26ccb6" providerId="LiveId" clId="{D2B1E529-4BC7-4402-83E0-275CE42B2EDE}" dt="2024-10-28T08:03:40.443" v="524"/>
        <pc:sldMkLst>
          <pc:docMk/>
          <pc:sldMk cId="3471849128" sldId="270"/>
        </pc:sldMkLst>
      </pc:sldChg>
      <pc:sldChg chg="add modTransition">
        <pc:chgData name="Yinan Li" userId="55ba4f79fc26ccb6" providerId="LiveId" clId="{D2B1E529-4BC7-4402-83E0-275CE42B2EDE}" dt="2024-10-28T08:02:20.686" v="523"/>
        <pc:sldMkLst>
          <pc:docMk/>
          <pc:sldMk cId="9306711" sldId="271"/>
        </pc:sldMkLst>
      </pc:sldChg>
      <pc:sldChg chg="del">
        <pc:chgData name="Yinan Li" userId="55ba4f79fc26ccb6" providerId="LiveId" clId="{D2B1E529-4BC7-4402-83E0-275CE42B2EDE}" dt="2024-10-28T07:14:07.165" v="0" actId="47"/>
        <pc:sldMkLst>
          <pc:docMk/>
          <pc:sldMk cId="2016218759" sldId="271"/>
        </pc:sldMkLst>
      </pc:sldChg>
      <pc:sldChg chg="add modTransition">
        <pc:chgData name="Yinan Li" userId="55ba4f79fc26ccb6" providerId="LiveId" clId="{D2B1E529-4BC7-4402-83E0-275CE42B2EDE}" dt="2024-10-28T08:02:20.686" v="523"/>
        <pc:sldMkLst>
          <pc:docMk/>
          <pc:sldMk cId="3486566063" sldId="272"/>
        </pc:sldMkLst>
      </pc:sldChg>
      <pc:sldChg chg="del">
        <pc:chgData name="Yinan Li" userId="55ba4f79fc26ccb6" providerId="LiveId" clId="{D2B1E529-4BC7-4402-83E0-275CE42B2EDE}" dt="2024-10-28T07:14:07.165" v="0" actId="47"/>
        <pc:sldMkLst>
          <pc:docMk/>
          <pc:sldMk cId="656750360" sldId="273"/>
        </pc:sldMkLst>
      </pc:sldChg>
      <pc:sldChg chg="add del modTransition">
        <pc:chgData name="Yinan Li" userId="55ba4f79fc26ccb6" providerId="LiveId" clId="{D2B1E529-4BC7-4402-83E0-275CE42B2EDE}" dt="2024-10-28T08:11:52.998" v="611" actId="47"/>
        <pc:sldMkLst>
          <pc:docMk/>
          <pc:sldMk cId="2932815099" sldId="273"/>
        </pc:sldMkLst>
      </pc:sldChg>
      <pc:sldChg chg="del">
        <pc:chgData name="Yinan Li" userId="55ba4f79fc26ccb6" providerId="LiveId" clId="{D2B1E529-4BC7-4402-83E0-275CE42B2EDE}" dt="2024-10-28T07:14:07.165" v="0" actId="47"/>
        <pc:sldMkLst>
          <pc:docMk/>
          <pc:sldMk cId="2304279876" sldId="274"/>
        </pc:sldMkLst>
      </pc:sldChg>
      <pc:sldChg chg="add del modTransition">
        <pc:chgData name="Yinan Li" userId="55ba4f79fc26ccb6" providerId="LiveId" clId="{D2B1E529-4BC7-4402-83E0-275CE42B2EDE}" dt="2024-10-28T08:11:52.998" v="611" actId="47"/>
        <pc:sldMkLst>
          <pc:docMk/>
          <pc:sldMk cId="2780257108" sldId="274"/>
        </pc:sldMkLst>
      </pc:sldChg>
      <pc:sldChg chg="add del modTransition">
        <pc:chgData name="Yinan Li" userId="55ba4f79fc26ccb6" providerId="LiveId" clId="{D2B1E529-4BC7-4402-83E0-275CE42B2EDE}" dt="2024-10-28T08:11:52.998" v="611" actId="47"/>
        <pc:sldMkLst>
          <pc:docMk/>
          <pc:sldMk cId="2478366512" sldId="275"/>
        </pc:sldMkLst>
      </pc:sldChg>
      <pc:sldChg chg="del">
        <pc:chgData name="Yinan Li" userId="55ba4f79fc26ccb6" providerId="LiveId" clId="{D2B1E529-4BC7-4402-83E0-275CE42B2EDE}" dt="2024-10-28T07:14:07.165" v="0" actId="47"/>
        <pc:sldMkLst>
          <pc:docMk/>
          <pc:sldMk cId="3580875183" sldId="275"/>
        </pc:sldMkLst>
      </pc:sldChg>
      <pc:sldChg chg="add del modTransition">
        <pc:chgData name="Yinan Li" userId="55ba4f79fc26ccb6" providerId="LiveId" clId="{D2B1E529-4BC7-4402-83E0-275CE42B2EDE}" dt="2024-10-28T08:11:52.998" v="611" actId="47"/>
        <pc:sldMkLst>
          <pc:docMk/>
          <pc:sldMk cId="1559371099" sldId="276"/>
        </pc:sldMkLst>
      </pc:sldChg>
      <pc:sldChg chg="del">
        <pc:chgData name="Yinan Li" userId="55ba4f79fc26ccb6" providerId="LiveId" clId="{D2B1E529-4BC7-4402-83E0-275CE42B2EDE}" dt="2024-10-28T07:14:07.165" v="0" actId="47"/>
        <pc:sldMkLst>
          <pc:docMk/>
          <pc:sldMk cId="3505425337" sldId="276"/>
        </pc:sldMkLst>
      </pc:sldChg>
      <pc:sldChg chg="add">
        <pc:chgData name="Yinan Li" userId="55ba4f79fc26ccb6" providerId="LiveId" clId="{D2B1E529-4BC7-4402-83E0-275CE42B2EDE}" dt="2024-10-28T08:02:20.686" v="523"/>
        <pc:sldMkLst>
          <pc:docMk/>
          <pc:sldMk cId="882337868" sldId="277"/>
        </pc:sldMkLst>
      </pc:sldChg>
      <pc:sldChg chg="del">
        <pc:chgData name="Yinan Li" userId="55ba4f79fc26ccb6" providerId="LiveId" clId="{D2B1E529-4BC7-4402-83E0-275CE42B2EDE}" dt="2024-10-28T07:14:07.165" v="0" actId="47"/>
        <pc:sldMkLst>
          <pc:docMk/>
          <pc:sldMk cId="1600698911" sldId="277"/>
        </pc:sldMkLst>
      </pc:sldChg>
      <pc:sldChg chg="del">
        <pc:chgData name="Yinan Li" userId="55ba4f79fc26ccb6" providerId="LiveId" clId="{D2B1E529-4BC7-4402-83E0-275CE42B2EDE}" dt="2024-10-28T07:14:07.165" v="0" actId="47"/>
        <pc:sldMkLst>
          <pc:docMk/>
          <pc:sldMk cId="1254969225" sldId="278"/>
        </pc:sldMkLst>
      </pc:sldChg>
      <pc:sldChg chg="add modTransition">
        <pc:chgData name="Yinan Li" userId="55ba4f79fc26ccb6" providerId="LiveId" clId="{D2B1E529-4BC7-4402-83E0-275CE42B2EDE}" dt="2024-10-28T08:02:20.686" v="523"/>
        <pc:sldMkLst>
          <pc:docMk/>
          <pc:sldMk cId="2338920230" sldId="278"/>
        </pc:sldMkLst>
      </pc:sldChg>
      <pc:sldChg chg="add modTransition">
        <pc:chgData name="Yinan Li" userId="55ba4f79fc26ccb6" providerId="LiveId" clId="{D2B1E529-4BC7-4402-83E0-275CE42B2EDE}" dt="2024-10-28T08:01:19.454" v="522"/>
        <pc:sldMkLst>
          <pc:docMk/>
          <pc:sldMk cId="402363908" sldId="279"/>
        </pc:sldMkLst>
      </pc:sldChg>
      <pc:sldChg chg="del">
        <pc:chgData name="Yinan Li" userId="55ba4f79fc26ccb6" providerId="LiveId" clId="{D2B1E529-4BC7-4402-83E0-275CE42B2EDE}" dt="2024-10-28T07:14:07.165" v="0" actId="47"/>
        <pc:sldMkLst>
          <pc:docMk/>
          <pc:sldMk cId="3331461775" sldId="279"/>
        </pc:sldMkLst>
      </pc:sldChg>
      <pc:sldChg chg="del">
        <pc:chgData name="Yinan Li" userId="55ba4f79fc26ccb6" providerId="LiveId" clId="{D2B1E529-4BC7-4402-83E0-275CE42B2EDE}" dt="2024-10-28T07:14:07.165" v="0" actId="47"/>
        <pc:sldMkLst>
          <pc:docMk/>
          <pc:sldMk cId="1715946780" sldId="281"/>
        </pc:sldMkLst>
      </pc:sldChg>
      <pc:sldChg chg="add modAnim">
        <pc:chgData name="Yinan Li" userId="55ba4f79fc26ccb6" providerId="LiveId" clId="{D2B1E529-4BC7-4402-83E0-275CE42B2EDE}" dt="2024-10-28T07:26:11.377" v="319"/>
        <pc:sldMkLst>
          <pc:docMk/>
          <pc:sldMk cId="3116108306" sldId="281"/>
        </pc:sldMkLst>
      </pc:sldChg>
      <pc:sldChg chg="add del modAnim">
        <pc:chgData name="Yinan Li" userId="55ba4f79fc26ccb6" providerId="LiveId" clId="{D2B1E529-4BC7-4402-83E0-275CE42B2EDE}" dt="2024-10-28T07:40:13.632" v="447"/>
        <pc:sldMkLst>
          <pc:docMk/>
          <pc:sldMk cId="2467865174" sldId="282"/>
        </pc:sldMkLst>
      </pc:sldChg>
      <pc:sldChg chg="del">
        <pc:chgData name="Yinan Li" userId="55ba4f79fc26ccb6" providerId="LiveId" clId="{D2B1E529-4BC7-4402-83E0-275CE42B2EDE}" dt="2024-10-28T07:14:07.165" v="0" actId="47"/>
        <pc:sldMkLst>
          <pc:docMk/>
          <pc:sldMk cId="2956572268" sldId="282"/>
        </pc:sldMkLst>
      </pc:sldChg>
      <pc:sldChg chg="add modAnim">
        <pc:chgData name="Yinan Li" userId="55ba4f79fc26ccb6" providerId="LiveId" clId="{D2B1E529-4BC7-4402-83E0-275CE42B2EDE}" dt="2024-10-28T07:26:34.119" v="327"/>
        <pc:sldMkLst>
          <pc:docMk/>
          <pc:sldMk cId="1869178649" sldId="283"/>
        </pc:sldMkLst>
      </pc:sldChg>
      <pc:sldChg chg="del">
        <pc:chgData name="Yinan Li" userId="55ba4f79fc26ccb6" providerId="LiveId" clId="{D2B1E529-4BC7-4402-83E0-275CE42B2EDE}" dt="2024-10-28T07:14:07.165" v="0" actId="47"/>
        <pc:sldMkLst>
          <pc:docMk/>
          <pc:sldMk cId="3743801873" sldId="283"/>
        </pc:sldMkLst>
      </pc:sldChg>
      <pc:sldChg chg="add modAnim">
        <pc:chgData name="Yinan Li" userId="55ba4f79fc26ccb6" providerId="LiveId" clId="{D2B1E529-4BC7-4402-83E0-275CE42B2EDE}" dt="2024-10-28T07:28:14.324" v="357"/>
        <pc:sldMkLst>
          <pc:docMk/>
          <pc:sldMk cId="2485521213" sldId="284"/>
        </pc:sldMkLst>
      </pc:sldChg>
      <pc:sldChg chg="del">
        <pc:chgData name="Yinan Li" userId="55ba4f79fc26ccb6" providerId="LiveId" clId="{D2B1E529-4BC7-4402-83E0-275CE42B2EDE}" dt="2024-10-28T07:14:07.165" v="0" actId="47"/>
        <pc:sldMkLst>
          <pc:docMk/>
          <pc:sldMk cId="3768372802" sldId="284"/>
        </pc:sldMkLst>
      </pc:sldChg>
      <pc:sldChg chg="add modAnim">
        <pc:chgData name="Yinan Li" userId="55ba4f79fc26ccb6" providerId="LiveId" clId="{D2B1E529-4BC7-4402-83E0-275CE42B2EDE}" dt="2024-10-28T07:27:21.594" v="342"/>
        <pc:sldMkLst>
          <pc:docMk/>
          <pc:sldMk cId="1298451470" sldId="285"/>
        </pc:sldMkLst>
      </pc:sldChg>
      <pc:sldChg chg="del">
        <pc:chgData name="Yinan Li" userId="55ba4f79fc26ccb6" providerId="LiveId" clId="{D2B1E529-4BC7-4402-83E0-275CE42B2EDE}" dt="2024-10-28T07:14:07.165" v="0" actId="47"/>
        <pc:sldMkLst>
          <pc:docMk/>
          <pc:sldMk cId="1689552250" sldId="286"/>
        </pc:sldMkLst>
      </pc:sldChg>
      <pc:sldChg chg="add">
        <pc:chgData name="Yinan Li" userId="55ba4f79fc26ccb6" providerId="LiveId" clId="{D2B1E529-4BC7-4402-83E0-275CE42B2EDE}" dt="2024-10-28T07:18:26.070" v="190"/>
        <pc:sldMkLst>
          <pc:docMk/>
          <pc:sldMk cId="2179144606" sldId="286"/>
        </pc:sldMkLst>
      </pc:sldChg>
      <pc:sldChg chg="del">
        <pc:chgData name="Yinan Li" userId="55ba4f79fc26ccb6" providerId="LiveId" clId="{D2B1E529-4BC7-4402-83E0-275CE42B2EDE}" dt="2024-10-28T07:14:07.165" v="0" actId="47"/>
        <pc:sldMkLst>
          <pc:docMk/>
          <pc:sldMk cId="2528975796" sldId="287"/>
        </pc:sldMkLst>
      </pc:sldChg>
      <pc:sldChg chg="add modAnim">
        <pc:chgData name="Yinan Li" userId="55ba4f79fc26ccb6" providerId="LiveId" clId="{D2B1E529-4BC7-4402-83E0-275CE42B2EDE}" dt="2024-10-28T07:30:57.108" v="403"/>
        <pc:sldMkLst>
          <pc:docMk/>
          <pc:sldMk cId="3321397899" sldId="287"/>
        </pc:sldMkLst>
      </pc:sldChg>
      <pc:sldChg chg="del">
        <pc:chgData name="Yinan Li" userId="55ba4f79fc26ccb6" providerId="LiveId" clId="{D2B1E529-4BC7-4402-83E0-275CE42B2EDE}" dt="2024-10-28T07:14:07.165" v="0" actId="47"/>
        <pc:sldMkLst>
          <pc:docMk/>
          <pc:sldMk cId="1893177424" sldId="288"/>
        </pc:sldMkLst>
      </pc:sldChg>
      <pc:sldChg chg="modSp add mod modAnim">
        <pc:chgData name="Yinan Li" userId="55ba4f79fc26ccb6" providerId="LiveId" clId="{D2B1E529-4BC7-4402-83E0-275CE42B2EDE}" dt="2024-10-28T07:39:10.642" v="432"/>
        <pc:sldMkLst>
          <pc:docMk/>
          <pc:sldMk cId="2817903814" sldId="288"/>
        </pc:sldMkLst>
        <pc:graphicFrameChg chg="mod">
          <ac:chgData name="Yinan Li" userId="55ba4f79fc26ccb6" providerId="LiveId" clId="{D2B1E529-4BC7-4402-83E0-275CE42B2EDE}" dt="2024-10-28T07:37:38.477" v="430" actId="1036"/>
          <ac:graphicFrameMkLst>
            <pc:docMk/>
            <pc:sldMk cId="2817903814" sldId="288"/>
            <ac:graphicFrameMk id="46081" creationId="{00000000-0000-0000-0000-000000000000}"/>
          </ac:graphicFrameMkLst>
        </pc:graphicFrameChg>
      </pc:sldChg>
      <pc:sldChg chg="del">
        <pc:chgData name="Yinan Li" userId="55ba4f79fc26ccb6" providerId="LiveId" clId="{D2B1E529-4BC7-4402-83E0-275CE42B2EDE}" dt="2024-10-28T07:14:07.165" v="0" actId="47"/>
        <pc:sldMkLst>
          <pc:docMk/>
          <pc:sldMk cId="55211111" sldId="289"/>
        </pc:sldMkLst>
      </pc:sldChg>
      <pc:sldChg chg="add modAnim">
        <pc:chgData name="Yinan Li" userId="55ba4f79fc26ccb6" providerId="LiveId" clId="{D2B1E529-4BC7-4402-83E0-275CE42B2EDE}" dt="2024-10-28T12:13:12.355" v="723"/>
        <pc:sldMkLst>
          <pc:docMk/>
          <pc:sldMk cId="1034698889" sldId="289"/>
        </pc:sldMkLst>
      </pc:sldChg>
      <pc:sldChg chg="del">
        <pc:chgData name="Yinan Li" userId="55ba4f79fc26ccb6" providerId="LiveId" clId="{D2B1E529-4BC7-4402-83E0-275CE42B2EDE}" dt="2024-10-28T07:14:07.165" v="0" actId="47"/>
        <pc:sldMkLst>
          <pc:docMk/>
          <pc:sldMk cId="610314609" sldId="290"/>
        </pc:sldMkLst>
      </pc:sldChg>
      <pc:sldChg chg="add modTransition">
        <pc:chgData name="Yinan Li" userId="55ba4f79fc26ccb6" providerId="LiveId" clId="{D2B1E529-4BC7-4402-83E0-275CE42B2EDE}" dt="2024-10-28T08:02:20.686" v="523"/>
        <pc:sldMkLst>
          <pc:docMk/>
          <pc:sldMk cId="1473000797" sldId="290"/>
        </pc:sldMkLst>
      </pc:sldChg>
      <pc:sldChg chg="del">
        <pc:chgData name="Yinan Li" userId="55ba4f79fc26ccb6" providerId="LiveId" clId="{D2B1E529-4BC7-4402-83E0-275CE42B2EDE}" dt="2024-10-28T07:14:07.165" v="0" actId="47"/>
        <pc:sldMkLst>
          <pc:docMk/>
          <pc:sldMk cId="20505253" sldId="291"/>
        </pc:sldMkLst>
      </pc:sldChg>
      <pc:sldChg chg="add del modTransition">
        <pc:chgData name="Yinan Li" userId="55ba4f79fc26ccb6" providerId="LiveId" clId="{D2B1E529-4BC7-4402-83E0-275CE42B2EDE}" dt="2024-10-28T08:11:52.998" v="611" actId="47"/>
        <pc:sldMkLst>
          <pc:docMk/>
          <pc:sldMk cId="377581606" sldId="291"/>
        </pc:sldMkLst>
      </pc:sldChg>
      <pc:sldChg chg="del">
        <pc:chgData name="Yinan Li" userId="55ba4f79fc26ccb6" providerId="LiveId" clId="{D2B1E529-4BC7-4402-83E0-275CE42B2EDE}" dt="2024-10-28T07:14:07.165" v="0" actId="47"/>
        <pc:sldMkLst>
          <pc:docMk/>
          <pc:sldMk cId="496875008" sldId="292"/>
        </pc:sldMkLst>
      </pc:sldChg>
      <pc:sldChg chg="add">
        <pc:chgData name="Yinan Li" userId="55ba4f79fc26ccb6" providerId="LiveId" clId="{D2B1E529-4BC7-4402-83E0-275CE42B2EDE}" dt="2024-10-28T07:18:26.070" v="190"/>
        <pc:sldMkLst>
          <pc:docMk/>
          <pc:sldMk cId="2338049278" sldId="292"/>
        </pc:sldMkLst>
      </pc:sldChg>
      <pc:sldChg chg="add modAnim">
        <pc:chgData name="Yinan Li" userId="55ba4f79fc26ccb6" providerId="LiveId" clId="{D2B1E529-4BC7-4402-83E0-275CE42B2EDE}" dt="2024-10-28T07:46:25.247" v="505"/>
        <pc:sldMkLst>
          <pc:docMk/>
          <pc:sldMk cId="1997032221" sldId="294"/>
        </pc:sldMkLst>
      </pc:sldChg>
      <pc:sldChg chg="del">
        <pc:chgData name="Yinan Li" userId="55ba4f79fc26ccb6" providerId="LiveId" clId="{D2B1E529-4BC7-4402-83E0-275CE42B2EDE}" dt="2024-10-28T07:14:07.165" v="0" actId="47"/>
        <pc:sldMkLst>
          <pc:docMk/>
          <pc:sldMk cId="3127242439" sldId="294"/>
        </pc:sldMkLst>
      </pc:sldChg>
      <pc:sldChg chg="add modTransition">
        <pc:chgData name="Yinan Li" userId="55ba4f79fc26ccb6" providerId="LiveId" clId="{D2B1E529-4BC7-4402-83E0-275CE42B2EDE}" dt="2024-10-28T08:03:40.443" v="524"/>
        <pc:sldMkLst>
          <pc:docMk/>
          <pc:sldMk cId="804487495" sldId="295"/>
        </pc:sldMkLst>
      </pc:sldChg>
      <pc:sldChg chg="del">
        <pc:chgData name="Yinan Li" userId="55ba4f79fc26ccb6" providerId="LiveId" clId="{D2B1E529-4BC7-4402-83E0-275CE42B2EDE}" dt="2024-10-28T07:14:07.165" v="0" actId="47"/>
        <pc:sldMkLst>
          <pc:docMk/>
          <pc:sldMk cId="3123590428" sldId="295"/>
        </pc:sldMkLst>
      </pc:sldChg>
      <pc:sldChg chg="add del">
        <pc:chgData name="Yinan Li" userId="55ba4f79fc26ccb6" providerId="LiveId" clId="{D2B1E529-4BC7-4402-83E0-275CE42B2EDE}" dt="2024-10-28T08:11:43.940" v="610" actId="47"/>
        <pc:sldMkLst>
          <pc:docMk/>
          <pc:sldMk cId="93562983" sldId="296"/>
        </pc:sldMkLst>
      </pc:sldChg>
      <pc:sldChg chg="del">
        <pc:chgData name="Yinan Li" userId="55ba4f79fc26ccb6" providerId="LiveId" clId="{D2B1E529-4BC7-4402-83E0-275CE42B2EDE}" dt="2024-10-28T07:14:07.165" v="0" actId="47"/>
        <pc:sldMkLst>
          <pc:docMk/>
          <pc:sldMk cId="994612118" sldId="296"/>
        </pc:sldMkLst>
      </pc:sldChg>
      <pc:sldChg chg="add del">
        <pc:chgData name="Yinan Li" userId="55ba4f79fc26ccb6" providerId="LiveId" clId="{D2B1E529-4BC7-4402-83E0-275CE42B2EDE}" dt="2024-10-28T08:11:43.940" v="610" actId="47"/>
        <pc:sldMkLst>
          <pc:docMk/>
          <pc:sldMk cId="3535099639" sldId="297"/>
        </pc:sldMkLst>
      </pc:sldChg>
      <pc:sldChg chg="add modTransition">
        <pc:chgData name="Yinan Li" userId="55ba4f79fc26ccb6" providerId="LiveId" clId="{D2B1E529-4BC7-4402-83E0-275CE42B2EDE}" dt="2024-10-28T08:03:40.443" v="524"/>
        <pc:sldMkLst>
          <pc:docMk/>
          <pc:sldMk cId="2271684270" sldId="298"/>
        </pc:sldMkLst>
      </pc:sldChg>
      <pc:sldChg chg="del">
        <pc:chgData name="Yinan Li" userId="55ba4f79fc26ccb6" providerId="LiveId" clId="{D2B1E529-4BC7-4402-83E0-275CE42B2EDE}" dt="2024-10-28T07:14:07.165" v="0" actId="47"/>
        <pc:sldMkLst>
          <pc:docMk/>
          <pc:sldMk cId="2864029899" sldId="298"/>
        </pc:sldMkLst>
      </pc:sldChg>
      <pc:sldChg chg="add del">
        <pc:chgData name="Yinan Li" userId="55ba4f79fc26ccb6" providerId="LiveId" clId="{D2B1E529-4BC7-4402-83E0-275CE42B2EDE}" dt="2024-10-28T08:11:43.940" v="610" actId="47"/>
        <pc:sldMkLst>
          <pc:docMk/>
          <pc:sldMk cId="739584190" sldId="299"/>
        </pc:sldMkLst>
      </pc:sldChg>
      <pc:sldChg chg="add del">
        <pc:chgData name="Yinan Li" userId="55ba4f79fc26ccb6" providerId="LiveId" clId="{D2B1E529-4BC7-4402-83E0-275CE42B2EDE}" dt="2024-10-28T08:11:43.940" v="610" actId="47"/>
        <pc:sldMkLst>
          <pc:docMk/>
          <pc:sldMk cId="203502471" sldId="300"/>
        </pc:sldMkLst>
      </pc:sldChg>
      <pc:sldChg chg="add">
        <pc:chgData name="Yinan Li" userId="55ba4f79fc26ccb6" providerId="LiveId" clId="{D2B1E529-4BC7-4402-83E0-275CE42B2EDE}" dt="2024-10-28T07:18:26.070" v="190"/>
        <pc:sldMkLst>
          <pc:docMk/>
          <pc:sldMk cId="873830739" sldId="302"/>
        </pc:sldMkLst>
      </pc:sldChg>
      <pc:sldChg chg="del">
        <pc:chgData name="Yinan Li" userId="55ba4f79fc26ccb6" providerId="LiveId" clId="{D2B1E529-4BC7-4402-83E0-275CE42B2EDE}" dt="2024-10-28T07:14:07.165" v="0" actId="47"/>
        <pc:sldMkLst>
          <pc:docMk/>
          <pc:sldMk cId="3371303890" sldId="302"/>
        </pc:sldMkLst>
      </pc:sldChg>
      <pc:sldChg chg="add modTransition">
        <pc:chgData name="Yinan Li" userId="55ba4f79fc26ccb6" providerId="LiveId" clId="{D2B1E529-4BC7-4402-83E0-275CE42B2EDE}" dt="2024-10-28T08:03:40.443" v="524"/>
        <pc:sldMkLst>
          <pc:docMk/>
          <pc:sldMk cId="827984716" sldId="303"/>
        </pc:sldMkLst>
      </pc:sldChg>
      <pc:sldChg chg="del">
        <pc:chgData name="Yinan Li" userId="55ba4f79fc26ccb6" providerId="LiveId" clId="{D2B1E529-4BC7-4402-83E0-275CE42B2EDE}" dt="2024-10-28T07:14:07.165" v="0" actId="47"/>
        <pc:sldMkLst>
          <pc:docMk/>
          <pc:sldMk cId="3474753677" sldId="303"/>
        </pc:sldMkLst>
      </pc:sldChg>
      <pc:sldChg chg="del">
        <pc:chgData name="Yinan Li" userId="55ba4f79fc26ccb6" providerId="LiveId" clId="{D2B1E529-4BC7-4402-83E0-275CE42B2EDE}" dt="2024-10-28T07:14:07.165" v="0" actId="47"/>
        <pc:sldMkLst>
          <pc:docMk/>
          <pc:sldMk cId="3122453743" sldId="304"/>
        </pc:sldMkLst>
      </pc:sldChg>
      <pc:sldChg chg="del">
        <pc:chgData name="Yinan Li" userId="55ba4f79fc26ccb6" providerId="LiveId" clId="{D2B1E529-4BC7-4402-83E0-275CE42B2EDE}" dt="2024-10-28T07:14:07.165" v="0" actId="47"/>
        <pc:sldMkLst>
          <pc:docMk/>
          <pc:sldMk cId="3746202836" sldId="305"/>
        </pc:sldMkLst>
      </pc:sldChg>
      <pc:sldChg chg="del">
        <pc:chgData name="Yinan Li" userId="55ba4f79fc26ccb6" providerId="LiveId" clId="{D2B1E529-4BC7-4402-83E0-275CE42B2EDE}" dt="2024-10-28T07:14:07.165" v="0" actId="47"/>
        <pc:sldMkLst>
          <pc:docMk/>
          <pc:sldMk cId="3868484221" sldId="306"/>
        </pc:sldMkLst>
      </pc:sldChg>
      <pc:sldChg chg="del">
        <pc:chgData name="Yinan Li" userId="55ba4f79fc26ccb6" providerId="LiveId" clId="{D2B1E529-4BC7-4402-83E0-275CE42B2EDE}" dt="2024-10-28T07:14:07.165" v="0" actId="47"/>
        <pc:sldMkLst>
          <pc:docMk/>
          <pc:sldMk cId="3201845309" sldId="307"/>
        </pc:sldMkLst>
      </pc:sldChg>
      <pc:sldChg chg="add modTransition">
        <pc:chgData name="Yinan Li" userId="55ba4f79fc26ccb6" providerId="LiveId" clId="{D2B1E529-4BC7-4402-83E0-275CE42B2EDE}" dt="2024-10-28T08:03:40.443" v="524"/>
        <pc:sldMkLst>
          <pc:docMk/>
          <pc:sldMk cId="2943540319" sldId="308"/>
        </pc:sldMkLst>
      </pc:sldChg>
      <pc:sldChg chg="del">
        <pc:chgData name="Yinan Li" userId="55ba4f79fc26ccb6" providerId="LiveId" clId="{D2B1E529-4BC7-4402-83E0-275CE42B2EDE}" dt="2024-10-28T07:14:07.165" v="0" actId="47"/>
        <pc:sldMkLst>
          <pc:docMk/>
          <pc:sldMk cId="3836123719" sldId="308"/>
        </pc:sldMkLst>
      </pc:sldChg>
      <pc:sldChg chg="del">
        <pc:chgData name="Yinan Li" userId="55ba4f79fc26ccb6" providerId="LiveId" clId="{D2B1E529-4BC7-4402-83E0-275CE42B2EDE}" dt="2024-10-28T07:14:07.165" v="0" actId="47"/>
        <pc:sldMkLst>
          <pc:docMk/>
          <pc:sldMk cId="2293689640" sldId="309"/>
        </pc:sldMkLst>
      </pc:sldChg>
      <pc:sldChg chg="del">
        <pc:chgData name="Yinan Li" userId="55ba4f79fc26ccb6" providerId="LiveId" clId="{D2B1E529-4BC7-4402-83E0-275CE42B2EDE}" dt="2024-10-28T07:14:07.165" v="0" actId="47"/>
        <pc:sldMkLst>
          <pc:docMk/>
          <pc:sldMk cId="1397601298" sldId="310"/>
        </pc:sldMkLst>
      </pc:sldChg>
      <pc:sldChg chg="del">
        <pc:chgData name="Yinan Li" userId="55ba4f79fc26ccb6" providerId="LiveId" clId="{D2B1E529-4BC7-4402-83E0-275CE42B2EDE}" dt="2024-10-28T07:14:07.165" v="0" actId="47"/>
        <pc:sldMkLst>
          <pc:docMk/>
          <pc:sldMk cId="803865198" sldId="311"/>
        </pc:sldMkLst>
      </pc:sldChg>
      <pc:sldChg chg="del">
        <pc:chgData name="Yinan Li" userId="55ba4f79fc26ccb6" providerId="LiveId" clId="{D2B1E529-4BC7-4402-83E0-275CE42B2EDE}" dt="2024-10-28T07:14:07.165" v="0" actId="47"/>
        <pc:sldMkLst>
          <pc:docMk/>
          <pc:sldMk cId="33101278" sldId="312"/>
        </pc:sldMkLst>
      </pc:sldChg>
      <pc:sldChg chg="del">
        <pc:chgData name="Yinan Li" userId="55ba4f79fc26ccb6" providerId="LiveId" clId="{D2B1E529-4BC7-4402-83E0-275CE42B2EDE}" dt="2024-10-28T07:14:07.165" v="0" actId="47"/>
        <pc:sldMkLst>
          <pc:docMk/>
          <pc:sldMk cId="3619616448" sldId="313"/>
        </pc:sldMkLst>
      </pc:sldChg>
      <pc:sldChg chg="del">
        <pc:chgData name="Yinan Li" userId="55ba4f79fc26ccb6" providerId="LiveId" clId="{D2B1E529-4BC7-4402-83E0-275CE42B2EDE}" dt="2024-10-28T07:14:07.165" v="0" actId="47"/>
        <pc:sldMkLst>
          <pc:docMk/>
          <pc:sldMk cId="3417169097" sldId="314"/>
        </pc:sldMkLst>
      </pc:sldChg>
      <pc:sldChg chg="del">
        <pc:chgData name="Yinan Li" userId="55ba4f79fc26ccb6" providerId="LiveId" clId="{D2B1E529-4BC7-4402-83E0-275CE42B2EDE}" dt="2024-10-28T07:14:07.165" v="0" actId="47"/>
        <pc:sldMkLst>
          <pc:docMk/>
          <pc:sldMk cId="506746020" sldId="315"/>
        </pc:sldMkLst>
      </pc:sldChg>
      <pc:sldChg chg="del">
        <pc:chgData name="Yinan Li" userId="55ba4f79fc26ccb6" providerId="LiveId" clId="{D2B1E529-4BC7-4402-83E0-275CE42B2EDE}" dt="2024-10-28T07:14:07.165" v="0" actId="47"/>
        <pc:sldMkLst>
          <pc:docMk/>
          <pc:sldMk cId="3051607680" sldId="316"/>
        </pc:sldMkLst>
      </pc:sldChg>
      <pc:sldChg chg="del">
        <pc:chgData name="Yinan Li" userId="55ba4f79fc26ccb6" providerId="LiveId" clId="{D2B1E529-4BC7-4402-83E0-275CE42B2EDE}" dt="2024-10-28T07:14:07.165" v="0" actId="47"/>
        <pc:sldMkLst>
          <pc:docMk/>
          <pc:sldMk cId="2242929353" sldId="317"/>
        </pc:sldMkLst>
      </pc:sldChg>
      <pc:sldChg chg="add modTransition">
        <pc:chgData name="Yinan Li" userId="55ba4f79fc26ccb6" providerId="LiveId" clId="{D2B1E529-4BC7-4402-83E0-275CE42B2EDE}" dt="2024-10-28T08:03:40.443" v="524"/>
        <pc:sldMkLst>
          <pc:docMk/>
          <pc:sldMk cId="3771017741" sldId="318"/>
        </pc:sldMkLst>
      </pc:sldChg>
      <pc:sldChg chg="del">
        <pc:chgData name="Yinan Li" userId="55ba4f79fc26ccb6" providerId="LiveId" clId="{D2B1E529-4BC7-4402-83E0-275CE42B2EDE}" dt="2024-10-28T07:14:07.165" v="0" actId="47"/>
        <pc:sldMkLst>
          <pc:docMk/>
          <pc:sldMk cId="4101815251" sldId="318"/>
        </pc:sldMkLst>
      </pc:sldChg>
      <pc:sldChg chg="add del">
        <pc:chgData name="Yinan Li" userId="55ba4f79fc26ccb6" providerId="LiveId" clId="{D2B1E529-4BC7-4402-83E0-275CE42B2EDE}" dt="2024-10-28T08:11:43.940" v="610" actId="47"/>
        <pc:sldMkLst>
          <pc:docMk/>
          <pc:sldMk cId="220119385" sldId="319"/>
        </pc:sldMkLst>
      </pc:sldChg>
      <pc:sldChg chg="del">
        <pc:chgData name="Yinan Li" userId="55ba4f79fc26ccb6" providerId="LiveId" clId="{D2B1E529-4BC7-4402-83E0-275CE42B2EDE}" dt="2024-10-28T07:14:07.165" v="0" actId="47"/>
        <pc:sldMkLst>
          <pc:docMk/>
          <pc:sldMk cId="1823670837" sldId="319"/>
        </pc:sldMkLst>
      </pc:sldChg>
      <pc:sldChg chg="del">
        <pc:chgData name="Yinan Li" userId="55ba4f79fc26ccb6" providerId="LiveId" clId="{D2B1E529-4BC7-4402-83E0-275CE42B2EDE}" dt="2024-10-28T07:14:07.165" v="0" actId="47"/>
        <pc:sldMkLst>
          <pc:docMk/>
          <pc:sldMk cId="1431252765" sldId="320"/>
        </pc:sldMkLst>
      </pc:sldChg>
      <pc:sldChg chg="add modTransition">
        <pc:chgData name="Yinan Li" userId="55ba4f79fc26ccb6" providerId="LiveId" clId="{D2B1E529-4BC7-4402-83E0-275CE42B2EDE}" dt="2024-10-28T08:03:40.443" v="524"/>
        <pc:sldMkLst>
          <pc:docMk/>
          <pc:sldMk cId="2243845133" sldId="320"/>
        </pc:sldMkLst>
      </pc:sldChg>
      <pc:sldChg chg="del">
        <pc:chgData name="Yinan Li" userId="55ba4f79fc26ccb6" providerId="LiveId" clId="{D2B1E529-4BC7-4402-83E0-275CE42B2EDE}" dt="2024-10-28T07:14:07.165" v="0" actId="47"/>
        <pc:sldMkLst>
          <pc:docMk/>
          <pc:sldMk cId="270983721" sldId="321"/>
        </pc:sldMkLst>
      </pc:sldChg>
      <pc:sldChg chg="del">
        <pc:chgData name="Yinan Li" userId="55ba4f79fc26ccb6" providerId="LiveId" clId="{D2B1E529-4BC7-4402-83E0-275CE42B2EDE}" dt="2024-10-28T07:14:07.165" v="0" actId="47"/>
        <pc:sldMkLst>
          <pc:docMk/>
          <pc:sldMk cId="207307576" sldId="322"/>
        </pc:sldMkLst>
      </pc:sldChg>
      <pc:sldChg chg="del">
        <pc:chgData name="Yinan Li" userId="55ba4f79fc26ccb6" providerId="LiveId" clId="{D2B1E529-4BC7-4402-83E0-275CE42B2EDE}" dt="2024-10-28T07:14:07.165" v="0" actId="47"/>
        <pc:sldMkLst>
          <pc:docMk/>
          <pc:sldMk cId="1050896406" sldId="323"/>
        </pc:sldMkLst>
      </pc:sldChg>
      <pc:sldChg chg="add modTransition">
        <pc:chgData name="Yinan Li" userId="55ba4f79fc26ccb6" providerId="LiveId" clId="{D2B1E529-4BC7-4402-83E0-275CE42B2EDE}" dt="2024-10-28T08:03:40.443" v="524"/>
        <pc:sldMkLst>
          <pc:docMk/>
          <pc:sldMk cId="2948730483" sldId="324"/>
        </pc:sldMkLst>
      </pc:sldChg>
      <pc:sldChg chg="del">
        <pc:chgData name="Yinan Li" userId="55ba4f79fc26ccb6" providerId="LiveId" clId="{D2B1E529-4BC7-4402-83E0-275CE42B2EDE}" dt="2024-10-28T07:14:07.165" v="0" actId="47"/>
        <pc:sldMkLst>
          <pc:docMk/>
          <pc:sldMk cId="4272580798" sldId="324"/>
        </pc:sldMkLst>
      </pc:sldChg>
      <pc:sldChg chg="del">
        <pc:chgData name="Yinan Li" userId="55ba4f79fc26ccb6" providerId="LiveId" clId="{D2B1E529-4BC7-4402-83E0-275CE42B2EDE}" dt="2024-10-28T07:14:07.165" v="0" actId="47"/>
        <pc:sldMkLst>
          <pc:docMk/>
          <pc:sldMk cId="3247009655" sldId="325"/>
        </pc:sldMkLst>
      </pc:sldChg>
      <pc:sldChg chg="del">
        <pc:chgData name="Yinan Li" userId="55ba4f79fc26ccb6" providerId="LiveId" clId="{D2B1E529-4BC7-4402-83E0-275CE42B2EDE}" dt="2024-10-28T07:14:07.165" v="0" actId="47"/>
        <pc:sldMkLst>
          <pc:docMk/>
          <pc:sldMk cId="1568294855" sldId="326"/>
        </pc:sldMkLst>
      </pc:sldChg>
      <pc:sldChg chg="add">
        <pc:chgData name="Yinan Li" userId="55ba4f79fc26ccb6" providerId="LiveId" clId="{D2B1E529-4BC7-4402-83E0-275CE42B2EDE}" dt="2024-10-28T08:03:40.443" v="524"/>
        <pc:sldMkLst>
          <pc:docMk/>
          <pc:sldMk cId="3789940654" sldId="326"/>
        </pc:sldMkLst>
      </pc:sldChg>
      <pc:sldChg chg="del">
        <pc:chgData name="Yinan Li" userId="55ba4f79fc26ccb6" providerId="LiveId" clId="{D2B1E529-4BC7-4402-83E0-275CE42B2EDE}" dt="2024-10-28T07:14:07.165" v="0" actId="47"/>
        <pc:sldMkLst>
          <pc:docMk/>
          <pc:sldMk cId="3828026369" sldId="327"/>
        </pc:sldMkLst>
      </pc:sldChg>
      <pc:sldChg chg="add modTransition">
        <pc:chgData name="Yinan Li" userId="55ba4f79fc26ccb6" providerId="LiveId" clId="{D2B1E529-4BC7-4402-83E0-275CE42B2EDE}" dt="2024-10-28T08:03:40.443" v="524"/>
        <pc:sldMkLst>
          <pc:docMk/>
          <pc:sldMk cId="4209881344" sldId="327"/>
        </pc:sldMkLst>
      </pc:sldChg>
      <pc:sldChg chg="del">
        <pc:chgData name="Yinan Li" userId="55ba4f79fc26ccb6" providerId="LiveId" clId="{D2B1E529-4BC7-4402-83E0-275CE42B2EDE}" dt="2024-10-28T07:14:07.165" v="0" actId="47"/>
        <pc:sldMkLst>
          <pc:docMk/>
          <pc:sldMk cId="2457013453" sldId="328"/>
        </pc:sldMkLst>
      </pc:sldChg>
      <pc:sldChg chg="add modTransition">
        <pc:chgData name="Yinan Li" userId="55ba4f79fc26ccb6" providerId="LiveId" clId="{D2B1E529-4BC7-4402-83E0-275CE42B2EDE}" dt="2024-10-28T08:03:40.443" v="524"/>
        <pc:sldMkLst>
          <pc:docMk/>
          <pc:sldMk cId="4255794892" sldId="328"/>
        </pc:sldMkLst>
      </pc:sldChg>
      <pc:sldChg chg="add modTransition">
        <pc:chgData name="Yinan Li" userId="55ba4f79fc26ccb6" providerId="LiveId" clId="{D2B1E529-4BC7-4402-83E0-275CE42B2EDE}" dt="2024-10-28T08:03:40.443" v="524"/>
        <pc:sldMkLst>
          <pc:docMk/>
          <pc:sldMk cId="369469543" sldId="329"/>
        </pc:sldMkLst>
      </pc:sldChg>
      <pc:sldChg chg="del">
        <pc:chgData name="Yinan Li" userId="55ba4f79fc26ccb6" providerId="LiveId" clId="{D2B1E529-4BC7-4402-83E0-275CE42B2EDE}" dt="2024-10-28T07:14:07.165" v="0" actId="47"/>
        <pc:sldMkLst>
          <pc:docMk/>
          <pc:sldMk cId="2720559481" sldId="329"/>
        </pc:sldMkLst>
      </pc:sldChg>
      <pc:sldChg chg="del">
        <pc:chgData name="Yinan Li" userId="55ba4f79fc26ccb6" providerId="LiveId" clId="{D2B1E529-4BC7-4402-83E0-275CE42B2EDE}" dt="2024-10-28T07:14:07.165" v="0" actId="47"/>
        <pc:sldMkLst>
          <pc:docMk/>
          <pc:sldMk cId="200167105" sldId="330"/>
        </pc:sldMkLst>
      </pc:sldChg>
      <pc:sldChg chg="add modTransition">
        <pc:chgData name="Yinan Li" userId="55ba4f79fc26ccb6" providerId="LiveId" clId="{D2B1E529-4BC7-4402-83E0-275CE42B2EDE}" dt="2024-10-28T08:03:40.443" v="524"/>
        <pc:sldMkLst>
          <pc:docMk/>
          <pc:sldMk cId="3631345098" sldId="330"/>
        </pc:sldMkLst>
      </pc:sldChg>
      <pc:sldChg chg="del">
        <pc:chgData name="Yinan Li" userId="55ba4f79fc26ccb6" providerId="LiveId" clId="{D2B1E529-4BC7-4402-83E0-275CE42B2EDE}" dt="2024-10-28T07:14:07.165" v="0" actId="47"/>
        <pc:sldMkLst>
          <pc:docMk/>
          <pc:sldMk cId="1574051908" sldId="331"/>
        </pc:sldMkLst>
      </pc:sldChg>
      <pc:sldChg chg="del">
        <pc:chgData name="Yinan Li" userId="55ba4f79fc26ccb6" providerId="LiveId" clId="{D2B1E529-4BC7-4402-83E0-275CE42B2EDE}" dt="2024-10-28T07:14:07.165" v="0" actId="47"/>
        <pc:sldMkLst>
          <pc:docMk/>
          <pc:sldMk cId="488686633" sldId="332"/>
        </pc:sldMkLst>
      </pc:sldChg>
      <pc:sldChg chg="del">
        <pc:chgData name="Yinan Li" userId="55ba4f79fc26ccb6" providerId="LiveId" clId="{D2B1E529-4BC7-4402-83E0-275CE42B2EDE}" dt="2024-10-28T07:14:07.165" v="0" actId="47"/>
        <pc:sldMkLst>
          <pc:docMk/>
          <pc:sldMk cId="1608736446" sldId="333"/>
        </pc:sldMkLst>
      </pc:sldChg>
      <pc:sldChg chg="del">
        <pc:chgData name="Yinan Li" userId="55ba4f79fc26ccb6" providerId="LiveId" clId="{D2B1E529-4BC7-4402-83E0-275CE42B2EDE}" dt="2024-10-28T07:14:07.165" v="0" actId="47"/>
        <pc:sldMkLst>
          <pc:docMk/>
          <pc:sldMk cId="179532675" sldId="334"/>
        </pc:sldMkLst>
      </pc:sldChg>
      <pc:sldChg chg="del">
        <pc:chgData name="Yinan Li" userId="55ba4f79fc26ccb6" providerId="LiveId" clId="{D2B1E529-4BC7-4402-83E0-275CE42B2EDE}" dt="2024-10-28T07:14:07.165" v="0" actId="47"/>
        <pc:sldMkLst>
          <pc:docMk/>
          <pc:sldMk cId="1013308256" sldId="335"/>
        </pc:sldMkLst>
      </pc:sldChg>
      <pc:sldChg chg="del">
        <pc:chgData name="Yinan Li" userId="55ba4f79fc26ccb6" providerId="LiveId" clId="{D2B1E529-4BC7-4402-83E0-275CE42B2EDE}" dt="2024-10-28T07:14:07.165" v="0" actId="47"/>
        <pc:sldMkLst>
          <pc:docMk/>
          <pc:sldMk cId="3838602361" sldId="336"/>
        </pc:sldMkLst>
      </pc:sldChg>
      <pc:sldChg chg="del">
        <pc:chgData name="Yinan Li" userId="55ba4f79fc26ccb6" providerId="LiveId" clId="{D2B1E529-4BC7-4402-83E0-275CE42B2EDE}" dt="2024-10-28T07:14:07.165" v="0" actId="47"/>
        <pc:sldMkLst>
          <pc:docMk/>
          <pc:sldMk cId="3035243489" sldId="337"/>
        </pc:sldMkLst>
      </pc:sldChg>
      <pc:sldChg chg="del">
        <pc:chgData name="Yinan Li" userId="55ba4f79fc26ccb6" providerId="LiveId" clId="{D2B1E529-4BC7-4402-83E0-275CE42B2EDE}" dt="2024-10-28T07:14:07.165" v="0" actId="47"/>
        <pc:sldMkLst>
          <pc:docMk/>
          <pc:sldMk cId="50431035" sldId="338"/>
        </pc:sldMkLst>
      </pc:sldChg>
      <pc:sldChg chg="del">
        <pc:chgData name="Yinan Li" userId="55ba4f79fc26ccb6" providerId="LiveId" clId="{D2B1E529-4BC7-4402-83E0-275CE42B2EDE}" dt="2024-10-28T07:14:07.165" v="0" actId="47"/>
        <pc:sldMkLst>
          <pc:docMk/>
          <pc:sldMk cId="288480314" sldId="339"/>
        </pc:sldMkLst>
      </pc:sldChg>
      <pc:sldChg chg="del">
        <pc:chgData name="Yinan Li" userId="55ba4f79fc26ccb6" providerId="LiveId" clId="{D2B1E529-4BC7-4402-83E0-275CE42B2EDE}" dt="2024-10-28T07:14:07.165" v="0" actId="47"/>
        <pc:sldMkLst>
          <pc:docMk/>
          <pc:sldMk cId="1016317237" sldId="340"/>
        </pc:sldMkLst>
      </pc:sldChg>
      <pc:sldChg chg="del">
        <pc:chgData name="Yinan Li" userId="55ba4f79fc26ccb6" providerId="LiveId" clId="{D2B1E529-4BC7-4402-83E0-275CE42B2EDE}" dt="2024-10-28T07:14:07.165" v="0" actId="47"/>
        <pc:sldMkLst>
          <pc:docMk/>
          <pc:sldMk cId="4146680254" sldId="341"/>
        </pc:sldMkLst>
      </pc:sldChg>
      <pc:sldChg chg="del">
        <pc:chgData name="Yinan Li" userId="55ba4f79fc26ccb6" providerId="LiveId" clId="{D2B1E529-4BC7-4402-83E0-275CE42B2EDE}" dt="2024-10-28T07:14:07.165" v="0" actId="47"/>
        <pc:sldMkLst>
          <pc:docMk/>
          <pc:sldMk cId="550483408" sldId="342"/>
        </pc:sldMkLst>
      </pc:sldChg>
      <pc:sldChg chg="del">
        <pc:chgData name="Yinan Li" userId="55ba4f79fc26ccb6" providerId="LiveId" clId="{D2B1E529-4BC7-4402-83E0-275CE42B2EDE}" dt="2024-10-28T07:14:07.165" v="0" actId="47"/>
        <pc:sldMkLst>
          <pc:docMk/>
          <pc:sldMk cId="2556698973" sldId="343"/>
        </pc:sldMkLst>
      </pc:sldChg>
      <pc:sldChg chg="del">
        <pc:chgData name="Yinan Li" userId="55ba4f79fc26ccb6" providerId="LiveId" clId="{D2B1E529-4BC7-4402-83E0-275CE42B2EDE}" dt="2024-10-28T07:14:07.165" v="0" actId="47"/>
        <pc:sldMkLst>
          <pc:docMk/>
          <pc:sldMk cId="2759019059" sldId="344"/>
        </pc:sldMkLst>
      </pc:sldChg>
      <pc:sldChg chg="del">
        <pc:chgData name="Yinan Li" userId="55ba4f79fc26ccb6" providerId="LiveId" clId="{D2B1E529-4BC7-4402-83E0-275CE42B2EDE}" dt="2024-10-28T07:14:07.165" v="0" actId="47"/>
        <pc:sldMkLst>
          <pc:docMk/>
          <pc:sldMk cId="1619644381" sldId="345"/>
        </pc:sldMkLst>
      </pc:sldChg>
      <pc:sldChg chg="del">
        <pc:chgData name="Yinan Li" userId="55ba4f79fc26ccb6" providerId="LiveId" clId="{D2B1E529-4BC7-4402-83E0-275CE42B2EDE}" dt="2024-10-28T07:14:07.165" v="0" actId="47"/>
        <pc:sldMkLst>
          <pc:docMk/>
          <pc:sldMk cId="561416626" sldId="346"/>
        </pc:sldMkLst>
      </pc:sldChg>
      <pc:sldChg chg="del">
        <pc:chgData name="Yinan Li" userId="55ba4f79fc26ccb6" providerId="LiveId" clId="{D2B1E529-4BC7-4402-83E0-275CE42B2EDE}" dt="2024-10-28T07:14:07.165" v="0" actId="47"/>
        <pc:sldMkLst>
          <pc:docMk/>
          <pc:sldMk cId="3631034378" sldId="347"/>
        </pc:sldMkLst>
      </pc:sldChg>
      <pc:sldChg chg="del">
        <pc:chgData name="Yinan Li" userId="55ba4f79fc26ccb6" providerId="LiveId" clId="{D2B1E529-4BC7-4402-83E0-275CE42B2EDE}" dt="2024-10-28T07:14:07.165" v="0" actId="47"/>
        <pc:sldMkLst>
          <pc:docMk/>
          <pc:sldMk cId="3331358266" sldId="348"/>
        </pc:sldMkLst>
      </pc:sldChg>
      <pc:sldChg chg="del">
        <pc:chgData name="Yinan Li" userId="55ba4f79fc26ccb6" providerId="LiveId" clId="{D2B1E529-4BC7-4402-83E0-275CE42B2EDE}" dt="2024-10-28T07:14:07.165" v="0" actId="47"/>
        <pc:sldMkLst>
          <pc:docMk/>
          <pc:sldMk cId="1756689891" sldId="349"/>
        </pc:sldMkLst>
      </pc:sldChg>
      <pc:sldChg chg="del">
        <pc:chgData name="Yinan Li" userId="55ba4f79fc26ccb6" providerId="LiveId" clId="{D2B1E529-4BC7-4402-83E0-275CE42B2EDE}" dt="2024-10-28T07:14:07.165" v="0" actId="47"/>
        <pc:sldMkLst>
          <pc:docMk/>
          <pc:sldMk cId="1102097367" sldId="350"/>
        </pc:sldMkLst>
      </pc:sldChg>
      <pc:sldChg chg="del">
        <pc:chgData name="Yinan Li" userId="55ba4f79fc26ccb6" providerId="LiveId" clId="{D2B1E529-4BC7-4402-83E0-275CE42B2EDE}" dt="2024-10-28T07:14:07.165" v="0" actId="47"/>
        <pc:sldMkLst>
          <pc:docMk/>
          <pc:sldMk cId="3471763579" sldId="367"/>
        </pc:sldMkLst>
      </pc:sldChg>
      <pc:sldChg chg="add del">
        <pc:chgData name="Yinan Li" userId="55ba4f79fc26ccb6" providerId="LiveId" clId="{D2B1E529-4BC7-4402-83E0-275CE42B2EDE}" dt="2024-10-28T08:11:43.940" v="610" actId="47"/>
        <pc:sldMkLst>
          <pc:docMk/>
          <pc:sldMk cId="3758372096" sldId="367"/>
        </pc:sldMkLst>
      </pc:sldChg>
      <pc:sldChg chg="add del modAnim">
        <pc:chgData name="Yinan Li" userId="55ba4f79fc26ccb6" providerId="LiveId" clId="{D2B1E529-4BC7-4402-83E0-275CE42B2EDE}" dt="2024-10-28T08:11:43.940" v="610" actId="47"/>
        <pc:sldMkLst>
          <pc:docMk/>
          <pc:sldMk cId="262090883" sldId="368"/>
        </pc:sldMkLst>
      </pc:sldChg>
      <pc:sldChg chg="del">
        <pc:chgData name="Yinan Li" userId="55ba4f79fc26ccb6" providerId="LiveId" clId="{D2B1E529-4BC7-4402-83E0-275CE42B2EDE}" dt="2024-10-28T07:14:07.165" v="0" actId="47"/>
        <pc:sldMkLst>
          <pc:docMk/>
          <pc:sldMk cId="2459456896" sldId="368"/>
        </pc:sldMkLst>
      </pc:sldChg>
      <pc:sldChg chg="del">
        <pc:chgData name="Yinan Li" userId="55ba4f79fc26ccb6" providerId="LiveId" clId="{D2B1E529-4BC7-4402-83E0-275CE42B2EDE}" dt="2024-10-28T07:14:07.165" v="0" actId="47"/>
        <pc:sldMkLst>
          <pc:docMk/>
          <pc:sldMk cId="4234941217" sldId="369"/>
        </pc:sldMkLst>
      </pc:sldChg>
      <pc:sldChg chg="del">
        <pc:chgData name="Yinan Li" userId="55ba4f79fc26ccb6" providerId="LiveId" clId="{D2B1E529-4BC7-4402-83E0-275CE42B2EDE}" dt="2024-10-28T07:14:07.165" v="0" actId="47"/>
        <pc:sldMkLst>
          <pc:docMk/>
          <pc:sldMk cId="3817312676" sldId="370"/>
        </pc:sldMkLst>
      </pc:sldChg>
      <pc:sldChg chg="del">
        <pc:chgData name="Yinan Li" userId="55ba4f79fc26ccb6" providerId="LiveId" clId="{D2B1E529-4BC7-4402-83E0-275CE42B2EDE}" dt="2024-10-28T07:14:07.165" v="0" actId="47"/>
        <pc:sldMkLst>
          <pc:docMk/>
          <pc:sldMk cId="2086821484" sldId="371"/>
        </pc:sldMkLst>
      </pc:sldChg>
      <pc:sldChg chg="del">
        <pc:chgData name="Yinan Li" userId="55ba4f79fc26ccb6" providerId="LiveId" clId="{D2B1E529-4BC7-4402-83E0-275CE42B2EDE}" dt="2024-10-28T07:14:07.165" v="0" actId="47"/>
        <pc:sldMkLst>
          <pc:docMk/>
          <pc:sldMk cId="3801549923" sldId="372"/>
        </pc:sldMkLst>
      </pc:sldChg>
      <pc:sldChg chg="del">
        <pc:chgData name="Yinan Li" userId="55ba4f79fc26ccb6" providerId="LiveId" clId="{D2B1E529-4BC7-4402-83E0-275CE42B2EDE}" dt="2024-10-28T07:14:07.165" v="0" actId="47"/>
        <pc:sldMkLst>
          <pc:docMk/>
          <pc:sldMk cId="1707426481" sldId="373"/>
        </pc:sldMkLst>
      </pc:sldChg>
      <pc:sldChg chg="del">
        <pc:chgData name="Yinan Li" userId="55ba4f79fc26ccb6" providerId="LiveId" clId="{D2B1E529-4BC7-4402-83E0-275CE42B2EDE}" dt="2024-10-28T07:14:07.165" v="0" actId="47"/>
        <pc:sldMkLst>
          <pc:docMk/>
          <pc:sldMk cId="625399819" sldId="374"/>
        </pc:sldMkLst>
      </pc:sldChg>
      <pc:sldChg chg="del">
        <pc:chgData name="Yinan Li" userId="55ba4f79fc26ccb6" providerId="LiveId" clId="{D2B1E529-4BC7-4402-83E0-275CE42B2EDE}" dt="2024-10-28T07:14:07.165" v="0" actId="47"/>
        <pc:sldMkLst>
          <pc:docMk/>
          <pc:sldMk cId="2024938843" sldId="375"/>
        </pc:sldMkLst>
      </pc:sldChg>
      <pc:sldChg chg="del">
        <pc:chgData name="Yinan Li" userId="55ba4f79fc26ccb6" providerId="LiveId" clId="{D2B1E529-4BC7-4402-83E0-275CE42B2EDE}" dt="2024-10-28T07:14:07.165" v="0" actId="47"/>
        <pc:sldMkLst>
          <pc:docMk/>
          <pc:sldMk cId="1052724104" sldId="382"/>
        </pc:sldMkLst>
      </pc:sldChg>
      <pc:sldChg chg="del">
        <pc:chgData name="Yinan Li" userId="55ba4f79fc26ccb6" providerId="LiveId" clId="{D2B1E529-4BC7-4402-83E0-275CE42B2EDE}" dt="2024-10-28T07:14:07.165" v="0" actId="47"/>
        <pc:sldMkLst>
          <pc:docMk/>
          <pc:sldMk cId="3783346171" sldId="383"/>
        </pc:sldMkLst>
      </pc:sldChg>
      <pc:sldChg chg="del">
        <pc:chgData name="Yinan Li" userId="55ba4f79fc26ccb6" providerId="LiveId" clId="{D2B1E529-4BC7-4402-83E0-275CE42B2EDE}" dt="2024-10-28T07:14:07.165" v="0" actId="47"/>
        <pc:sldMkLst>
          <pc:docMk/>
          <pc:sldMk cId="4122552300" sldId="384"/>
        </pc:sldMkLst>
      </pc:sldChg>
      <pc:sldChg chg="del">
        <pc:chgData name="Yinan Li" userId="55ba4f79fc26ccb6" providerId="LiveId" clId="{D2B1E529-4BC7-4402-83E0-275CE42B2EDE}" dt="2024-10-28T07:14:07.165" v="0" actId="47"/>
        <pc:sldMkLst>
          <pc:docMk/>
          <pc:sldMk cId="1431383870" sldId="385"/>
        </pc:sldMkLst>
      </pc:sldChg>
      <pc:sldChg chg="del">
        <pc:chgData name="Yinan Li" userId="55ba4f79fc26ccb6" providerId="LiveId" clId="{D2B1E529-4BC7-4402-83E0-275CE42B2EDE}" dt="2024-10-28T07:14:07.165" v="0" actId="47"/>
        <pc:sldMkLst>
          <pc:docMk/>
          <pc:sldMk cId="2625785188" sldId="386"/>
        </pc:sldMkLst>
      </pc:sldChg>
      <pc:sldChg chg="del">
        <pc:chgData name="Yinan Li" userId="55ba4f79fc26ccb6" providerId="LiveId" clId="{D2B1E529-4BC7-4402-83E0-275CE42B2EDE}" dt="2024-10-28T07:14:07.165" v="0" actId="47"/>
        <pc:sldMkLst>
          <pc:docMk/>
          <pc:sldMk cId="2114526599" sldId="387"/>
        </pc:sldMkLst>
      </pc:sldChg>
      <pc:sldChg chg="del">
        <pc:chgData name="Yinan Li" userId="55ba4f79fc26ccb6" providerId="LiveId" clId="{D2B1E529-4BC7-4402-83E0-275CE42B2EDE}" dt="2024-10-28T07:14:07.165" v="0" actId="47"/>
        <pc:sldMkLst>
          <pc:docMk/>
          <pc:sldMk cId="29030762" sldId="388"/>
        </pc:sldMkLst>
      </pc:sldChg>
      <pc:sldChg chg="del">
        <pc:chgData name="Yinan Li" userId="55ba4f79fc26ccb6" providerId="LiveId" clId="{D2B1E529-4BC7-4402-83E0-275CE42B2EDE}" dt="2024-10-28T07:14:07.165" v="0" actId="47"/>
        <pc:sldMkLst>
          <pc:docMk/>
          <pc:sldMk cId="329389919" sldId="389"/>
        </pc:sldMkLst>
      </pc:sldChg>
      <pc:sldChg chg="modSp mod ord">
        <pc:chgData name="Yinan Li" userId="55ba4f79fc26ccb6" providerId="LiveId" clId="{D2B1E529-4BC7-4402-83E0-275CE42B2EDE}" dt="2024-10-28T11:48:40.191" v="656" actId="20577"/>
        <pc:sldMkLst>
          <pc:docMk/>
          <pc:sldMk cId="1796291072" sldId="390"/>
        </pc:sldMkLst>
        <pc:spChg chg="mod">
          <ac:chgData name="Yinan Li" userId="55ba4f79fc26ccb6" providerId="LiveId" clId="{D2B1E529-4BC7-4402-83E0-275CE42B2EDE}" dt="2024-10-28T11:48:40.191" v="656" actId="20577"/>
          <ac:spMkLst>
            <pc:docMk/>
            <pc:sldMk cId="1796291072" sldId="390"/>
            <ac:spMk id="5" creationId="{B5F740FB-57E5-813D-D9FB-7401E546E33C}"/>
          </ac:spMkLst>
        </pc:spChg>
      </pc:sldChg>
      <pc:sldChg chg="add del">
        <pc:chgData name="Yinan Li" userId="55ba4f79fc26ccb6" providerId="LiveId" clId="{D2B1E529-4BC7-4402-83E0-275CE42B2EDE}" dt="2024-10-28T07:18:33.966" v="191" actId="47"/>
        <pc:sldMkLst>
          <pc:docMk/>
          <pc:sldMk cId="1400649689" sldId="391"/>
        </pc:sldMkLst>
      </pc:sldChg>
      <pc:sldChg chg="add del">
        <pc:chgData name="Yinan Li" userId="55ba4f79fc26ccb6" providerId="LiveId" clId="{D2B1E529-4BC7-4402-83E0-275CE42B2EDE}" dt="2024-10-28T08:11:43.940" v="610" actId="47"/>
        <pc:sldMkLst>
          <pc:docMk/>
          <pc:sldMk cId="1813973637" sldId="392"/>
        </pc:sldMkLst>
      </pc:sldChg>
      <pc:sldChg chg="add del">
        <pc:chgData name="Yinan Li" userId="55ba4f79fc26ccb6" providerId="LiveId" clId="{D2B1E529-4BC7-4402-83E0-275CE42B2EDE}" dt="2024-10-28T08:11:43.940" v="610" actId="47"/>
        <pc:sldMkLst>
          <pc:docMk/>
          <pc:sldMk cId="1203484160" sldId="393"/>
        </pc:sldMkLst>
      </pc:sldChg>
      <pc:sldChg chg="add del modAnim">
        <pc:chgData name="Yinan Li" userId="55ba4f79fc26ccb6" providerId="LiveId" clId="{D2B1E529-4BC7-4402-83E0-275CE42B2EDE}" dt="2024-10-28T08:11:43.940" v="610" actId="47"/>
        <pc:sldMkLst>
          <pc:docMk/>
          <pc:sldMk cId="2829023407" sldId="394"/>
        </pc:sldMkLst>
      </pc:sldChg>
      <pc:sldChg chg="add del">
        <pc:chgData name="Yinan Li" userId="55ba4f79fc26ccb6" providerId="LiveId" clId="{D2B1E529-4BC7-4402-83E0-275CE42B2EDE}" dt="2024-10-28T08:11:43.940" v="610" actId="47"/>
        <pc:sldMkLst>
          <pc:docMk/>
          <pc:sldMk cId="2737610354" sldId="395"/>
        </pc:sldMkLst>
      </pc:sldChg>
      <pc:sldChg chg="add del">
        <pc:chgData name="Yinan Li" userId="55ba4f79fc26ccb6" providerId="LiveId" clId="{D2B1E529-4BC7-4402-83E0-275CE42B2EDE}" dt="2024-10-28T08:11:43.940" v="610" actId="47"/>
        <pc:sldMkLst>
          <pc:docMk/>
          <pc:sldMk cId="1773268020" sldId="396"/>
        </pc:sldMkLst>
      </pc:sldChg>
      <pc:sldChg chg="add del">
        <pc:chgData name="Yinan Li" userId="55ba4f79fc26ccb6" providerId="LiveId" clId="{D2B1E529-4BC7-4402-83E0-275CE42B2EDE}" dt="2024-10-28T08:11:43.940" v="610" actId="47"/>
        <pc:sldMkLst>
          <pc:docMk/>
          <pc:sldMk cId="1347638535" sldId="397"/>
        </pc:sldMkLst>
      </pc:sldChg>
      <pc:sldChg chg="add del">
        <pc:chgData name="Yinan Li" userId="55ba4f79fc26ccb6" providerId="LiveId" clId="{D2B1E529-4BC7-4402-83E0-275CE42B2EDE}" dt="2024-10-28T08:11:43.940" v="610" actId="47"/>
        <pc:sldMkLst>
          <pc:docMk/>
          <pc:sldMk cId="2167970267" sldId="398"/>
        </pc:sldMkLst>
      </pc:sldChg>
      <pc:sldChg chg="add del">
        <pc:chgData name="Yinan Li" userId="55ba4f79fc26ccb6" providerId="LiveId" clId="{D2B1E529-4BC7-4402-83E0-275CE42B2EDE}" dt="2024-10-28T08:11:43.940" v="610" actId="47"/>
        <pc:sldMkLst>
          <pc:docMk/>
          <pc:sldMk cId="2899325899" sldId="399"/>
        </pc:sldMkLst>
      </pc:sldChg>
      <pc:sldChg chg="add del">
        <pc:chgData name="Yinan Li" userId="55ba4f79fc26ccb6" providerId="LiveId" clId="{D2B1E529-4BC7-4402-83E0-275CE42B2EDE}" dt="2024-10-28T08:11:43.940" v="610" actId="47"/>
        <pc:sldMkLst>
          <pc:docMk/>
          <pc:sldMk cId="1327044564" sldId="400"/>
        </pc:sldMkLst>
      </pc:sldChg>
      <pc:sldChg chg="add del">
        <pc:chgData name="Yinan Li" userId="55ba4f79fc26ccb6" providerId="LiveId" clId="{D2B1E529-4BC7-4402-83E0-275CE42B2EDE}" dt="2024-10-28T08:11:43.940" v="610" actId="47"/>
        <pc:sldMkLst>
          <pc:docMk/>
          <pc:sldMk cId="10180659" sldId="401"/>
        </pc:sldMkLst>
      </pc:sldChg>
      <pc:sldChg chg="add del">
        <pc:chgData name="Yinan Li" userId="55ba4f79fc26ccb6" providerId="LiveId" clId="{D2B1E529-4BC7-4402-83E0-275CE42B2EDE}" dt="2024-10-28T08:11:43.940" v="610" actId="47"/>
        <pc:sldMkLst>
          <pc:docMk/>
          <pc:sldMk cId="2701698691" sldId="402"/>
        </pc:sldMkLst>
      </pc:sldChg>
      <pc:sldChg chg="add del">
        <pc:chgData name="Yinan Li" userId="55ba4f79fc26ccb6" providerId="LiveId" clId="{D2B1E529-4BC7-4402-83E0-275CE42B2EDE}" dt="2024-10-28T08:11:43.940" v="610" actId="47"/>
        <pc:sldMkLst>
          <pc:docMk/>
          <pc:sldMk cId="1335861973" sldId="403"/>
        </pc:sldMkLst>
      </pc:sldChg>
      <pc:sldChg chg="add del">
        <pc:chgData name="Yinan Li" userId="55ba4f79fc26ccb6" providerId="LiveId" clId="{D2B1E529-4BC7-4402-83E0-275CE42B2EDE}" dt="2024-10-28T08:11:43.940" v="610" actId="47"/>
        <pc:sldMkLst>
          <pc:docMk/>
          <pc:sldMk cId="1188297757" sldId="404"/>
        </pc:sldMkLst>
      </pc:sldChg>
      <pc:sldChg chg="add del">
        <pc:chgData name="Yinan Li" userId="55ba4f79fc26ccb6" providerId="LiveId" clId="{D2B1E529-4BC7-4402-83E0-275CE42B2EDE}" dt="2024-10-28T08:11:43.940" v="610" actId="47"/>
        <pc:sldMkLst>
          <pc:docMk/>
          <pc:sldMk cId="589029949" sldId="405"/>
        </pc:sldMkLst>
      </pc:sldChg>
      <pc:sldChg chg="add del">
        <pc:chgData name="Yinan Li" userId="55ba4f79fc26ccb6" providerId="LiveId" clId="{D2B1E529-4BC7-4402-83E0-275CE42B2EDE}" dt="2024-10-28T08:11:43.940" v="610" actId="47"/>
        <pc:sldMkLst>
          <pc:docMk/>
          <pc:sldMk cId="1107541472" sldId="406"/>
        </pc:sldMkLst>
      </pc:sldChg>
      <pc:sldChg chg="add del">
        <pc:chgData name="Yinan Li" userId="55ba4f79fc26ccb6" providerId="LiveId" clId="{D2B1E529-4BC7-4402-83E0-275CE42B2EDE}" dt="2024-10-28T08:11:43.940" v="610" actId="47"/>
        <pc:sldMkLst>
          <pc:docMk/>
          <pc:sldMk cId="4243637570" sldId="407"/>
        </pc:sldMkLst>
      </pc:sldChg>
      <pc:sldChg chg="add del">
        <pc:chgData name="Yinan Li" userId="55ba4f79fc26ccb6" providerId="LiveId" clId="{D2B1E529-4BC7-4402-83E0-275CE42B2EDE}" dt="2024-10-28T08:11:43.940" v="610" actId="47"/>
        <pc:sldMkLst>
          <pc:docMk/>
          <pc:sldMk cId="3088280913" sldId="408"/>
        </pc:sldMkLst>
      </pc:sldChg>
      <pc:sldChg chg="add del">
        <pc:chgData name="Yinan Li" userId="55ba4f79fc26ccb6" providerId="LiveId" clId="{D2B1E529-4BC7-4402-83E0-275CE42B2EDE}" dt="2024-10-28T08:11:43.940" v="610" actId="47"/>
        <pc:sldMkLst>
          <pc:docMk/>
          <pc:sldMk cId="3885285487" sldId="409"/>
        </pc:sldMkLst>
      </pc:sldChg>
      <pc:sldChg chg="add del">
        <pc:chgData name="Yinan Li" userId="55ba4f79fc26ccb6" providerId="LiveId" clId="{D2B1E529-4BC7-4402-83E0-275CE42B2EDE}" dt="2024-10-28T08:11:43.940" v="610" actId="47"/>
        <pc:sldMkLst>
          <pc:docMk/>
          <pc:sldMk cId="622988556" sldId="410"/>
        </pc:sldMkLst>
      </pc:sldChg>
      <pc:sldChg chg="add del">
        <pc:chgData name="Yinan Li" userId="55ba4f79fc26ccb6" providerId="LiveId" clId="{D2B1E529-4BC7-4402-83E0-275CE42B2EDE}" dt="2024-10-28T08:11:43.940" v="610" actId="47"/>
        <pc:sldMkLst>
          <pc:docMk/>
          <pc:sldMk cId="3579569742" sldId="411"/>
        </pc:sldMkLst>
      </pc:sldChg>
      <pc:sldChg chg="add del">
        <pc:chgData name="Yinan Li" userId="55ba4f79fc26ccb6" providerId="LiveId" clId="{D2B1E529-4BC7-4402-83E0-275CE42B2EDE}" dt="2024-10-28T08:11:43.940" v="610" actId="47"/>
        <pc:sldMkLst>
          <pc:docMk/>
          <pc:sldMk cId="2513778164" sldId="412"/>
        </pc:sldMkLst>
      </pc:sldChg>
      <pc:sldChg chg="addSp delSp modSp add del mod ord modTransition modAnim">
        <pc:chgData name="Yinan Li" userId="55ba4f79fc26ccb6" providerId="LiveId" clId="{D2B1E529-4BC7-4402-83E0-275CE42B2EDE}" dt="2024-10-28T12:19:18.217" v="725"/>
        <pc:sldMkLst>
          <pc:docMk/>
          <pc:sldMk cId="94556664" sldId="413"/>
        </pc:sldMkLst>
        <pc:spChg chg="mod">
          <ac:chgData name="Yinan Li" userId="55ba4f79fc26ccb6" providerId="LiveId" clId="{D2B1E529-4BC7-4402-83E0-275CE42B2EDE}" dt="2024-10-28T08:05:00.777" v="526" actId="20577"/>
          <ac:spMkLst>
            <pc:docMk/>
            <pc:sldMk cId="94556664" sldId="413"/>
            <ac:spMk id="3" creationId="{00000000-0000-0000-0000-000000000000}"/>
          </ac:spMkLst>
        </pc:spChg>
        <pc:spChg chg="del">
          <ac:chgData name="Yinan Li" userId="55ba4f79fc26ccb6" providerId="LiveId" clId="{D2B1E529-4BC7-4402-83E0-275CE42B2EDE}" dt="2024-10-28T08:05:05.173" v="527" actId="478"/>
          <ac:spMkLst>
            <pc:docMk/>
            <pc:sldMk cId="94556664" sldId="413"/>
            <ac:spMk id="5" creationId="{00000000-0000-0000-0000-000000000000}"/>
          </ac:spMkLst>
        </pc:spChg>
        <pc:spChg chg="add mod">
          <ac:chgData name="Yinan Li" userId="55ba4f79fc26ccb6" providerId="LiveId" clId="{D2B1E529-4BC7-4402-83E0-275CE42B2EDE}" dt="2024-10-28T08:12:53.209" v="629" actId="20577"/>
          <ac:spMkLst>
            <pc:docMk/>
            <pc:sldMk cId="94556664" sldId="413"/>
            <ac:spMk id="6" creationId="{CF901915-42A1-1132-2340-CFF4FBC8A08D}"/>
          </ac:spMkLst>
        </pc:spChg>
        <pc:grpChg chg="del">
          <ac:chgData name="Yinan Li" userId="55ba4f79fc26ccb6" providerId="LiveId" clId="{D2B1E529-4BC7-4402-83E0-275CE42B2EDE}" dt="2024-10-28T08:05:07.501" v="528" actId="478"/>
          <ac:grpSpMkLst>
            <pc:docMk/>
            <pc:sldMk cId="94556664" sldId="413"/>
            <ac:grpSpMk id="2" creationId="{00000000-0000-0000-0000-000000000000}"/>
          </ac:grpSpMkLst>
        </pc:grpChg>
        <pc:grpChg chg="del">
          <ac:chgData name="Yinan Li" userId="55ba4f79fc26ccb6" providerId="LiveId" clId="{D2B1E529-4BC7-4402-83E0-275CE42B2EDE}" dt="2024-10-28T08:05:05.173" v="527" actId="478"/>
          <ac:grpSpMkLst>
            <pc:docMk/>
            <pc:sldMk cId="94556664" sldId="413"/>
            <ac:grpSpMk id="9" creationId="{00000000-0000-0000-0000-000000000000}"/>
          </ac:grpSpMkLst>
        </pc:grpChg>
        <pc:grpChg chg="del">
          <ac:chgData name="Yinan Li" userId="55ba4f79fc26ccb6" providerId="LiveId" clId="{D2B1E529-4BC7-4402-83E0-275CE42B2EDE}" dt="2024-10-28T08:05:05.173" v="527" actId="478"/>
          <ac:grpSpMkLst>
            <pc:docMk/>
            <pc:sldMk cId="94556664" sldId="413"/>
            <ac:grpSpMk id="13" creationId="{00000000-0000-0000-0000-000000000000}"/>
          </ac:grpSpMkLst>
        </pc:grpChg>
      </pc:sldChg>
      <pc:sldChg chg="add del">
        <pc:chgData name="Yinan Li" userId="55ba4f79fc26ccb6" providerId="LiveId" clId="{D2B1E529-4BC7-4402-83E0-275CE42B2EDE}" dt="2024-10-28T08:11:52.998" v="611" actId="47"/>
        <pc:sldMkLst>
          <pc:docMk/>
          <pc:sldMk cId="120000447" sldId="414"/>
        </pc:sldMkLst>
      </pc:sldChg>
      <pc:sldChg chg="add del modTransition">
        <pc:chgData name="Yinan Li" userId="55ba4f79fc26ccb6" providerId="LiveId" clId="{D2B1E529-4BC7-4402-83E0-275CE42B2EDE}" dt="2024-10-28T08:11:52.998" v="611" actId="47"/>
        <pc:sldMkLst>
          <pc:docMk/>
          <pc:sldMk cId="51077197" sldId="415"/>
        </pc:sldMkLst>
      </pc:sldChg>
      <pc:sldChg chg="add del modTransition">
        <pc:chgData name="Yinan Li" userId="55ba4f79fc26ccb6" providerId="LiveId" clId="{D2B1E529-4BC7-4402-83E0-275CE42B2EDE}" dt="2024-10-28T08:11:52.998" v="611" actId="47"/>
        <pc:sldMkLst>
          <pc:docMk/>
          <pc:sldMk cId="988102954" sldId="416"/>
        </pc:sldMkLst>
      </pc:sldChg>
      <pc:sldChg chg="add del modTransition">
        <pc:chgData name="Yinan Li" userId="55ba4f79fc26ccb6" providerId="LiveId" clId="{D2B1E529-4BC7-4402-83E0-275CE42B2EDE}" dt="2024-10-28T08:11:52.998" v="611" actId="47"/>
        <pc:sldMkLst>
          <pc:docMk/>
          <pc:sldMk cId="1813381234" sldId="417"/>
        </pc:sldMkLst>
      </pc:sldChg>
      <pc:sldChg chg="add del modTransition">
        <pc:chgData name="Yinan Li" userId="55ba4f79fc26ccb6" providerId="LiveId" clId="{D2B1E529-4BC7-4402-83E0-275CE42B2EDE}" dt="2024-10-28T08:11:52.998" v="611" actId="47"/>
        <pc:sldMkLst>
          <pc:docMk/>
          <pc:sldMk cId="1032843174" sldId="418"/>
        </pc:sldMkLst>
      </pc:sldChg>
      <pc:sldChg chg="add modTransition">
        <pc:chgData name="Yinan Li" userId="55ba4f79fc26ccb6" providerId="LiveId" clId="{D2B1E529-4BC7-4402-83E0-275CE42B2EDE}" dt="2024-10-28T08:01:19.454" v="522"/>
        <pc:sldMkLst>
          <pc:docMk/>
          <pc:sldMk cId="1908383604" sldId="419"/>
        </pc:sldMkLst>
      </pc:sldChg>
      <pc:sldChg chg="add modTransition">
        <pc:chgData name="Yinan Li" userId="55ba4f79fc26ccb6" providerId="LiveId" clId="{D2B1E529-4BC7-4402-83E0-275CE42B2EDE}" dt="2024-10-28T08:01:19.454" v="522"/>
        <pc:sldMkLst>
          <pc:docMk/>
          <pc:sldMk cId="2258138812" sldId="420"/>
        </pc:sldMkLst>
      </pc:sldChg>
      <pc:sldChg chg="add modTransition">
        <pc:chgData name="Yinan Li" userId="55ba4f79fc26ccb6" providerId="LiveId" clId="{D2B1E529-4BC7-4402-83E0-275CE42B2EDE}" dt="2024-10-28T08:01:19.454" v="522"/>
        <pc:sldMkLst>
          <pc:docMk/>
          <pc:sldMk cId="4124893470" sldId="421"/>
        </pc:sldMkLst>
      </pc:sldChg>
      <pc:sldChg chg="add modTransition">
        <pc:chgData name="Yinan Li" userId="55ba4f79fc26ccb6" providerId="LiveId" clId="{D2B1E529-4BC7-4402-83E0-275CE42B2EDE}" dt="2024-10-28T08:01:19.454" v="522"/>
        <pc:sldMkLst>
          <pc:docMk/>
          <pc:sldMk cId="920349935" sldId="422"/>
        </pc:sldMkLst>
      </pc:sldChg>
      <pc:sldChg chg="add">
        <pc:chgData name="Yinan Li" userId="55ba4f79fc26ccb6" providerId="LiveId" clId="{D2B1E529-4BC7-4402-83E0-275CE42B2EDE}" dt="2024-10-28T08:01:19.454" v="522"/>
        <pc:sldMkLst>
          <pc:docMk/>
          <pc:sldMk cId="3688199434" sldId="423"/>
        </pc:sldMkLst>
      </pc:sldChg>
      <pc:sldChg chg="add modTransition">
        <pc:chgData name="Yinan Li" userId="55ba4f79fc26ccb6" providerId="LiveId" clId="{D2B1E529-4BC7-4402-83E0-275CE42B2EDE}" dt="2024-10-28T08:02:20.686" v="523"/>
        <pc:sldMkLst>
          <pc:docMk/>
          <pc:sldMk cId="4047967329" sldId="424"/>
        </pc:sldMkLst>
      </pc:sldChg>
      <pc:sldChg chg="add">
        <pc:chgData name="Yinan Li" userId="55ba4f79fc26ccb6" providerId="LiveId" clId="{D2B1E529-4BC7-4402-83E0-275CE42B2EDE}" dt="2024-10-28T08:02:20.686" v="523"/>
        <pc:sldMkLst>
          <pc:docMk/>
          <pc:sldMk cId="1761309176" sldId="425"/>
        </pc:sldMkLst>
      </pc:sldChg>
      <pc:sldChg chg="modSp add mod modTransition">
        <pc:chgData name="Yinan Li" userId="55ba4f79fc26ccb6" providerId="LiveId" clId="{D2B1E529-4BC7-4402-83E0-275CE42B2EDE}" dt="2024-10-28T12:24:25.678" v="739"/>
        <pc:sldMkLst>
          <pc:docMk/>
          <pc:sldMk cId="2542098343" sldId="426"/>
        </pc:sldMkLst>
        <pc:spChg chg="mod">
          <ac:chgData name="Yinan Li" userId="55ba4f79fc26ccb6" providerId="LiveId" clId="{D2B1E529-4BC7-4402-83E0-275CE42B2EDE}" dt="2024-10-28T12:24:25.678" v="739"/>
          <ac:spMkLst>
            <pc:docMk/>
            <pc:sldMk cId="2542098343" sldId="426"/>
            <ac:spMk id="60" creationId="{00000000-0000-0000-0000-000000000000}"/>
          </ac:spMkLst>
        </pc:spChg>
      </pc:sldChg>
      <pc:sldChg chg="add modTransition">
        <pc:chgData name="Yinan Li" userId="55ba4f79fc26ccb6" providerId="LiveId" clId="{D2B1E529-4BC7-4402-83E0-275CE42B2EDE}" dt="2024-10-28T08:02:20.686" v="523"/>
        <pc:sldMkLst>
          <pc:docMk/>
          <pc:sldMk cId="2430499471" sldId="427"/>
        </pc:sldMkLst>
      </pc:sldChg>
      <pc:sldChg chg="add">
        <pc:chgData name="Yinan Li" userId="55ba4f79fc26ccb6" providerId="LiveId" clId="{D2B1E529-4BC7-4402-83E0-275CE42B2EDE}" dt="2024-10-28T08:02:20.686" v="523"/>
        <pc:sldMkLst>
          <pc:docMk/>
          <pc:sldMk cId="3367509317" sldId="428"/>
        </pc:sldMkLst>
      </pc:sldChg>
      <pc:sldChg chg="add modTransition">
        <pc:chgData name="Yinan Li" userId="55ba4f79fc26ccb6" providerId="LiveId" clId="{D2B1E529-4BC7-4402-83E0-275CE42B2EDE}" dt="2024-10-28T08:02:20.686" v="523"/>
        <pc:sldMkLst>
          <pc:docMk/>
          <pc:sldMk cId="1845278502" sldId="429"/>
        </pc:sldMkLst>
      </pc:sldChg>
      <pc:sldChg chg="add modTransition">
        <pc:chgData name="Yinan Li" userId="55ba4f79fc26ccb6" providerId="LiveId" clId="{D2B1E529-4BC7-4402-83E0-275CE42B2EDE}" dt="2024-10-28T08:02:20.686" v="523"/>
        <pc:sldMkLst>
          <pc:docMk/>
          <pc:sldMk cId="2067949547" sldId="430"/>
        </pc:sldMkLst>
      </pc:sldChg>
      <pc:sldChg chg="add modTransition">
        <pc:chgData name="Yinan Li" userId="55ba4f79fc26ccb6" providerId="LiveId" clId="{D2B1E529-4BC7-4402-83E0-275CE42B2EDE}" dt="2024-10-28T08:02:20.686" v="523"/>
        <pc:sldMkLst>
          <pc:docMk/>
          <pc:sldMk cId="1944971008" sldId="431"/>
        </pc:sldMkLst>
      </pc:sldChg>
      <pc:sldChg chg="add modTransition">
        <pc:chgData name="Yinan Li" userId="55ba4f79fc26ccb6" providerId="LiveId" clId="{D2B1E529-4BC7-4402-83E0-275CE42B2EDE}" dt="2024-10-28T08:02:20.686" v="523"/>
        <pc:sldMkLst>
          <pc:docMk/>
          <pc:sldMk cId="4097116961" sldId="432"/>
        </pc:sldMkLst>
      </pc:sldChg>
      <pc:sldChg chg="add modTransition">
        <pc:chgData name="Yinan Li" userId="55ba4f79fc26ccb6" providerId="LiveId" clId="{D2B1E529-4BC7-4402-83E0-275CE42B2EDE}" dt="2024-10-28T08:02:20.686" v="523"/>
        <pc:sldMkLst>
          <pc:docMk/>
          <pc:sldMk cId="2782839381" sldId="433"/>
        </pc:sldMkLst>
      </pc:sldChg>
      <pc:sldChg chg="add modTransition">
        <pc:chgData name="Yinan Li" userId="55ba4f79fc26ccb6" providerId="LiveId" clId="{D2B1E529-4BC7-4402-83E0-275CE42B2EDE}" dt="2024-10-28T08:02:20.686" v="523"/>
        <pc:sldMkLst>
          <pc:docMk/>
          <pc:sldMk cId="3426104883" sldId="434"/>
        </pc:sldMkLst>
      </pc:sldChg>
      <pc:sldChg chg="add modTransition">
        <pc:chgData name="Yinan Li" userId="55ba4f79fc26ccb6" providerId="LiveId" clId="{D2B1E529-4BC7-4402-83E0-275CE42B2EDE}" dt="2024-10-28T08:02:20.686" v="523"/>
        <pc:sldMkLst>
          <pc:docMk/>
          <pc:sldMk cId="2063254603" sldId="435"/>
        </pc:sldMkLst>
      </pc:sldChg>
      <pc:sldChg chg="add modTransition">
        <pc:chgData name="Yinan Li" userId="55ba4f79fc26ccb6" providerId="LiveId" clId="{D2B1E529-4BC7-4402-83E0-275CE42B2EDE}" dt="2024-10-28T08:02:20.686" v="523"/>
        <pc:sldMkLst>
          <pc:docMk/>
          <pc:sldMk cId="3924008913" sldId="436"/>
        </pc:sldMkLst>
      </pc:sldChg>
      <pc:sldChg chg="add modTransition">
        <pc:chgData name="Yinan Li" userId="55ba4f79fc26ccb6" providerId="LiveId" clId="{D2B1E529-4BC7-4402-83E0-275CE42B2EDE}" dt="2024-10-28T08:02:20.686" v="523"/>
        <pc:sldMkLst>
          <pc:docMk/>
          <pc:sldMk cId="1469449251" sldId="437"/>
        </pc:sldMkLst>
      </pc:sldChg>
      <pc:sldChg chg="add modTransition">
        <pc:chgData name="Yinan Li" userId="55ba4f79fc26ccb6" providerId="LiveId" clId="{D2B1E529-4BC7-4402-83E0-275CE42B2EDE}" dt="2024-10-28T08:02:20.686" v="523"/>
        <pc:sldMkLst>
          <pc:docMk/>
          <pc:sldMk cId="886023929" sldId="438"/>
        </pc:sldMkLst>
      </pc:sldChg>
      <pc:sldChg chg="add">
        <pc:chgData name="Yinan Li" userId="55ba4f79fc26ccb6" providerId="LiveId" clId="{D2B1E529-4BC7-4402-83E0-275CE42B2EDE}" dt="2024-10-28T08:02:20.686" v="523"/>
        <pc:sldMkLst>
          <pc:docMk/>
          <pc:sldMk cId="1708582353" sldId="439"/>
        </pc:sldMkLst>
      </pc:sldChg>
      <pc:sldChg chg="add modTransition">
        <pc:chgData name="Yinan Li" userId="55ba4f79fc26ccb6" providerId="LiveId" clId="{D2B1E529-4BC7-4402-83E0-275CE42B2EDE}" dt="2024-10-28T08:02:20.686" v="523"/>
        <pc:sldMkLst>
          <pc:docMk/>
          <pc:sldMk cId="3715994109" sldId="440"/>
        </pc:sldMkLst>
      </pc:sldChg>
      <pc:sldChg chg="add modTransition">
        <pc:chgData name="Yinan Li" userId="55ba4f79fc26ccb6" providerId="LiveId" clId="{D2B1E529-4BC7-4402-83E0-275CE42B2EDE}" dt="2024-10-28T08:02:20.686" v="523"/>
        <pc:sldMkLst>
          <pc:docMk/>
          <pc:sldMk cId="1852290797" sldId="441"/>
        </pc:sldMkLst>
      </pc:sldChg>
      <pc:sldChg chg="add">
        <pc:chgData name="Yinan Li" userId="55ba4f79fc26ccb6" providerId="LiveId" clId="{D2B1E529-4BC7-4402-83E0-275CE42B2EDE}" dt="2024-10-28T08:03:40.443" v="524"/>
        <pc:sldMkLst>
          <pc:docMk/>
          <pc:sldMk cId="678151511" sldId="442"/>
        </pc:sldMkLst>
      </pc:sldChg>
      <pc:sldChg chg="add modTransition">
        <pc:chgData name="Yinan Li" userId="55ba4f79fc26ccb6" providerId="LiveId" clId="{D2B1E529-4BC7-4402-83E0-275CE42B2EDE}" dt="2024-10-28T08:03:40.443" v="524"/>
        <pc:sldMkLst>
          <pc:docMk/>
          <pc:sldMk cId="4062038360" sldId="443"/>
        </pc:sldMkLst>
      </pc:sldChg>
      <pc:sldChg chg="add modTransition">
        <pc:chgData name="Yinan Li" userId="55ba4f79fc26ccb6" providerId="LiveId" clId="{D2B1E529-4BC7-4402-83E0-275CE42B2EDE}" dt="2024-10-28T08:03:40.443" v="524"/>
        <pc:sldMkLst>
          <pc:docMk/>
          <pc:sldMk cId="3996012380" sldId="444"/>
        </pc:sldMkLst>
      </pc:sldChg>
      <pc:sldChg chg="add modTransition">
        <pc:chgData name="Yinan Li" userId="55ba4f79fc26ccb6" providerId="LiveId" clId="{D2B1E529-4BC7-4402-83E0-275CE42B2EDE}" dt="2024-10-28T08:03:40.443" v="524"/>
        <pc:sldMkLst>
          <pc:docMk/>
          <pc:sldMk cId="3059019568" sldId="445"/>
        </pc:sldMkLst>
      </pc:sldChg>
      <pc:sldChg chg="add modTransition">
        <pc:chgData name="Yinan Li" userId="55ba4f79fc26ccb6" providerId="LiveId" clId="{D2B1E529-4BC7-4402-83E0-275CE42B2EDE}" dt="2024-10-28T08:03:40.443" v="524"/>
        <pc:sldMkLst>
          <pc:docMk/>
          <pc:sldMk cId="775864699" sldId="446"/>
        </pc:sldMkLst>
      </pc:sldChg>
      <pc:sldChg chg="add modTransition">
        <pc:chgData name="Yinan Li" userId="55ba4f79fc26ccb6" providerId="LiveId" clId="{D2B1E529-4BC7-4402-83E0-275CE42B2EDE}" dt="2024-10-28T08:03:40.443" v="524"/>
        <pc:sldMkLst>
          <pc:docMk/>
          <pc:sldMk cId="2378129639" sldId="447"/>
        </pc:sldMkLst>
      </pc:sldChg>
      <pc:sldChg chg="add modTransition">
        <pc:chgData name="Yinan Li" userId="55ba4f79fc26ccb6" providerId="LiveId" clId="{D2B1E529-4BC7-4402-83E0-275CE42B2EDE}" dt="2024-10-28T08:03:40.443" v="524"/>
        <pc:sldMkLst>
          <pc:docMk/>
          <pc:sldMk cId="1884461467" sldId="448"/>
        </pc:sldMkLst>
      </pc:sldChg>
      <pc:sldChg chg="add modTransition">
        <pc:chgData name="Yinan Li" userId="55ba4f79fc26ccb6" providerId="LiveId" clId="{D2B1E529-4BC7-4402-83E0-275CE42B2EDE}" dt="2024-10-28T08:03:40.443" v="524"/>
        <pc:sldMkLst>
          <pc:docMk/>
          <pc:sldMk cId="908820365" sldId="449"/>
        </pc:sldMkLst>
      </pc:sldChg>
      <pc:sldChg chg="add modTransition">
        <pc:chgData name="Yinan Li" userId="55ba4f79fc26ccb6" providerId="LiveId" clId="{D2B1E529-4BC7-4402-83E0-275CE42B2EDE}" dt="2024-10-28T08:03:40.443" v="524"/>
        <pc:sldMkLst>
          <pc:docMk/>
          <pc:sldMk cId="3581594950" sldId="450"/>
        </pc:sldMkLst>
      </pc:sldChg>
      <pc:sldChg chg="add modTransition">
        <pc:chgData name="Yinan Li" userId="55ba4f79fc26ccb6" providerId="LiveId" clId="{D2B1E529-4BC7-4402-83E0-275CE42B2EDE}" dt="2024-10-28T08:03:40.443" v="524"/>
        <pc:sldMkLst>
          <pc:docMk/>
          <pc:sldMk cId="500187532" sldId="451"/>
        </pc:sldMkLst>
      </pc:sldChg>
      <pc:sldChg chg="add modTransition">
        <pc:chgData name="Yinan Li" userId="55ba4f79fc26ccb6" providerId="LiveId" clId="{D2B1E529-4BC7-4402-83E0-275CE42B2EDE}" dt="2024-10-28T08:03:40.443" v="524"/>
        <pc:sldMkLst>
          <pc:docMk/>
          <pc:sldMk cId="3984960626" sldId="452"/>
        </pc:sldMkLst>
      </pc:sldChg>
      <pc:sldChg chg="add modTransition">
        <pc:chgData name="Yinan Li" userId="55ba4f79fc26ccb6" providerId="LiveId" clId="{D2B1E529-4BC7-4402-83E0-275CE42B2EDE}" dt="2024-10-28T08:03:40.443" v="524"/>
        <pc:sldMkLst>
          <pc:docMk/>
          <pc:sldMk cId="3770105825" sldId="453"/>
        </pc:sldMkLst>
      </pc:sldChg>
      <pc:sldChg chg="add modTransition">
        <pc:chgData name="Yinan Li" userId="55ba4f79fc26ccb6" providerId="LiveId" clId="{D2B1E529-4BC7-4402-83E0-275CE42B2EDE}" dt="2024-10-28T08:03:40.443" v="524"/>
        <pc:sldMkLst>
          <pc:docMk/>
          <pc:sldMk cId="2270318482" sldId="454"/>
        </pc:sldMkLst>
      </pc:sldChg>
      <pc:sldChg chg="add modTransition">
        <pc:chgData name="Yinan Li" userId="55ba4f79fc26ccb6" providerId="LiveId" clId="{D2B1E529-4BC7-4402-83E0-275CE42B2EDE}" dt="2024-10-28T08:03:40.443" v="524"/>
        <pc:sldMkLst>
          <pc:docMk/>
          <pc:sldMk cId="1469890992" sldId="455"/>
        </pc:sldMkLst>
      </pc:sldChg>
      <pc:sldChg chg="add modTransition">
        <pc:chgData name="Yinan Li" userId="55ba4f79fc26ccb6" providerId="LiveId" clId="{D2B1E529-4BC7-4402-83E0-275CE42B2EDE}" dt="2024-10-28T08:03:40.443" v="524"/>
        <pc:sldMkLst>
          <pc:docMk/>
          <pc:sldMk cId="432670884" sldId="456"/>
        </pc:sldMkLst>
      </pc:sldChg>
      <pc:sldChg chg="add modTransition">
        <pc:chgData name="Yinan Li" userId="55ba4f79fc26ccb6" providerId="LiveId" clId="{D2B1E529-4BC7-4402-83E0-275CE42B2EDE}" dt="2024-10-28T08:03:40.443" v="524"/>
        <pc:sldMkLst>
          <pc:docMk/>
          <pc:sldMk cId="2359089000" sldId="457"/>
        </pc:sldMkLst>
      </pc:sldChg>
      <pc:sldChg chg="add modTransition">
        <pc:chgData name="Yinan Li" userId="55ba4f79fc26ccb6" providerId="LiveId" clId="{D2B1E529-4BC7-4402-83E0-275CE42B2EDE}" dt="2024-10-28T08:03:40.443" v="524"/>
        <pc:sldMkLst>
          <pc:docMk/>
          <pc:sldMk cId="1208435010" sldId="458"/>
        </pc:sldMkLst>
      </pc:sldChg>
      <pc:sldChg chg="add del">
        <pc:chgData name="Yinan Li" userId="55ba4f79fc26ccb6" providerId="LiveId" clId="{D2B1E529-4BC7-4402-83E0-275CE42B2EDE}" dt="2024-10-28T08:11:52.998" v="611" actId="47"/>
        <pc:sldMkLst>
          <pc:docMk/>
          <pc:sldMk cId="3758054690" sldId="459"/>
        </pc:sldMkLst>
      </pc:sldChg>
      <pc:sldMasterChg chg="delSldLayout">
        <pc:chgData name="Yinan Li" userId="55ba4f79fc26ccb6" providerId="LiveId" clId="{D2B1E529-4BC7-4402-83E0-275CE42B2EDE}" dt="2024-10-28T07:14:07.165" v="0" actId="47"/>
        <pc:sldMasterMkLst>
          <pc:docMk/>
          <pc:sldMasterMk cId="3914604378" sldId="2147483660"/>
        </pc:sldMasterMkLst>
        <pc:sldLayoutChg chg="del">
          <pc:chgData name="Yinan Li" userId="55ba4f79fc26ccb6" providerId="LiveId" clId="{D2B1E529-4BC7-4402-83E0-275CE42B2EDE}" dt="2024-10-28T07:14:07.165" v="0" actId="47"/>
          <pc:sldLayoutMkLst>
            <pc:docMk/>
            <pc:sldMasterMk cId="3914604378" sldId="2147483660"/>
            <pc:sldLayoutMk cId="2825860429" sldId="2147483663"/>
          </pc:sldLayoutMkLst>
        </pc:sldLayoutChg>
        <pc:sldLayoutChg chg="del">
          <pc:chgData name="Yinan Li" userId="55ba4f79fc26ccb6" providerId="LiveId" clId="{D2B1E529-4BC7-4402-83E0-275CE42B2EDE}" dt="2024-10-28T07:14:07.165" v="0" actId="47"/>
          <pc:sldLayoutMkLst>
            <pc:docMk/>
            <pc:sldMasterMk cId="3914604378" sldId="2147483660"/>
            <pc:sldLayoutMk cId="989937003" sldId="2147483665"/>
          </pc:sldLayoutMkLst>
        </pc:sldLayoutChg>
        <pc:sldLayoutChg chg="del">
          <pc:chgData name="Yinan Li" userId="55ba4f79fc26ccb6" providerId="LiveId" clId="{D2B1E529-4BC7-4402-83E0-275CE42B2EDE}" dt="2024-10-28T07:14:07.165" v="0" actId="47"/>
          <pc:sldLayoutMkLst>
            <pc:docMk/>
            <pc:sldMasterMk cId="3914604378" sldId="2147483660"/>
            <pc:sldLayoutMk cId="1892290368" sldId="2147483666"/>
          </pc:sldLayoutMkLst>
        </pc:sldLayoutChg>
      </pc:sldMasterChg>
    </pc:docChg>
  </pc:docChgLst>
  <pc:docChgLst>
    <pc:chgData name="Yinan Li" userId="55ba4f79fc26ccb6" providerId="LiveId" clId="{41AEF859-9EF9-4A01-9C28-020BA533C1DB}"/>
    <pc:docChg chg="undo custSel addSld delSld modSld sldOrd">
      <pc:chgData name="Yinan Li" userId="55ba4f79fc26ccb6" providerId="LiveId" clId="{41AEF859-9EF9-4A01-9C28-020BA533C1DB}" dt="2024-10-22T00:44:38.171" v="3283" actId="20577"/>
      <pc:docMkLst>
        <pc:docMk/>
      </pc:docMkLst>
      <pc:sldChg chg="modSp mod">
        <pc:chgData name="Yinan Li" userId="55ba4f79fc26ccb6" providerId="LiveId" clId="{41AEF859-9EF9-4A01-9C28-020BA533C1DB}" dt="2024-09-23T11:18:34.563" v="1392" actId="1076"/>
        <pc:sldMkLst>
          <pc:docMk/>
          <pc:sldMk cId="991684865" sldId="256"/>
        </pc:sldMkLst>
        <pc:spChg chg="mod">
          <ac:chgData name="Yinan Li" userId="55ba4f79fc26ccb6" providerId="LiveId" clId="{41AEF859-9EF9-4A01-9C28-020BA533C1DB}" dt="2024-09-23T11:18:21.694" v="1390" actId="1076"/>
          <ac:spMkLst>
            <pc:docMk/>
            <pc:sldMk cId="991684865" sldId="256"/>
            <ac:spMk id="4" creationId="{EBB672E3-7A3E-6E0F-B7F6-6A4F94DA50E6}"/>
          </ac:spMkLst>
        </pc:spChg>
        <pc:spChg chg="mod">
          <ac:chgData name="Yinan Li" userId="55ba4f79fc26ccb6" providerId="LiveId" clId="{41AEF859-9EF9-4A01-9C28-020BA533C1DB}" dt="2024-09-23T11:18:34.563" v="1392" actId="1076"/>
          <ac:spMkLst>
            <pc:docMk/>
            <pc:sldMk cId="991684865" sldId="256"/>
            <ac:spMk id="5" creationId="{472F9459-5352-852C-617E-F42BCAB14447}"/>
          </ac:spMkLst>
        </pc:spChg>
      </pc:sldChg>
      <pc:sldChg chg="add del modAnim">
        <pc:chgData name="Yinan Li" userId="55ba4f79fc26ccb6" providerId="LiveId" clId="{41AEF859-9EF9-4A01-9C28-020BA533C1DB}" dt="2024-10-11T02:24:03.156" v="2130"/>
        <pc:sldMkLst>
          <pc:docMk/>
          <pc:sldMk cId="3363274925" sldId="257"/>
        </pc:sldMkLst>
      </pc:sldChg>
      <pc:sldChg chg="add modAnim">
        <pc:chgData name="Yinan Li" userId="55ba4f79fc26ccb6" providerId="LiveId" clId="{41AEF859-9EF9-4A01-9C28-020BA533C1DB}" dt="2024-10-11T01:52:57.969" v="1434"/>
        <pc:sldMkLst>
          <pc:docMk/>
          <pc:sldMk cId="3389420096" sldId="258"/>
        </pc:sldMkLst>
      </pc:sldChg>
      <pc:sldChg chg="del modAnim">
        <pc:chgData name="Yinan Li" userId="55ba4f79fc26ccb6" providerId="LiveId" clId="{41AEF859-9EF9-4A01-9C28-020BA533C1DB}" dt="2024-10-11T01:52:22.791" v="1393" actId="47"/>
        <pc:sldMkLst>
          <pc:docMk/>
          <pc:sldMk cId="3987567851" sldId="258"/>
        </pc:sldMkLst>
      </pc:sldChg>
      <pc:sldChg chg="addSp modSp del modAnim">
        <pc:chgData name="Yinan Li" userId="55ba4f79fc26ccb6" providerId="LiveId" clId="{41AEF859-9EF9-4A01-9C28-020BA533C1DB}" dt="2024-10-11T01:52:22.791" v="1393" actId="47"/>
        <pc:sldMkLst>
          <pc:docMk/>
          <pc:sldMk cId="268962572" sldId="259"/>
        </pc:sldMkLst>
        <pc:spChg chg="mod">
          <ac:chgData name="Yinan Li" userId="55ba4f79fc26ccb6" providerId="LiveId" clId="{41AEF859-9EF9-4A01-9C28-020BA533C1DB}" dt="2024-09-21T02:23:28.049" v="124" actId="20577"/>
          <ac:spMkLst>
            <pc:docMk/>
            <pc:sldMk cId="268962572" sldId="259"/>
            <ac:spMk id="10" creationId="{00000000-0000-0000-0000-000000000000}"/>
          </ac:spMkLst>
        </pc:spChg>
        <pc:spChg chg="mod">
          <ac:chgData name="Yinan Li" userId="55ba4f79fc26ccb6" providerId="LiveId" clId="{41AEF859-9EF9-4A01-9C28-020BA533C1DB}" dt="2024-09-21T02:24:07.713" v="127" actId="164"/>
          <ac:spMkLst>
            <pc:docMk/>
            <pc:sldMk cId="268962572" sldId="259"/>
            <ac:spMk id="13" creationId="{00000000-0000-0000-0000-000000000000}"/>
          </ac:spMkLst>
        </pc:spChg>
        <pc:spChg chg="mod">
          <ac:chgData name="Yinan Li" userId="55ba4f79fc26ccb6" providerId="LiveId" clId="{41AEF859-9EF9-4A01-9C28-020BA533C1DB}" dt="2024-09-21T02:24:07.713" v="127" actId="164"/>
          <ac:spMkLst>
            <pc:docMk/>
            <pc:sldMk cId="268962572" sldId="259"/>
            <ac:spMk id="20" creationId="{00000000-0000-0000-0000-000000000000}"/>
          </ac:spMkLst>
        </pc:spChg>
        <pc:spChg chg="mod">
          <ac:chgData name="Yinan Li" userId="55ba4f79fc26ccb6" providerId="LiveId" clId="{41AEF859-9EF9-4A01-9C28-020BA533C1DB}" dt="2024-09-21T02:24:07.713" v="127" actId="164"/>
          <ac:spMkLst>
            <pc:docMk/>
            <pc:sldMk cId="268962572" sldId="259"/>
            <ac:spMk id="22" creationId="{00000000-0000-0000-0000-000000000000}"/>
          </ac:spMkLst>
        </pc:spChg>
        <pc:spChg chg="mod">
          <ac:chgData name="Yinan Li" userId="55ba4f79fc26ccb6" providerId="LiveId" clId="{41AEF859-9EF9-4A01-9C28-020BA533C1DB}" dt="2024-09-21T02:24:07.713" v="127" actId="164"/>
          <ac:spMkLst>
            <pc:docMk/>
            <pc:sldMk cId="268962572" sldId="259"/>
            <ac:spMk id="23" creationId="{00000000-0000-0000-0000-000000000000}"/>
          </ac:spMkLst>
        </pc:spChg>
        <pc:spChg chg="mod">
          <ac:chgData name="Yinan Li" userId="55ba4f79fc26ccb6" providerId="LiveId" clId="{41AEF859-9EF9-4A01-9C28-020BA533C1DB}" dt="2024-09-21T02:24:07.713" v="127" actId="164"/>
          <ac:spMkLst>
            <pc:docMk/>
            <pc:sldMk cId="268962572" sldId="259"/>
            <ac:spMk id="24" creationId="{00000000-0000-0000-0000-000000000000}"/>
          </ac:spMkLst>
        </pc:spChg>
        <pc:grpChg chg="add mod">
          <ac:chgData name="Yinan Li" userId="55ba4f79fc26ccb6" providerId="LiveId" clId="{41AEF859-9EF9-4A01-9C28-020BA533C1DB}" dt="2024-09-21T02:24:07.713" v="127" actId="164"/>
          <ac:grpSpMkLst>
            <pc:docMk/>
            <pc:sldMk cId="268962572" sldId="259"/>
            <ac:grpSpMk id="2" creationId="{EB03A387-9F2F-B127-8863-24AF89DC6287}"/>
          </ac:grpSpMkLst>
        </pc:grpChg>
        <pc:grpChg chg="mod">
          <ac:chgData name="Yinan Li" userId="55ba4f79fc26ccb6" providerId="LiveId" clId="{41AEF859-9EF9-4A01-9C28-020BA533C1DB}" dt="2024-09-21T02:24:07.713" v="127" actId="164"/>
          <ac:grpSpMkLst>
            <pc:docMk/>
            <pc:sldMk cId="268962572" sldId="259"/>
            <ac:grpSpMk id="14" creationId="{00000000-0000-0000-0000-000000000000}"/>
          </ac:grpSpMkLst>
        </pc:grpChg>
        <pc:graphicFrameChg chg="mod">
          <ac:chgData name="Yinan Li" userId="55ba4f79fc26ccb6" providerId="LiveId" clId="{41AEF859-9EF9-4A01-9C28-020BA533C1DB}" dt="2024-09-21T02:24:07.713" v="127" actId="164"/>
          <ac:graphicFrameMkLst>
            <pc:docMk/>
            <pc:sldMk cId="268962572" sldId="259"/>
            <ac:graphicFrameMk id="19" creationId="{00000000-0000-0000-0000-000000000000}"/>
          </ac:graphicFrameMkLst>
        </pc:graphicFrameChg>
        <pc:graphicFrameChg chg="mod">
          <ac:chgData name="Yinan Li" userId="55ba4f79fc26ccb6" providerId="LiveId" clId="{41AEF859-9EF9-4A01-9C28-020BA533C1DB}" dt="2024-09-21T02:24:07.713" v="127" actId="164"/>
          <ac:graphicFrameMkLst>
            <pc:docMk/>
            <pc:sldMk cId="268962572" sldId="259"/>
            <ac:graphicFrameMk id="21" creationId="{00000000-0000-0000-0000-000000000000}"/>
          </ac:graphicFrameMkLst>
        </pc:graphicFrameChg>
      </pc:sldChg>
      <pc:sldChg chg="add modAnim">
        <pc:chgData name="Yinan Li" userId="55ba4f79fc26ccb6" providerId="LiveId" clId="{41AEF859-9EF9-4A01-9C28-020BA533C1DB}" dt="2024-10-11T02:50:13.224" v="2551"/>
        <pc:sldMkLst>
          <pc:docMk/>
          <pc:sldMk cId="2690863062" sldId="259"/>
        </pc:sldMkLst>
      </pc:sldChg>
      <pc:sldChg chg="addSp delSp modSp add mod modAnim">
        <pc:chgData name="Yinan Li" userId="55ba4f79fc26ccb6" providerId="LiveId" clId="{41AEF859-9EF9-4A01-9C28-020BA533C1DB}" dt="2024-10-11T02:00:53.463" v="1672" actId="113"/>
        <pc:sldMkLst>
          <pc:docMk/>
          <pc:sldMk cId="1132034910" sldId="260"/>
        </pc:sldMkLst>
        <pc:spChg chg="mod">
          <ac:chgData name="Yinan Li" userId="55ba4f79fc26ccb6" providerId="LiveId" clId="{41AEF859-9EF9-4A01-9C28-020BA533C1DB}" dt="2024-10-11T02:00:20.908" v="1658" actId="207"/>
          <ac:spMkLst>
            <pc:docMk/>
            <pc:sldMk cId="1132034910" sldId="260"/>
            <ac:spMk id="13" creationId="{00000000-0000-0000-0000-000000000000}"/>
          </ac:spMkLst>
        </pc:spChg>
        <pc:spChg chg="add mod">
          <ac:chgData name="Yinan Li" userId="55ba4f79fc26ccb6" providerId="LiveId" clId="{41AEF859-9EF9-4A01-9C28-020BA533C1DB}" dt="2024-10-11T02:00:53.463" v="1672" actId="113"/>
          <ac:spMkLst>
            <pc:docMk/>
            <pc:sldMk cId="1132034910" sldId="260"/>
            <ac:spMk id="24" creationId="{00000000-0000-0000-0000-000000000000}"/>
          </ac:spMkLst>
        </pc:spChg>
        <pc:graphicFrameChg chg="del mod replId">
          <ac:chgData name="Yinan Li" userId="55ba4f79fc26ccb6" providerId="LiveId" clId="{41AEF859-9EF9-4A01-9C28-020BA533C1DB}" dt="2024-10-11T02:00:31.652" v="1662"/>
          <ac:graphicFrameMkLst>
            <pc:docMk/>
            <pc:sldMk cId="1132034910" sldId="260"/>
            <ac:graphicFrameMk id="2" creationId="{00000000-0000-0000-0000-000000000000}"/>
          </ac:graphicFrameMkLst>
        </pc:graphicFrameChg>
      </pc:sldChg>
      <pc:sldChg chg="modSp del modAnim">
        <pc:chgData name="Yinan Li" userId="55ba4f79fc26ccb6" providerId="LiveId" clId="{41AEF859-9EF9-4A01-9C28-020BA533C1DB}" dt="2024-10-11T01:52:22.791" v="1393" actId="47"/>
        <pc:sldMkLst>
          <pc:docMk/>
          <pc:sldMk cId="1229225531" sldId="260"/>
        </pc:sldMkLst>
        <pc:spChg chg="mod">
          <ac:chgData name="Yinan Li" userId="55ba4f79fc26ccb6" providerId="LiveId" clId="{41AEF859-9EF9-4A01-9C28-020BA533C1DB}" dt="2024-09-21T02:18:56.365" v="7" actId="207"/>
          <ac:spMkLst>
            <pc:docMk/>
            <pc:sldMk cId="1229225531" sldId="260"/>
            <ac:spMk id="5" creationId="{00000000-0000-0000-0000-000000000000}"/>
          </ac:spMkLst>
        </pc:spChg>
      </pc:sldChg>
      <pc:sldChg chg="delSp modSp del modAnim">
        <pc:chgData name="Yinan Li" userId="55ba4f79fc26ccb6" providerId="LiveId" clId="{41AEF859-9EF9-4A01-9C28-020BA533C1DB}" dt="2024-10-11T01:52:22.791" v="1393" actId="47"/>
        <pc:sldMkLst>
          <pc:docMk/>
          <pc:sldMk cId="258531950" sldId="261"/>
        </pc:sldMkLst>
        <pc:spChg chg="del">
          <ac:chgData name="Yinan Li" userId="55ba4f79fc26ccb6" providerId="LiveId" clId="{41AEF859-9EF9-4A01-9C28-020BA533C1DB}" dt="2024-09-21T02:19:22.246" v="8" actId="478"/>
          <ac:spMkLst>
            <pc:docMk/>
            <pc:sldMk cId="258531950" sldId="261"/>
            <ac:spMk id="5" creationId="{00000000-0000-0000-0000-000000000000}"/>
          </ac:spMkLst>
        </pc:spChg>
        <pc:spChg chg="mod">
          <ac:chgData name="Yinan Li" userId="55ba4f79fc26ccb6" providerId="LiveId" clId="{41AEF859-9EF9-4A01-9C28-020BA533C1DB}" dt="2024-09-21T02:19:52.116" v="73" actId="1038"/>
          <ac:spMkLst>
            <pc:docMk/>
            <pc:sldMk cId="258531950" sldId="261"/>
            <ac:spMk id="6" creationId="{00000000-0000-0000-0000-000000000000}"/>
          </ac:spMkLst>
        </pc:spChg>
        <pc:spChg chg="mod">
          <ac:chgData name="Yinan Li" userId="55ba4f79fc26ccb6" providerId="LiveId" clId="{41AEF859-9EF9-4A01-9C28-020BA533C1DB}" dt="2024-09-21T02:19:52.116" v="73" actId="1038"/>
          <ac:spMkLst>
            <pc:docMk/>
            <pc:sldMk cId="258531950" sldId="261"/>
            <ac:spMk id="7" creationId="{00000000-0000-0000-0000-000000000000}"/>
          </ac:spMkLst>
        </pc:spChg>
        <pc:spChg chg="mod">
          <ac:chgData name="Yinan Li" userId="55ba4f79fc26ccb6" providerId="LiveId" clId="{41AEF859-9EF9-4A01-9C28-020BA533C1DB}" dt="2024-09-21T02:19:52.116" v="73" actId="1038"/>
          <ac:spMkLst>
            <pc:docMk/>
            <pc:sldMk cId="258531950" sldId="261"/>
            <ac:spMk id="8" creationId="{00000000-0000-0000-0000-000000000000}"/>
          </ac:spMkLst>
        </pc:spChg>
        <pc:spChg chg="mod">
          <ac:chgData name="Yinan Li" userId="55ba4f79fc26ccb6" providerId="LiveId" clId="{41AEF859-9EF9-4A01-9C28-020BA533C1DB}" dt="2024-09-21T02:19:52.116" v="73" actId="1038"/>
          <ac:spMkLst>
            <pc:docMk/>
            <pc:sldMk cId="258531950" sldId="261"/>
            <ac:spMk id="9" creationId="{00000000-0000-0000-0000-000000000000}"/>
          </ac:spMkLst>
        </pc:spChg>
        <pc:spChg chg="mod">
          <ac:chgData name="Yinan Li" userId="55ba4f79fc26ccb6" providerId="LiveId" clId="{41AEF859-9EF9-4A01-9C28-020BA533C1DB}" dt="2024-09-21T02:19:52.116" v="73" actId="1038"/>
          <ac:spMkLst>
            <pc:docMk/>
            <pc:sldMk cId="258531950" sldId="261"/>
            <ac:spMk id="13" creationId="{00000000-0000-0000-0000-000000000000}"/>
          </ac:spMkLst>
        </pc:spChg>
      </pc:sldChg>
      <pc:sldChg chg="add">
        <pc:chgData name="Yinan Li" userId="55ba4f79fc26ccb6" providerId="LiveId" clId="{41AEF859-9EF9-4A01-9C28-020BA533C1DB}" dt="2024-10-22T00:41:31.174" v="3240"/>
        <pc:sldMkLst>
          <pc:docMk/>
          <pc:sldMk cId="718761209" sldId="261"/>
        </pc:sldMkLst>
      </pc:sldChg>
      <pc:sldChg chg="modSp add del mod modTransition modAnim">
        <pc:chgData name="Yinan Li" userId="55ba4f79fc26ccb6" providerId="LiveId" clId="{41AEF859-9EF9-4A01-9C28-020BA533C1DB}" dt="2024-10-22T00:41:08.838" v="3239" actId="2696"/>
        <pc:sldMkLst>
          <pc:docMk/>
          <pc:sldMk cId="1614486394" sldId="261"/>
        </pc:sldMkLst>
        <pc:graphicFrameChg chg="mod">
          <ac:chgData name="Yinan Li" userId="55ba4f79fc26ccb6" providerId="LiveId" clId="{41AEF859-9EF9-4A01-9C28-020BA533C1DB}" dt="2024-10-11T02:59:06.463" v="2870" actId="1076"/>
          <ac:graphicFrameMkLst>
            <pc:docMk/>
            <pc:sldMk cId="1614486394" sldId="261"/>
            <ac:graphicFrameMk id="203792" creationId="{00000000-0000-0000-0000-000000000000}"/>
          </ac:graphicFrameMkLst>
        </pc:graphicFrameChg>
        <pc:graphicFrameChg chg="mod">
          <ac:chgData name="Yinan Li" userId="55ba4f79fc26ccb6" providerId="LiveId" clId="{41AEF859-9EF9-4A01-9C28-020BA533C1DB}" dt="2024-10-11T02:59:09.340" v="2871" actId="1076"/>
          <ac:graphicFrameMkLst>
            <pc:docMk/>
            <pc:sldMk cId="1614486394" sldId="261"/>
            <ac:graphicFrameMk id="203793" creationId="{00000000-0000-0000-0000-000000000000}"/>
          </ac:graphicFrameMkLst>
        </pc:graphicFrameChg>
        <pc:graphicFrameChg chg="mod">
          <ac:chgData name="Yinan Li" userId="55ba4f79fc26ccb6" providerId="LiveId" clId="{41AEF859-9EF9-4A01-9C28-020BA533C1DB}" dt="2024-10-11T02:58:59.703" v="2867" actId="1076"/>
          <ac:graphicFrameMkLst>
            <pc:docMk/>
            <pc:sldMk cId="1614486394" sldId="261"/>
            <ac:graphicFrameMk id="203794" creationId="{00000000-0000-0000-0000-000000000000}"/>
          </ac:graphicFrameMkLst>
        </pc:graphicFrameChg>
        <pc:graphicFrameChg chg="mod">
          <ac:chgData name="Yinan Li" userId="55ba4f79fc26ccb6" providerId="LiveId" clId="{41AEF859-9EF9-4A01-9C28-020BA533C1DB}" dt="2024-10-11T02:59:11.312" v="2872" actId="1076"/>
          <ac:graphicFrameMkLst>
            <pc:docMk/>
            <pc:sldMk cId="1614486394" sldId="261"/>
            <ac:graphicFrameMk id="203795" creationId="{00000000-0000-0000-0000-000000000000}"/>
          </ac:graphicFrameMkLst>
        </pc:graphicFrameChg>
        <pc:graphicFrameChg chg="mod">
          <ac:chgData name="Yinan Li" userId="55ba4f79fc26ccb6" providerId="LiveId" clId="{41AEF859-9EF9-4A01-9C28-020BA533C1DB}" dt="2024-10-11T02:59:21.540" v="2875" actId="1076"/>
          <ac:graphicFrameMkLst>
            <pc:docMk/>
            <pc:sldMk cId="1614486394" sldId="261"/>
            <ac:graphicFrameMk id="203805" creationId="{00000000-0000-0000-0000-000000000000}"/>
          </ac:graphicFrameMkLst>
        </pc:graphicFrameChg>
        <pc:graphicFrameChg chg="mod">
          <ac:chgData name="Yinan Li" userId="55ba4f79fc26ccb6" providerId="LiveId" clId="{41AEF859-9EF9-4A01-9C28-020BA533C1DB}" dt="2024-10-11T02:59:18.250" v="2874" actId="1076"/>
          <ac:graphicFrameMkLst>
            <pc:docMk/>
            <pc:sldMk cId="1614486394" sldId="261"/>
            <ac:graphicFrameMk id="203806" creationId="{00000000-0000-0000-0000-000000000000}"/>
          </ac:graphicFrameMkLst>
        </pc:graphicFrameChg>
        <pc:graphicFrameChg chg="mod">
          <ac:chgData name="Yinan Li" userId="55ba4f79fc26ccb6" providerId="LiveId" clId="{41AEF859-9EF9-4A01-9C28-020BA533C1DB}" dt="2024-10-11T02:59:24.152" v="2876" actId="1076"/>
          <ac:graphicFrameMkLst>
            <pc:docMk/>
            <pc:sldMk cId="1614486394" sldId="261"/>
            <ac:graphicFrameMk id="203807" creationId="{00000000-0000-0000-0000-000000000000}"/>
          </ac:graphicFrameMkLst>
        </pc:graphicFrameChg>
      </pc:sldChg>
      <pc:sldChg chg="add modAnim">
        <pc:chgData name="Yinan Li" userId="55ba4f79fc26ccb6" providerId="LiveId" clId="{41AEF859-9EF9-4A01-9C28-020BA533C1DB}" dt="2024-10-11T02:01:36.318" v="1686"/>
        <pc:sldMkLst>
          <pc:docMk/>
          <pc:sldMk cId="103111116" sldId="262"/>
        </pc:sldMkLst>
      </pc:sldChg>
      <pc:sldChg chg="del modAnim">
        <pc:chgData name="Yinan Li" userId="55ba4f79fc26ccb6" providerId="LiveId" clId="{41AEF859-9EF9-4A01-9C28-020BA533C1DB}" dt="2024-09-21T02:21:00.705" v="94" actId="47"/>
        <pc:sldMkLst>
          <pc:docMk/>
          <pc:sldMk cId="3558365800" sldId="262"/>
        </pc:sldMkLst>
      </pc:sldChg>
      <pc:sldChg chg="add del modAnim">
        <pc:chgData name="Yinan Li" userId="55ba4f79fc26ccb6" providerId="LiveId" clId="{41AEF859-9EF9-4A01-9C28-020BA533C1DB}" dt="2024-10-11T01:52:22.791" v="1393" actId="47"/>
        <pc:sldMkLst>
          <pc:docMk/>
          <pc:sldMk cId="3957958248" sldId="262"/>
        </pc:sldMkLst>
      </pc:sldChg>
      <pc:sldChg chg="add del modAnim">
        <pc:chgData name="Yinan Li" userId="55ba4f79fc26ccb6" providerId="LiveId" clId="{41AEF859-9EF9-4A01-9C28-020BA533C1DB}" dt="2024-10-11T01:52:22.791" v="1393" actId="47"/>
        <pc:sldMkLst>
          <pc:docMk/>
          <pc:sldMk cId="1369303672" sldId="263"/>
        </pc:sldMkLst>
      </pc:sldChg>
      <pc:sldChg chg="del modAnim">
        <pc:chgData name="Yinan Li" userId="55ba4f79fc26ccb6" providerId="LiveId" clId="{41AEF859-9EF9-4A01-9C28-020BA533C1DB}" dt="2024-09-21T02:21:01.332" v="95" actId="47"/>
        <pc:sldMkLst>
          <pc:docMk/>
          <pc:sldMk cId="2882549362" sldId="263"/>
        </pc:sldMkLst>
      </pc:sldChg>
      <pc:sldChg chg="add modAnim">
        <pc:chgData name="Yinan Li" userId="55ba4f79fc26ccb6" providerId="LiveId" clId="{41AEF859-9EF9-4A01-9C28-020BA533C1DB}" dt="2024-10-11T01:53:10.047" v="1444"/>
        <pc:sldMkLst>
          <pc:docMk/>
          <pc:sldMk cId="4127451225" sldId="263"/>
        </pc:sldMkLst>
      </pc:sldChg>
      <pc:sldChg chg="add modAnim">
        <pc:chgData name="Yinan Li" userId="55ba4f79fc26ccb6" providerId="LiveId" clId="{41AEF859-9EF9-4A01-9C28-020BA533C1DB}" dt="2024-10-11T02:51:09.225" v="2598"/>
        <pc:sldMkLst>
          <pc:docMk/>
          <pc:sldMk cId="314599703" sldId="264"/>
        </pc:sldMkLst>
      </pc:sldChg>
      <pc:sldChg chg="addSp modSp del mod modAnim">
        <pc:chgData name="Yinan Li" userId="55ba4f79fc26ccb6" providerId="LiveId" clId="{41AEF859-9EF9-4A01-9C28-020BA533C1DB}" dt="2024-10-11T01:52:22.791" v="1393" actId="47"/>
        <pc:sldMkLst>
          <pc:docMk/>
          <pc:sldMk cId="4260950491" sldId="264"/>
        </pc:sldMkLst>
        <pc:picChg chg="add mod">
          <ac:chgData name="Yinan Li" userId="55ba4f79fc26ccb6" providerId="LiveId" clId="{41AEF859-9EF9-4A01-9C28-020BA533C1DB}" dt="2024-09-23T11:17:24.135" v="1388" actId="1076"/>
          <ac:picMkLst>
            <pc:docMk/>
            <pc:sldMk cId="4260950491" sldId="264"/>
            <ac:picMk id="3" creationId="{D8E56379-76BB-B42B-5D78-D095315BCDF5}"/>
          </ac:picMkLst>
        </pc:picChg>
      </pc:sldChg>
      <pc:sldChg chg="del">
        <pc:chgData name="Yinan Li" userId="55ba4f79fc26ccb6" providerId="LiveId" clId="{41AEF859-9EF9-4A01-9C28-020BA533C1DB}" dt="2024-10-11T01:52:22.791" v="1393" actId="47"/>
        <pc:sldMkLst>
          <pc:docMk/>
          <pc:sldMk cId="2451313979" sldId="265"/>
        </pc:sldMkLst>
      </pc:sldChg>
      <pc:sldChg chg="add modAnim">
        <pc:chgData name="Yinan Li" userId="55ba4f79fc26ccb6" providerId="LiveId" clId="{41AEF859-9EF9-4A01-9C28-020BA533C1DB}" dt="2024-10-11T02:03:12.283" v="1722"/>
        <pc:sldMkLst>
          <pc:docMk/>
          <pc:sldMk cId="2608878078" sldId="265"/>
        </pc:sldMkLst>
      </pc:sldChg>
      <pc:sldChg chg="del modAnim">
        <pc:chgData name="Yinan Li" userId="55ba4f79fc26ccb6" providerId="LiveId" clId="{41AEF859-9EF9-4A01-9C28-020BA533C1DB}" dt="2024-10-11T01:52:22.791" v="1393" actId="47"/>
        <pc:sldMkLst>
          <pc:docMk/>
          <pc:sldMk cId="55828835" sldId="266"/>
        </pc:sldMkLst>
      </pc:sldChg>
      <pc:sldChg chg="modSp add modAnim">
        <pc:chgData name="Yinan Li" userId="55ba4f79fc26ccb6" providerId="LiveId" clId="{41AEF859-9EF9-4A01-9C28-020BA533C1DB}" dt="2024-10-11T01:55:25.839" v="1507" actId="20577"/>
        <pc:sldMkLst>
          <pc:docMk/>
          <pc:sldMk cId="4122211453" sldId="266"/>
        </pc:sldMkLst>
        <pc:spChg chg="mod">
          <ac:chgData name="Yinan Li" userId="55ba4f79fc26ccb6" providerId="LiveId" clId="{41AEF859-9EF9-4A01-9C28-020BA533C1DB}" dt="2024-10-11T01:55:25.839" v="1507" actId="20577"/>
          <ac:spMkLst>
            <pc:docMk/>
            <pc:sldMk cId="4122211453" sldId="266"/>
            <ac:spMk id="18" creationId="{00000000-0000-0000-0000-000000000000}"/>
          </ac:spMkLst>
        </pc:spChg>
      </pc:sldChg>
      <pc:sldChg chg="modSp add mod modAnim">
        <pc:chgData name="Yinan Li" userId="55ba4f79fc26ccb6" providerId="LiveId" clId="{41AEF859-9EF9-4A01-9C28-020BA533C1DB}" dt="2024-10-11T01:57:25.516" v="1546" actId="1076"/>
        <pc:sldMkLst>
          <pc:docMk/>
          <pc:sldMk cId="2444810931" sldId="267"/>
        </pc:sldMkLst>
        <pc:spChg chg="mod">
          <ac:chgData name="Yinan Li" userId="55ba4f79fc26ccb6" providerId="LiveId" clId="{41AEF859-9EF9-4A01-9C28-020BA533C1DB}" dt="2024-10-11T01:57:09.235" v="1538" actId="1076"/>
          <ac:spMkLst>
            <pc:docMk/>
            <pc:sldMk cId="2444810931" sldId="267"/>
            <ac:spMk id="6" creationId="{00000000-0000-0000-0000-000000000000}"/>
          </ac:spMkLst>
        </pc:spChg>
        <pc:spChg chg="mod">
          <ac:chgData name="Yinan Li" userId="55ba4f79fc26ccb6" providerId="LiveId" clId="{41AEF859-9EF9-4A01-9C28-020BA533C1DB}" dt="2024-10-11T01:57:09.235" v="1538" actId="1076"/>
          <ac:spMkLst>
            <pc:docMk/>
            <pc:sldMk cId="2444810931" sldId="267"/>
            <ac:spMk id="29" creationId="{00000000-0000-0000-0000-000000000000}"/>
          </ac:spMkLst>
        </pc:spChg>
        <pc:spChg chg="mod">
          <ac:chgData name="Yinan Li" userId="55ba4f79fc26ccb6" providerId="LiveId" clId="{41AEF859-9EF9-4A01-9C28-020BA533C1DB}" dt="2024-10-11T01:57:25.516" v="1546" actId="1076"/>
          <ac:spMkLst>
            <pc:docMk/>
            <pc:sldMk cId="2444810931" sldId="267"/>
            <ac:spMk id="35" creationId="{00000000-0000-0000-0000-000000000000}"/>
          </ac:spMkLst>
        </pc:spChg>
        <pc:spChg chg="mod">
          <ac:chgData name="Yinan Li" userId="55ba4f79fc26ccb6" providerId="LiveId" clId="{41AEF859-9EF9-4A01-9C28-020BA533C1DB}" dt="2024-10-11T01:57:25.516" v="1546" actId="1076"/>
          <ac:spMkLst>
            <pc:docMk/>
            <pc:sldMk cId="2444810931" sldId="267"/>
            <ac:spMk id="36" creationId="{00000000-0000-0000-0000-000000000000}"/>
          </ac:spMkLst>
        </pc:spChg>
        <pc:grpChg chg="mod">
          <ac:chgData name="Yinan Li" userId="55ba4f79fc26ccb6" providerId="LiveId" clId="{41AEF859-9EF9-4A01-9C28-020BA533C1DB}" dt="2024-10-11T01:57:09.235" v="1538" actId="1076"/>
          <ac:grpSpMkLst>
            <pc:docMk/>
            <pc:sldMk cId="2444810931" sldId="267"/>
            <ac:grpSpMk id="8" creationId="{00000000-0000-0000-0000-000000000000}"/>
          </ac:grpSpMkLst>
        </pc:grpChg>
        <pc:grpChg chg="mod">
          <ac:chgData name="Yinan Li" userId="55ba4f79fc26ccb6" providerId="LiveId" clId="{41AEF859-9EF9-4A01-9C28-020BA533C1DB}" dt="2024-10-11T01:57:25.516" v="1546" actId="1076"/>
          <ac:grpSpMkLst>
            <pc:docMk/>
            <pc:sldMk cId="2444810931" sldId="267"/>
            <ac:grpSpMk id="9" creationId="{00000000-0000-0000-0000-000000000000}"/>
          </ac:grpSpMkLst>
        </pc:grpChg>
        <pc:graphicFrameChg chg="mod">
          <ac:chgData name="Yinan Li" userId="55ba4f79fc26ccb6" providerId="LiveId" clId="{41AEF859-9EF9-4A01-9C28-020BA533C1DB}" dt="2024-10-11T01:57:09.235" v="1538" actId="1076"/>
          <ac:graphicFrameMkLst>
            <pc:docMk/>
            <pc:sldMk cId="2444810931" sldId="267"/>
            <ac:graphicFrameMk id="26" creationId="{00000000-0000-0000-0000-000000000000}"/>
          </ac:graphicFrameMkLst>
        </pc:graphicFrameChg>
        <pc:graphicFrameChg chg="mod">
          <ac:chgData name="Yinan Li" userId="55ba4f79fc26ccb6" providerId="LiveId" clId="{41AEF859-9EF9-4A01-9C28-020BA533C1DB}" dt="2024-10-11T01:57:09.235" v="1538" actId="1076"/>
          <ac:graphicFrameMkLst>
            <pc:docMk/>
            <pc:sldMk cId="2444810931" sldId="267"/>
            <ac:graphicFrameMk id="30" creationId="{00000000-0000-0000-0000-000000000000}"/>
          </ac:graphicFrameMkLst>
        </pc:graphicFrameChg>
        <pc:graphicFrameChg chg="mod">
          <ac:chgData name="Yinan Li" userId="55ba4f79fc26ccb6" providerId="LiveId" clId="{41AEF859-9EF9-4A01-9C28-020BA533C1DB}" dt="2024-10-11T01:57:25.516" v="1546" actId="1076"/>
          <ac:graphicFrameMkLst>
            <pc:docMk/>
            <pc:sldMk cId="2444810931" sldId="267"/>
            <ac:graphicFrameMk id="34" creationId="{00000000-0000-0000-0000-000000000000}"/>
          </ac:graphicFrameMkLst>
        </pc:graphicFrameChg>
        <pc:graphicFrameChg chg="mod">
          <ac:chgData name="Yinan Li" userId="55ba4f79fc26ccb6" providerId="LiveId" clId="{41AEF859-9EF9-4A01-9C28-020BA533C1DB}" dt="2024-10-11T01:57:25.516" v="1546" actId="1076"/>
          <ac:graphicFrameMkLst>
            <pc:docMk/>
            <pc:sldMk cId="2444810931" sldId="267"/>
            <ac:graphicFrameMk id="37" creationId="{00000000-0000-0000-0000-000000000000}"/>
          </ac:graphicFrameMkLst>
        </pc:graphicFrameChg>
      </pc:sldChg>
      <pc:sldChg chg="del">
        <pc:chgData name="Yinan Li" userId="55ba4f79fc26ccb6" providerId="LiveId" clId="{41AEF859-9EF9-4A01-9C28-020BA533C1DB}" dt="2024-10-11T01:52:22.791" v="1393" actId="47"/>
        <pc:sldMkLst>
          <pc:docMk/>
          <pc:sldMk cId="3046496227" sldId="267"/>
        </pc:sldMkLst>
      </pc:sldChg>
      <pc:sldChg chg="add modAnim">
        <pc:chgData name="Yinan Li" userId="55ba4f79fc26ccb6" providerId="LiveId" clId="{41AEF859-9EF9-4A01-9C28-020BA533C1DB}" dt="2024-10-11T02:03:59.331" v="1743"/>
        <pc:sldMkLst>
          <pc:docMk/>
          <pc:sldMk cId="1059202870" sldId="268"/>
        </pc:sldMkLst>
      </pc:sldChg>
      <pc:sldChg chg="del">
        <pc:chgData name="Yinan Li" userId="55ba4f79fc26ccb6" providerId="LiveId" clId="{41AEF859-9EF9-4A01-9C28-020BA533C1DB}" dt="2024-10-11T01:52:22.791" v="1393" actId="47"/>
        <pc:sldMkLst>
          <pc:docMk/>
          <pc:sldMk cId="2795091442" sldId="268"/>
        </pc:sldMkLst>
      </pc:sldChg>
      <pc:sldChg chg="del modAnim">
        <pc:chgData name="Yinan Li" userId="55ba4f79fc26ccb6" providerId="LiveId" clId="{41AEF859-9EF9-4A01-9C28-020BA533C1DB}" dt="2024-10-11T01:52:22.791" v="1393" actId="47"/>
        <pc:sldMkLst>
          <pc:docMk/>
          <pc:sldMk cId="662930411" sldId="269"/>
        </pc:sldMkLst>
      </pc:sldChg>
      <pc:sldChg chg="addSp delSp modSp add mod addAnim delAnim modAnim">
        <pc:chgData name="Yinan Li" userId="55ba4f79fc26ccb6" providerId="LiveId" clId="{41AEF859-9EF9-4A01-9C28-020BA533C1DB}" dt="2024-10-11T02:06:06.204" v="1799"/>
        <pc:sldMkLst>
          <pc:docMk/>
          <pc:sldMk cId="2544773177" sldId="269"/>
        </pc:sldMkLst>
        <pc:spChg chg="del">
          <ac:chgData name="Yinan Li" userId="55ba4f79fc26ccb6" providerId="LiveId" clId="{41AEF859-9EF9-4A01-9C28-020BA533C1DB}" dt="2024-10-11T02:04:50.622" v="1755" actId="478"/>
          <ac:spMkLst>
            <pc:docMk/>
            <pc:sldMk cId="2544773177" sldId="269"/>
            <ac:spMk id="24" creationId="{00000000-0000-0000-0000-000000000000}"/>
          </ac:spMkLst>
        </pc:spChg>
        <pc:spChg chg="del">
          <ac:chgData name="Yinan Li" userId="55ba4f79fc26ccb6" providerId="LiveId" clId="{41AEF859-9EF9-4A01-9C28-020BA533C1DB}" dt="2024-10-11T02:04:51.684" v="1756" actId="478"/>
          <ac:spMkLst>
            <pc:docMk/>
            <pc:sldMk cId="2544773177" sldId="269"/>
            <ac:spMk id="25" creationId="{00000000-0000-0000-0000-000000000000}"/>
          </ac:spMkLst>
        </pc:spChg>
        <pc:spChg chg="del">
          <ac:chgData name="Yinan Li" userId="55ba4f79fc26ccb6" providerId="LiveId" clId="{41AEF859-9EF9-4A01-9C28-020BA533C1DB}" dt="2024-10-11T02:04:53.656" v="1758" actId="478"/>
          <ac:spMkLst>
            <pc:docMk/>
            <pc:sldMk cId="2544773177" sldId="269"/>
            <ac:spMk id="26" creationId="{00000000-0000-0000-0000-000000000000}"/>
          </ac:spMkLst>
        </pc:spChg>
        <pc:spChg chg="del">
          <ac:chgData name="Yinan Li" userId="55ba4f79fc26ccb6" providerId="LiveId" clId="{41AEF859-9EF9-4A01-9C28-020BA533C1DB}" dt="2024-10-11T02:04:54.790" v="1759" actId="478"/>
          <ac:spMkLst>
            <pc:docMk/>
            <pc:sldMk cId="2544773177" sldId="269"/>
            <ac:spMk id="27" creationId="{00000000-0000-0000-0000-000000000000}"/>
          </ac:spMkLst>
        </pc:spChg>
        <pc:spChg chg="del">
          <ac:chgData name="Yinan Li" userId="55ba4f79fc26ccb6" providerId="LiveId" clId="{41AEF859-9EF9-4A01-9C28-020BA533C1DB}" dt="2024-10-11T02:04:48.787" v="1754" actId="478"/>
          <ac:spMkLst>
            <pc:docMk/>
            <pc:sldMk cId="2544773177" sldId="269"/>
            <ac:spMk id="28" creationId="{00000000-0000-0000-0000-000000000000}"/>
          </ac:spMkLst>
        </pc:spChg>
        <pc:spChg chg="del">
          <ac:chgData name="Yinan Li" userId="55ba4f79fc26ccb6" providerId="LiveId" clId="{41AEF859-9EF9-4A01-9C28-020BA533C1DB}" dt="2024-10-11T02:04:52.642" v="1757" actId="478"/>
          <ac:spMkLst>
            <pc:docMk/>
            <pc:sldMk cId="2544773177" sldId="269"/>
            <ac:spMk id="29" creationId="{00000000-0000-0000-0000-000000000000}"/>
          </ac:spMkLst>
        </pc:spChg>
        <pc:spChg chg="mod">
          <ac:chgData name="Yinan Li" userId="55ba4f79fc26ccb6" providerId="LiveId" clId="{41AEF859-9EF9-4A01-9C28-020BA533C1DB}" dt="2024-10-11T02:04:30.880" v="1753" actId="207"/>
          <ac:spMkLst>
            <pc:docMk/>
            <pc:sldMk cId="2544773177" sldId="269"/>
            <ac:spMk id="31" creationId="{00000000-0000-0000-0000-000000000000}"/>
          </ac:spMkLst>
        </pc:spChg>
        <pc:spChg chg="topLvl">
          <ac:chgData name="Yinan Li" userId="55ba4f79fc26ccb6" providerId="LiveId" clId="{41AEF859-9EF9-4A01-9C28-020BA533C1DB}" dt="2024-10-11T02:05:32.355" v="1773" actId="478"/>
          <ac:spMkLst>
            <pc:docMk/>
            <pc:sldMk cId="2544773177" sldId="269"/>
            <ac:spMk id="100" creationId="{00000000-0000-0000-0000-000000000000}"/>
          </ac:spMkLst>
        </pc:spChg>
        <pc:spChg chg="del">
          <ac:chgData name="Yinan Li" userId="55ba4f79fc26ccb6" providerId="LiveId" clId="{41AEF859-9EF9-4A01-9C28-020BA533C1DB}" dt="2024-10-11T02:05:19.170" v="1763" actId="478"/>
          <ac:spMkLst>
            <pc:docMk/>
            <pc:sldMk cId="2544773177" sldId="269"/>
            <ac:spMk id="101" creationId="{00000000-0000-0000-0000-000000000000}"/>
          </ac:spMkLst>
        </pc:spChg>
        <pc:spChg chg="del topLvl">
          <ac:chgData name="Yinan Li" userId="55ba4f79fc26ccb6" providerId="LiveId" clId="{41AEF859-9EF9-4A01-9C28-020BA533C1DB}" dt="2024-10-11T02:05:32.355" v="1773" actId="478"/>
          <ac:spMkLst>
            <pc:docMk/>
            <pc:sldMk cId="2544773177" sldId="269"/>
            <ac:spMk id="102" creationId="{00000000-0000-0000-0000-000000000000}"/>
          </ac:spMkLst>
        </pc:spChg>
        <pc:spChg chg="del topLvl">
          <ac:chgData name="Yinan Li" userId="55ba4f79fc26ccb6" providerId="LiveId" clId="{41AEF859-9EF9-4A01-9C28-020BA533C1DB}" dt="2024-10-11T02:05:24.779" v="1768" actId="478"/>
          <ac:spMkLst>
            <pc:docMk/>
            <pc:sldMk cId="2544773177" sldId="269"/>
            <ac:spMk id="109" creationId="{00000000-0000-0000-0000-000000000000}"/>
          </ac:spMkLst>
        </pc:spChg>
        <pc:spChg chg="del topLvl">
          <ac:chgData name="Yinan Li" userId="55ba4f79fc26ccb6" providerId="LiveId" clId="{41AEF859-9EF9-4A01-9C28-020BA533C1DB}" dt="2024-10-11T02:05:29.835" v="1772" actId="478"/>
          <ac:spMkLst>
            <pc:docMk/>
            <pc:sldMk cId="2544773177" sldId="269"/>
            <ac:spMk id="110" creationId="{00000000-0000-0000-0000-000000000000}"/>
          </ac:spMkLst>
        </pc:spChg>
        <pc:spChg chg="mod">
          <ac:chgData name="Yinan Li" userId="55ba4f79fc26ccb6" providerId="LiveId" clId="{41AEF859-9EF9-4A01-9C28-020BA533C1DB}" dt="2024-10-11T02:04:14.054" v="1752"/>
          <ac:spMkLst>
            <pc:docMk/>
            <pc:sldMk cId="2544773177" sldId="269"/>
            <ac:spMk id="13335" creationId="{00000000-0000-0000-0000-000000000000}"/>
          </ac:spMkLst>
        </pc:spChg>
        <pc:grpChg chg="del">
          <ac:chgData name="Yinan Li" userId="55ba4f79fc26ccb6" providerId="LiveId" clId="{41AEF859-9EF9-4A01-9C28-020BA533C1DB}" dt="2024-10-11T02:05:20.949" v="1765" actId="478"/>
          <ac:grpSpMkLst>
            <pc:docMk/>
            <pc:sldMk cId="2544773177" sldId="269"/>
            <ac:grpSpMk id="91" creationId="{00000000-0000-0000-0000-000000000000}"/>
          </ac:grpSpMkLst>
        </pc:grpChg>
        <pc:grpChg chg="del">
          <ac:chgData name="Yinan Li" userId="55ba4f79fc26ccb6" providerId="LiveId" clId="{41AEF859-9EF9-4A01-9C28-020BA533C1DB}" dt="2024-10-11T02:05:19.845" v="1764" actId="478"/>
          <ac:grpSpMkLst>
            <pc:docMk/>
            <pc:sldMk cId="2544773177" sldId="269"/>
            <ac:grpSpMk id="95" creationId="{00000000-0000-0000-0000-000000000000}"/>
          </ac:grpSpMkLst>
        </pc:grpChg>
        <pc:grpChg chg="del">
          <ac:chgData name="Yinan Li" userId="55ba4f79fc26ccb6" providerId="LiveId" clId="{41AEF859-9EF9-4A01-9C28-020BA533C1DB}" dt="2024-10-11T02:05:32.355" v="1773" actId="478"/>
          <ac:grpSpMkLst>
            <pc:docMk/>
            <pc:sldMk cId="2544773177" sldId="269"/>
            <ac:grpSpMk id="99" creationId="{00000000-0000-0000-0000-000000000000}"/>
          </ac:grpSpMkLst>
        </pc:grpChg>
        <pc:grpChg chg="del">
          <ac:chgData name="Yinan Li" userId="55ba4f79fc26ccb6" providerId="LiveId" clId="{41AEF859-9EF9-4A01-9C28-020BA533C1DB}" dt="2024-10-11T02:05:25.508" v="1769" actId="478"/>
          <ac:grpSpMkLst>
            <pc:docMk/>
            <pc:sldMk cId="2544773177" sldId="269"/>
            <ac:grpSpMk id="104" creationId="{00000000-0000-0000-0000-000000000000}"/>
          </ac:grpSpMkLst>
        </pc:grpChg>
        <pc:grpChg chg="del">
          <ac:chgData name="Yinan Li" userId="55ba4f79fc26ccb6" providerId="LiveId" clId="{41AEF859-9EF9-4A01-9C28-020BA533C1DB}" dt="2024-10-11T02:05:24.779" v="1768" actId="478"/>
          <ac:grpSpMkLst>
            <pc:docMk/>
            <pc:sldMk cId="2544773177" sldId="269"/>
            <ac:grpSpMk id="108" creationId="{00000000-0000-0000-0000-000000000000}"/>
          </ac:grpSpMkLst>
        </pc:grpChg>
        <pc:grpChg chg="del">
          <ac:chgData name="Yinan Li" userId="55ba4f79fc26ccb6" providerId="LiveId" clId="{41AEF859-9EF9-4A01-9C28-020BA533C1DB}" dt="2024-10-11T02:05:22.859" v="1767" actId="478"/>
          <ac:grpSpMkLst>
            <pc:docMk/>
            <pc:sldMk cId="2544773177" sldId="269"/>
            <ac:grpSpMk id="112" creationId="{00000000-0000-0000-0000-000000000000}"/>
          </ac:grpSpMkLst>
        </pc:grpChg>
        <pc:grpChg chg="del">
          <ac:chgData name="Yinan Li" userId="55ba4f79fc26ccb6" providerId="LiveId" clId="{41AEF859-9EF9-4A01-9C28-020BA533C1DB}" dt="2024-10-11T02:05:27.877" v="1771" actId="478"/>
          <ac:grpSpMkLst>
            <pc:docMk/>
            <pc:sldMk cId="2544773177" sldId="269"/>
            <ac:grpSpMk id="116" creationId="{00000000-0000-0000-0000-000000000000}"/>
          </ac:grpSpMkLst>
        </pc:grpChg>
        <pc:grpChg chg="del">
          <ac:chgData name="Yinan Li" userId="55ba4f79fc26ccb6" providerId="LiveId" clId="{41AEF859-9EF9-4A01-9C28-020BA533C1DB}" dt="2024-10-11T02:05:27.244" v="1770" actId="478"/>
          <ac:grpSpMkLst>
            <pc:docMk/>
            <pc:sldMk cId="2544773177" sldId="269"/>
            <ac:grpSpMk id="120" creationId="{00000000-0000-0000-0000-000000000000}"/>
          </ac:grpSpMkLst>
        </pc:grpChg>
        <pc:grpChg chg="del">
          <ac:chgData name="Yinan Li" userId="55ba4f79fc26ccb6" providerId="LiveId" clId="{41AEF859-9EF9-4A01-9C28-020BA533C1DB}" dt="2024-10-11T02:05:22.231" v="1766" actId="478"/>
          <ac:grpSpMkLst>
            <pc:docMk/>
            <pc:sldMk cId="2544773177" sldId="269"/>
            <ac:grpSpMk id="124" creationId="{00000000-0000-0000-0000-000000000000}"/>
          </ac:grpSpMkLst>
        </pc:grpChg>
        <pc:graphicFrameChg chg="add del">
          <ac:chgData name="Yinan Li" userId="55ba4f79fc26ccb6" providerId="LiveId" clId="{41AEF859-9EF9-4A01-9C28-020BA533C1DB}" dt="2024-10-11T02:04:57.720" v="1761" actId="478"/>
          <ac:graphicFrameMkLst>
            <pc:docMk/>
            <pc:sldMk cId="2544773177" sldId="269"/>
            <ac:graphicFrameMk id="18" creationId="{00000000-0000-0000-0000-000000000000}"/>
          </ac:graphicFrameMkLst>
        </pc:graphicFrameChg>
        <pc:graphicFrameChg chg="del">
          <ac:chgData name="Yinan Li" userId="55ba4f79fc26ccb6" providerId="LiveId" clId="{41AEF859-9EF9-4A01-9C28-020BA533C1DB}" dt="2024-10-11T02:05:08.342" v="1762" actId="478"/>
          <ac:graphicFrameMkLst>
            <pc:docMk/>
            <pc:sldMk cId="2544773177" sldId="269"/>
            <ac:graphicFrameMk id="30" creationId="{00000000-0000-0000-0000-000000000000}"/>
          </ac:graphicFrameMkLst>
        </pc:graphicFrameChg>
      </pc:sldChg>
      <pc:sldChg chg="add del modTransition modAnim">
        <pc:chgData name="Yinan Li" userId="55ba4f79fc26ccb6" providerId="LiveId" clId="{41AEF859-9EF9-4A01-9C28-020BA533C1DB}" dt="2024-10-22T00:41:08.838" v="3239" actId="2696"/>
        <pc:sldMkLst>
          <pc:docMk/>
          <pc:sldMk cId="1348306841" sldId="270"/>
        </pc:sldMkLst>
      </pc:sldChg>
      <pc:sldChg chg="add">
        <pc:chgData name="Yinan Li" userId="55ba4f79fc26ccb6" providerId="LiveId" clId="{41AEF859-9EF9-4A01-9C28-020BA533C1DB}" dt="2024-10-22T00:41:31.174" v="3240"/>
        <pc:sldMkLst>
          <pc:docMk/>
          <pc:sldMk cId="2786438613" sldId="270"/>
        </pc:sldMkLst>
      </pc:sldChg>
      <pc:sldChg chg="del modAnim">
        <pc:chgData name="Yinan Li" userId="55ba4f79fc26ccb6" providerId="LiveId" clId="{41AEF859-9EF9-4A01-9C28-020BA533C1DB}" dt="2024-10-11T01:52:22.791" v="1393" actId="47"/>
        <pc:sldMkLst>
          <pc:docMk/>
          <pc:sldMk cId="3890853704" sldId="270"/>
        </pc:sldMkLst>
      </pc:sldChg>
      <pc:sldChg chg="addSp modSp del modAnim">
        <pc:chgData name="Yinan Li" userId="55ba4f79fc26ccb6" providerId="LiveId" clId="{41AEF859-9EF9-4A01-9C28-020BA533C1DB}" dt="2024-10-11T01:52:22.791" v="1393" actId="47"/>
        <pc:sldMkLst>
          <pc:docMk/>
          <pc:sldMk cId="403595802" sldId="271"/>
        </pc:sldMkLst>
        <pc:spChg chg="mod">
          <ac:chgData name="Yinan Li" userId="55ba4f79fc26ccb6" providerId="LiveId" clId="{41AEF859-9EF9-4A01-9C28-020BA533C1DB}" dt="2024-09-21T02:40:23.770" v="267" actId="164"/>
          <ac:spMkLst>
            <pc:docMk/>
            <pc:sldMk cId="403595802" sldId="271"/>
            <ac:spMk id="7" creationId="{00000000-0000-0000-0000-000000000000}"/>
          </ac:spMkLst>
        </pc:spChg>
        <pc:spChg chg="mod">
          <ac:chgData name="Yinan Li" userId="55ba4f79fc26ccb6" providerId="LiveId" clId="{41AEF859-9EF9-4A01-9C28-020BA533C1DB}" dt="2024-09-21T02:40:23.770" v="267" actId="164"/>
          <ac:spMkLst>
            <pc:docMk/>
            <pc:sldMk cId="403595802" sldId="271"/>
            <ac:spMk id="8" creationId="{00000000-0000-0000-0000-000000000000}"/>
          </ac:spMkLst>
        </pc:spChg>
        <pc:grpChg chg="add mod">
          <ac:chgData name="Yinan Li" userId="55ba4f79fc26ccb6" providerId="LiveId" clId="{41AEF859-9EF9-4A01-9C28-020BA533C1DB}" dt="2024-09-21T02:40:23.770" v="267" actId="164"/>
          <ac:grpSpMkLst>
            <pc:docMk/>
            <pc:sldMk cId="403595802" sldId="271"/>
            <ac:grpSpMk id="2" creationId="{A2B70487-5EAB-2601-C80F-3BAE8A36FFCF}"/>
          </ac:grpSpMkLst>
        </pc:grpChg>
        <pc:graphicFrameChg chg="mod">
          <ac:chgData name="Yinan Li" userId="55ba4f79fc26ccb6" providerId="LiveId" clId="{41AEF859-9EF9-4A01-9C28-020BA533C1DB}" dt="2024-09-21T02:40:23.770" v="267" actId="164"/>
          <ac:graphicFrameMkLst>
            <pc:docMk/>
            <pc:sldMk cId="403595802" sldId="271"/>
            <ac:graphicFrameMk id="9"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0"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1"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2"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3" creationId="{00000000-0000-0000-0000-000000000000}"/>
          </ac:graphicFrameMkLst>
        </pc:graphicFrameChg>
      </pc:sldChg>
      <pc:sldChg chg="modSp add modAnim">
        <pc:chgData name="Yinan Li" userId="55ba4f79fc26ccb6" providerId="LiveId" clId="{41AEF859-9EF9-4A01-9C28-020BA533C1DB}" dt="2024-10-11T02:07:06.193" v="1835" actId="207"/>
        <pc:sldMkLst>
          <pc:docMk/>
          <pc:sldMk cId="2016218759" sldId="271"/>
        </pc:sldMkLst>
        <pc:spChg chg="mod">
          <ac:chgData name="Yinan Li" userId="55ba4f79fc26ccb6" providerId="LiveId" clId="{41AEF859-9EF9-4A01-9C28-020BA533C1DB}" dt="2024-10-11T02:07:06.193" v="1835" actId="207"/>
          <ac:spMkLst>
            <pc:docMk/>
            <pc:sldMk cId="2016218759" sldId="271"/>
            <ac:spMk id="40" creationId="{00000000-0000-0000-0000-000000000000}"/>
          </ac:spMkLst>
        </pc:spChg>
        <pc:spChg chg="mod">
          <ac:chgData name="Yinan Li" userId="55ba4f79fc26ccb6" providerId="LiveId" clId="{41AEF859-9EF9-4A01-9C28-020BA533C1DB}" dt="2024-10-11T02:06:35.650" v="1831" actId="1076"/>
          <ac:spMkLst>
            <pc:docMk/>
            <pc:sldMk cId="2016218759" sldId="271"/>
            <ac:spMk id="13323" creationId="{00000000-0000-0000-0000-000000000000}"/>
          </ac:spMkLst>
        </pc:spChg>
      </pc:sldChg>
      <pc:sldChg chg="del">
        <pc:chgData name="Yinan Li" userId="55ba4f79fc26ccb6" providerId="LiveId" clId="{41AEF859-9EF9-4A01-9C28-020BA533C1DB}" dt="2024-10-11T01:52:22.791" v="1393" actId="47"/>
        <pc:sldMkLst>
          <pc:docMk/>
          <pc:sldMk cId="127508153" sldId="272"/>
        </pc:sldMkLst>
      </pc:sldChg>
      <pc:sldChg chg="add modAnim">
        <pc:chgData name="Yinan Li" userId="55ba4f79fc26ccb6" providerId="LiveId" clId="{41AEF859-9EF9-4A01-9C28-020BA533C1DB}" dt="2024-10-11T01:58:31.441" v="1606"/>
        <pc:sldMkLst>
          <pc:docMk/>
          <pc:sldMk cId="656750360" sldId="273"/>
        </pc:sldMkLst>
      </pc:sldChg>
      <pc:sldChg chg="del">
        <pc:chgData name="Yinan Li" userId="55ba4f79fc26ccb6" providerId="LiveId" clId="{41AEF859-9EF9-4A01-9C28-020BA533C1DB}" dt="2024-10-11T01:52:22.791" v="1393" actId="47"/>
        <pc:sldMkLst>
          <pc:docMk/>
          <pc:sldMk cId="3787383674" sldId="273"/>
        </pc:sldMkLst>
      </pc:sldChg>
      <pc:sldChg chg="add modAnim">
        <pc:chgData name="Yinan Li" userId="55ba4f79fc26ccb6" providerId="LiveId" clId="{41AEF859-9EF9-4A01-9C28-020BA533C1DB}" dt="2024-10-11T02:08:12.702" v="1857"/>
        <pc:sldMkLst>
          <pc:docMk/>
          <pc:sldMk cId="2304279876" sldId="274"/>
        </pc:sldMkLst>
      </pc:sldChg>
      <pc:sldChg chg="modSp del mod modAnim">
        <pc:chgData name="Yinan Li" userId="55ba4f79fc26ccb6" providerId="LiveId" clId="{41AEF859-9EF9-4A01-9C28-020BA533C1DB}" dt="2024-10-11T01:52:22.791" v="1393" actId="47"/>
        <pc:sldMkLst>
          <pc:docMk/>
          <pc:sldMk cId="176035976" sldId="275"/>
        </pc:sldMkLst>
        <pc:spChg chg="mod">
          <ac:chgData name="Yinan Li" userId="55ba4f79fc26ccb6" providerId="LiveId" clId="{41AEF859-9EF9-4A01-9C28-020BA533C1DB}" dt="2024-09-21T02:24:23.839" v="136" actId="20577"/>
          <ac:spMkLst>
            <pc:docMk/>
            <pc:sldMk cId="176035976" sldId="275"/>
            <ac:spMk id="22" creationId="{00000000-0000-0000-0000-000000000000}"/>
          </ac:spMkLst>
        </pc:spChg>
      </pc:sldChg>
      <pc:sldChg chg="add modAnim">
        <pc:chgData name="Yinan Li" userId="55ba4f79fc26ccb6" providerId="LiveId" clId="{41AEF859-9EF9-4A01-9C28-020BA533C1DB}" dt="2024-10-11T02:08:36.889" v="1861"/>
        <pc:sldMkLst>
          <pc:docMk/>
          <pc:sldMk cId="3580875183" sldId="275"/>
        </pc:sldMkLst>
      </pc:sldChg>
      <pc:sldChg chg="del modAnim">
        <pc:chgData name="Yinan Li" userId="55ba4f79fc26ccb6" providerId="LiveId" clId="{41AEF859-9EF9-4A01-9C28-020BA533C1DB}" dt="2024-10-11T01:52:22.791" v="1393" actId="47"/>
        <pc:sldMkLst>
          <pc:docMk/>
          <pc:sldMk cId="2845321647" sldId="276"/>
        </pc:sldMkLst>
      </pc:sldChg>
      <pc:sldChg chg="modSp add mod modAnim">
        <pc:chgData name="Yinan Li" userId="55ba4f79fc26ccb6" providerId="LiveId" clId="{41AEF859-9EF9-4A01-9C28-020BA533C1DB}" dt="2024-10-11T02:09:07.726" v="1873" actId="207"/>
        <pc:sldMkLst>
          <pc:docMk/>
          <pc:sldMk cId="3505425337" sldId="276"/>
        </pc:sldMkLst>
        <pc:spChg chg="mod">
          <ac:chgData name="Yinan Li" userId="55ba4f79fc26ccb6" providerId="LiveId" clId="{41AEF859-9EF9-4A01-9C28-020BA533C1DB}" dt="2024-10-11T02:09:07.726" v="1873" actId="207"/>
          <ac:spMkLst>
            <pc:docMk/>
            <pc:sldMk cId="3505425337" sldId="276"/>
            <ac:spMk id="10" creationId="{00000000-0000-0000-0000-000000000000}"/>
          </ac:spMkLst>
        </pc:spChg>
      </pc:sldChg>
      <pc:sldChg chg="add modAnim">
        <pc:chgData name="Yinan Li" userId="55ba4f79fc26ccb6" providerId="LiveId" clId="{41AEF859-9EF9-4A01-9C28-020BA533C1DB}" dt="2024-10-11T02:32:23.628" v="2335"/>
        <pc:sldMkLst>
          <pc:docMk/>
          <pc:sldMk cId="1600698911" sldId="277"/>
        </pc:sldMkLst>
      </pc:sldChg>
      <pc:sldChg chg="del modAnim">
        <pc:chgData name="Yinan Li" userId="55ba4f79fc26ccb6" providerId="LiveId" clId="{41AEF859-9EF9-4A01-9C28-020BA533C1DB}" dt="2024-10-11T01:52:22.791" v="1393" actId="47"/>
        <pc:sldMkLst>
          <pc:docMk/>
          <pc:sldMk cId="2623078636" sldId="277"/>
        </pc:sldMkLst>
      </pc:sldChg>
      <pc:sldChg chg="add modAnim">
        <pc:chgData name="Yinan Li" userId="55ba4f79fc26ccb6" providerId="LiveId" clId="{41AEF859-9EF9-4A01-9C28-020BA533C1DB}" dt="2024-10-11T02:09:29.712" v="1890"/>
        <pc:sldMkLst>
          <pc:docMk/>
          <pc:sldMk cId="1254969225" sldId="278"/>
        </pc:sldMkLst>
      </pc:sldChg>
      <pc:sldChg chg="addSp delSp modSp del mod modAnim">
        <pc:chgData name="Yinan Li" userId="55ba4f79fc26ccb6" providerId="LiveId" clId="{41AEF859-9EF9-4A01-9C28-020BA533C1DB}" dt="2024-10-11T01:52:22.791" v="1393" actId="47"/>
        <pc:sldMkLst>
          <pc:docMk/>
          <pc:sldMk cId="3693156276" sldId="278"/>
        </pc:sldMkLst>
        <pc:spChg chg="del mod">
          <ac:chgData name="Yinan Li" userId="55ba4f79fc26ccb6" providerId="LiveId" clId="{41AEF859-9EF9-4A01-9C28-020BA533C1DB}" dt="2024-09-21T02:28:41.511" v="174" actId="478"/>
          <ac:spMkLst>
            <pc:docMk/>
            <pc:sldMk cId="3693156276" sldId="278"/>
            <ac:spMk id="3" creationId="{00000000-0000-0000-0000-000000000000}"/>
          </ac:spMkLst>
        </pc:spChg>
        <pc:spChg chg="mod">
          <ac:chgData name="Yinan Li" userId="55ba4f79fc26ccb6" providerId="LiveId" clId="{41AEF859-9EF9-4A01-9C28-020BA533C1DB}" dt="2024-09-21T02:29:22.179" v="178" actId="164"/>
          <ac:spMkLst>
            <pc:docMk/>
            <pc:sldMk cId="3693156276" sldId="278"/>
            <ac:spMk id="4" creationId="{00000000-0000-0000-0000-000000000000}"/>
          </ac:spMkLst>
        </pc:spChg>
        <pc:spChg chg="mod">
          <ac:chgData name="Yinan Li" userId="55ba4f79fc26ccb6" providerId="LiveId" clId="{41AEF859-9EF9-4A01-9C28-020BA533C1DB}" dt="2024-09-21T02:29:12.703" v="176" actId="164"/>
          <ac:spMkLst>
            <pc:docMk/>
            <pc:sldMk cId="3693156276" sldId="278"/>
            <ac:spMk id="9" creationId="{00000000-0000-0000-0000-000000000000}"/>
          </ac:spMkLst>
        </pc:spChg>
        <pc:spChg chg="mod">
          <ac:chgData name="Yinan Li" userId="55ba4f79fc26ccb6" providerId="LiveId" clId="{41AEF859-9EF9-4A01-9C28-020BA533C1DB}" dt="2024-09-21T02:26:18.453" v="171" actId="20577"/>
          <ac:spMkLst>
            <pc:docMk/>
            <pc:sldMk cId="3693156276" sldId="278"/>
            <ac:spMk id="13" creationId="{00000000-0000-0000-0000-000000000000}"/>
          </ac:spMkLst>
        </pc:spChg>
        <pc:spChg chg="mod">
          <ac:chgData name="Yinan Li" userId="55ba4f79fc26ccb6" providerId="LiveId" clId="{41AEF859-9EF9-4A01-9C28-020BA533C1DB}" dt="2024-09-21T02:26:58.841" v="172" actId="20577"/>
          <ac:spMkLst>
            <pc:docMk/>
            <pc:sldMk cId="3693156276" sldId="278"/>
            <ac:spMk id="29" creationId="{00000000-0000-0000-0000-000000000000}"/>
          </ac:spMkLst>
        </pc:spChg>
        <pc:spChg chg="mod">
          <ac:chgData name="Yinan Li" userId="55ba4f79fc26ccb6" providerId="LiveId" clId="{41AEF859-9EF9-4A01-9C28-020BA533C1DB}" dt="2024-09-21T02:29:12.703" v="176" actId="164"/>
          <ac:spMkLst>
            <pc:docMk/>
            <pc:sldMk cId="3693156276" sldId="278"/>
            <ac:spMk id="32" creationId="{00000000-0000-0000-0000-000000000000}"/>
          </ac:spMkLst>
        </pc:spChg>
        <pc:spChg chg="mod">
          <ac:chgData name="Yinan Li" userId="55ba4f79fc26ccb6" providerId="LiveId" clId="{41AEF859-9EF9-4A01-9C28-020BA533C1DB}" dt="2024-09-21T02:29:22.179" v="178" actId="164"/>
          <ac:spMkLst>
            <pc:docMk/>
            <pc:sldMk cId="3693156276" sldId="278"/>
            <ac:spMk id="44" creationId="{00000000-0000-0000-0000-000000000000}"/>
          </ac:spMkLst>
        </pc:spChg>
        <pc:grpChg chg="mod">
          <ac:chgData name="Yinan Li" userId="55ba4f79fc26ccb6" providerId="LiveId" clId="{41AEF859-9EF9-4A01-9C28-020BA533C1DB}" dt="2024-09-21T02:29:22.179" v="178" actId="164"/>
          <ac:grpSpMkLst>
            <pc:docMk/>
            <pc:sldMk cId="3693156276" sldId="278"/>
            <ac:grpSpMk id="2" creationId="{00000000-0000-0000-0000-000000000000}"/>
          </ac:grpSpMkLst>
        </pc:grpChg>
        <pc:grpChg chg="add mod">
          <ac:chgData name="Yinan Li" userId="55ba4f79fc26ccb6" providerId="LiveId" clId="{41AEF859-9EF9-4A01-9C28-020BA533C1DB}" dt="2024-09-21T02:29:12.703" v="176" actId="164"/>
          <ac:grpSpMkLst>
            <pc:docMk/>
            <pc:sldMk cId="3693156276" sldId="278"/>
            <ac:grpSpMk id="10" creationId="{751876CE-6437-CD43-AF84-4BE74BDF9456}"/>
          </ac:grpSpMkLst>
        </pc:grpChg>
        <pc:grpChg chg="add mod">
          <ac:chgData name="Yinan Li" userId="55ba4f79fc26ccb6" providerId="LiveId" clId="{41AEF859-9EF9-4A01-9C28-020BA533C1DB}" dt="2024-09-21T02:29:22.179" v="178" actId="164"/>
          <ac:grpSpMkLst>
            <pc:docMk/>
            <pc:sldMk cId="3693156276" sldId="278"/>
            <ac:grpSpMk id="11" creationId="{DDFFE1EF-8E37-62AD-08DC-EC517ADF159D}"/>
          </ac:grpSpMkLst>
        </pc:grpChg>
        <pc:grpChg chg="mod">
          <ac:chgData name="Yinan Li" userId="55ba4f79fc26ccb6" providerId="LiveId" clId="{41AEF859-9EF9-4A01-9C28-020BA533C1DB}" dt="2024-09-21T02:29:12.703" v="176" actId="164"/>
          <ac:grpSpMkLst>
            <pc:docMk/>
            <pc:sldMk cId="3693156276" sldId="278"/>
            <ac:grpSpMk id="21" creationId="{00000000-0000-0000-0000-000000000000}"/>
          </ac:grpSpMkLst>
        </pc:grpChg>
      </pc:sldChg>
      <pc:sldChg chg="addSp modSp del modAnim">
        <pc:chgData name="Yinan Li" userId="55ba4f79fc26ccb6" providerId="LiveId" clId="{41AEF859-9EF9-4A01-9C28-020BA533C1DB}" dt="2024-10-11T01:52:22.791" v="1393" actId="47"/>
        <pc:sldMkLst>
          <pc:docMk/>
          <pc:sldMk cId="2629876573" sldId="279"/>
        </pc:sldMkLst>
        <pc:spChg chg="mod">
          <ac:chgData name="Yinan Li" userId="55ba4f79fc26ccb6" providerId="LiveId" clId="{41AEF859-9EF9-4A01-9C28-020BA533C1DB}" dt="2024-09-21T02:29:43.379" v="180" actId="164"/>
          <ac:spMkLst>
            <pc:docMk/>
            <pc:sldMk cId="2629876573" sldId="279"/>
            <ac:spMk id="7" creationId="{00000000-0000-0000-0000-000000000000}"/>
          </ac:spMkLst>
        </pc:spChg>
        <pc:spChg chg="mod">
          <ac:chgData name="Yinan Li" userId="55ba4f79fc26ccb6" providerId="LiveId" clId="{41AEF859-9EF9-4A01-9C28-020BA533C1DB}" dt="2024-09-21T02:29:43.379" v="180" actId="164"/>
          <ac:spMkLst>
            <pc:docMk/>
            <pc:sldMk cId="2629876573" sldId="279"/>
            <ac:spMk id="8" creationId="{00000000-0000-0000-0000-000000000000}"/>
          </ac:spMkLst>
        </pc:spChg>
        <pc:spChg chg="mod">
          <ac:chgData name="Yinan Li" userId="55ba4f79fc26ccb6" providerId="LiveId" clId="{41AEF859-9EF9-4A01-9C28-020BA533C1DB}" dt="2024-09-21T02:29:43.379" v="180" actId="164"/>
          <ac:spMkLst>
            <pc:docMk/>
            <pc:sldMk cId="2629876573" sldId="279"/>
            <ac:spMk id="13" creationId="{00000000-0000-0000-0000-000000000000}"/>
          </ac:spMkLst>
        </pc:spChg>
        <pc:spChg chg="mod">
          <ac:chgData name="Yinan Li" userId="55ba4f79fc26ccb6" providerId="LiveId" clId="{41AEF859-9EF9-4A01-9C28-020BA533C1DB}" dt="2024-09-21T02:29:43.379" v="180" actId="164"/>
          <ac:spMkLst>
            <pc:docMk/>
            <pc:sldMk cId="2629876573" sldId="279"/>
            <ac:spMk id="18" creationId="{00000000-0000-0000-0000-000000000000}"/>
          </ac:spMkLst>
        </pc:spChg>
        <pc:grpChg chg="add mod">
          <ac:chgData name="Yinan Li" userId="55ba4f79fc26ccb6" providerId="LiveId" clId="{41AEF859-9EF9-4A01-9C28-020BA533C1DB}" dt="2024-09-21T02:29:43.379" v="180" actId="164"/>
          <ac:grpSpMkLst>
            <pc:docMk/>
            <pc:sldMk cId="2629876573" sldId="279"/>
            <ac:grpSpMk id="2" creationId="{09992F72-EC35-A66D-19CF-0F2FA44CBC27}"/>
          </ac:grpSpMkLst>
        </pc:grpChg>
        <pc:graphicFrameChg chg="mod">
          <ac:chgData name="Yinan Li" userId="55ba4f79fc26ccb6" providerId="LiveId" clId="{41AEF859-9EF9-4A01-9C28-020BA533C1DB}" dt="2024-09-21T02:29:43.379" v="180" actId="164"/>
          <ac:graphicFrameMkLst>
            <pc:docMk/>
            <pc:sldMk cId="2629876573" sldId="279"/>
            <ac:graphicFrameMk id="6"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9"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0"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1"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2"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4"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5"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20" creationId="{00000000-0000-0000-0000-000000000000}"/>
          </ac:graphicFrameMkLst>
        </pc:graphicFrameChg>
      </pc:sldChg>
      <pc:sldChg chg="add modAnim">
        <pc:chgData name="Yinan Li" userId="55ba4f79fc26ccb6" providerId="LiveId" clId="{41AEF859-9EF9-4A01-9C28-020BA533C1DB}" dt="2024-10-11T02:10:25.223" v="1914"/>
        <pc:sldMkLst>
          <pc:docMk/>
          <pc:sldMk cId="3331461775" sldId="279"/>
        </pc:sldMkLst>
      </pc:sldChg>
      <pc:sldChg chg="add del modTransition modAnim">
        <pc:chgData name="Yinan Li" userId="55ba4f79fc26ccb6" providerId="LiveId" clId="{41AEF859-9EF9-4A01-9C28-020BA533C1DB}" dt="2024-10-22T00:41:08.838" v="3239" actId="2696"/>
        <pc:sldMkLst>
          <pc:docMk/>
          <pc:sldMk cId="1397334947" sldId="280"/>
        </pc:sldMkLst>
      </pc:sldChg>
      <pc:sldChg chg="del modAnim">
        <pc:chgData name="Yinan Li" userId="55ba4f79fc26ccb6" providerId="LiveId" clId="{41AEF859-9EF9-4A01-9C28-020BA533C1DB}" dt="2024-10-11T01:52:22.791" v="1393" actId="47"/>
        <pc:sldMkLst>
          <pc:docMk/>
          <pc:sldMk cId="2177206962" sldId="280"/>
        </pc:sldMkLst>
      </pc:sldChg>
      <pc:sldChg chg="add">
        <pc:chgData name="Yinan Li" userId="55ba4f79fc26ccb6" providerId="LiveId" clId="{41AEF859-9EF9-4A01-9C28-020BA533C1DB}" dt="2024-10-22T00:41:31.174" v="3240"/>
        <pc:sldMkLst>
          <pc:docMk/>
          <pc:sldMk cId="3015588483" sldId="280"/>
        </pc:sldMkLst>
      </pc:sldChg>
      <pc:sldChg chg="add modAnim">
        <pc:chgData name="Yinan Li" userId="55ba4f79fc26ccb6" providerId="LiveId" clId="{41AEF859-9EF9-4A01-9C28-020BA533C1DB}" dt="2024-10-11T02:11:04.989" v="1933"/>
        <pc:sldMkLst>
          <pc:docMk/>
          <pc:sldMk cId="1715946780" sldId="281"/>
        </pc:sldMkLst>
      </pc:sldChg>
      <pc:sldChg chg="delSp del modAnim">
        <pc:chgData name="Yinan Li" userId="55ba4f79fc26ccb6" providerId="LiveId" clId="{41AEF859-9EF9-4A01-9C28-020BA533C1DB}" dt="2024-10-11T01:52:22.791" v="1393" actId="47"/>
        <pc:sldMkLst>
          <pc:docMk/>
          <pc:sldMk cId="4190277498" sldId="281"/>
        </pc:sldMkLst>
        <pc:spChg chg="del">
          <ac:chgData name="Yinan Li" userId="55ba4f79fc26ccb6" providerId="LiveId" clId="{41AEF859-9EF9-4A01-9C28-020BA533C1DB}" dt="2024-09-21T02:37:22.365" v="199" actId="478"/>
          <ac:spMkLst>
            <pc:docMk/>
            <pc:sldMk cId="4190277498" sldId="281"/>
            <ac:spMk id="11" creationId="{00000000-0000-0000-0000-000000000000}"/>
          </ac:spMkLst>
        </pc:spChg>
      </pc:sldChg>
      <pc:sldChg chg="modSp del modAnim">
        <pc:chgData name="Yinan Li" userId="55ba4f79fc26ccb6" providerId="LiveId" clId="{41AEF859-9EF9-4A01-9C28-020BA533C1DB}" dt="2024-10-11T01:52:22.791" v="1393" actId="47"/>
        <pc:sldMkLst>
          <pc:docMk/>
          <pc:sldMk cId="199658307" sldId="282"/>
        </pc:sldMkLst>
        <pc:spChg chg="mod">
          <ac:chgData name="Yinan Li" userId="55ba4f79fc26ccb6" providerId="LiveId" clId="{41AEF859-9EF9-4A01-9C28-020BA533C1DB}" dt="2024-09-21T02:39:21.866" v="234" actId="20577"/>
          <ac:spMkLst>
            <pc:docMk/>
            <pc:sldMk cId="199658307" sldId="282"/>
            <ac:spMk id="40" creationId="{00000000-0000-0000-0000-000000000000}"/>
          </ac:spMkLst>
        </pc:spChg>
      </pc:sldChg>
      <pc:sldChg chg="add modAnim">
        <pc:chgData name="Yinan Li" userId="55ba4f79fc26ccb6" providerId="LiveId" clId="{41AEF859-9EF9-4A01-9C28-020BA533C1DB}" dt="2024-10-11T02:11:15.216" v="1940"/>
        <pc:sldMkLst>
          <pc:docMk/>
          <pc:sldMk cId="2956572268" sldId="282"/>
        </pc:sldMkLst>
      </pc:sldChg>
      <pc:sldChg chg="del modAnim">
        <pc:chgData name="Yinan Li" userId="55ba4f79fc26ccb6" providerId="LiveId" clId="{41AEF859-9EF9-4A01-9C28-020BA533C1DB}" dt="2024-10-11T01:52:22.791" v="1393" actId="47"/>
        <pc:sldMkLst>
          <pc:docMk/>
          <pc:sldMk cId="624078602" sldId="283"/>
        </pc:sldMkLst>
      </pc:sldChg>
      <pc:sldChg chg="add modAnim">
        <pc:chgData name="Yinan Li" userId="55ba4f79fc26ccb6" providerId="LiveId" clId="{41AEF859-9EF9-4A01-9C28-020BA533C1DB}" dt="2024-10-11T02:43:53.051" v="2390"/>
        <pc:sldMkLst>
          <pc:docMk/>
          <pc:sldMk cId="3743801873" sldId="283"/>
        </pc:sldMkLst>
      </pc:sldChg>
      <pc:sldChg chg="del modAnim">
        <pc:chgData name="Yinan Li" userId="55ba4f79fc26ccb6" providerId="LiveId" clId="{41AEF859-9EF9-4A01-9C28-020BA533C1DB}" dt="2024-10-11T01:52:22.791" v="1393" actId="47"/>
        <pc:sldMkLst>
          <pc:docMk/>
          <pc:sldMk cId="2969144083" sldId="284"/>
        </pc:sldMkLst>
      </pc:sldChg>
      <pc:sldChg chg="add modAnim">
        <pc:chgData name="Yinan Li" userId="55ba4f79fc26ccb6" providerId="LiveId" clId="{41AEF859-9EF9-4A01-9C28-020BA533C1DB}" dt="2024-10-11T02:11:48.864" v="1948"/>
        <pc:sldMkLst>
          <pc:docMk/>
          <pc:sldMk cId="3768372802" sldId="284"/>
        </pc:sldMkLst>
      </pc:sldChg>
      <pc:sldChg chg="del modAnim">
        <pc:chgData name="Yinan Li" userId="55ba4f79fc26ccb6" providerId="LiveId" clId="{41AEF859-9EF9-4A01-9C28-020BA533C1DB}" dt="2024-10-11T01:52:22.791" v="1393" actId="47"/>
        <pc:sldMkLst>
          <pc:docMk/>
          <pc:sldMk cId="3333165821" sldId="285"/>
        </pc:sldMkLst>
      </pc:sldChg>
      <pc:sldChg chg="del modAnim">
        <pc:chgData name="Yinan Li" userId="55ba4f79fc26ccb6" providerId="LiveId" clId="{41AEF859-9EF9-4A01-9C28-020BA533C1DB}" dt="2024-10-11T01:52:22.791" v="1393" actId="47"/>
        <pc:sldMkLst>
          <pc:docMk/>
          <pc:sldMk cId="368570760" sldId="286"/>
        </pc:sldMkLst>
      </pc:sldChg>
      <pc:sldChg chg="add modAnim">
        <pc:chgData name="Yinan Li" userId="55ba4f79fc26ccb6" providerId="LiveId" clId="{41AEF859-9EF9-4A01-9C28-020BA533C1DB}" dt="2024-10-11T02:12:01.153" v="1954"/>
        <pc:sldMkLst>
          <pc:docMk/>
          <pc:sldMk cId="1689552250" sldId="286"/>
        </pc:sldMkLst>
      </pc:sldChg>
      <pc:sldChg chg="add modAnim">
        <pc:chgData name="Yinan Li" userId="55ba4f79fc26ccb6" providerId="LiveId" clId="{41AEF859-9EF9-4A01-9C28-020BA533C1DB}" dt="2024-10-11T02:44:41.756" v="2430"/>
        <pc:sldMkLst>
          <pc:docMk/>
          <pc:sldMk cId="2528975796" sldId="287"/>
        </pc:sldMkLst>
      </pc:sldChg>
      <pc:sldChg chg="del">
        <pc:chgData name="Yinan Li" userId="55ba4f79fc26ccb6" providerId="LiveId" clId="{41AEF859-9EF9-4A01-9C28-020BA533C1DB}" dt="2024-10-11T01:52:22.791" v="1393" actId="47"/>
        <pc:sldMkLst>
          <pc:docMk/>
          <pc:sldMk cId="3078345230" sldId="287"/>
        </pc:sldMkLst>
      </pc:sldChg>
      <pc:sldChg chg="addSp modSp del modAnim">
        <pc:chgData name="Yinan Li" userId="55ba4f79fc26ccb6" providerId="LiveId" clId="{41AEF859-9EF9-4A01-9C28-020BA533C1DB}" dt="2024-10-11T01:52:22.791" v="1393" actId="47"/>
        <pc:sldMkLst>
          <pc:docMk/>
          <pc:sldMk cId="1578713724" sldId="288"/>
        </pc:sldMkLst>
        <pc:spChg chg="mod">
          <ac:chgData name="Yinan Li" userId="55ba4f79fc26ccb6" providerId="LiveId" clId="{41AEF859-9EF9-4A01-9C28-020BA533C1DB}" dt="2024-09-21T02:46:10.259" v="346" actId="164"/>
          <ac:spMkLst>
            <pc:docMk/>
            <pc:sldMk cId="1578713724" sldId="288"/>
            <ac:spMk id="10" creationId="{00000000-0000-0000-0000-000000000000}"/>
          </ac:spMkLst>
        </pc:spChg>
        <pc:spChg chg="mod">
          <ac:chgData name="Yinan Li" userId="55ba4f79fc26ccb6" providerId="LiveId" clId="{41AEF859-9EF9-4A01-9C28-020BA533C1DB}" dt="2024-09-21T02:46:10.259" v="346" actId="164"/>
          <ac:spMkLst>
            <pc:docMk/>
            <pc:sldMk cId="1578713724" sldId="288"/>
            <ac:spMk id="12" creationId="{00000000-0000-0000-0000-000000000000}"/>
          </ac:spMkLst>
        </pc:spChg>
        <pc:spChg chg="mod">
          <ac:chgData name="Yinan Li" userId="55ba4f79fc26ccb6" providerId="LiveId" clId="{41AEF859-9EF9-4A01-9C28-020BA533C1DB}" dt="2024-09-21T02:46:10.259" v="346" actId="164"/>
          <ac:spMkLst>
            <pc:docMk/>
            <pc:sldMk cId="1578713724" sldId="288"/>
            <ac:spMk id="14" creationId="{00000000-0000-0000-0000-000000000000}"/>
          </ac:spMkLst>
        </pc:spChg>
        <pc:spChg chg="mod">
          <ac:chgData name="Yinan Li" userId="55ba4f79fc26ccb6" providerId="LiveId" clId="{41AEF859-9EF9-4A01-9C28-020BA533C1DB}" dt="2024-09-21T02:46:10.259" v="346" actId="164"/>
          <ac:spMkLst>
            <pc:docMk/>
            <pc:sldMk cId="1578713724" sldId="288"/>
            <ac:spMk id="16" creationId="{00000000-0000-0000-0000-000000000000}"/>
          </ac:spMkLst>
        </pc:spChg>
        <pc:spChg chg="mod">
          <ac:chgData name="Yinan Li" userId="55ba4f79fc26ccb6" providerId="LiveId" clId="{41AEF859-9EF9-4A01-9C28-020BA533C1DB}" dt="2024-09-21T02:46:10.259" v="346" actId="164"/>
          <ac:spMkLst>
            <pc:docMk/>
            <pc:sldMk cId="1578713724" sldId="288"/>
            <ac:spMk id="18" creationId="{00000000-0000-0000-0000-000000000000}"/>
          </ac:spMkLst>
        </pc:spChg>
        <pc:spChg chg="mod">
          <ac:chgData name="Yinan Li" userId="55ba4f79fc26ccb6" providerId="LiveId" clId="{41AEF859-9EF9-4A01-9C28-020BA533C1DB}" dt="2024-09-21T02:46:10.259" v="346" actId="164"/>
          <ac:spMkLst>
            <pc:docMk/>
            <pc:sldMk cId="1578713724" sldId="288"/>
            <ac:spMk id="20" creationId="{00000000-0000-0000-0000-000000000000}"/>
          </ac:spMkLst>
        </pc:spChg>
        <pc:spChg chg="mod">
          <ac:chgData name="Yinan Li" userId="55ba4f79fc26ccb6" providerId="LiveId" clId="{41AEF859-9EF9-4A01-9C28-020BA533C1DB}" dt="2024-09-21T02:46:10.259" v="346" actId="164"/>
          <ac:spMkLst>
            <pc:docMk/>
            <pc:sldMk cId="1578713724" sldId="288"/>
            <ac:spMk id="23" creationId="{00000000-0000-0000-0000-000000000000}"/>
          </ac:spMkLst>
        </pc:spChg>
        <pc:spChg chg="mod">
          <ac:chgData name="Yinan Li" userId="55ba4f79fc26ccb6" providerId="LiveId" clId="{41AEF859-9EF9-4A01-9C28-020BA533C1DB}" dt="2024-09-21T02:46:10.259" v="346" actId="164"/>
          <ac:spMkLst>
            <pc:docMk/>
            <pc:sldMk cId="1578713724" sldId="288"/>
            <ac:spMk id="24" creationId="{00000000-0000-0000-0000-000000000000}"/>
          </ac:spMkLst>
        </pc:spChg>
        <pc:spChg chg="mod">
          <ac:chgData name="Yinan Li" userId="55ba4f79fc26ccb6" providerId="LiveId" clId="{41AEF859-9EF9-4A01-9C28-020BA533C1DB}" dt="2024-09-21T02:46:10.259" v="346" actId="164"/>
          <ac:spMkLst>
            <pc:docMk/>
            <pc:sldMk cId="1578713724" sldId="288"/>
            <ac:spMk id="25" creationId="{00000000-0000-0000-0000-000000000000}"/>
          </ac:spMkLst>
        </pc:spChg>
        <pc:spChg chg="mod">
          <ac:chgData name="Yinan Li" userId="55ba4f79fc26ccb6" providerId="LiveId" clId="{41AEF859-9EF9-4A01-9C28-020BA533C1DB}" dt="2024-09-21T02:46:10.259" v="346" actId="164"/>
          <ac:spMkLst>
            <pc:docMk/>
            <pc:sldMk cId="1578713724" sldId="288"/>
            <ac:spMk id="26" creationId="{00000000-0000-0000-0000-000000000000}"/>
          </ac:spMkLst>
        </pc:spChg>
        <pc:spChg chg="mod">
          <ac:chgData name="Yinan Li" userId="55ba4f79fc26ccb6" providerId="LiveId" clId="{41AEF859-9EF9-4A01-9C28-020BA533C1DB}" dt="2024-09-21T02:46:10.259" v="346" actId="164"/>
          <ac:spMkLst>
            <pc:docMk/>
            <pc:sldMk cId="1578713724" sldId="288"/>
            <ac:spMk id="28" creationId="{00000000-0000-0000-0000-000000000000}"/>
          </ac:spMkLst>
        </pc:spChg>
        <pc:spChg chg="mod">
          <ac:chgData name="Yinan Li" userId="55ba4f79fc26ccb6" providerId="LiveId" clId="{41AEF859-9EF9-4A01-9C28-020BA533C1DB}" dt="2024-09-21T02:46:10.259" v="346" actId="164"/>
          <ac:spMkLst>
            <pc:docMk/>
            <pc:sldMk cId="1578713724" sldId="288"/>
            <ac:spMk id="29" creationId="{00000000-0000-0000-0000-000000000000}"/>
          </ac:spMkLst>
        </pc:spChg>
        <pc:spChg chg="mod">
          <ac:chgData name="Yinan Li" userId="55ba4f79fc26ccb6" providerId="LiveId" clId="{41AEF859-9EF9-4A01-9C28-020BA533C1DB}" dt="2024-09-21T02:46:10.259" v="346" actId="164"/>
          <ac:spMkLst>
            <pc:docMk/>
            <pc:sldMk cId="1578713724" sldId="288"/>
            <ac:spMk id="30" creationId="{00000000-0000-0000-0000-000000000000}"/>
          </ac:spMkLst>
        </pc:spChg>
        <pc:spChg chg="mod">
          <ac:chgData name="Yinan Li" userId="55ba4f79fc26ccb6" providerId="LiveId" clId="{41AEF859-9EF9-4A01-9C28-020BA533C1DB}" dt="2024-09-21T02:46:10.259" v="346" actId="164"/>
          <ac:spMkLst>
            <pc:docMk/>
            <pc:sldMk cId="1578713724" sldId="288"/>
            <ac:spMk id="31" creationId="{00000000-0000-0000-0000-000000000000}"/>
          </ac:spMkLst>
        </pc:spChg>
        <pc:grpChg chg="add mod">
          <ac:chgData name="Yinan Li" userId="55ba4f79fc26ccb6" providerId="LiveId" clId="{41AEF859-9EF9-4A01-9C28-020BA533C1DB}" dt="2024-09-21T02:46:10.259" v="346" actId="164"/>
          <ac:grpSpMkLst>
            <pc:docMk/>
            <pc:sldMk cId="1578713724" sldId="288"/>
            <ac:grpSpMk id="2" creationId="{E3DED41A-2635-ED28-9100-1D185CD68FB3}"/>
          </ac:grpSpMkLst>
        </pc:grpChg>
        <pc:graphicFrameChg chg="mod">
          <ac:chgData name="Yinan Li" userId="55ba4f79fc26ccb6" providerId="LiveId" clId="{41AEF859-9EF9-4A01-9C28-020BA533C1DB}" dt="2024-09-21T02:46:10.259" v="346" actId="164"/>
          <ac:graphicFrameMkLst>
            <pc:docMk/>
            <pc:sldMk cId="1578713724" sldId="288"/>
            <ac:graphicFrameMk id="11"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3"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5"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7"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9"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21"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22" creationId="{00000000-0000-0000-0000-000000000000}"/>
          </ac:graphicFrameMkLst>
        </pc:graphicFrameChg>
      </pc:sldChg>
      <pc:sldChg chg="modSp add modAnim">
        <pc:chgData name="Yinan Li" userId="55ba4f79fc26ccb6" providerId="LiveId" clId="{41AEF859-9EF9-4A01-9C28-020BA533C1DB}" dt="2024-10-11T02:12:52.528" v="1973"/>
        <pc:sldMkLst>
          <pc:docMk/>
          <pc:sldMk cId="1893177424" sldId="288"/>
        </pc:sldMkLst>
        <pc:spChg chg="mod">
          <ac:chgData name="Yinan Li" userId="55ba4f79fc26ccb6" providerId="LiveId" clId="{41AEF859-9EF9-4A01-9C28-020BA533C1DB}" dt="2024-10-11T02:12:24.645" v="1966" actId="20577"/>
          <ac:spMkLst>
            <pc:docMk/>
            <pc:sldMk cId="1893177424" sldId="288"/>
            <ac:spMk id="19" creationId="{00000000-0000-0000-0000-000000000000}"/>
          </ac:spMkLst>
        </pc:spChg>
      </pc:sldChg>
      <pc:sldChg chg="add modAnim">
        <pc:chgData name="Yinan Li" userId="55ba4f79fc26ccb6" providerId="LiveId" clId="{41AEF859-9EF9-4A01-9C28-020BA533C1DB}" dt="2024-10-11T02:45:05.969" v="2448"/>
        <pc:sldMkLst>
          <pc:docMk/>
          <pc:sldMk cId="55211111" sldId="289"/>
        </pc:sldMkLst>
      </pc:sldChg>
      <pc:sldChg chg="modSp del modAnim">
        <pc:chgData name="Yinan Li" userId="55ba4f79fc26ccb6" providerId="LiveId" clId="{41AEF859-9EF9-4A01-9C28-020BA533C1DB}" dt="2024-10-11T01:52:22.791" v="1393" actId="47"/>
        <pc:sldMkLst>
          <pc:docMk/>
          <pc:sldMk cId="2481190021" sldId="289"/>
        </pc:sldMkLst>
        <pc:spChg chg="mod">
          <ac:chgData name="Yinan Li" userId="55ba4f79fc26ccb6" providerId="LiveId" clId="{41AEF859-9EF9-4A01-9C28-020BA533C1DB}" dt="2024-09-21T02:47:16.032" v="358" actId="20577"/>
          <ac:spMkLst>
            <pc:docMk/>
            <pc:sldMk cId="2481190021" sldId="289"/>
            <ac:spMk id="17" creationId="{00000000-0000-0000-0000-000000000000}"/>
          </ac:spMkLst>
        </pc:spChg>
      </pc:sldChg>
      <pc:sldChg chg="add modAnim">
        <pc:chgData name="Yinan Li" userId="55ba4f79fc26ccb6" providerId="LiveId" clId="{41AEF859-9EF9-4A01-9C28-020BA533C1DB}" dt="2024-10-11T02:13:53.847" v="1985"/>
        <pc:sldMkLst>
          <pc:docMk/>
          <pc:sldMk cId="610314609" sldId="290"/>
        </pc:sldMkLst>
      </pc:sldChg>
      <pc:sldChg chg="del modAnim">
        <pc:chgData name="Yinan Li" userId="55ba4f79fc26ccb6" providerId="LiveId" clId="{41AEF859-9EF9-4A01-9C28-020BA533C1DB}" dt="2024-10-11T01:52:22.791" v="1393" actId="47"/>
        <pc:sldMkLst>
          <pc:docMk/>
          <pc:sldMk cId="3240180233" sldId="290"/>
        </pc:sldMkLst>
      </pc:sldChg>
      <pc:sldChg chg="add modAnim">
        <pc:chgData name="Yinan Li" userId="55ba4f79fc26ccb6" providerId="LiveId" clId="{41AEF859-9EF9-4A01-9C28-020BA533C1DB}" dt="2024-10-11T02:14:20.994" v="2000"/>
        <pc:sldMkLst>
          <pc:docMk/>
          <pc:sldMk cId="20505253" sldId="291"/>
        </pc:sldMkLst>
      </pc:sldChg>
      <pc:sldChg chg="addSp delSp modSp del mod modAnim">
        <pc:chgData name="Yinan Li" userId="55ba4f79fc26ccb6" providerId="LiveId" clId="{41AEF859-9EF9-4A01-9C28-020BA533C1DB}" dt="2024-10-11T01:52:22.791" v="1393" actId="47"/>
        <pc:sldMkLst>
          <pc:docMk/>
          <pc:sldMk cId="1954266308" sldId="291"/>
        </pc:sldMkLst>
        <pc:spChg chg="mod">
          <ac:chgData name="Yinan Li" userId="55ba4f79fc26ccb6" providerId="LiveId" clId="{41AEF859-9EF9-4A01-9C28-020BA533C1DB}" dt="2024-09-21T02:55:52.400" v="546" actId="1076"/>
          <ac:spMkLst>
            <pc:docMk/>
            <pc:sldMk cId="1954266308" sldId="291"/>
            <ac:spMk id="4" creationId="{00000000-0000-0000-0000-000000000000}"/>
          </ac:spMkLst>
        </pc:spChg>
        <pc:spChg chg="mod">
          <ac:chgData name="Yinan Li" userId="55ba4f79fc26ccb6" providerId="LiveId" clId="{41AEF859-9EF9-4A01-9C28-020BA533C1DB}" dt="2024-09-21T02:54:01.514" v="511" actId="207"/>
          <ac:spMkLst>
            <pc:docMk/>
            <pc:sldMk cId="1954266308" sldId="291"/>
            <ac:spMk id="5" creationId="{00000000-0000-0000-0000-000000000000}"/>
          </ac:spMkLst>
        </pc:spChg>
        <pc:spChg chg="del">
          <ac:chgData name="Yinan Li" userId="55ba4f79fc26ccb6" providerId="LiveId" clId="{41AEF859-9EF9-4A01-9C28-020BA533C1DB}" dt="2024-09-21T02:50:51.461" v="373" actId="478"/>
          <ac:spMkLst>
            <pc:docMk/>
            <pc:sldMk cId="1954266308" sldId="291"/>
            <ac:spMk id="6" creationId="{00000000-0000-0000-0000-000000000000}"/>
          </ac:spMkLst>
        </pc:spChg>
        <pc:spChg chg="del">
          <ac:chgData name="Yinan Li" userId="55ba4f79fc26ccb6" providerId="LiveId" clId="{41AEF859-9EF9-4A01-9C28-020BA533C1DB}" dt="2024-09-21T02:50:51.461" v="373" actId="478"/>
          <ac:spMkLst>
            <pc:docMk/>
            <pc:sldMk cId="1954266308" sldId="291"/>
            <ac:spMk id="7" creationId="{00000000-0000-0000-0000-000000000000}"/>
          </ac:spMkLst>
        </pc:spChg>
        <pc:spChg chg="del">
          <ac:chgData name="Yinan Li" userId="55ba4f79fc26ccb6" providerId="LiveId" clId="{41AEF859-9EF9-4A01-9C28-020BA533C1DB}" dt="2024-09-21T02:50:51.461" v="373" actId="478"/>
          <ac:spMkLst>
            <pc:docMk/>
            <pc:sldMk cId="1954266308" sldId="291"/>
            <ac:spMk id="8" creationId="{00000000-0000-0000-0000-000000000000}"/>
          </ac:spMkLst>
        </pc:spChg>
        <pc:spChg chg="del">
          <ac:chgData name="Yinan Li" userId="55ba4f79fc26ccb6" providerId="LiveId" clId="{41AEF859-9EF9-4A01-9C28-020BA533C1DB}" dt="2024-09-21T02:50:51.461" v="373" actId="478"/>
          <ac:spMkLst>
            <pc:docMk/>
            <pc:sldMk cId="1954266308" sldId="291"/>
            <ac:spMk id="9" creationId="{00000000-0000-0000-0000-000000000000}"/>
          </ac:spMkLst>
        </pc:spChg>
        <pc:spChg chg="del">
          <ac:chgData name="Yinan Li" userId="55ba4f79fc26ccb6" providerId="LiveId" clId="{41AEF859-9EF9-4A01-9C28-020BA533C1DB}" dt="2024-09-21T02:50:51.461" v="373" actId="478"/>
          <ac:spMkLst>
            <pc:docMk/>
            <pc:sldMk cId="1954266308" sldId="291"/>
            <ac:spMk id="10" creationId="{00000000-0000-0000-0000-000000000000}"/>
          </ac:spMkLst>
        </pc:spChg>
        <pc:spChg chg="del">
          <ac:chgData name="Yinan Li" userId="55ba4f79fc26ccb6" providerId="LiveId" clId="{41AEF859-9EF9-4A01-9C28-020BA533C1DB}" dt="2024-09-21T02:50:51.461" v="373" actId="478"/>
          <ac:spMkLst>
            <pc:docMk/>
            <pc:sldMk cId="1954266308" sldId="291"/>
            <ac:spMk id="11" creationId="{00000000-0000-0000-0000-000000000000}"/>
          </ac:spMkLst>
        </pc:spChg>
        <pc:spChg chg="del">
          <ac:chgData name="Yinan Li" userId="55ba4f79fc26ccb6" providerId="LiveId" clId="{41AEF859-9EF9-4A01-9C28-020BA533C1DB}" dt="2024-09-21T02:50:51.461" v="373" actId="478"/>
          <ac:spMkLst>
            <pc:docMk/>
            <pc:sldMk cId="1954266308" sldId="291"/>
            <ac:spMk id="12" creationId="{00000000-0000-0000-0000-000000000000}"/>
          </ac:spMkLst>
        </pc:spChg>
        <pc:spChg chg="del">
          <ac:chgData name="Yinan Li" userId="55ba4f79fc26ccb6" providerId="LiveId" clId="{41AEF859-9EF9-4A01-9C28-020BA533C1DB}" dt="2024-09-21T02:50:51.461" v="373" actId="478"/>
          <ac:spMkLst>
            <pc:docMk/>
            <pc:sldMk cId="1954266308" sldId="291"/>
            <ac:spMk id="13" creationId="{00000000-0000-0000-0000-000000000000}"/>
          </ac:spMkLst>
        </pc:spChg>
        <pc:spChg chg="del">
          <ac:chgData name="Yinan Li" userId="55ba4f79fc26ccb6" providerId="LiveId" clId="{41AEF859-9EF9-4A01-9C28-020BA533C1DB}" dt="2024-09-21T02:50:51.461" v="373" actId="478"/>
          <ac:spMkLst>
            <pc:docMk/>
            <pc:sldMk cId="1954266308" sldId="291"/>
            <ac:spMk id="14" creationId="{00000000-0000-0000-0000-000000000000}"/>
          </ac:spMkLst>
        </pc:spChg>
        <pc:spChg chg="del">
          <ac:chgData name="Yinan Li" userId="55ba4f79fc26ccb6" providerId="LiveId" clId="{41AEF859-9EF9-4A01-9C28-020BA533C1DB}" dt="2024-09-21T02:50:51.461" v="373" actId="478"/>
          <ac:spMkLst>
            <pc:docMk/>
            <pc:sldMk cId="1954266308" sldId="291"/>
            <ac:spMk id="15" creationId="{00000000-0000-0000-0000-000000000000}"/>
          </ac:spMkLst>
        </pc:spChg>
        <pc:spChg chg="del">
          <ac:chgData name="Yinan Li" userId="55ba4f79fc26ccb6" providerId="LiveId" clId="{41AEF859-9EF9-4A01-9C28-020BA533C1DB}" dt="2024-09-21T02:50:51.461" v="373" actId="478"/>
          <ac:spMkLst>
            <pc:docMk/>
            <pc:sldMk cId="1954266308" sldId="291"/>
            <ac:spMk id="16" creationId="{00000000-0000-0000-0000-000000000000}"/>
          </ac:spMkLst>
        </pc:spChg>
        <pc:spChg chg="del">
          <ac:chgData name="Yinan Li" userId="55ba4f79fc26ccb6" providerId="LiveId" clId="{41AEF859-9EF9-4A01-9C28-020BA533C1DB}" dt="2024-09-21T02:50:51.461" v="373" actId="478"/>
          <ac:spMkLst>
            <pc:docMk/>
            <pc:sldMk cId="1954266308" sldId="291"/>
            <ac:spMk id="17" creationId="{00000000-0000-0000-0000-000000000000}"/>
          </ac:spMkLst>
        </pc:spChg>
        <pc:spChg chg="del">
          <ac:chgData name="Yinan Li" userId="55ba4f79fc26ccb6" providerId="LiveId" clId="{41AEF859-9EF9-4A01-9C28-020BA533C1DB}" dt="2024-09-21T02:50:51.461" v="373" actId="478"/>
          <ac:spMkLst>
            <pc:docMk/>
            <pc:sldMk cId="1954266308" sldId="291"/>
            <ac:spMk id="18" creationId="{00000000-0000-0000-0000-000000000000}"/>
          </ac:spMkLst>
        </pc:spChg>
        <pc:spChg chg="mod">
          <ac:chgData name="Yinan Li" userId="55ba4f79fc26ccb6" providerId="LiveId" clId="{41AEF859-9EF9-4A01-9C28-020BA533C1DB}" dt="2024-09-21T02:56:03.664" v="547" actId="207"/>
          <ac:spMkLst>
            <pc:docMk/>
            <pc:sldMk cId="1954266308" sldId="291"/>
            <ac:spMk id="23" creationId="{00000000-0000-0000-0000-000000000000}"/>
          </ac:spMkLst>
        </pc:spChg>
        <pc:spChg chg="del">
          <ac:chgData name="Yinan Li" userId="55ba4f79fc26ccb6" providerId="LiveId" clId="{41AEF859-9EF9-4A01-9C28-020BA533C1DB}" dt="2024-09-21T02:50:51.461" v="373" actId="478"/>
          <ac:spMkLst>
            <pc:docMk/>
            <pc:sldMk cId="1954266308" sldId="291"/>
            <ac:spMk id="27" creationId="{00000000-0000-0000-0000-000000000000}"/>
          </ac:spMkLst>
        </pc:spChg>
        <pc:spChg chg="del">
          <ac:chgData name="Yinan Li" userId="55ba4f79fc26ccb6" providerId="LiveId" clId="{41AEF859-9EF9-4A01-9C28-020BA533C1DB}" dt="2024-09-21T02:50:51.461" v="373" actId="478"/>
          <ac:spMkLst>
            <pc:docMk/>
            <pc:sldMk cId="1954266308" sldId="291"/>
            <ac:spMk id="28" creationId="{00000000-0000-0000-0000-000000000000}"/>
          </ac:spMkLst>
        </pc:spChg>
        <pc:spChg chg="del">
          <ac:chgData name="Yinan Li" userId="55ba4f79fc26ccb6" providerId="LiveId" clId="{41AEF859-9EF9-4A01-9C28-020BA533C1DB}" dt="2024-09-21T02:50:51.461" v="373" actId="478"/>
          <ac:spMkLst>
            <pc:docMk/>
            <pc:sldMk cId="1954266308" sldId="291"/>
            <ac:spMk id="29" creationId="{00000000-0000-0000-0000-000000000000}"/>
          </ac:spMkLst>
        </pc:spChg>
        <pc:spChg chg="del">
          <ac:chgData name="Yinan Li" userId="55ba4f79fc26ccb6" providerId="LiveId" clId="{41AEF859-9EF9-4A01-9C28-020BA533C1DB}" dt="2024-09-21T02:50:51.461" v="373" actId="478"/>
          <ac:spMkLst>
            <pc:docMk/>
            <pc:sldMk cId="1954266308" sldId="291"/>
            <ac:spMk id="30" creationId="{00000000-0000-0000-0000-000000000000}"/>
          </ac:spMkLst>
        </pc:spChg>
        <pc:spChg chg="del">
          <ac:chgData name="Yinan Li" userId="55ba4f79fc26ccb6" providerId="LiveId" clId="{41AEF859-9EF9-4A01-9C28-020BA533C1DB}" dt="2024-09-21T02:50:51.461" v="373" actId="478"/>
          <ac:spMkLst>
            <pc:docMk/>
            <pc:sldMk cId="1954266308" sldId="291"/>
            <ac:spMk id="31" creationId="{00000000-0000-0000-0000-000000000000}"/>
          </ac:spMkLst>
        </pc:spChg>
        <pc:spChg chg="del">
          <ac:chgData name="Yinan Li" userId="55ba4f79fc26ccb6" providerId="LiveId" clId="{41AEF859-9EF9-4A01-9C28-020BA533C1DB}" dt="2024-09-21T02:50:51.461" v="373" actId="478"/>
          <ac:spMkLst>
            <pc:docMk/>
            <pc:sldMk cId="1954266308" sldId="291"/>
            <ac:spMk id="32" creationId="{00000000-0000-0000-0000-000000000000}"/>
          </ac:spMkLst>
        </pc:spChg>
        <pc:spChg chg="del">
          <ac:chgData name="Yinan Li" userId="55ba4f79fc26ccb6" providerId="LiveId" clId="{41AEF859-9EF9-4A01-9C28-020BA533C1DB}" dt="2024-09-21T02:50:51.461" v="373" actId="478"/>
          <ac:spMkLst>
            <pc:docMk/>
            <pc:sldMk cId="1954266308" sldId="291"/>
            <ac:spMk id="34" creationId="{00000000-0000-0000-0000-000000000000}"/>
          </ac:spMkLst>
        </pc:spChg>
        <pc:spChg chg="del">
          <ac:chgData name="Yinan Li" userId="55ba4f79fc26ccb6" providerId="LiveId" clId="{41AEF859-9EF9-4A01-9C28-020BA533C1DB}" dt="2024-09-21T02:50:51.461" v="373" actId="478"/>
          <ac:spMkLst>
            <pc:docMk/>
            <pc:sldMk cId="1954266308" sldId="291"/>
            <ac:spMk id="35" creationId="{00000000-0000-0000-0000-000000000000}"/>
          </ac:spMkLst>
        </pc:spChg>
        <pc:spChg chg="del">
          <ac:chgData name="Yinan Li" userId="55ba4f79fc26ccb6" providerId="LiveId" clId="{41AEF859-9EF9-4A01-9C28-020BA533C1DB}" dt="2024-09-21T02:50:51.461" v="373" actId="478"/>
          <ac:spMkLst>
            <pc:docMk/>
            <pc:sldMk cId="1954266308" sldId="291"/>
            <ac:spMk id="36" creationId="{00000000-0000-0000-0000-000000000000}"/>
          </ac:spMkLst>
        </pc:spChg>
        <pc:spChg chg="del">
          <ac:chgData name="Yinan Li" userId="55ba4f79fc26ccb6" providerId="LiveId" clId="{41AEF859-9EF9-4A01-9C28-020BA533C1DB}" dt="2024-09-21T02:50:51.461" v="373" actId="478"/>
          <ac:spMkLst>
            <pc:docMk/>
            <pc:sldMk cId="1954266308" sldId="291"/>
            <ac:spMk id="37" creationId="{00000000-0000-0000-0000-000000000000}"/>
          </ac:spMkLst>
        </pc:spChg>
        <pc:spChg chg="del">
          <ac:chgData name="Yinan Li" userId="55ba4f79fc26ccb6" providerId="LiveId" clId="{41AEF859-9EF9-4A01-9C28-020BA533C1DB}" dt="2024-09-21T02:50:51.461" v="373" actId="478"/>
          <ac:spMkLst>
            <pc:docMk/>
            <pc:sldMk cId="1954266308" sldId="291"/>
            <ac:spMk id="38" creationId="{00000000-0000-0000-0000-000000000000}"/>
          </ac:spMkLst>
        </pc:spChg>
        <pc:spChg chg="del">
          <ac:chgData name="Yinan Li" userId="55ba4f79fc26ccb6" providerId="LiveId" clId="{41AEF859-9EF9-4A01-9C28-020BA533C1DB}" dt="2024-09-21T02:50:51.461" v="373" actId="478"/>
          <ac:spMkLst>
            <pc:docMk/>
            <pc:sldMk cId="1954266308" sldId="291"/>
            <ac:spMk id="39" creationId="{00000000-0000-0000-0000-000000000000}"/>
          </ac:spMkLst>
        </pc:spChg>
        <pc:spChg chg="del">
          <ac:chgData name="Yinan Li" userId="55ba4f79fc26ccb6" providerId="LiveId" clId="{41AEF859-9EF9-4A01-9C28-020BA533C1DB}" dt="2024-09-21T02:50:51.461" v="373" actId="478"/>
          <ac:spMkLst>
            <pc:docMk/>
            <pc:sldMk cId="1954266308" sldId="291"/>
            <ac:spMk id="40" creationId="{00000000-0000-0000-0000-000000000000}"/>
          </ac:spMkLst>
        </pc:spChg>
        <pc:spChg chg="del">
          <ac:chgData name="Yinan Li" userId="55ba4f79fc26ccb6" providerId="LiveId" clId="{41AEF859-9EF9-4A01-9C28-020BA533C1DB}" dt="2024-09-21T02:50:51.461" v="373" actId="478"/>
          <ac:spMkLst>
            <pc:docMk/>
            <pc:sldMk cId="1954266308" sldId="291"/>
            <ac:spMk id="41" creationId="{00000000-0000-0000-0000-000000000000}"/>
          </ac:spMkLst>
        </pc:spChg>
        <pc:spChg chg="del">
          <ac:chgData name="Yinan Li" userId="55ba4f79fc26ccb6" providerId="LiveId" clId="{41AEF859-9EF9-4A01-9C28-020BA533C1DB}" dt="2024-09-21T02:50:51.461" v="373" actId="478"/>
          <ac:spMkLst>
            <pc:docMk/>
            <pc:sldMk cId="1954266308" sldId="291"/>
            <ac:spMk id="42" creationId="{00000000-0000-0000-0000-000000000000}"/>
          </ac:spMkLst>
        </pc:spChg>
        <pc:spChg chg="del">
          <ac:chgData name="Yinan Li" userId="55ba4f79fc26ccb6" providerId="LiveId" clId="{41AEF859-9EF9-4A01-9C28-020BA533C1DB}" dt="2024-09-21T02:50:51.461" v="373" actId="478"/>
          <ac:spMkLst>
            <pc:docMk/>
            <pc:sldMk cId="1954266308" sldId="291"/>
            <ac:spMk id="43" creationId="{00000000-0000-0000-0000-000000000000}"/>
          </ac:spMkLst>
        </pc:spChg>
        <pc:spChg chg="del">
          <ac:chgData name="Yinan Li" userId="55ba4f79fc26ccb6" providerId="LiveId" clId="{41AEF859-9EF9-4A01-9C28-020BA533C1DB}" dt="2024-09-21T02:50:51.461" v="373" actId="478"/>
          <ac:spMkLst>
            <pc:docMk/>
            <pc:sldMk cId="1954266308" sldId="291"/>
            <ac:spMk id="44" creationId="{00000000-0000-0000-0000-000000000000}"/>
          </ac:spMkLst>
        </pc:spChg>
        <pc:spChg chg="del">
          <ac:chgData name="Yinan Li" userId="55ba4f79fc26ccb6" providerId="LiveId" clId="{41AEF859-9EF9-4A01-9C28-020BA533C1DB}" dt="2024-09-21T02:50:51.461" v="373" actId="478"/>
          <ac:spMkLst>
            <pc:docMk/>
            <pc:sldMk cId="1954266308" sldId="291"/>
            <ac:spMk id="45" creationId="{00000000-0000-0000-0000-000000000000}"/>
          </ac:spMkLst>
        </pc:spChg>
        <pc:spChg chg="del">
          <ac:chgData name="Yinan Li" userId="55ba4f79fc26ccb6" providerId="LiveId" clId="{41AEF859-9EF9-4A01-9C28-020BA533C1DB}" dt="2024-09-21T02:50:51.461" v="373" actId="478"/>
          <ac:spMkLst>
            <pc:docMk/>
            <pc:sldMk cId="1954266308" sldId="291"/>
            <ac:spMk id="46" creationId="{00000000-0000-0000-0000-000000000000}"/>
          </ac:spMkLst>
        </pc:spChg>
        <pc:spChg chg="del">
          <ac:chgData name="Yinan Li" userId="55ba4f79fc26ccb6" providerId="LiveId" clId="{41AEF859-9EF9-4A01-9C28-020BA533C1DB}" dt="2024-09-21T02:50:51.461" v="373" actId="478"/>
          <ac:spMkLst>
            <pc:docMk/>
            <pc:sldMk cId="1954266308" sldId="291"/>
            <ac:spMk id="47" creationId="{00000000-0000-0000-0000-000000000000}"/>
          </ac:spMkLst>
        </pc:spChg>
        <pc:spChg chg="del">
          <ac:chgData name="Yinan Li" userId="55ba4f79fc26ccb6" providerId="LiveId" clId="{41AEF859-9EF9-4A01-9C28-020BA533C1DB}" dt="2024-09-21T02:50:51.461" v="373" actId="478"/>
          <ac:spMkLst>
            <pc:docMk/>
            <pc:sldMk cId="1954266308" sldId="291"/>
            <ac:spMk id="48" creationId="{00000000-0000-0000-0000-000000000000}"/>
          </ac:spMkLst>
        </pc:spChg>
        <pc:spChg chg="del">
          <ac:chgData name="Yinan Li" userId="55ba4f79fc26ccb6" providerId="LiveId" clId="{41AEF859-9EF9-4A01-9C28-020BA533C1DB}" dt="2024-09-21T02:50:51.461" v="373" actId="478"/>
          <ac:spMkLst>
            <pc:docMk/>
            <pc:sldMk cId="1954266308" sldId="291"/>
            <ac:spMk id="49" creationId="{00000000-0000-0000-0000-000000000000}"/>
          </ac:spMkLst>
        </pc:spChg>
        <pc:spChg chg="del">
          <ac:chgData name="Yinan Li" userId="55ba4f79fc26ccb6" providerId="LiveId" clId="{41AEF859-9EF9-4A01-9C28-020BA533C1DB}" dt="2024-09-21T02:50:51.461" v="373" actId="478"/>
          <ac:spMkLst>
            <pc:docMk/>
            <pc:sldMk cId="1954266308" sldId="291"/>
            <ac:spMk id="50" creationId="{00000000-0000-0000-0000-000000000000}"/>
          </ac:spMkLst>
        </pc:spChg>
        <pc:spChg chg="del">
          <ac:chgData name="Yinan Li" userId="55ba4f79fc26ccb6" providerId="LiveId" clId="{41AEF859-9EF9-4A01-9C28-020BA533C1DB}" dt="2024-09-21T02:50:51.461" v="373" actId="478"/>
          <ac:spMkLst>
            <pc:docMk/>
            <pc:sldMk cId="1954266308" sldId="291"/>
            <ac:spMk id="51" creationId="{00000000-0000-0000-0000-000000000000}"/>
          </ac:spMkLst>
        </pc:spChg>
        <pc:spChg chg="del">
          <ac:chgData name="Yinan Li" userId="55ba4f79fc26ccb6" providerId="LiveId" clId="{41AEF859-9EF9-4A01-9C28-020BA533C1DB}" dt="2024-09-21T02:50:51.461" v="373" actId="478"/>
          <ac:spMkLst>
            <pc:docMk/>
            <pc:sldMk cId="1954266308" sldId="291"/>
            <ac:spMk id="52" creationId="{00000000-0000-0000-0000-000000000000}"/>
          </ac:spMkLst>
        </pc:spChg>
        <pc:spChg chg="del">
          <ac:chgData name="Yinan Li" userId="55ba4f79fc26ccb6" providerId="LiveId" clId="{41AEF859-9EF9-4A01-9C28-020BA533C1DB}" dt="2024-09-21T02:50:51.461" v="373" actId="478"/>
          <ac:spMkLst>
            <pc:docMk/>
            <pc:sldMk cId="1954266308" sldId="291"/>
            <ac:spMk id="53" creationId="{00000000-0000-0000-0000-000000000000}"/>
          </ac:spMkLst>
        </pc:spChg>
        <pc:spChg chg="del">
          <ac:chgData name="Yinan Li" userId="55ba4f79fc26ccb6" providerId="LiveId" clId="{41AEF859-9EF9-4A01-9C28-020BA533C1DB}" dt="2024-09-21T02:50:51.461" v="373" actId="478"/>
          <ac:spMkLst>
            <pc:docMk/>
            <pc:sldMk cId="1954266308" sldId="291"/>
            <ac:spMk id="54" creationId="{00000000-0000-0000-0000-000000000000}"/>
          </ac:spMkLst>
        </pc:spChg>
        <pc:spChg chg="del">
          <ac:chgData name="Yinan Li" userId="55ba4f79fc26ccb6" providerId="LiveId" clId="{41AEF859-9EF9-4A01-9C28-020BA533C1DB}" dt="2024-09-21T02:50:51.461" v="373" actId="478"/>
          <ac:spMkLst>
            <pc:docMk/>
            <pc:sldMk cId="1954266308" sldId="291"/>
            <ac:spMk id="55" creationId="{00000000-0000-0000-0000-000000000000}"/>
          </ac:spMkLst>
        </pc:spChg>
        <pc:spChg chg="del">
          <ac:chgData name="Yinan Li" userId="55ba4f79fc26ccb6" providerId="LiveId" clId="{41AEF859-9EF9-4A01-9C28-020BA533C1DB}" dt="2024-09-21T02:50:51.461" v="373" actId="478"/>
          <ac:spMkLst>
            <pc:docMk/>
            <pc:sldMk cId="1954266308" sldId="291"/>
            <ac:spMk id="56" creationId="{00000000-0000-0000-0000-000000000000}"/>
          </ac:spMkLst>
        </pc:spChg>
        <pc:spChg chg="del">
          <ac:chgData name="Yinan Li" userId="55ba4f79fc26ccb6" providerId="LiveId" clId="{41AEF859-9EF9-4A01-9C28-020BA533C1DB}" dt="2024-09-21T02:50:51.461" v="373" actId="478"/>
          <ac:spMkLst>
            <pc:docMk/>
            <pc:sldMk cId="1954266308" sldId="291"/>
            <ac:spMk id="57" creationId="{00000000-0000-0000-0000-000000000000}"/>
          </ac:spMkLst>
        </pc:spChg>
        <pc:spChg chg="del">
          <ac:chgData name="Yinan Li" userId="55ba4f79fc26ccb6" providerId="LiveId" clId="{41AEF859-9EF9-4A01-9C28-020BA533C1DB}" dt="2024-09-21T02:50:51.461" v="373" actId="478"/>
          <ac:spMkLst>
            <pc:docMk/>
            <pc:sldMk cId="1954266308" sldId="291"/>
            <ac:spMk id="58" creationId="{00000000-0000-0000-0000-000000000000}"/>
          </ac:spMkLst>
        </pc:spChg>
        <pc:spChg chg="del">
          <ac:chgData name="Yinan Li" userId="55ba4f79fc26ccb6" providerId="LiveId" clId="{41AEF859-9EF9-4A01-9C28-020BA533C1DB}" dt="2024-09-21T02:50:51.461" v="373" actId="478"/>
          <ac:spMkLst>
            <pc:docMk/>
            <pc:sldMk cId="1954266308" sldId="291"/>
            <ac:spMk id="59" creationId="{00000000-0000-0000-0000-000000000000}"/>
          </ac:spMkLst>
        </pc:spChg>
        <pc:spChg chg="del">
          <ac:chgData name="Yinan Li" userId="55ba4f79fc26ccb6" providerId="LiveId" clId="{41AEF859-9EF9-4A01-9C28-020BA533C1DB}" dt="2024-09-21T02:50:51.461" v="373" actId="478"/>
          <ac:spMkLst>
            <pc:docMk/>
            <pc:sldMk cId="1954266308" sldId="291"/>
            <ac:spMk id="60" creationId="{00000000-0000-0000-0000-000000000000}"/>
          </ac:spMkLst>
        </pc:spChg>
        <pc:spChg chg="del">
          <ac:chgData name="Yinan Li" userId="55ba4f79fc26ccb6" providerId="LiveId" clId="{41AEF859-9EF9-4A01-9C28-020BA533C1DB}" dt="2024-09-21T02:50:51.461" v="373" actId="478"/>
          <ac:spMkLst>
            <pc:docMk/>
            <pc:sldMk cId="1954266308" sldId="291"/>
            <ac:spMk id="61" creationId="{00000000-0000-0000-0000-000000000000}"/>
          </ac:spMkLst>
        </pc:spChg>
        <pc:spChg chg="del">
          <ac:chgData name="Yinan Li" userId="55ba4f79fc26ccb6" providerId="LiveId" clId="{41AEF859-9EF9-4A01-9C28-020BA533C1DB}" dt="2024-09-21T02:50:51.461" v="373" actId="478"/>
          <ac:spMkLst>
            <pc:docMk/>
            <pc:sldMk cId="1954266308" sldId="291"/>
            <ac:spMk id="62" creationId="{00000000-0000-0000-0000-000000000000}"/>
          </ac:spMkLst>
        </pc:spChg>
        <pc:spChg chg="del">
          <ac:chgData name="Yinan Li" userId="55ba4f79fc26ccb6" providerId="LiveId" clId="{41AEF859-9EF9-4A01-9C28-020BA533C1DB}" dt="2024-09-21T02:50:51.461" v="373" actId="478"/>
          <ac:spMkLst>
            <pc:docMk/>
            <pc:sldMk cId="1954266308" sldId="291"/>
            <ac:spMk id="63" creationId="{00000000-0000-0000-0000-000000000000}"/>
          </ac:spMkLst>
        </pc:spChg>
        <pc:spChg chg="del">
          <ac:chgData name="Yinan Li" userId="55ba4f79fc26ccb6" providerId="LiveId" clId="{41AEF859-9EF9-4A01-9C28-020BA533C1DB}" dt="2024-09-21T02:50:51.461" v="373" actId="478"/>
          <ac:spMkLst>
            <pc:docMk/>
            <pc:sldMk cId="1954266308" sldId="291"/>
            <ac:spMk id="64" creationId="{00000000-0000-0000-0000-000000000000}"/>
          </ac:spMkLst>
        </pc:spChg>
        <pc:spChg chg="del">
          <ac:chgData name="Yinan Li" userId="55ba4f79fc26ccb6" providerId="LiveId" clId="{41AEF859-9EF9-4A01-9C28-020BA533C1DB}" dt="2024-09-21T02:50:51.461" v="373" actId="478"/>
          <ac:spMkLst>
            <pc:docMk/>
            <pc:sldMk cId="1954266308" sldId="291"/>
            <ac:spMk id="65" creationId="{00000000-0000-0000-0000-000000000000}"/>
          </ac:spMkLst>
        </pc:spChg>
        <pc:spChg chg="del">
          <ac:chgData name="Yinan Li" userId="55ba4f79fc26ccb6" providerId="LiveId" clId="{41AEF859-9EF9-4A01-9C28-020BA533C1DB}" dt="2024-09-21T02:50:51.461" v="373" actId="478"/>
          <ac:spMkLst>
            <pc:docMk/>
            <pc:sldMk cId="1954266308" sldId="291"/>
            <ac:spMk id="66" creationId="{00000000-0000-0000-0000-000000000000}"/>
          </ac:spMkLst>
        </pc:spChg>
        <pc:spChg chg="del">
          <ac:chgData name="Yinan Li" userId="55ba4f79fc26ccb6" providerId="LiveId" clId="{41AEF859-9EF9-4A01-9C28-020BA533C1DB}" dt="2024-09-21T02:50:51.461" v="373" actId="478"/>
          <ac:spMkLst>
            <pc:docMk/>
            <pc:sldMk cId="1954266308" sldId="291"/>
            <ac:spMk id="67" creationId="{00000000-0000-0000-0000-000000000000}"/>
          </ac:spMkLst>
        </pc:spChg>
        <pc:spChg chg="del">
          <ac:chgData name="Yinan Li" userId="55ba4f79fc26ccb6" providerId="LiveId" clId="{41AEF859-9EF9-4A01-9C28-020BA533C1DB}" dt="2024-09-21T02:50:51.461" v="373" actId="478"/>
          <ac:spMkLst>
            <pc:docMk/>
            <pc:sldMk cId="1954266308" sldId="291"/>
            <ac:spMk id="68" creationId="{00000000-0000-0000-0000-000000000000}"/>
          </ac:spMkLst>
        </pc:spChg>
        <pc:spChg chg="del">
          <ac:chgData name="Yinan Li" userId="55ba4f79fc26ccb6" providerId="LiveId" clId="{41AEF859-9EF9-4A01-9C28-020BA533C1DB}" dt="2024-09-21T02:50:51.461" v="373" actId="478"/>
          <ac:spMkLst>
            <pc:docMk/>
            <pc:sldMk cId="1954266308" sldId="291"/>
            <ac:spMk id="69" creationId="{00000000-0000-0000-0000-000000000000}"/>
          </ac:spMkLst>
        </pc:spChg>
        <pc:spChg chg="del">
          <ac:chgData name="Yinan Li" userId="55ba4f79fc26ccb6" providerId="LiveId" clId="{41AEF859-9EF9-4A01-9C28-020BA533C1DB}" dt="2024-09-21T02:50:51.461" v="373" actId="478"/>
          <ac:spMkLst>
            <pc:docMk/>
            <pc:sldMk cId="1954266308" sldId="291"/>
            <ac:spMk id="70" creationId="{00000000-0000-0000-0000-000000000000}"/>
          </ac:spMkLst>
        </pc:spChg>
        <pc:spChg chg="del">
          <ac:chgData name="Yinan Li" userId="55ba4f79fc26ccb6" providerId="LiveId" clId="{41AEF859-9EF9-4A01-9C28-020BA533C1DB}" dt="2024-09-21T02:50:51.461" v="373" actId="478"/>
          <ac:spMkLst>
            <pc:docMk/>
            <pc:sldMk cId="1954266308" sldId="291"/>
            <ac:spMk id="71" creationId="{00000000-0000-0000-0000-000000000000}"/>
          </ac:spMkLst>
        </pc:spChg>
        <pc:spChg chg="del">
          <ac:chgData name="Yinan Li" userId="55ba4f79fc26ccb6" providerId="LiveId" clId="{41AEF859-9EF9-4A01-9C28-020BA533C1DB}" dt="2024-09-21T02:50:51.461" v="373" actId="478"/>
          <ac:spMkLst>
            <pc:docMk/>
            <pc:sldMk cId="1954266308" sldId="291"/>
            <ac:spMk id="72" creationId="{00000000-0000-0000-0000-000000000000}"/>
          </ac:spMkLst>
        </pc:spChg>
        <pc:spChg chg="mod">
          <ac:chgData name="Yinan Li" userId="55ba4f79fc26ccb6" providerId="LiveId" clId="{41AEF859-9EF9-4A01-9C28-020BA533C1DB}" dt="2024-09-21T02:55:52.400" v="546" actId="1076"/>
          <ac:spMkLst>
            <pc:docMk/>
            <pc:sldMk cId="1954266308" sldId="291"/>
            <ac:spMk id="73" creationId="{00000000-0000-0000-0000-000000000000}"/>
          </ac:spMkLst>
        </pc:spChg>
        <pc:spChg chg="mod">
          <ac:chgData name="Yinan Li" userId="55ba4f79fc26ccb6" providerId="LiveId" clId="{41AEF859-9EF9-4A01-9C28-020BA533C1DB}" dt="2024-09-21T02:56:08.855" v="548" actId="207"/>
          <ac:spMkLst>
            <pc:docMk/>
            <pc:sldMk cId="1954266308" sldId="291"/>
            <ac:spMk id="75" creationId="{00000000-0000-0000-0000-000000000000}"/>
          </ac:spMkLst>
        </pc:spChg>
        <pc:spChg chg="mod">
          <ac:chgData name="Yinan Li" userId="55ba4f79fc26ccb6" providerId="LiveId" clId="{41AEF859-9EF9-4A01-9C28-020BA533C1DB}" dt="2024-09-21T02:55:34.575" v="542" actId="1076"/>
          <ac:spMkLst>
            <pc:docMk/>
            <pc:sldMk cId="1954266308" sldId="291"/>
            <ac:spMk id="20485" creationId="{00000000-0000-0000-0000-000000000000}"/>
          </ac:spMkLst>
        </pc:spChg>
        <pc:spChg chg="mod">
          <ac:chgData name="Yinan Li" userId="55ba4f79fc26ccb6" providerId="LiveId" clId="{41AEF859-9EF9-4A01-9C28-020BA533C1DB}" dt="2024-09-21T02:55:34.575" v="542" actId="1076"/>
          <ac:spMkLst>
            <pc:docMk/>
            <pc:sldMk cId="1954266308" sldId="291"/>
            <ac:spMk id="20486" creationId="{00000000-0000-0000-0000-000000000000}"/>
          </ac:spMkLst>
        </pc:spChg>
        <pc:spChg chg="mod">
          <ac:chgData name="Yinan Li" userId="55ba4f79fc26ccb6" providerId="LiveId" clId="{41AEF859-9EF9-4A01-9C28-020BA533C1DB}" dt="2024-09-21T02:55:34.575" v="542" actId="1076"/>
          <ac:spMkLst>
            <pc:docMk/>
            <pc:sldMk cId="1954266308" sldId="291"/>
            <ac:spMk id="20487" creationId="{00000000-0000-0000-0000-000000000000}"/>
          </ac:spMkLst>
        </pc:spChg>
        <pc:spChg chg="mod">
          <ac:chgData name="Yinan Li" userId="55ba4f79fc26ccb6" providerId="LiveId" clId="{41AEF859-9EF9-4A01-9C28-020BA533C1DB}" dt="2024-09-21T02:55:34.575" v="542" actId="1076"/>
          <ac:spMkLst>
            <pc:docMk/>
            <pc:sldMk cId="1954266308" sldId="291"/>
            <ac:spMk id="20488" creationId="{00000000-0000-0000-0000-000000000000}"/>
          </ac:spMkLst>
        </pc:spChg>
        <pc:spChg chg="mod">
          <ac:chgData name="Yinan Li" userId="55ba4f79fc26ccb6" providerId="LiveId" clId="{41AEF859-9EF9-4A01-9C28-020BA533C1DB}" dt="2024-09-21T02:55:34.575" v="542" actId="1076"/>
          <ac:spMkLst>
            <pc:docMk/>
            <pc:sldMk cId="1954266308" sldId="291"/>
            <ac:spMk id="20489" creationId="{00000000-0000-0000-0000-000000000000}"/>
          </ac:spMkLst>
        </pc:spChg>
        <pc:spChg chg="mod">
          <ac:chgData name="Yinan Li" userId="55ba4f79fc26ccb6" providerId="LiveId" clId="{41AEF859-9EF9-4A01-9C28-020BA533C1DB}" dt="2024-09-21T02:55:34.575" v="542" actId="1076"/>
          <ac:spMkLst>
            <pc:docMk/>
            <pc:sldMk cId="1954266308" sldId="291"/>
            <ac:spMk id="20490" creationId="{00000000-0000-0000-0000-000000000000}"/>
          </ac:spMkLst>
        </pc:spChg>
        <pc:spChg chg="mod">
          <ac:chgData name="Yinan Li" userId="55ba4f79fc26ccb6" providerId="LiveId" clId="{41AEF859-9EF9-4A01-9C28-020BA533C1DB}" dt="2024-09-21T02:55:34.575" v="542" actId="1076"/>
          <ac:spMkLst>
            <pc:docMk/>
            <pc:sldMk cId="1954266308" sldId="291"/>
            <ac:spMk id="20493" creationId="{00000000-0000-0000-0000-000000000000}"/>
          </ac:spMkLst>
        </pc:spChg>
        <pc:spChg chg="mod">
          <ac:chgData name="Yinan Li" userId="55ba4f79fc26ccb6" providerId="LiveId" clId="{41AEF859-9EF9-4A01-9C28-020BA533C1DB}" dt="2024-09-21T02:55:34.575" v="542" actId="1076"/>
          <ac:spMkLst>
            <pc:docMk/>
            <pc:sldMk cId="1954266308" sldId="291"/>
            <ac:spMk id="20494" creationId="{00000000-0000-0000-0000-000000000000}"/>
          </ac:spMkLst>
        </pc:spChg>
        <pc:spChg chg="mod">
          <ac:chgData name="Yinan Li" userId="55ba4f79fc26ccb6" providerId="LiveId" clId="{41AEF859-9EF9-4A01-9C28-020BA533C1DB}" dt="2024-09-21T02:55:34.575" v="542" actId="1076"/>
          <ac:spMkLst>
            <pc:docMk/>
            <pc:sldMk cId="1954266308" sldId="291"/>
            <ac:spMk id="20495" creationId="{00000000-0000-0000-0000-000000000000}"/>
          </ac:spMkLst>
        </pc:spChg>
        <pc:spChg chg="mod">
          <ac:chgData name="Yinan Li" userId="55ba4f79fc26ccb6" providerId="LiveId" clId="{41AEF859-9EF9-4A01-9C28-020BA533C1DB}" dt="2024-09-21T02:55:34.575" v="542" actId="1076"/>
          <ac:spMkLst>
            <pc:docMk/>
            <pc:sldMk cId="1954266308" sldId="291"/>
            <ac:spMk id="20496" creationId="{00000000-0000-0000-0000-000000000000}"/>
          </ac:spMkLst>
        </pc:spChg>
        <pc:spChg chg="mod">
          <ac:chgData name="Yinan Li" userId="55ba4f79fc26ccb6" providerId="LiveId" clId="{41AEF859-9EF9-4A01-9C28-020BA533C1DB}" dt="2024-09-21T02:55:34.575" v="542" actId="1076"/>
          <ac:spMkLst>
            <pc:docMk/>
            <pc:sldMk cId="1954266308" sldId="291"/>
            <ac:spMk id="20497" creationId="{00000000-0000-0000-0000-000000000000}"/>
          </ac:spMkLst>
        </pc:spChg>
        <pc:spChg chg="mod">
          <ac:chgData name="Yinan Li" userId="55ba4f79fc26ccb6" providerId="LiveId" clId="{41AEF859-9EF9-4A01-9C28-020BA533C1DB}" dt="2024-09-21T02:55:34.575" v="542" actId="1076"/>
          <ac:spMkLst>
            <pc:docMk/>
            <pc:sldMk cId="1954266308" sldId="291"/>
            <ac:spMk id="20498" creationId="{00000000-0000-0000-0000-000000000000}"/>
          </ac:spMkLst>
        </pc:spChg>
        <pc:spChg chg="mod">
          <ac:chgData name="Yinan Li" userId="55ba4f79fc26ccb6" providerId="LiveId" clId="{41AEF859-9EF9-4A01-9C28-020BA533C1DB}" dt="2024-09-21T02:55:34.575" v="542" actId="1076"/>
          <ac:spMkLst>
            <pc:docMk/>
            <pc:sldMk cId="1954266308" sldId="291"/>
            <ac:spMk id="20499" creationId="{00000000-0000-0000-0000-000000000000}"/>
          </ac:spMkLst>
        </pc:spChg>
        <pc:spChg chg="mod">
          <ac:chgData name="Yinan Li" userId="55ba4f79fc26ccb6" providerId="LiveId" clId="{41AEF859-9EF9-4A01-9C28-020BA533C1DB}" dt="2024-09-21T02:55:52.400" v="546" actId="1076"/>
          <ac:spMkLst>
            <pc:docMk/>
            <pc:sldMk cId="1954266308" sldId="291"/>
            <ac:spMk id="35965" creationId="{00000000-0000-0000-0000-000000000000}"/>
          </ac:spMkLst>
        </pc:spChg>
        <pc:spChg chg="mod">
          <ac:chgData name="Yinan Li" userId="55ba4f79fc26ccb6" providerId="LiveId" clId="{41AEF859-9EF9-4A01-9C28-020BA533C1DB}" dt="2024-09-21T02:55:34.575" v="542" actId="1076"/>
          <ac:spMkLst>
            <pc:docMk/>
            <pc:sldMk cId="1954266308" sldId="291"/>
            <ac:spMk id="35978" creationId="{00000000-0000-0000-0000-000000000000}"/>
          </ac:spMkLst>
        </pc:spChg>
        <pc:spChg chg="mod">
          <ac:chgData name="Yinan Li" userId="55ba4f79fc26ccb6" providerId="LiveId" clId="{41AEF859-9EF9-4A01-9C28-020BA533C1DB}" dt="2024-09-21T02:55:34.575" v="542" actId="1076"/>
          <ac:spMkLst>
            <pc:docMk/>
            <pc:sldMk cId="1954266308" sldId="291"/>
            <ac:spMk id="35979" creationId="{00000000-0000-0000-0000-000000000000}"/>
          </ac:spMkLst>
        </pc:spChg>
        <pc:spChg chg="mod">
          <ac:chgData name="Yinan Li" userId="55ba4f79fc26ccb6" providerId="LiveId" clId="{41AEF859-9EF9-4A01-9C28-020BA533C1DB}" dt="2024-09-21T02:55:34.575" v="542" actId="1076"/>
          <ac:spMkLst>
            <pc:docMk/>
            <pc:sldMk cId="1954266308" sldId="291"/>
            <ac:spMk id="35980" creationId="{00000000-0000-0000-0000-000000000000}"/>
          </ac:spMkLst>
        </pc:spChg>
        <pc:spChg chg="mod">
          <ac:chgData name="Yinan Li" userId="55ba4f79fc26ccb6" providerId="LiveId" clId="{41AEF859-9EF9-4A01-9C28-020BA533C1DB}" dt="2024-09-21T02:55:34.575" v="542" actId="1076"/>
          <ac:spMkLst>
            <pc:docMk/>
            <pc:sldMk cId="1954266308" sldId="291"/>
            <ac:spMk id="35981" creationId="{00000000-0000-0000-0000-000000000000}"/>
          </ac:spMkLst>
        </pc:spChg>
        <pc:grpChg chg="add mod">
          <ac:chgData name="Yinan Li" userId="55ba4f79fc26ccb6" providerId="LiveId" clId="{41AEF859-9EF9-4A01-9C28-020BA533C1DB}" dt="2024-09-21T02:55:34.575" v="542" actId="1076"/>
          <ac:grpSpMkLst>
            <pc:docMk/>
            <pc:sldMk cId="1954266308" sldId="291"/>
            <ac:grpSpMk id="2" creationId="{E6F1A384-A198-03EF-90BA-8B0AB03F1C49}"/>
          </ac:grpSpMkLst>
        </pc:grpChg>
        <pc:grpChg chg="add mod">
          <ac:chgData name="Yinan Li" userId="55ba4f79fc26ccb6" providerId="LiveId" clId="{41AEF859-9EF9-4A01-9C28-020BA533C1DB}" dt="2024-09-21T02:55:52.400" v="546" actId="1076"/>
          <ac:grpSpMkLst>
            <pc:docMk/>
            <pc:sldMk cId="1954266308" sldId="291"/>
            <ac:grpSpMk id="3" creationId="{5F4F2D36-DB1C-A6EA-813A-36E615FC1BFB}"/>
          </ac:grpSpMkLst>
        </pc:grpChg>
        <pc:grpChg chg="mod">
          <ac:chgData name="Yinan Li" userId="55ba4f79fc26ccb6" providerId="LiveId" clId="{41AEF859-9EF9-4A01-9C28-020BA533C1DB}" dt="2024-09-21T02:55:34.575" v="542" actId="1076"/>
          <ac:grpSpMkLst>
            <pc:docMk/>
            <pc:sldMk cId="1954266308" sldId="291"/>
            <ac:grpSpMk id="20492" creationId="{00000000-0000-0000-0000-000000000000}"/>
          </ac:grpSpMkLst>
        </pc:grpChg>
        <pc:graphicFrameChg chg="mod">
          <ac:chgData name="Yinan Li" userId="55ba4f79fc26ccb6" providerId="LiveId" clId="{41AEF859-9EF9-4A01-9C28-020BA533C1DB}" dt="2024-09-21T02:55:52.400" v="546" actId="1076"/>
          <ac:graphicFrameMkLst>
            <pc:docMk/>
            <pc:sldMk cId="1954266308" sldId="291"/>
            <ac:graphicFrameMk id="20"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24"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25"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26"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33"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4"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6"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7"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8"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9"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80"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81"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82"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83"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84"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91" creationId="{00000000-0000-0000-0000-000000000000}"/>
          </ac:graphicFrameMkLst>
        </pc:graphicFrameChg>
        <pc:graphicFrameChg chg="del mod">
          <ac:chgData name="Yinan Li" userId="55ba4f79fc26ccb6" providerId="LiveId" clId="{41AEF859-9EF9-4A01-9C28-020BA533C1DB}" dt="2024-09-21T02:55:00.737" v="538" actId="478"/>
          <ac:graphicFrameMkLst>
            <pc:docMk/>
            <pc:sldMk cId="1954266308" sldId="291"/>
            <ac:graphicFrameMk id="35966" creationId="{00000000-0000-0000-0000-000000000000}"/>
          </ac:graphicFrameMkLst>
        </pc:graphicFrameChg>
      </pc:sldChg>
      <pc:sldChg chg="addSp delSp modSp del mod modAnim">
        <pc:chgData name="Yinan Li" userId="55ba4f79fc26ccb6" providerId="LiveId" clId="{41AEF859-9EF9-4A01-9C28-020BA533C1DB}" dt="2024-09-21T02:56:25.857" v="549" actId="47"/>
        <pc:sldMkLst>
          <pc:docMk/>
          <pc:sldMk cId="60304827" sldId="292"/>
        </pc:sldMkLst>
        <pc:spChg chg="mod">
          <ac:chgData name="Yinan Li" userId="55ba4f79fc26ccb6" providerId="LiveId" clId="{41AEF859-9EF9-4A01-9C28-020BA533C1DB}" dt="2024-09-21T02:54:08.766" v="512" actId="164"/>
          <ac:spMkLst>
            <pc:docMk/>
            <pc:sldMk cId="60304827" sldId="292"/>
            <ac:spMk id="26" creationId="{00000000-0000-0000-0000-000000000000}"/>
          </ac:spMkLst>
        </pc:spChg>
        <pc:spChg chg="mod">
          <ac:chgData name="Yinan Li" userId="55ba4f79fc26ccb6" providerId="LiveId" clId="{41AEF859-9EF9-4A01-9C28-020BA533C1DB}" dt="2024-09-21T02:54:08.766" v="512" actId="164"/>
          <ac:spMkLst>
            <pc:docMk/>
            <pc:sldMk cId="60304827" sldId="292"/>
            <ac:spMk id="28" creationId="{00000000-0000-0000-0000-000000000000}"/>
          </ac:spMkLst>
        </pc:spChg>
        <pc:spChg chg="mod">
          <ac:chgData name="Yinan Li" userId="55ba4f79fc26ccb6" providerId="LiveId" clId="{41AEF859-9EF9-4A01-9C28-020BA533C1DB}" dt="2024-09-21T02:54:08.766" v="512" actId="164"/>
          <ac:spMkLst>
            <pc:docMk/>
            <pc:sldMk cId="60304827" sldId="292"/>
            <ac:spMk id="30" creationId="{00000000-0000-0000-0000-000000000000}"/>
          </ac:spMkLst>
        </pc:spChg>
        <pc:spChg chg="mod">
          <ac:chgData name="Yinan Li" userId="55ba4f79fc26ccb6" providerId="LiveId" clId="{41AEF859-9EF9-4A01-9C28-020BA533C1DB}" dt="2024-09-21T02:53:24.197" v="502" actId="164"/>
          <ac:spMkLst>
            <pc:docMk/>
            <pc:sldMk cId="60304827" sldId="292"/>
            <ac:spMk id="20485" creationId="{00000000-0000-0000-0000-000000000000}"/>
          </ac:spMkLst>
        </pc:spChg>
        <pc:spChg chg="mod">
          <ac:chgData name="Yinan Li" userId="55ba4f79fc26ccb6" providerId="LiveId" clId="{41AEF859-9EF9-4A01-9C28-020BA533C1DB}" dt="2024-09-21T02:53:24.197" v="502" actId="164"/>
          <ac:spMkLst>
            <pc:docMk/>
            <pc:sldMk cId="60304827" sldId="292"/>
            <ac:spMk id="20486" creationId="{00000000-0000-0000-0000-000000000000}"/>
          </ac:spMkLst>
        </pc:spChg>
        <pc:spChg chg="mod">
          <ac:chgData name="Yinan Li" userId="55ba4f79fc26ccb6" providerId="LiveId" clId="{41AEF859-9EF9-4A01-9C28-020BA533C1DB}" dt="2024-09-21T02:53:24.197" v="502" actId="164"/>
          <ac:spMkLst>
            <pc:docMk/>
            <pc:sldMk cId="60304827" sldId="292"/>
            <ac:spMk id="20487" creationId="{00000000-0000-0000-0000-000000000000}"/>
          </ac:spMkLst>
        </pc:spChg>
        <pc:spChg chg="mod">
          <ac:chgData name="Yinan Li" userId="55ba4f79fc26ccb6" providerId="LiveId" clId="{41AEF859-9EF9-4A01-9C28-020BA533C1DB}" dt="2024-09-21T02:53:24.197" v="502" actId="164"/>
          <ac:spMkLst>
            <pc:docMk/>
            <pc:sldMk cId="60304827" sldId="292"/>
            <ac:spMk id="20488" creationId="{00000000-0000-0000-0000-000000000000}"/>
          </ac:spMkLst>
        </pc:spChg>
        <pc:spChg chg="mod">
          <ac:chgData name="Yinan Li" userId="55ba4f79fc26ccb6" providerId="LiveId" clId="{41AEF859-9EF9-4A01-9C28-020BA533C1DB}" dt="2024-09-21T02:53:24.197" v="502" actId="164"/>
          <ac:spMkLst>
            <pc:docMk/>
            <pc:sldMk cId="60304827" sldId="292"/>
            <ac:spMk id="20489" creationId="{00000000-0000-0000-0000-000000000000}"/>
          </ac:spMkLst>
        </pc:spChg>
        <pc:spChg chg="mod">
          <ac:chgData name="Yinan Li" userId="55ba4f79fc26ccb6" providerId="LiveId" clId="{41AEF859-9EF9-4A01-9C28-020BA533C1DB}" dt="2024-09-21T02:53:24.197" v="502" actId="164"/>
          <ac:spMkLst>
            <pc:docMk/>
            <pc:sldMk cId="60304827" sldId="292"/>
            <ac:spMk id="20490" creationId="{00000000-0000-0000-0000-000000000000}"/>
          </ac:spMkLst>
        </pc:spChg>
        <pc:spChg chg="mod">
          <ac:chgData name="Yinan Li" userId="55ba4f79fc26ccb6" providerId="LiveId" clId="{41AEF859-9EF9-4A01-9C28-020BA533C1DB}" dt="2024-09-21T02:53:24.197" v="502" actId="164"/>
          <ac:spMkLst>
            <pc:docMk/>
            <pc:sldMk cId="60304827" sldId="292"/>
            <ac:spMk id="20499" creationId="{00000000-0000-0000-0000-000000000000}"/>
          </ac:spMkLst>
        </pc:spChg>
        <pc:spChg chg="mod">
          <ac:chgData name="Yinan Li" userId="55ba4f79fc26ccb6" providerId="LiveId" clId="{41AEF859-9EF9-4A01-9C28-020BA533C1DB}" dt="2024-09-21T02:54:08.766" v="512" actId="164"/>
          <ac:spMkLst>
            <pc:docMk/>
            <pc:sldMk cId="60304827" sldId="292"/>
            <ac:spMk id="35965" creationId="{00000000-0000-0000-0000-000000000000}"/>
          </ac:spMkLst>
        </pc:spChg>
        <pc:spChg chg="mod">
          <ac:chgData name="Yinan Li" userId="55ba4f79fc26ccb6" providerId="LiveId" clId="{41AEF859-9EF9-4A01-9C28-020BA533C1DB}" dt="2024-09-21T02:53:24.197" v="502" actId="164"/>
          <ac:spMkLst>
            <pc:docMk/>
            <pc:sldMk cId="60304827" sldId="292"/>
            <ac:spMk id="35978" creationId="{00000000-0000-0000-0000-000000000000}"/>
          </ac:spMkLst>
        </pc:spChg>
        <pc:spChg chg="mod">
          <ac:chgData name="Yinan Li" userId="55ba4f79fc26ccb6" providerId="LiveId" clId="{41AEF859-9EF9-4A01-9C28-020BA533C1DB}" dt="2024-09-21T02:53:24.197" v="502" actId="164"/>
          <ac:spMkLst>
            <pc:docMk/>
            <pc:sldMk cId="60304827" sldId="292"/>
            <ac:spMk id="35979" creationId="{00000000-0000-0000-0000-000000000000}"/>
          </ac:spMkLst>
        </pc:spChg>
        <pc:spChg chg="mod">
          <ac:chgData name="Yinan Li" userId="55ba4f79fc26ccb6" providerId="LiveId" clId="{41AEF859-9EF9-4A01-9C28-020BA533C1DB}" dt="2024-09-21T02:53:24.197" v="502" actId="164"/>
          <ac:spMkLst>
            <pc:docMk/>
            <pc:sldMk cId="60304827" sldId="292"/>
            <ac:spMk id="35980" creationId="{00000000-0000-0000-0000-000000000000}"/>
          </ac:spMkLst>
        </pc:spChg>
        <pc:spChg chg="mod">
          <ac:chgData name="Yinan Li" userId="55ba4f79fc26ccb6" providerId="LiveId" clId="{41AEF859-9EF9-4A01-9C28-020BA533C1DB}" dt="2024-09-21T02:53:24.197" v="502" actId="164"/>
          <ac:spMkLst>
            <pc:docMk/>
            <pc:sldMk cId="60304827" sldId="292"/>
            <ac:spMk id="35981" creationId="{00000000-0000-0000-0000-000000000000}"/>
          </ac:spMkLst>
        </pc:spChg>
        <pc:grpChg chg="add del mod">
          <ac:chgData name="Yinan Li" userId="55ba4f79fc26ccb6" providerId="LiveId" clId="{41AEF859-9EF9-4A01-9C28-020BA533C1DB}" dt="2024-09-21T02:53:25.602" v="503" actId="21"/>
          <ac:grpSpMkLst>
            <pc:docMk/>
            <pc:sldMk cId="60304827" sldId="292"/>
            <ac:grpSpMk id="2" creationId="{E6F1A384-A198-03EF-90BA-8B0AB03F1C49}"/>
          </ac:grpSpMkLst>
        </pc:grpChg>
        <pc:grpChg chg="add del mod">
          <ac:chgData name="Yinan Li" userId="55ba4f79fc26ccb6" providerId="LiveId" clId="{41AEF859-9EF9-4A01-9C28-020BA533C1DB}" dt="2024-09-21T02:54:10.995" v="513" actId="21"/>
          <ac:grpSpMkLst>
            <pc:docMk/>
            <pc:sldMk cId="60304827" sldId="292"/>
            <ac:grpSpMk id="3" creationId="{5F4F2D36-DB1C-A6EA-813A-36E615FC1BFB}"/>
          </ac:grpSpMkLst>
        </pc:grpChg>
        <pc:grpChg chg="mod">
          <ac:chgData name="Yinan Li" userId="55ba4f79fc26ccb6" providerId="LiveId" clId="{41AEF859-9EF9-4A01-9C28-020BA533C1DB}" dt="2024-09-21T02:53:24.197" v="502" actId="164"/>
          <ac:grpSpMkLst>
            <pc:docMk/>
            <pc:sldMk cId="60304827" sldId="292"/>
            <ac:grpSpMk id="20492" creationId="{00000000-0000-0000-0000-000000000000}"/>
          </ac:grpSpMkLst>
        </pc:grpChg>
        <pc:graphicFrameChg chg="mod">
          <ac:chgData name="Yinan Li" userId="55ba4f79fc26ccb6" providerId="LiveId" clId="{41AEF859-9EF9-4A01-9C28-020BA533C1DB}" dt="2024-09-21T02:54:08.766" v="512" actId="164"/>
          <ac:graphicFrameMkLst>
            <pc:docMk/>
            <pc:sldMk cId="60304827" sldId="292"/>
            <ac:graphicFrameMk id="27"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29"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1"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2"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3"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4"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5"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6"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82"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83"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84"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91"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5966" creationId="{00000000-0000-0000-0000-000000000000}"/>
          </ac:graphicFrameMkLst>
        </pc:graphicFrameChg>
      </pc:sldChg>
      <pc:sldChg chg="add modAnim">
        <pc:chgData name="Yinan Li" userId="55ba4f79fc26ccb6" providerId="LiveId" clId="{41AEF859-9EF9-4A01-9C28-020BA533C1DB}" dt="2024-10-11T02:14:46.048" v="2010"/>
        <pc:sldMkLst>
          <pc:docMk/>
          <pc:sldMk cId="496875008" sldId="292"/>
        </pc:sldMkLst>
      </pc:sldChg>
      <pc:sldChg chg="add del">
        <pc:chgData name="Yinan Li" userId="55ba4f79fc26ccb6" providerId="LiveId" clId="{41AEF859-9EF9-4A01-9C28-020BA533C1DB}" dt="2024-10-11T01:52:22.791" v="1393" actId="47"/>
        <pc:sldMkLst>
          <pc:docMk/>
          <pc:sldMk cId="866990072" sldId="292"/>
        </pc:sldMkLst>
      </pc:sldChg>
      <pc:sldChg chg="add modAnim">
        <pc:chgData name="Yinan Li" userId="55ba4f79fc26ccb6" providerId="LiveId" clId="{41AEF859-9EF9-4A01-9C28-020BA533C1DB}" dt="2024-10-11T02:53:47.948" v="2681"/>
        <pc:sldMkLst>
          <pc:docMk/>
          <pc:sldMk cId="1986330652" sldId="293"/>
        </pc:sldMkLst>
      </pc:sldChg>
      <pc:sldChg chg="modSp del mod modAnim">
        <pc:chgData name="Yinan Li" userId="55ba4f79fc26ccb6" providerId="LiveId" clId="{41AEF859-9EF9-4A01-9C28-020BA533C1DB}" dt="2024-10-11T01:52:22.791" v="1393" actId="47"/>
        <pc:sldMkLst>
          <pc:docMk/>
          <pc:sldMk cId="3590511546" sldId="293"/>
        </pc:sldMkLst>
        <pc:spChg chg="mod">
          <ac:chgData name="Yinan Li" userId="55ba4f79fc26ccb6" providerId="LiveId" clId="{41AEF859-9EF9-4A01-9C28-020BA533C1DB}" dt="2024-09-21T02:57:17.520" v="560" actId="114"/>
          <ac:spMkLst>
            <pc:docMk/>
            <pc:sldMk cId="3590511546" sldId="293"/>
            <ac:spMk id="22532" creationId="{00000000-0000-0000-0000-000000000000}"/>
          </ac:spMkLst>
        </pc:spChg>
      </pc:sldChg>
      <pc:sldChg chg="addSp modSp del modAnim">
        <pc:chgData name="Yinan Li" userId="55ba4f79fc26ccb6" providerId="LiveId" clId="{41AEF859-9EF9-4A01-9C28-020BA533C1DB}" dt="2024-10-11T01:52:22.791" v="1393" actId="47"/>
        <pc:sldMkLst>
          <pc:docMk/>
          <pc:sldMk cId="1140698407" sldId="294"/>
        </pc:sldMkLst>
        <pc:spChg chg="mod">
          <ac:chgData name="Yinan Li" userId="55ba4f79fc26ccb6" providerId="LiveId" clId="{41AEF859-9EF9-4A01-9C28-020BA533C1DB}" dt="2024-09-21T02:59:40.041" v="576" actId="164"/>
          <ac:spMkLst>
            <pc:docMk/>
            <pc:sldMk cId="1140698407" sldId="294"/>
            <ac:spMk id="12" creationId="{00000000-0000-0000-0000-000000000000}"/>
          </ac:spMkLst>
        </pc:spChg>
        <pc:spChg chg="mod">
          <ac:chgData name="Yinan Li" userId="55ba4f79fc26ccb6" providerId="LiveId" clId="{41AEF859-9EF9-4A01-9C28-020BA533C1DB}" dt="2024-09-21T02:59:40.041" v="576" actId="164"/>
          <ac:spMkLst>
            <pc:docMk/>
            <pc:sldMk cId="1140698407" sldId="294"/>
            <ac:spMk id="44" creationId="{00000000-0000-0000-0000-000000000000}"/>
          </ac:spMkLst>
        </pc:spChg>
        <pc:grpChg chg="add mod">
          <ac:chgData name="Yinan Li" userId="55ba4f79fc26ccb6" providerId="LiveId" clId="{41AEF859-9EF9-4A01-9C28-020BA533C1DB}" dt="2024-09-21T02:59:40.041" v="576" actId="164"/>
          <ac:grpSpMkLst>
            <pc:docMk/>
            <pc:sldMk cId="1140698407" sldId="294"/>
            <ac:grpSpMk id="3" creationId="{45E0DFD8-F4AD-EE28-43BA-049F40085800}"/>
          </ac:grpSpMkLst>
        </pc:grpChg>
        <pc:grpChg chg="mod">
          <ac:chgData name="Yinan Li" userId="55ba4f79fc26ccb6" providerId="LiveId" clId="{41AEF859-9EF9-4A01-9C28-020BA533C1DB}" dt="2024-09-21T02:59:40.041" v="576" actId="164"/>
          <ac:grpSpMkLst>
            <pc:docMk/>
            <pc:sldMk cId="1140698407" sldId="294"/>
            <ac:grpSpMk id="14"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17"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20"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45"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51" creationId="{00000000-0000-0000-0000-000000000000}"/>
          </ac:grpSpMkLst>
        </pc:grpChg>
        <pc:graphicFrameChg chg="mod">
          <ac:chgData name="Yinan Li" userId="55ba4f79fc26ccb6" providerId="LiveId" clId="{41AEF859-9EF9-4A01-9C28-020BA533C1DB}" dt="2024-09-21T02:59:40.041" v="576" actId="164"/>
          <ac:graphicFrameMkLst>
            <pc:docMk/>
            <pc:sldMk cId="1140698407" sldId="294"/>
            <ac:graphicFrameMk id="13"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42"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43"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56"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57"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58" creationId="{00000000-0000-0000-0000-000000000000}"/>
          </ac:graphicFrameMkLst>
        </pc:graphicFrameChg>
      </pc:sldChg>
      <pc:sldChg chg="delSp modSp add mod modAnim">
        <pc:chgData name="Yinan Li" userId="55ba4f79fc26ccb6" providerId="LiveId" clId="{41AEF859-9EF9-4A01-9C28-020BA533C1DB}" dt="2024-10-11T02:15:04.707" v="2027" actId="478"/>
        <pc:sldMkLst>
          <pc:docMk/>
          <pc:sldMk cId="3127242439" sldId="294"/>
        </pc:sldMkLst>
        <pc:spChg chg="del">
          <ac:chgData name="Yinan Li" userId="55ba4f79fc26ccb6" providerId="LiveId" clId="{41AEF859-9EF9-4A01-9C28-020BA533C1DB}" dt="2024-10-11T02:15:04.707" v="2027" actId="478"/>
          <ac:spMkLst>
            <pc:docMk/>
            <pc:sldMk cId="3127242439" sldId="294"/>
            <ac:spMk id="38928" creationId="{00000000-0000-0000-0000-000000000000}"/>
          </ac:spMkLst>
        </pc:spChg>
        <pc:spChg chg="mod">
          <ac:chgData name="Yinan Li" userId="55ba4f79fc26ccb6" providerId="LiveId" clId="{41AEF859-9EF9-4A01-9C28-020BA533C1DB}" dt="2024-10-11T02:15:00.518" v="2026"/>
          <ac:spMkLst>
            <pc:docMk/>
            <pc:sldMk cId="3127242439" sldId="294"/>
            <ac:spMk id="38930" creationId="{00000000-0000-0000-0000-000000000000}"/>
          </ac:spMkLst>
        </pc:spChg>
      </pc:sldChg>
      <pc:sldChg chg="del modAnim">
        <pc:chgData name="Yinan Li" userId="55ba4f79fc26ccb6" providerId="LiveId" clId="{41AEF859-9EF9-4A01-9C28-020BA533C1DB}" dt="2024-10-11T01:52:22.791" v="1393" actId="47"/>
        <pc:sldMkLst>
          <pc:docMk/>
          <pc:sldMk cId="1146456952" sldId="295"/>
        </pc:sldMkLst>
      </pc:sldChg>
      <pc:sldChg chg="modSp add modAnim">
        <pc:chgData name="Yinan Li" userId="55ba4f79fc26ccb6" providerId="LiveId" clId="{41AEF859-9EF9-4A01-9C28-020BA533C1DB}" dt="2024-10-11T02:16:58.359" v="2048"/>
        <pc:sldMkLst>
          <pc:docMk/>
          <pc:sldMk cId="3123590428" sldId="295"/>
        </pc:sldMkLst>
        <pc:spChg chg="mod">
          <ac:chgData name="Yinan Li" userId="55ba4f79fc26ccb6" providerId="LiveId" clId="{41AEF859-9EF9-4A01-9C28-020BA533C1DB}" dt="2024-10-11T02:16:41.470" v="2045" actId="20577"/>
          <ac:spMkLst>
            <pc:docMk/>
            <pc:sldMk cId="3123590428" sldId="295"/>
            <ac:spMk id="10" creationId="{00000000-0000-0000-0000-000000000000}"/>
          </ac:spMkLst>
        </pc:spChg>
      </pc:sldChg>
      <pc:sldChg chg="add modAnim">
        <pc:chgData name="Yinan Li" userId="55ba4f79fc26ccb6" providerId="LiveId" clId="{41AEF859-9EF9-4A01-9C28-020BA533C1DB}" dt="2024-10-11T02:17:52.247" v="2078"/>
        <pc:sldMkLst>
          <pc:docMk/>
          <pc:sldMk cId="994612118" sldId="296"/>
        </pc:sldMkLst>
      </pc:sldChg>
      <pc:sldChg chg="add del modAnim">
        <pc:chgData name="Yinan Li" userId="55ba4f79fc26ccb6" providerId="LiveId" clId="{41AEF859-9EF9-4A01-9C28-020BA533C1DB}" dt="2024-10-11T01:52:22.791" v="1393" actId="47"/>
        <pc:sldMkLst>
          <pc:docMk/>
          <pc:sldMk cId="2511351674" sldId="296"/>
        </pc:sldMkLst>
      </pc:sldChg>
      <pc:sldChg chg="add del modAnim">
        <pc:chgData name="Yinan Li" userId="55ba4f79fc26ccb6" providerId="LiveId" clId="{41AEF859-9EF9-4A01-9C28-020BA533C1DB}" dt="2024-10-11T01:52:22.791" v="1393" actId="47"/>
        <pc:sldMkLst>
          <pc:docMk/>
          <pc:sldMk cId="151001219" sldId="298"/>
        </pc:sldMkLst>
      </pc:sldChg>
      <pc:sldChg chg="add modAnim">
        <pc:chgData name="Yinan Li" userId="55ba4f79fc26ccb6" providerId="LiveId" clId="{41AEF859-9EF9-4A01-9C28-020BA533C1DB}" dt="2024-10-11T02:18:18.194" v="2095"/>
        <pc:sldMkLst>
          <pc:docMk/>
          <pc:sldMk cId="2864029899" sldId="298"/>
        </pc:sldMkLst>
      </pc:sldChg>
      <pc:sldChg chg="add del modAnim">
        <pc:chgData name="Yinan Li" userId="55ba4f79fc26ccb6" providerId="LiveId" clId="{41AEF859-9EF9-4A01-9C28-020BA533C1DB}" dt="2024-10-11T01:52:22.791" v="1393" actId="47"/>
        <pc:sldMkLst>
          <pc:docMk/>
          <pc:sldMk cId="2162124243" sldId="300"/>
        </pc:sldMkLst>
      </pc:sldChg>
      <pc:sldChg chg="add">
        <pc:chgData name="Yinan Li" userId="55ba4f79fc26ccb6" providerId="LiveId" clId="{41AEF859-9EF9-4A01-9C28-020BA533C1DB}" dt="2024-10-11T02:49:52.838" v="2538"/>
        <pc:sldMkLst>
          <pc:docMk/>
          <pc:sldMk cId="1854411219" sldId="301"/>
        </pc:sldMkLst>
      </pc:sldChg>
      <pc:sldChg chg="add modAnim">
        <pc:chgData name="Yinan Li" userId="55ba4f79fc26ccb6" providerId="LiveId" clId="{41AEF859-9EF9-4A01-9C28-020BA533C1DB}" dt="2024-10-11T02:47:28.586" v="2496"/>
        <pc:sldMkLst>
          <pc:docMk/>
          <pc:sldMk cId="3371303890" sldId="302"/>
        </pc:sldMkLst>
      </pc:sldChg>
      <pc:sldChg chg="add del modAnim">
        <pc:chgData name="Yinan Li" userId="55ba4f79fc26ccb6" providerId="LiveId" clId="{41AEF859-9EF9-4A01-9C28-020BA533C1DB}" dt="2024-10-11T01:52:22.791" v="1393" actId="47"/>
        <pc:sldMkLst>
          <pc:docMk/>
          <pc:sldMk cId="3544892483" sldId="302"/>
        </pc:sldMkLst>
      </pc:sldChg>
      <pc:sldChg chg="add del modAnim">
        <pc:chgData name="Yinan Li" userId="55ba4f79fc26ccb6" providerId="LiveId" clId="{41AEF859-9EF9-4A01-9C28-020BA533C1DB}" dt="2024-10-11T01:52:22.791" v="1393" actId="47"/>
        <pc:sldMkLst>
          <pc:docMk/>
          <pc:sldMk cId="2927037176" sldId="303"/>
        </pc:sldMkLst>
      </pc:sldChg>
      <pc:sldChg chg="add modAnim">
        <pc:chgData name="Yinan Li" userId="55ba4f79fc26ccb6" providerId="LiveId" clId="{41AEF859-9EF9-4A01-9C28-020BA533C1DB}" dt="2024-10-11T02:01:31.931" v="1681"/>
        <pc:sldMkLst>
          <pc:docMk/>
          <pc:sldMk cId="3474753677" sldId="303"/>
        </pc:sldMkLst>
      </pc:sldChg>
      <pc:sldChg chg="addSp delSp modSp add mod modAnim">
        <pc:chgData name="Yinan Li" userId="55ba4f79fc26ccb6" providerId="LiveId" clId="{41AEF859-9EF9-4A01-9C28-020BA533C1DB}" dt="2024-10-11T02:02:32.739" v="1711" actId="1076"/>
        <pc:sldMkLst>
          <pc:docMk/>
          <pc:sldMk cId="3122453743" sldId="304"/>
        </pc:sldMkLst>
        <pc:spChg chg="add mod">
          <ac:chgData name="Yinan Li" userId="55ba4f79fc26ccb6" providerId="LiveId" clId="{41AEF859-9EF9-4A01-9C28-020BA533C1DB}" dt="2024-10-11T02:02:32.739" v="1711" actId="1076"/>
          <ac:spMkLst>
            <pc:docMk/>
            <pc:sldMk cId="3122453743" sldId="304"/>
            <ac:spMk id="13" creationId="{00000000-0000-0000-0000-000000000000}"/>
          </ac:spMkLst>
        </pc:spChg>
        <pc:graphicFrameChg chg="del mod replId">
          <ac:chgData name="Yinan Li" userId="55ba4f79fc26ccb6" providerId="LiveId" clId="{41AEF859-9EF9-4A01-9C28-020BA533C1DB}" dt="2024-10-11T02:02:13.350" v="1705"/>
          <ac:graphicFrameMkLst>
            <pc:docMk/>
            <pc:sldMk cId="3122453743" sldId="304"/>
            <ac:graphicFrameMk id="4" creationId="{00000000-0000-0000-0000-000000000000}"/>
          </ac:graphicFrameMkLst>
        </pc:graphicFrameChg>
      </pc:sldChg>
      <pc:sldChg chg="modSp add del mod modAnim">
        <pc:chgData name="Yinan Li" userId="55ba4f79fc26ccb6" providerId="LiveId" clId="{41AEF859-9EF9-4A01-9C28-020BA533C1DB}" dt="2024-10-11T01:52:22.791" v="1393" actId="47"/>
        <pc:sldMkLst>
          <pc:docMk/>
          <pc:sldMk cId="3201419742" sldId="305"/>
        </pc:sldMkLst>
        <pc:spChg chg="mod">
          <ac:chgData name="Yinan Li" userId="55ba4f79fc26ccb6" providerId="LiveId" clId="{41AEF859-9EF9-4A01-9C28-020BA533C1DB}" dt="2024-09-23T08:54:14.414" v="897" actId="20577"/>
          <ac:spMkLst>
            <pc:docMk/>
            <pc:sldMk cId="3201419742" sldId="305"/>
            <ac:spMk id="18439" creationId="{00000000-0000-0000-0000-000000000000}"/>
          </ac:spMkLst>
        </pc:spChg>
      </pc:sldChg>
      <pc:sldChg chg="modSp add modAnim">
        <pc:chgData name="Yinan Li" userId="55ba4f79fc26ccb6" providerId="LiveId" clId="{41AEF859-9EF9-4A01-9C28-020BA533C1DB}" dt="2024-10-11T01:53:45.521" v="1452" actId="108"/>
        <pc:sldMkLst>
          <pc:docMk/>
          <pc:sldMk cId="3746202836" sldId="305"/>
        </pc:sldMkLst>
        <pc:spChg chg="mod">
          <ac:chgData name="Yinan Li" userId="55ba4f79fc26ccb6" providerId="LiveId" clId="{41AEF859-9EF9-4A01-9C28-020BA533C1DB}" dt="2024-10-11T01:53:45.521" v="1452" actId="108"/>
          <ac:spMkLst>
            <pc:docMk/>
            <pc:sldMk cId="3746202836" sldId="305"/>
            <ac:spMk id="26" creationId="{00000000-0000-0000-0000-000000000000}"/>
          </ac:spMkLst>
        </pc:spChg>
      </pc:sldChg>
      <pc:sldChg chg="add modAnim">
        <pc:chgData name="Yinan Li" userId="55ba4f79fc26ccb6" providerId="LiveId" clId="{41AEF859-9EF9-4A01-9C28-020BA533C1DB}" dt="2024-10-11T01:53:56.760" v="1456"/>
        <pc:sldMkLst>
          <pc:docMk/>
          <pc:sldMk cId="3868484221" sldId="306"/>
        </pc:sldMkLst>
      </pc:sldChg>
      <pc:sldChg chg="add del modAnim">
        <pc:chgData name="Yinan Li" userId="55ba4f79fc26ccb6" providerId="LiveId" clId="{41AEF859-9EF9-4A01-9C28-020BA533C1DB}" dt="2024-10-11T01:52:22.791" v="1393" actId="47"/>
        <pc:sldMkLst>
          <pc:docMk/>
          <pc:sldMk cId="2537953534" sldId="307"/>
        </pc:sldMkLst>
      </pc:sldChg>
      <pc:sldChg chg="delSp modSp add mod modAnim">
        <pc:chgData name="Yinan Li" userId="55ba4f79fc26ccb6" providerId="LiveId" clId="{41AEF859-9EF9-4A01-9C28-020BA533C1DB}" dt="2024-10-11T01:54:33.707" v="1475" actId="20577"/>
        <pc:sldMkLst>
          <pc:docMk/>
          <pc:sldMk cId="3201845309" sldId="307"/>
        </pc:sldMkLst>
        <pc:spChg chg="del mod">
          <ac:chgData name="Yinan Li" userId="55ba4f79fc26ccb6" providerId="LiveId" clId="{41AEF859-9EF9-4A01-9C28-020BA533C1DB}" dt="2024-10-11T01:54:24.425" v="1472" actId="478"/>
          <ac:spMkLst>
            <pc:docMk/>
            <pc:sldMk cId="3201845309" sldId="307"/>
            <ac:spMk id="11275" creationId="{00000000-0000-0000-0000-000000000000}"/>
          </ac:spMkLst>
        </pc:spChg>
        <pc:spChg chg="mod">
          <ac:chgData name="Yinan Li" userId="55ba4f79fc26ccb6" providerId="LiveId" clId="{41AEF859-9EF9-4A01-9C28-020BA533C1DB}" dt="2024-10-11T01:54:33.707" v="1475" actId="20577"/>
          <ac:spMkLst>
            <pc:docMk/>
            <pc:sldMk cId="3201845309" sldId="307"/>
            <ac:spMk id="11281" creationId="{00000000-0000-0000-0000-000000000000}"/>
          </ac:spMkLst>
        </pc:spChg>
      </pc:sldChg>
      <pc:sldChg chg="delSp modSp add mod modAnim">
        <pc:chgData name="Yinan Li" userId="55ba4f79fc26ccb6" providerId="LiveId" clId="{41AEF859-9EF9-4A01-9C28-020BA533C1DB}" dt="2024-10-11T01:56:32.915" v="1523" actId="20577"/>
        <pc:sldMkLst>
          <pc:docMk/>
          <pc:sldMk cId="3836123719" sldId="308"/>
        </pc:sldMkLst>
        <pc:spChg chg="mod">
          <ac:chgData name="Yinan Li" userId="55ba4f79fc26ccb6" providerId="LiveId" clId="{41AEF859-9EF9-4A01-9C28-020BA533C1DB}" dt="2024-10-11T01:56:32.915" v="1523" actId="20577"/>
          <ac:spMkLst>
            <pc:docMk/>
            <pc:sldMk cId="3836123719" sldId="308"/>
            <ac:spMk id="7" creationId="{00000000-0000-0000-0000-000000000000}"/>
          </ac:spMkLst>
        </pc:spChg>
        <pc:spChg chg="mod">
          <ac:chgData name="Yinan Li" userId="55ba4f79fc26ccb6" providerId="LiveId" clId="{41AEF859-9EF9-4A01-9C28-020BA533C1DB}" dt="2024-10-11T01:55:59.415" v="1517" actId="20577"/>
          <ac:spMkLst>
            <pc:docMk/>
            <pc:sldMk cId="3836123719" sldId="308"/>
            <ac:spMk id="9" creationId="{00000000-0000-0000-0000-000000000000}"/>
          </ac:spMkLst>
        </pc:spChg>
        <pc:spChg chg="mod">
          <ac:chgData name="Yinan Li" userId="55ba4f79fc26ccb6" providerId="LiveId" clId="{41AEF859-9EF9-4A01-9C28-020BA533C1DB}" dt="2024-10-11T01:56:31.065" v="1522" actId="20577"/>
          <ac:spMkLst>
            <pc:docMk/>
            <pc:sldMk cId="3836123719" sldId="308"/>
            <ac:spMk id="10244" creationId="{00000000-0000-0000-0000-000000000000}"/>
          </ac:spMkLst>
        </pc:spChg>
        <pc:graphicFrameChg chg="mod">
          <ac:chgData name="Yinan Li" userId="55ba4f79fc26ccb6" providerId="LiveId" clId="{41AEF859-9EF9-4A01-9C28-020BA533C1DB}" dt="2024-10-11T01:56:26.265" v="1521" actId="1076"/>
          <ac:graphicFrameMkLst>
            <pc:docMk/>
            <pc:sldMk cId="3836123719" sldId="308"/>
            <ac:graphicFrameMk id="5" creationId="{00000000-0000-0000-0000-000000000000}"/>
          </ac:graphicFrameMkLst>
        </pc:graphicFrameChg>
        <pc:graphicFrameChg chg="del">
          <ac:chgData name="Yinan Li" userId="55ba4f79fc26ccb6" providerId="LiveId" clId="{41AEF859-9EF9-4A01-9C28-020BA533C1DB}" dt="2024-10-11T01:56:17.001" v="1519" actId="478"/>
          <ac:graphicFrameMkLst>
            <pc:docMk/>
            <pc:sldMk cId="3836123719" sldId="308"/>
            <ac:graphicFrameMk id="6" creationId="{00000000-0000-0000-0000-000000000000}"/>
          </ac:graphicFrameMkLst>
        </pc:graphicFrameChg>
        <pc:graphicFrameChg chg="mod">
          <ac:chgData name="Yinan Li" userId="55ba4f79fc26ccb6" providerId="LiveId" clId="{41AEF859-9EF9-4A01-9C28-020BA533C1DB}" dt="2024-10-11T01:56:22.267" v="1520" actId="1076"/>
          <ac:graphicFrameMkLst>
            <pc:docMk/>
            <pc:sldMk cId="3836123719" sldId="308"/>
            <ac:graphicFrameMk id="18434" creationId="{00000000-0000-0000-0000-000000000000}"/>
          </ac:graphicFrameMkLst>
        </pc:graphicFrameChg>
        <pc:graphicFrameChg chg="del">
          <ac:chgData name="Yinan Li" userId="55ba4f79fc26ccb6" providerId="LiveId" clId="{41AEF859-9EF9-4A01-9C28-020BA533C1DB}" dt="2024-10-11T01:56:09.942" v="1518" actId="478"/>
          <ac:graphicFrameMkLst>
            <pc:docMk/>
            <pc:sldMk cId="3836123719" sldId="308"/>
            <ac:graphicFrameMk id="18435"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128705810" sldId="309"/>
        </pc:sldMkLst>
      </pc:sldChg>
      <pc:sldChg chg="modSp add modAnim">
        <pc:chgData name="Yinan Li" userId="55ba4f79fc26ccb6" providerId="LiveId" clId="{41AEF859-9EF9-4A01-9C28-020BA533C1DB}" dt="2024-10-11T01:57:50.145" v="1573"/>
        <pc:sldMkLst>
          <pc:docMk/>
          <pc:sldMk cId="2293689640" sldId="309"/>
        </pc:sldMkLst>
        <pc:spChg chg="mod">
          <ac:chgData name="Yinan Li" userId="55ba4f79fc26ccb6" providerId="LiveId" clId="{41AEF859-9EF9-4A01-9C28-020BA533C1DB}" dt="2024-10-11T01:57:50.145" v="1573"/>
          <ac:spMkLst>
            <pc:docMk/>
            <pc:sldMk cId="2293689640" sldId="309"/>
            <ac:spMk id="11" creationId="{00000000-0000-0000-0000-000000000000}"/>
          </ac:spMkLst>
        </pc:spChg>
      </pc:sldChg>
      <pc:sldChg chg="modSp add mod modAnim">
        <pc:chgData name="Yinan Li" userId="55ba4f79fc26ccb6" providerId="LiveId" clId="{41AEF859-9EF9-4A01-9C28-020BA533C1DB}" dt="2024-10-11T01:58:15.329" v="1594"/>
        <pc:sldMkLst>
          <pc:docMk/>
          <pc:sldMk cId="1397601298" sldId="310"/>
        </pc:sldMkLst>
        <pc:spChg chg="mod">
          <ac:chgData name="Yinan Li" userId="55ba4f79fc26ccb6" providerId="LiveId" clId="{41AEF859-9EF9-4A01-9C28-020BA533C1DB}" dt="2024-10-11T01:58:10.776" v="1590"/>
          <ac:spMkLst>
            <pc:docMk/>
            <pc:sldMk cId="1397601298" sldId="310"/>
            <ac:spMk id="26634" creationId="{00000000-0000-0000-0000-000000000000}"/>
          </ac:spMkLst>
        </pc:spChg>
        <pc:graphicFrameChg chg="mod">
          <ac:chgData name="Yinan Li" userId="55ba4f79fc26ccb6" providerId="LiveId" clId="{41AEF859-9EF9-4A01-9C28-020BA533C1DB}" dt="2024-10-11T01:58:02.094" v="1575" actId="1076"/>
          <ac:graphicFrameMkLst>
            <pc:docMk/>
            <pc:sldMk cId="1397601298" sldId="310"/>
            <ac:graphicFrameMk id="26626" creationId="{00000000-0000-0000-0000-000000000000}"/>
          </ac:graphicFrameMkLst>
        </pc:graphicFrameChg>
        <pc:graphicFrameChg chg="mod">
          <ac:chgData name="Yinan Li" userId="55ba4f79fc26ccb6" providerId="LiveId" clId="{41AEF859-9EF9-4A01-9C28-020BA533C1DB}" dt="2024-10-11T01:57:59.460" v="1574" actId="1076"/>
          <ac:graphicFrameMkLst>
            <pc:docMk/>
            <pc:sldMk cId="1397601298" sldId="310"/>
            <ac:graphicFrameMk id="26629"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193339932" sldId="311"/>
        </pc:sldMkLst>
      </pc:sldChg>
      <pc:sldChg chg="modSp add modAnim">
        <pc:chgData name="Yinan Li" userId="55ba4f79fc26ccb6" providerId="LiveId" clId="{41AEF859-9EF9-4A01-9C28-020BA533C1DB}" dt="2024-10-11T01:58:44.398" v="1614" actId="20577"/>
        <pc:sldMkLst>
          <pc:docMk/>
          <pc:sldMk cId="803865198" sldId="311"/>
        </pc:sldMkLst>
        <pc:spChg chg="mod">
          <ac:chgData name="Yinan Li" userId="55ba4f79fc26ccb6" providerId="LiveId" clId="{41AEF859-9EF9-4A01-9C28-020BA533C1DB}" dt="2024-10-11T01:58:44.398" v="1614" actId="20577"/>
          <ac:spMkLst>
            <pc:docMk/>
            <pc:sldMk cId="803865198" sldId="311"/>
            <ac:spMk id="20491" creationId="{00000000-0000-0000-0000-000000000000}"/>
          </ac:spMkLst>
        </pc:spChg>
      </pc:sldChg>
      <pc:sldChg chg="add modAnim">
        <pc:chgData name="Yinan Li" userId="55ba4f79fc26ccb6" providerId="LiveId" clId="{41AEF859-9EF9-4A01-9C28-020BA533C1DB}" dt="2024-10-11T01:59:09.357" v="1638"/>
        <pc:sldMkLst>
          <pc:docMk/>
          <pc:sldMk cId="33101278" sldId="312"/>
        </pc:sldMkLst>
      </pc:sldChg>
      <pc:sldChg chg="modSp add modAnim">
        <pc:chgData name="Yinan Li" userId="55ba4f79fc26ccb6" providerId="LiveId" clId="{41AEF859-9EF9-4A01-9C28-020BA533C1DB}" dt="2024-10-11T01:54:59.053" v="1488"/>
        <pc:sldMkLst>
          <pc:docMk/>
          <pc:sldMk cId="3619616448" sldId="313"/>
        </pc:sldMkLst>
        <pc:spChg chg="mod">
          <ac:chgData name="Yinan Li" userId="55ba4f79fc26ccb6" providerId="LiveId" clId="{41AEF859-9EF9-4A01-9C28-020BA533C1DB}" dt="2024-10-11T01:54:59.053" v="1488"/>
          <ac:spMkLst>
            <pc:docMk/>
            <pc:sldMk cId="3619616448" sldId="313"/>
            <ac:spMk id="79882" creationId="{00000000-0000-0000-0000-000000000000}"/>
          </ac:spMkLst>
        </pc:spChg>
      </pc:sldChg>
      <pc:sldChg chg="add del modAnim">
        <pc:chgData name="Yinan Li" userId="55ba4f79fc26ccb6" providerId="LiveId" clId="{41AEF859-9EF9-4A01-9C28-020BA533C1DB}" dt="2024-10-11T01:52:22.791" v="1393" actId="47"/>
        <pc:sldMkLst>
          <pc:docMk/>
          <pc:sldMk cId="4079207694" sldId="313"/>
        </pc:sldMkLst>
      </pc:sldChg>
      <pc:sldChg chg="add">
        <pc:chgData name="Yinan Li" userId="55ba4f79fc26ccb6" providerId="LiveId" clId="{41AEF859-9EF9-4A01-9C28-020BA533C1DB}" dt="2024-10-11T01:52:33.780" v="1394"/>
        <pc:sldMkLst>
          <pc:docMk/>
          <pc:sldMk cId="3417169097" sldId="314"/>
        </pc:sldMkLst>
      </pc:sldChg>
      <pc:sldChg chg="add del modAnim">
        <pc:chgData name="Yinan Li" userId="55ba4f79fc26ccb6" providerId="LiveId" clId="{41AEF859-9EF9-4A01-9C28-020BA533C1DB}" dt="2024-10-11T01:52:22.791" v="1393" actId="47"/>
        <pc:sldMkLst>
          <pc:docMk/>
          <pc:sldMk cId="41933286" sldId="315"/>
        </pc:sldMkLst>
      </pc:sldChg>
      <pc:sldChg chg="modSp add mod">
        <pc:chgData name="Yinan Li" userId="55ba4f79fc26ccb6" providerId="LiveId" clId="{41AEF859-9EF9-4A01-9C28-020BA533C1DB}" dt="2024-10-11T01:59:57.399" v="1640" actId="1076"/>
        <pc:sldMkLst>
          <pc:docMk/>
          <pc:sldMk cId="506746020" sldId="315"/>
        </pc:sldMkLst>
        <pc:spChg chg="mod">
          <ac:chgData name="Yinan Li" userId="55ba4f79fc26ccb6" providerId="LiveId" clId="{41AEF859-9EF9-4A01-9C28-020BA533C1DB}" dt="2024-10-11T01:59:57.399" v="1640" actId="1076"/>
          <ac:spMkLst>
            <pc:docMk/>
            <pc:sldMk cId="506746020" sldId="315"/>
            <ac:spMk id="3" creationId="{00000000-0000-0000-0000-000000000000}"/>
          </ac:spMkLst>
        </pc:spChg>
        <pc:spChg chg="mod">
          <ac:chgData name="Yinan Li" userId="55ba4f79fc26ccb6" providerId="LiveId" clId="{41AEF859-9EF9-4A01-9C28-020BA533C1DB}" dt="2024-10-11T01:59:57.399" v="1640" actId="1076"/>
          <ac:spMkLst>
            <pc:docMk/>
            <pc:sldMk cId="506746020" sldId="315"/>
            <ac:spMk id="4" creationId="{00000000-0000-0000-0000-000000000000}"/>
          </ac:spMkLst>
        </pc:spChg>
        <pc:spChg chg="mod">
          <ac:chgData name="Yinan Li" userId="55ba4f79fc26ccb6" providerId="LiveId" clId="{41AEF859-9EF9-4A01-9C28-020BA533C1DB}" dt="2024-10-11T01:59:57.399" v="1640" actId="1076"/>
          <ac:spMkLst>
            <pc:docMk/>
            <pc:sldMk cId="506746020" sldId="315"/>
            <ac:spMk id="5" creationId="{00000000-0000-0000-0000-000000000000}"/>
          </ac:spMkLst>
        </pc:spChg>
        <pc:spChg chg="mod">
          <ac:chgData name="Yinan Li" userId="55ba4f79fc26ccb6" providerId="LiveId" clId="{41AEF859-9EF9-4A01-9C28-020BA533C1DB}" dt="2024-10-11T01:59:57.399" v="1640" actId="1076"/>
          <ac:spMkLst>
            <pc:docMk/>
            <pc:sldMk cId="506746020" sldId="315"/>
            <ac:spMk id="6" creationId="{00000000-0000-0000-0000-000000000000}"/>
          </ac:spMkLst>
        </pc:spChg>
      </pc:sldChg>
      <pc:sldChg chg="add del">
        <pc:chgData name="Yinan Li" userId="55ba4f79fc26ccb6" providerId="LiveId" clId="{41AEF859-9EF9-4A01-9C28-020BA533C1DB}" dt="2024-09-21T03:02:50.004" v="597" actId="47"/>
        <pc:sldMkLst>
          <pc:docMk/>
          <pc:sldMk cId="2315799004" sldId="316"/>
        </pc:sldMkLst>
      </pc:sldChg>
      <pc:sldChg chg="add modAnim">
        <pc:chgData name="Yinan Li" userId="55ba4f79fc26ccb6" providerId="LiveId" clId="{41AEF859-9EF9-4A01-9C28-020BA533C1DB}" dt="2024-10-11T02:00:02.495" v="1646"/>
        <pc:sldMkLst>
          <pc:docMk/>
          <pc:sldMk cId="3051607680" sldId="316"/>
        </pc:sldMkLst>
      </pc:sldChg>
      <pc:sldChg chg="add del modAnim">
        <pc:chgData name="Yinan Li" userId="55ba4f79fc26ccb6" providerId="LiveId" clId="{41AEF859-9EF9-4A01-9C28-020BA533C1DB}" dt="2024-10-11T01:52:22.791" v="1393" actId="47"/>
        <pc:sldMkLst>
          <pc:docMk/>
          <pc:sldMk cId="1727901128" sldId="317"/>
        </pc:sldMkLst>
      </pc:sldChg>
      <pc:sldChg chg="add modAnim">
        <pc:chgData name="Yinan Li" userId="55ba4f79fc26ccb6" providerId="LiveId" clId="{41AEF859-9EF9-4A01-9C28-020BA533C1DB}" dt="2024-10-11T02:01:41.785" v="1692"/>
        <pc:sldMkLst>
          <pc:docMk/>
          <pc:sldMk cId="2242929353" sldId="317"/>
        </pc:sldMkLst>
      </pc:sldChg>
      <pc:sldChg chg="add del modAnim">
        <pc:chgData name="Yinan Li" userId="55ba4f79fc26ccb6" providerId="LiveId" clId="{41AEF859-9EF9-4A01-9C28-020BA533C1DB}" dt="2024-10-11T01:52:22.791" v="1393" actId="47"/>
        <pc:sldMkLst>
          <pc:docMk/>
          <pc:sldMk cId="2789805494" sldId="318"/>
        </pc:sldMkLst>
      </pc:sldChg>
      <pc:sldChg chg="add modAnim">
        <pc:chgData name="Yinan Li" userId="55ba4f79fc26ccb6" providerId="LiveId" clId="{41AEF859-9EF9-4A01-9C28-020BA533C1DB}" dt="2024-10-11T02:03:26.801" v="1726"/>
        <pc:sldMkLst>
          <pc:docMk/>
          <pc:sldMk cId="4101815251" sldId="318"/>
        </pc:sldMkLst>
      </pc:sldChg>
      <pc:sldChg chg="add del modAnim">
        <pc:chgData name="Yinan Li" userId="55ba4f79fc26ccb6" providerId="LiveId" clId="{41AEF859-9EF9-4A01-9C28-020BA533C1DB}" dt="2024-10-11T01:52:22.791" v="1393" actId="47"/>
        <pc:sldMkLst>
          <pc:docMk/>
          <pc:sldMk cId="416755381" sldId="319"/>
        </pc:sldMkLst>
      </pc:sldChg>
      <pc:sldChg chg="add modAnim">
        <pc:chgData name="Yinan Li" userId="55ba4f79fc26ccb6" providerId="LiveId" clId="{41AEF859-9EF9-4A01-9C28-020BA533C1DB}" dt="2024-10-11T02:03:38.003" v="1733"/>
        <pc:sldMkLst>
          <pc:docMk/>
          <pc:sldMk cId="1823670837" sldId="319"/>
        </pc:sldMkLst>
      </pc:sldChg>
      <pc:sldChg chg="add del modAnim">
        <pc:chgData name="Yinan Li" userId="55ba4f79fc26ccb6" providerId="LiveId" clId="{41AEF859-9EF9-4A01-9C28-020BA533C1DB}" dt="2024-10-11T01:52:22.791" v="1393" actId="47"/>
        <pc:sldMkLst>
          <pc:docMk/>
          <pc:sldMk cId="1106285652" sldId="320"/>
        </pc:sldMkLst>
      </pc:sldChg>
      <pc:sldChg chg="add modAnim">
        <pc:chgData name="Yinan Li" userId="55ba4f79fc26ccb6" providerId="LiveId" clId="{41AEF859-9EF9-4A01-9C28-020BA533C1DB}" dt="2024-10-11T02:07:38.807" v="1851"/>
        <pc:sldMkLst>
          <pc:docMk/>
          <pc:sldMk cId="1431252765" sldId="320"/>
        </pc:sldMkLst>
      </pc:sldChg>
      <pc:sldChg chg="add modAnim">
        <pc:chgData name="Yinan Li" userId="55ba4f79fc26ccb6" providerId="LiveId" clId="{41AEF859-9EF9-4A01-9C28-020BA533C1DB}" dt="2024-10-11T02:18:40.084" v="2103"/>
        <pc:sldMkLst>
          <pc:docMk/>
          <pc:sldMk cId="270983721" sldId="321"/>
        </pc:sldMkLst>
      </pc:sldChg>
      <pc:sldChg chg="addSp modSp add del modAnim">
        <pc:chgData name="Yinan Li" userId="55ba4f79fc26ccb6" providerId="LiveId" clId="{41AEF859-9EF9-4A01-9C28-020BA533C1DB}" dt="2024-10-11T01:52:22.791" v="1393" actId="47"/>
        <pc:sldMkLst>
          <pc:docMk/>
          <pc:sldMk cId="1412262278" sldId="321"/>
        </pc:sldMkLst>
        <pc:spChg chg="mod">
          <ac:chgData name="Yinan Li" userId="55ba4f79fc26ccb6" providerId="LiveId" clId="{41AEF859-9EF9-4A01-9C28-020BA533C1DB}" dt="2024-09-21T03:06:00.038" v="640" actId="164"/>
          <ac:spMkLst>
            <pc:docMk/>
            <pc:sldMk cId="1412262278" sldId="321"/>
            <ac:spMk id="27" creationId="{00000000-0000-0000-0000-000000000000}"/>
          </ac:spMkLst>
        </pc:spChg>
        <pc:spChg chg="mod">
          <ac:chgData name="Yinan Li" userId="55ba4f79fc26ccb6" providerId="LiveId" clId="{41AEF859-9EF9-4A01-9C28-020BA533C1DB}" dt="2024-09-21T03:06:00.038" v="640" actId="164"/>
          <ac:spMkLst>
            <pc:docMk/>
            <pc:sldMk cId="1412262278" sldId="321"/>
            <ac:spMk id="29" creationId="{00000000-0000-0000-0000-000000000000}"/>
          </ac:spMkLst>
        </pc:spChg>
        <pc:spChg chg="mod">
          <ac:chgData name="Yinan Li" userId="55ba4f79fc26ccb6" providerId="LiveId" clId="{41AEF859-9EF9-4A01-9C28-020BA533C1DB}" dt="2024-09-21T03:06:00.038" v="640" actId="164"/>
          <ac:spMkLst>
            <pc:docMk/>
            <pc:sldMk cId="1412262278" sldId="321"/>
            <ac:spMk id="37" creationId="{00000000-0000-0000-0000-000000000000}"/>
          </ac:spMkLst>
        </pc:spChg>
        <pc:spChg chg="mod">
          <ac:chgData name="Yinan Li" userId="55ba4f79fc26ccb6" providerId="LiveId" clId="{41AEF859-9EF9-4A01-9C28-020BA533C1DB}" dt="2024-09-21T03:06:00.038" v="640" actId="164"/>
          <ac:spMkLst>
            <pc:docMk/>
            <pc:sldMk cId="1412262278" sldId="321"/>
            <ac:spMk id="38" creationId="{00000000-0000-0000-0000-000000000000}"/>
          </ac:spMkLst>
        </pc:spChg>
        <pc:spChg chg="mod">
          <ac:chgData name="Yinan Li" userId="55ba4f79fc26ccb6" providerId="LiveId" clId="{41AEF859-9EF9-4A01-9C28-020BA533C1DB}" dt="2024-09-21T03:06:10.006" v="642" actId="164"/>
          <ac:spMkLst>
            <pc:docMk/>
            <pc:sldMk cId="1412262278" sldId="321"/>
            <ac:spMk id="40" creationId="{00000000-0000-0000-0000-000000000000}"/>
          </ac:spMkLst>
        </pc:spChg>
        <pc:spChg chg="mod">
          <ac:chgData name="Yinan Li" userId="55ba4f79fc26ccb6" providerId="LiveId" clId="{41AEF859-9EF9-4A01-9C28-020BA533C1DB}" dt="2024-09-21T03:06:10.006" v="642" actId="164"/>
          <ac:spMkLst>
            <pc:docMk/>
            <pc:sldMk cId="1412262278" sldId="321"/>
            <ac:spMk id="44" creationId="{00000000-0000-0000-0000-000000000000}"/>
          </ac:spMkLst>
        </pc:spChg>
        <pc:spChg chg="mod">
          <ac:chgData name="Yinan Li" userId="55ba4f79fc26ccb6" providerId="LiveId" clId="{41AEF859-9EF9-4A01-9C28-020BA533C1DB}" dt="2024-09-21T03:05:23.286" v="622" actId="164"/>
          <ac:spMkLst>
            <pc:docMk/>
            <pc:sldMk cId="1412262278" sldId="321"/>
            <ac:spMk id="27658" creationId="{00000000-0000-0000-0000-000000000000}"/>
          </ac:spMkLst>
        </pc:spChg>
        <pc:grpChg chg="mod">
          <ac:chgData name="Yinan Li" userId="55ba4f79fc26ccb6" providerId="LiveId" clId="{41AEF859-9EF9-4A01-9C28-020BA533C1DB}" dt="2024-09-21T03:05:23.286" v="622" actId="164"/>
          <ac:grpSpMkLst>
            <pc:docMk/>
            <pc:sldMk cId="1412262278" sldId="321"/>
            <ac:grpSpMk id="4" creationId="{00000000-0000-0000-0000-000000000000}"/>
          </ac:grpSpMkLst>
        </pc:grpChg>
        <pc:grpChg chg="mod">
          <ac:chgData name="Yinan Li" userId="55ba4f79fc26ccb6" providerId="LiveId" clId="{41AEF859-9EF9-4A01-9C28-020BA533C1DB}" dt="2024-09-21T03:05:23.286" v="622" actId="164"/>
          <ac:grpSpMkLst>
            <pc:docMk/>
            <pc:sldMk cId="1412262278" sldId="321"/>
            <ac:grpSpMk id="5" creationId="{00000000-0000-0000-0000-000000000000}"/>
          </ac:grpSpMkLst>
        </pc:grpChg>
        <pc:grpChg chg="mod">
          <ac:chgData name="Yinan Li" userId="55ba4f79fc26ccb6" providerId="LiveId" clId="{41AEF859-9EF9-4A01-9C28-020BA533C1DB}" dt="2024-09-21T03:05:23.286" v="622" actId="164"/>
          <ac:grpSpMkLst>
            <pc:docMk/>
            <pc:sldMk cId="1412262278" sldId="321"/>
            <ac:grpSpMk id="6" creationId="{00000000-0000-0000-0000-000000000000}"/>
          </ac:grpSpMkLst>
        </pc:grpChg>
        <pc:grpChg chg="mod">
          <ac:chgData name="Yinan Li" userId="55ba4f79fc26ccb6" providerId="LiveId" clId="{41AEF859-9EF9-4A01-9C28-020BA533C1DB}" dt="2024-09-21T03:05:23.286" v="622" actId="164"/>
          <ac:grpSpMkLst>
            <pc:docMk/>
            <pc:sldMk cId="1412262278" sldId="321"/>
            <ac:grpSpMk id="7" creationId="{00000000-0000-0000-0000-000000000000}"/>
          </ac:grpSpMkLst>
        </pc:grpChg>
        <pc:grpChg chg="add mod">
          <ac:chgData name="Yinan Li" userId="55ba4f79fc26ccb6" providerId="LiveId" clId="{41AEF859-9EF9-4A01-9C28-020BA533C1DB}" dt="2024-09-21T03:05:23.286" v="622" actId="164"/>
          <ac:grpSpMkLst>
            <pc:docMk/>
            <pc:sldMk cId="1412262278" sldId="321"/>
            <ac:grpSpMk id="9" creationId="{1A9A9F28-C01E-A63E-3190-1EF3CC67FBC6}"/>
          </ac:grpSpMkLst>
        </pc:grpChg>
        <pc:grpChg chg="add mod">
          <ac:chgData name="Yinan Li" userId="55ba4f79fc26ccb6" providerId="LiveId" clId="{41AEF859-9EF9-4A01-9C28-020BA533C1DB}" dt="2024-09-21T03:06:00.038" v="640" actId="164"/>
          <ac:grpSpMkLst>
            <pc:docMk/>
            <pc:sldMk cId="1412262278" sldId="321"/>
            <ac:grpSpMk id="10" creationId="{9C66ABBA-9939-C56C-A562-1E92044DFFBF}"/>
          </ac:grpSpMkLst>
        </pc:grpChg>
        <pc:grpChg chg="add mod">
          <ac:chgData name="Yinan Li" userId="55ba4f79fc26ccb6" providerId="LiveId" clId="{41AEF859-9EF9-4A01-9C28-020BA533C1DB}" dt="2024-09-21T03:06:10.006" v="642" actId="164"/>
          <ac:grpSpMkLst>
            <pc:docMk/>
            <pc:sldMk cId="1412262278" sldId="321"/>
            <ac:grpSpMk id="11" creationId="{DAC27C34-1526-2AB1-6CC2-091D326FEF00}"/>
          </ac:grpSpMkLst>
        </pc:grpChg>
        <pc:grpChg chg="mod">
          <ac:chgData name="Yinan Li" userId="55ba4f79fc26ccb6" providerId="LiveId" clId="{41AEF859-9EF9-4A01-9C28-020BA533C1DB}" dt="2024-09-21T03:06:00.038" v="640" actId="164"/>
          <ac:grpSpMkLst>
            <pc:docMk/>
            <pc:sldMk cId="1412262278" sldId="321"/>
            <ac:grpSpMk id="32" creationId="{00000000-0000-0000-0000-000000000000}"/>
          </ac:grpSpMkLst>
        </pc:grpChg>
        <pc:graphicFrameChg chg="mod">
          <ac:chgData name="Yinan Li" userId="55ba4f79fc26ccb6" providerId="LiveId" clId="{41AEF859-9EF9-4A01-9C28-020BA533C1DB}" dt="2024-09-21T03:06:00.038" v="640" actId="164"/>
          <ac:graphicFrameMkLst>
            <pc:docMk/>
            <pc:sldMk cId="1412262278" sldId="321"/>
            <ac:graphicFrameMk id="31" creationId="{00000000-0000-0000-0000-000000000000}"/>
          </ac:graphicFrameMkLst>
        </pc:graphicFrameChg>
        <pc:graphicFrameChg chg="mod">
          <ac:chgData name="Yinan Li" userId="55ba4f79fc26ccb6" providerId="LiveId" clId="{41AEF859-9EF9-4A01-9C28-020BA533C1DB}" dt="2024-09-21T03:06:00.038" v="640" actId="164"/>
          <ac:graphicFrameMkLst>
            <pc:docMk/>
            <pc:sldMk cId="1412262278" sldId="321"/>
            <ac:graphicFrameMk id="35" creationId="{00000000-0000-0000-0000-000000000000}"/>
          </ac:graphicFrameMkLst>
        </pc:graphicFrameChg>
        <pc:graphicFrameChg chg="mod">
          <ac:chgData name="Yinan Li" userId="55ba4f79fc26ccb6" providerId="LiveId" clId="{41AEF859-9EF9-4A01-9C28-020BA533C1DB}" dt="2024-09-21T03:06:00.038" v="640" actId="164"/>
          <ac:graphicFrameMkLst>
            <pc:docMk/>
            <pc:sldMk cId="1412262278" sldId="321"/>
            <ac:graphicFrameMk id="36" creationId="{00000000-0000-0000-0000-000000000000}"/>
          </ac:graphicFrameMkLst>
        </pc:graphicFrameChg>
        <pc:graphicFrameChg chg="mod">
          <ac:chgData name="Yinan Li" userId="55ba4f79fc26ccb6" providerId="LiveId" clId="{41AEF859-9EF9-4A01-9C28-020BA533C1DB}" dt="2024-09-21T03:06:00.038" v="640" actId="164"/>
          <ac:graphicFrameMkLst>
            <pc:docMk/>
            <pc:sldMk cId="1412262278" sldId="321"/>
            <ac:graphicFrameMk id="39" creationId="{00000000-0000-0000-0000-000000000000}"/>
          </ac:graphicFrameMkLst>
        </pc:graphicFrameChg>
        <pc:graphicFrameChg chg="mod">
          <ac:chgData name="Yinan Li" userId="55ba4f79fc26ccb6" providerId="LiveId" clId="{41AEF859-9EF9-4A01-9C28-020BA533C1DB}" dt="2024-09-21T03:06:10.006" v="642" actId="164"/>
          <ac:graphicFrameMkLst>
            <pc:docMk/>
            <pc:sldMk cId="1412262278" sldId="321"/>
            <ac:graphicFrameMk id="41" creationId="{00000000-0000-0000-0000-000000000000}"/>
          </ac:graphicFrameMkLst>
        </pc:graphicFrameChg>
        <pc:graphicFrameChg chg="mod">
          <ac:chgData name="Yinan Li" userId="55ba4f79fc26ccb6" providerId="LiveId" clId="{41AEF859-9EF9-4A01-9C28-020BA533C1DB}" dt="2024-09-21T03:06:10.006" v="642" actId="164"/>
          <ac:graphicFrameMkLst>
            <pc:docMk/>
            <pc:sldMk cId="1412262278" sldId="321"/>
            <ac:graphicFrameMk id="42" creationId="{00000000-0000-0000-0000-000000000000}"/>
          </ac:graphicFrameMkLst>
        </pc:graphicFrameChg>
        <pc:graphicFrameChg chg="mod">
          <ac:chgData name="Yinan Li" userId="55ba4f79fc26ccb6" providerId="LiveId" clId="{41AEF859-9EF9-4A01-9C28-020BA533C1DB}" dt="2024-09-21T03:06:10.006" v="642" actId="164"/>
          <ac:graphicFrameMkLst>
            <pc:docMk/>
            <pc:sldMk cId="1412262278" sldId="321"/>
            <ac:graphicFrameMk id="43" creationId="{00000000-0000-0000-0000-000000000000}"/>
          </ac:graphicFrameMkLst>
        </pc:graphicFrameChg>
      </pc:sldChg>
      <pc:sldChg chg="add modAnim">
        <pc:chgData name="Yinan Li" userId="55ba4f79fc26ccb6" providerId="LiveId" clId="{41AEF859-9EF9-4A01-9C28-020BA533C1DB}" dt="2024-10-11T02:27:57.404" v="2220"/>
        <pc:sldMkLst>
          <pc:docMk/>
          <pc:sldMk cId="207307576" sldId="322"/>
        </pc:sldMkLst>
      </pc:sldChg>
      <pc:sldChg chg="addSp modSp add del modAnim">
        <pc:chgData name="Yinan Li" userId="55ba4f79fc26ccb6" providerId="LiveId" clId="{41AEF859-9EF9-4A01-9C28-020BA533C1DB}" dt="2024-10-11T01:52:22.791" v="1393" actId="47"/>
        <pc:sldMkLst>
          <pc:docMk/>
          <pc:sldMk cId="552076759" sldId="322"/>
        </pc:sldMkLst>
        <pc:spChg chg="mod">
          <ac:chgData name="Yinan Li" userId="55ba4f79fc26ccb6" providerId="LiveId" clId="{41AEF859-9EF9-4A01-9C28-020BA533C1DB}" dt="2024-09-21T03:06:26.033" v="643" actId="164"/>
          <ac:spMkLst>
            <pc:docMk/>
            <pc:sldMk cId="552076759" sldId="322"/>
            <ac:spMk id="7" creationId="{00000000-0000-0000-0000-000000000000}"/>
          </ac:spMkLst>
        </pc:spChg>
        <pc:spChg chg="mod">
          <ac:chgData name="Yinan Li" userId="55ba4f79fc26ccb6" providerId="LiveId" clId="{41AEF859-9EF9-4A01-9C28-020BA533C1DB}" dt="2024-09-21T03:07:29.954" v="658" actId="164"/>
          <ac:spMkLst>
            <pc:docMk/>
            <pc:sldMk cId="552076759" sldId="322"/>
            <ac:spMk id="9" creationId="{00000000-0000-0000-0000-000000000000}"/>
          </ac:spMkLst>
        </pc:spChg>
        <pc:spChg chg="mod">
          <ac:chgData name="Yinan Li" userId="55ba4f79fc26ccb6" providerId="LiveId" clId="{41AEF859-9EF9-4A01-9C28-020BA533C1DB}" dt="2024-09-21T03:06:26.033" v="643" actId="164"/>
          <ac:spMkLst>
            <pc:docMk/>
            <pc:sldMk cId="552076759" sldId="322"/>
            <ac:spMk id="15363" creationId="{00000000-0000-0000-0000-000000000000}"/>
          </ac:spMkLst>
        </pc:spChg>
        <pc:grpChg chg="add mod">
          <ac:chgData name="Yinan Li" userId="55ba4f79fc26ccb6" providerId="LiveId" clId="{41AEF859-9EF9-4A01-9C28-020BA533C1DB}" dt="2024-09-21T03:06:26.033" v="643" actId="164"/>
          <ac:grpSpMkLst>
            <pc:docMk/>
            <pc:sldMk cId="552076759" sldId="322"/>
            <ac:grpSpMk id="5" creationId="{AC7CA30F-DF01-9474-36FD-A176102BA717}"/>
          </ac:grpSpMkLst>
        </pc:grpChg>
        <pc:grpChg chg="add mod">
          <ac:chgData name="Yinan Li" userId="55ba4f79fc26ccb6" providerId="LiveId" clId="{41AEF859-9EF9-4A01-9C28-020BA533C1DB}" dt="2024-09-21T03:07:29.954" v="658" actId="164"/>
          <ac:grpSpMkLst>
            <pc:docMk/>
            <pc:sldMk cId="552076759" sldId="322"/>
            <ac:grpSpMk id="8" creationId="{5A54A08D-B089-DAC5-E4CF-54A5D252CEE8}"/>
          </ac:grpSpMkLst>
        </pc:grpChg>
        <pc:graphicFrameChg chg="mod">
          <ac:chgData name="Yinan Li" userId="55ba4f79fc26ccb6" providerId="LiveId" clId="{41AEF859-9EF9-4A01-9C28-020BA533C1DB}" dt="2024-09-21T03:06:26.033" v="643" actId="164"/>
          <ac:graphicFrameMkLst>
            <pc:docMk/>
            <pc:sldMk cId="552076759" sldId="322"/>
            <ac:graphicFrameMk id="2"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3"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4"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6"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0"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1"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2"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3"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4"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5"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6"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7"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8"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9"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20"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21"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15362" creationId="{00000000-0000-0000-0000-000000000000}"/>
          </ac:graphicFrameMkLst>
        </pc:graphicFrameChg>
      </pc:sldChg>
      <pc:sldChg chg="add modAnim">
        <pc:chgData name="Yinan Li" userId="55ba4f79fc26ccb6" providerId="LiveId" clId="{41AEF859-9EF9-4A01-9C28-020BA533C1DB}" dt="2024-10-11T02:45:23.942" v="2454"/>
        <pc:sldMkLst>
          <pc:docMk/>
          <pc:sldMk cId="1050896406" sldId="323"/>
        </pc:sldMkLst>
      </pc:sldChg>
      <pc:sldChg chg="addSp modSp add del modAnim">
        <pc:chgData name="Yinan Li" userId="55ba4f79fc26ccb6" providerId="LiveId" clId="{41AEF859-9EF9-4A01-9C28-020BA533C1DB}" dt="2024-10-11T01:52:22.791" v="1393" actId="47"/>
        <pc:sldMkLst>
          <pc:docMk/>
          <pc:sldMk cId="2325786409" sldId="323"/>
        </pc:sldMkLst>
        <pc:spChg chg="mod">
          <ac:chgData name="Yinan Li" userId="55ba4f79fc26ccb6" providerId="LiveId" clId="{41AEF859-9EF9-4A01-9C28-020BA533C1DB}" dt="2024-09-21T03:08:07.169" v="670" actId="164"/>
          <ac:spMkLst>
            <pc:docMk/>
            <pc:sldMk cId="2325786409" sldId="323"/>
            <ac:spMk id="8" creationId="{00000000-0000-0000-0000-000000000000}"/>
          </ac:spMkLst>
        </pc:spChg>
        <pc:spChg chg="mod">
          <ac:chgData name="Yinan Li" userId="55ba4f79fc26ccb6" providerId="LiveId" clId="{41AEF859-9EF9-4A01-9C28-020BA533C1DB}" dt="2024-09-21T03:08:07.169" v="670" actId="164"/>
          <ac:spMkLst>
            <pc:docMk/>
            <pc:sldMk cId="2325786409" sldId="323"/>
            <ac:spMk id="11" creationId="{00000000-0000-0000-0000-000000000000}"/>
          </ac:spMkLst>
        </pc:spChg>
        <pc:spChg chg="mod">
          <ac:chgData name="Yinan Li" userId="55ba4f79fc26ccb6" providerId="LiveId" clId="{41AEF859-9EF9-4A01-9C28-020BA533C1DB}" dt="2024-09-21T03:08:07.169" v="670" actId="164"/>
          <ac:spMkLst>
            <pc:docMk/>
            <pc:sldMk cId="2325786409" sldId="323"/>
            <ac:spMk id="12" creationId="{00000000-0000-0000-0000-000000000000}"/>
          </ac:spMkLst>
        </pc:spChg>
        <pc:spChg chg="mod">
          <ac:chgData name="Yinan Li" userId="55ba4f79fc26ccb6" providerId="LiveId" clId="{41AEF859-9EF9-4A01-9C28-020BA533C1DB}" dt="2024-09-21T03:08:07.169" v="670" actId="164"/>
          <ac:spMkLst>
            <pc:docMk/>
            <pc:sldMk cId="2325786409" sldId="323"/>
            <ac:spMk id="13" creationId="{00000000-0000-0000-0000-000000000000}"/>
          </ac:spMkLst>
        </pc:spChg>
        <pc:spChg chg="mod">
          <ac:chgData name="Yinan Li" userId="55ba4f79fc26ccb6" providerId="LiveId" clId="{41AEF859-9EF9-4A01-9C28-020BA533C1DB}" dt="2024-09-21T03:08:07.169" v="670" actId="164"/>
          <ac:spMkLst>
            <pc:docMk/>
            <pc:sldMk cId="2325786409" sldId="323"/>
            <ac:spMk id="15" creationId="{00000000-0000-0000-0000-000000000000}"/>
          </ac:spMkLst>
        </pc:spChg>
        <pc:grpChg chg="add mod">
          <ac:chgData name="Yinan Li" userId="55ba4f79fc26ccb6" providerId="LiveId" clId="{41AEF859-9EF9-4A01-9C28-020BA533C1DB}" dt="2024-09-21T03:07:43.557" v="659" actId="164"/>
          <ac:grpSpMkLst>
            <pc:docMk/>
            <pc:sldMk cId="2325786409" sldId="323"/>
            <ac:grpSpMk id="3" creationId="{77BF0EC7-07FA-C3F1-5935-938FC88040C6}"/>
          </ac:grpSpMkLst>
        </pc:grpChg>
        <pc:grpChg chg="add mod">
          <ac:chgData name="Yinan Li" userId="55ba4f79fc26ccb6" providerId="LiveId" clId="{41AEF859-9EF9-4A01-9C28-020BA533C1DB}" dt="2024-09-21T03:08:07.169" v="670" actId="164"/>
          <ac:grpSpMkLst>
            <pc:docMk/>
            <pc:sldMk cId="2325786409" sldId="323"/>
            <ac:grpSpMk id="4" creationId="{A31C9AF6-5DB8-0884-256C-A541D1F2EDD5}"/>
          </ac:grpSpMkLst>
        </pc:grpChg>
        <pc:graphicFrameChg chg="mod">
          <ac:chgData name="Yinan Li" userId="55ba4f79fc26ccb6" providerId="LiveId" clId="{41AEF859-9EF9-4A01-9C28-020BA533C1DB}" dt="2024-09-21T03:07:43.557" v="659" actId="164"/>
          <ac:graphicFrameMkLst>
            <pc:docMk/>
            <pc:sldMk cId="2325786409" sldId="323"/>
            <ac:graphicFrameMk id="2"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6"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7"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9"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10"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14" creationId="{00000000-0000-0000-0000-000000000000}"/>
          </ac:graphicFrameMkLst>
        </pc:graphicFrameChg>
        <pc:graphicFrameChg chg="mod">
          <ac:chgData name="Yinan Li" userId="55ba4f79fc26ccb6" providerId="LiveId" clId="{41AEF859-9EF9-4A01-9C28-020BA533C1DB}" dt="2024-09-21T03:07:43.557" v="659" actId="164"/>
          <ac:graphicFrameMkLst>
            <pc:docMk/>
            <pc:sldMk cId="2325786409" sldId="323"/>
            <ac:graphicFrameMk id="14340" creationId="{00000000-0000-0000-0000-000000000000}"/>
          </ac:graphicFrameMkLst>
        </pc:graphicFrameChg>
        <pc:graphicFrameChg chg="mod">
          <ac:chgData name="Yinan Li" userId="55ba4f79fc26ccb6" providerId="LiveId" clId="{41AEF859-9EF9-4A01-9C28-020BA533C1DB}" dt="2024-09-21T03:07:43.557" v="659" actId="164"/>
          <ac:graphicFrameMkLst>
            <pc:docMk/>
            <pc:sldMk cId="2325786409" sldId="323"/>
            <ac:graphicFrameMk id="14341"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2497482536" sldId="324"/>
        </pc:sldMkLst>
      </pc:sldChg>
      <pc:sldChg chg="add modAnim">
        <pc:chgData name="Yinan Li" userId="55ba4f79fc26ccb6" providerId="LiveId" clId="{41AEF859-9EF9-4A01-9C28-020BA533C1DB}" dt="2024-10-11T02:43:08.770" v="2346"/>
        <pc:sldMkLst>
          <pc:docMk/>
          <pc:sldMk cId="4272580798" sldId="324"/>
        </pc:sldMkLst>
      </pc:sldChg>
      <pc:sldChg chg="add del modAnim">
        <pc:chgData name="Yinan Li" userId="55ba4f79fc26ccb6" providerId="LiveId" clId="{41AEF859-9EF9-4A01-9C28-020BA533C1DB}" dt="2024-10-11T01:52:22.791" v="1393" actId="47"/>
        <pc:sldMkLst>
          <pc:docMk/>
          <pc:sldMk cId="2961880526" sldId="325"/>
        </pc:sldMkLst>
      </pc:sldChg>
      <pc:sldChg chg="add modAnim">
        <pc:chgData name="Yinan Li" userId="55ba4f79fc26ccb6" providerId="LiveId" clId="{41AEF859-9EF9-4A01-9C28-020BA533C1DB}" dt="2024-10-11T02:49:20.440" v="2537"/>
        <pc:sldMkLst>
          <pc:docMk/>
          <pc:sldMk cId="3247009655" sldId="325"/>
        </pc:sldMkLst>
      </pc:sldChg>
      <pc:sldChg chg="add">
        <pc:chgData name="Yinan Li" userId="55ba4f79fc26ccb6" providerId="LiveId" clId="{41AEF859-9EF9-4A01-9C28-020BA533C1DB}" dt="2024-10-11T02:23:29.970" v="2104"/>
        <pc:sldMkLst>
          <pc:docMk/>
          <pc:sldMk cId="1568294855" sldId="326"/>
        </pc:sldMkLst>
      </pc:sldChg>
      <pc:sldChg chg="addSp modSp add del modAnim">
        <pc:chgData name="Yinan Li" userId="55ba4f79fc26ccb6" providerId="LiveId" clId="{41AEF859-9EF9-4A01-9C28-020BA533C1DB}" dt="2024-10-11T01:52:22.791" v="1393" actId="47"/>
        <pc:sldMkLst>
          <pc:docMk/>
          <pc:sldMk cId="4045516707" sldId="326"/>
        </pc:sldMkLst>
        <pc:spChg chg="mod">
          <ac:chgData name="Yinan Li" userId="55ba4f79fc26ccb6" providerId="LiveId" clId="{41AEF859-9EF9-4A01-9C28-020BA533C1DB}" dt="2024-09-21T03:09:35.187" v="694" actId="164"/>
          <ac:spMkLst>
            <pc:docMk/>
            <pc:sldMk cId="4045516707" sldId="326"/>
            <ac:spMk id="35843" creationId="{00000000-0000-0000-0000-000000000000}"/>
          </ac:spMkLst>
        </pc:spChg>
        <pc:spChg chg="mod">
          <ac:chgData name="Yinan Li" userId="55ba4f79fc26ccb6" providerId="LiveId" clId="{41AEF859-9EF9-4A01-9C28-020BA533C1DB}" dt="2024-09-21T03:09:35.187" v="694" actId="164"/>
          <ac:spMkLst>
            <pc:docMk/>
            <pc:sldMk cId="4045516707" sldId="326"/>
            <ac:spMk id="35844" creationId="{00000000-0000-0000-0000-000000000000}"/>
          </ac:spMkLst>
        </pc:spChg>
        <pc:spChg chg="mod">
          <ac:chgData name="Yinan Li" userId="55ba4f79fc26ccb6" providerId="LiveId" clId="{41AEF859-9EF9-4A01-9C28-020BA533C1DB}" dt="2024-09-21T03:09:35.187" v="694" actId="164"/>
          <ac:spMkLst>
            <pc:docMk/>
            <pc:sldMk cId="4045516707" sldId="326"/>
            <ac:spMk id="35847" creationId="{00000000-0000-0000-0000-000000000000}"/>
          </ac:spMkLst>
        </pc:spChg>
        <pc:spChg chg="mod">
          <ac:chgData name="Yinan Li" userId="55ba4f79fc26ccb6" providerId="LiveId" clId="{41AEF859-9EF9-4A01-9C28-020BA533C1DB}" dt="2024-09-21T03:09:35.187" v="694" actId="164"/>
          <ac:spMkLst>
            <pc:docMk/>
            <pc:sldMk cId="4045516707" sldId="326"/>
            <ac:spMk id="35848" creationId="{00000000-0000-0000-0000-000000000000}"/>
          </ac:spMkLst>
        </pc:spChg>
        <pc:spChg chg="mod">
          <ac:chgData name="Yinan Li" userId="55ba4f79fc26ccb6" providerId="LiveId" clId="{41AEF859-9EF9-4A01-9C28-020BA533C1DB}" dt="2024-09-21T03:09:35.187" v="694" actId="164"/>
          <ac:spMkLst>
            <pc:docMk/>
            <pc:sldMk cId="4045516707" sldId="326"/>
            <ac:spMk id="35849" creationId="{00000000-0000-0000-0000-000000000000}"/>
          </ac:spMkLst>
        </pc:spChg>
        <pc:grpChg chg="mod">
          <ac:chgData name="Yinan Li" userId="55ba4f79fc26ccb6" providerId="LiveId" clId="{41AEF859-9EF9-4A01-9C28-020BA533C1DB}" dt="2024-09-21T03:09:35.187" v="694" actId="164"/>
          <ac:grpSpMkLst>
            <pc:docMk/>
            <pc:sldMk cId="4045516707" sldId="326"/>
            <ac:grpSpMk id="2" creationId="{00000000-0000-0000-0000-000000000000}"/>
          </ac:grpSpMkLst>
        </pc:grpChg>
        <pc:grpChg chg="add mod">
          <ac:chgData name="Yinan Li" userId="55ba4f79fc26ccb6" providerId="LiveId" clId="{41AEF859-9EF9-4A01-9C28-020BA533C1DB}" dt="2024-09-21T03:09:35.187" v="694" actId="164"/>
          <ac:grpSpMkLst>
            <pc:docMk/>
            <pc:sldMk cId="4045516707" sldId="326"/>
            <ac:grpSpMk id="3" creationId="{12DC024A-43A6-4570-CE82-92CC4A2681A6}"/>
          </ac:grpSpMkLst>
        </pc:grpChg>
        <pc:graphicFrameChg chg="mod">
          <ac:chgData name="Yinan Li" userId="55ba4f79fc26ccb6" providerId="LiveId" clId="{41AEF859-9EF9-4A01-9C28-020BA533C1DB}" dt="2024-09-21T03:09:35.187" v="694" actId="164"/>
          <ac:graphicFrameMkLst>
            <pc:docMk/>
            <pc:sldMk cId="4045516707" sldId="326"/>
            <ac:graphicFrameMk id="35845"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46"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0"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1"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2"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3" creationId="{00000000-0000-0000-0000-000000000000}"/>
          </ac:graphicFrameMkLst>
        </pc:graphicFrameChg>
      </pc:sldChg>
      <pc:sldChg chg="add modAnim">
        <pc:chgData name="Yinan Li" userId="55ba4f79fc26ccb6" providerId="LiveId" clId="{41AEF859-9EF9-4A01-9C28-020BA533C1DB}" dt="2024-10-11T02:25:06.435" v="2161"/>
        <pc:sldMkLst>
          <pc:docMk/>
          <pc:sldMk cId="3828026369" sldId="327"/>
        </pc:sldMkLst>
      </pc:sldChg>
      <pc:sldChg chg="add del">
        <pc:chgData name="Yinan Li" userId="55ba4f79fc26ccb6" providerId="LiveId" clId="{41AEF859-9EF9-4A01-9C28-020BA533C1DB}" dt="2024-09-21T03:13:15.067" v="696" actId="47"/>
        <pc:sldMkLst>
          <pc:docMk/>
          <pc:sldMk cId="4009922951" sldId="327"/>
        </pc:sldMkLst>
      </pc:sldChg>
      <pc:sldChg chg="add del">
        <pc:chgData name="Yinan Li" userId="55ba4f79fc26ccb6" providerId="LiveId" clId="{41AEF859-9EF9-4A01-9C28-020BA533C1DB}" dt="2024-09-21T03:13:15.067" v="696" actId="47"/>
        <pc:sldMkLst>
          <pc:docMk/>
          <pc:sldMk cId="1411961772" sldId="328"/>
        </pc:sldMkLst>
      </pc:sldChg>
      <pc:sldChg chg="add modAnim">
        <pc:chgData name="Yinan Li" userId="55ba4f79fc26ccb6" providerId="LiveId" clId="{41AEF859-9EF9-4A01-9C28-020BA533C1DB}" dt="2024-10-11T02:25:33.506" v="2180"/>
        <pc:sldMkLst>
          <pc:docMk/>
          <pc:sldMk cId="2457013453" sldId="328"/>
        </pc:sldMkLst>
      </pc:sldChg>
      <pc:sldChg chg="add modAnim">
        <pc:chgData name="Yinan Li" userId="55ba4f79fc26ccb6" providerId="LiveId" clId="{41AEF859-9EF9-4A01-9C28-020BA533C1DB}" dt="2024-10-11T02:26:41.713" v="2203"/>
        <pc:sldMkLst>
          <pc:docMk/>
          <pc:sldMk cId="2720559481" sldId="329"/>
        </pc:sldMkLst>
      </pc:sldChg>
      <pc:sldChg chg="addSp modSp add del modAnim">
        <pc:chgData name="Yinan Li" userId="55ba4f79fc26ccb6" providerId="LiveId" clId="{41AEF859-9EF9-4A01-9C28-020BA533C1DB}" dt="2024-10-11T01:52:22.791" v="1393" actId="47"/>
        <pc:sldMkLst>
          <pc:docMk/>
          <pc:sldMk cId="3165819145" sldId="329"/>
        </pc:sldMkLst>
        <pc:spChg chg="mod">
          <ac:chgData name="Yinan Li" userId="55ba4f79fc26ccb6" providerId="LiveId" clId="{41AEF859-9EF9-4A01-9C28-020BA533C1DB}" dt="2024-09-21T03:13:58.307" v="703" actId="164"/>
          <ac:spMkLst>
            <pc:docMk/>
            <pc:sldMk cId="3165819145" sldId="329"/>
            <ac:spMk id="23" creationId="{00000000-0000-0000-0000-000000000000}"/>
          </ac:spMkLst>
        </pc:spChg>
        <pc:spChg chg="mod">
          <ac:chgData name="Yinan Li" userId="55ba4f79fc26ccb6" providerId="LiveId" clId="{41AEF859-9EF9-4A01-9C28-020BA533C1DB}" dt="2024-09-21T03:14:14.706" v="706" actId="164"/>
          <ac:spMkLst>
            <pc:docMk/>
            <pc:sldMk cId="3165819145" sldId="329"/>
            <ac:spMk id="34" creationId="{00000000-0000-0000-0000-000000000000}"/>
          </ac:spMkLst>
        </pc:spChg>
        <pc:grpChg chg="add mod">
          <ac:chgData name="Yinan Li" userId="55ba4f79fc26ccb6" providerId="LiveId" clId="{41AEF859-9EF9-4A01-9C28-020BA533C1DB}" dt="2024-09-21T03:13:58.307" v="703" actId="164"/>
          <ac:grpSpMkLst>
            <pc:docMk/>
            <pc:sldMk cId="3165819145" sldId="329"/>
            <ac:grpSpMk id="2" creationId="{DA6A71DB-7B2F-BD23-4F68-D5179957062A}"/>
          </ac:grpSpMkLst>
        </pc:grpChg>
        <pc:grpChg chg="mod">
          <ac:chgData name="Yinan Li" userId="55ba4f79fc26ccb6" providerId="LiveId" clId="{41AEF859-9EF9-4A01-9C28-020BA533C1DB}" dt="2024-09-21T03:13:54.506" v="702" actId="164"/>
          <ac:grpSpMkLst>
            <pc:docMk/>
            <pc:sldMk cId="3165819145" sldId="329"/>
            <ac:grpSpMk id="3" creationId="{00000000-0000-0000-0000-000000000000}"/>
          </ac:grpSpMkLst>
        </pc:grpChg>
        <pc:grpChg chg="add mod">
          <ac:chgData name="Yinan Li" userId="55ba4f79fc26ccb6" providerId="LiveId" clId="{41AEF859-9EF9-4A01-9C28-020BA533C1DB}" dt="2024-09-21T03:13:58.307" v="703" actId="164"/>
          <ac:grpSpMkLst>
            <pc:docMk/>
            <pc:sldMk cId="3165819145" sldId="329"/>
            <ac:grpSpMk id="4" creationId="{71382A2F-59B1-6DB8-0FF0-9BFE9474E4F1}"/>
          </ac:grpSpMkLst>
        </pc:grpChg>
        <pc:grpChg chg="mod">
          <ac:chgData name="Yinan Li" userId="55ba4f79fc26ccb6" providerId="LiveId" clId="{41AEF859-9EF9-4A01-9C28-020BA533C1DB}" dt="2024-09-21T03:13:54.506" v="702" actId="164"/>
          <ac:grpSpMkLst>
            <pc:docMk/>
            <pc:sldMk cId="3165819145" sldId="329"/>
            <ac:grpSpMk id="5" creationId="{00000000-0000-0000-0000-000000000000}"/>
          </ac:grpSpMkLst>
        </pc:grpChg>
        <pc:grpChg chg="mod">
          <ac:chgData name="Yinan Li" userId="55ba4f79fc26ccb6" providerId="LiveId" clId="{41AEF859-9EF9-4A01-9C28-020BA533C1DB}" dt="2024-09-21T03:13:58.307" v="703" actId="164"/>
          <ac:grpSpMkLst>
            <pc:docMk/>
            <pc:sldMk cId="3165819145" sldId="329"/>
            <ac:grpSpMk id="8" creationId="{00000000-0000-0000-0000-000000000000}"/>
          </ac:grpSpMkLst>
        </pc:grpChg>
        <pc:grpChg chg="mod">
          <ac:chgData name="Yinan Li" userId="55ba4f79fc26ccb6" providerId="LiveId" clId="{41AEF859-9EF9-4A01-9C28-020BA533C1DB}" dt="2024-09-21T03:13:54.506" v="702" actId="164"/>
          <ac:grpSpMkLst>
            <pc:docMk/>
            <pc:sldMk cId="3165819145" sldId="329"/>
            <ac:grpSpMk id="9" creationId="{00000000-0000-0000-0000-000000000000}"/>
          </ac:grpSpMkLst>
        </pc:grpChg>
        <pc:grpChg chg="add mod">
          <ac:chgData name="Yinan Li" userId="55ba4f79fc26ccb6" providerId="LiveId" clId="{41AEF859-9EF9-4A01-9C28-020BA533C1DB}" dt="2024-09-21T03:14:05.668" v="705" actId="164"/>
          <ac:grpSpMkLst>
            <pc:docMk/>
            <pc:sldMk cId="3165819145" sldId="329"/>
            <ac:grpSpMk id="10" creationId="{8610D6A2-4069-0740-0B0C-00D9BC7A6274}"/>
          </ac:grpSpMkLst>
        </pc:grpChg>
        <pc:grpChg chg="add mod">
          <ac:chgData name="Yinan Li" userId="55ba4f79fc26ccb6" providerId="LiveId" clId="{41AEF859-9EF9-4A01-9C28-020BA533C1DB}" dt="2024-09-21T03:14:14.706" v="706" actId="164"/>
          <ac:grpSpMkLst>
            <pc:docMk/>
            <pc:sldMk cId="3165819145" sldId="329"/>
            <ac:grpSpMk id="11" creationId="{A0433999-8D04-916E-0F40-F68FACCD3CF6}"/>
          </ac:grpSpMkLst>
        </pc:grpChg>
        <pc:grpChg chg="mod">
          <ac:chgData name="Yinan Li" userId="55ba4f79fc26ccb6" providerId="LiveId" clId="{41AEF859-9EF9-4A01-9C28-020BA533C1DB}" dt="2024-09-21T03:14:05.668" v="705" actId="164"/>
          <ac:grpSpMkLst>
            <pc:docMk/>
            <pc:sldMk cId="3165819145" sldId="329"/>
            <ac:grpSpMk id="30" creationId="{00000000-0000-0000-0000-000000000000}"/>
          </ac:grpSpMkLst>
        </pc:grpChg>
        <pc:graphicFrameChg chg="mod">
          <ac:chgData name="Yinan Li" userId="55ba4f79fc26ccb6" providerId="LiveId" clId="{41AEF859-9EF9-4A01-9C28-020BA533C1DB}" dt="2024-09-21T03:14:05.668" v="705" actId="164"/>
          <ac:graphicFrameMkLst>
            <pc:docMk/>
            <pc:sldMk cId="3165819145" sldId="329"/>
            <ac:graphicFrameMk id="33" creationId="{00000000-0000-0000-0000-000000000000}"/>
          </ac:graphicFrameMkLst>
        </pc:graphicFrameChg>
        <pc:graphicFrameChg chg="mod">
          <ac:chgData name="Yinan Li" userId="55ba4f79fc26ccb6" providerId="LiveId" clId="{41AEF859-9EF9-4A01-9C28-020BA533C1DB}" dt="2024-09-21T03:14:14.706" v="706" actId="164"/>
          <ac:graphicFrameMkLst>
            <pc:docMk/>
            <pc:sldMk cId="3165819145" sldId="329"/>
            <ac:graphicFrameMk id="35" creationId="{00000000-0000-0000-0000-000000000000}"/>
          </ac:graphicFrameMkLst>
        </pc:graphicFrameChg>
        <pc:graphicFrameChg chg="mod">
          <ac:chgData name="Yinan Li" userId="55ba4f79fc26ccb6" providerId="LiveId" clId="{41AEF859-9EF9-4A01-9C28-020BA533C1DB}" dt="2024-09-21T03:14:14.706" v="706" actId="164"/>
          <ac:graphicFrameMkLst>
            <pc:docMk/>
            <pc:sldMk cId="3165819145" sldId="329"/>
            <ac:graphicFrameMk id="36" creationId="{00000000-0000-0000-0000-000000000000}"/>
          </ac:graphicFrameMkLst>
        </pc:graphicFrameChg>
      </pc:sldChg>
      <pc:sldChg chg="modSp add mod modAnim">
        <pc:chgData name="Yinan Li" userId="55ba4f79fc26ccb6" providerId="LiveId" clId="{41AEF859-9EF9-4A01-9C28-020BA533C1DB}" dt="2024-10-11T02:27:51.843" v="2214" actId="207"/>
        <pc:sldMkLst>
          <pc:docMk/>
          <pc:sldMk cId="200167105" sldId="330"/>
        </pc:sldMkLst>
        <pc:spChg chg="mod">
          <ac:chgData name="Yinan Li" userId="55ba4f79fc26ccb6" providerId="LiveId" clId="{41AEF859-9EF9-4A01-9C28-020BA533C1DB}" dt="2024-10-11T02:27:51.843" v="2214" actId="207"/>
          <ac:spMkLst>
            <pc:docMk/>
            <pc:sldMk cId="200167105" sldId="330"/>
            <ac:spMk id="16" creationId="{00000000-0000-0000-0000-000000000000}"/>
          </ac:spMkLst>
        </pc:spChg>
        <pc:spChg chg="mod">
          <ac:chgData name="Yinan Li" userId="55ba4f79fc26ccb6" providerId="LiveId" clId="{41AEF859-9EF9-4A01-9C28-020BA533C1DB}" dt="2024-10-11T02:27:30.508" v="2211" actId="1076"/>
          <ac:spMkLst>
            <pc:docMk/>
            <pc:sldMk cId="200167105" sldId="330"/>
            <ac:spMk id="6147" creationId="{00000000-0000-0000-0000-000000000000}"/>
          </ac:spMkLst>
        </pc:spChg>
        <pc:grpChg chg="mod">
          <ac:chgData name="Yinan Li" userId="55ba4f79fc26ccb6" providerId="LiveId" clId="{41AEF859-9EF9-4A01-9C28-020BA533C1DB}" dt="2024-10-11T02:27:30.508" v="2211" actId="1076"/>
          <ac:grpSpMkLst>
            <pc:docMk/>
            <pc:sldMk cId="200167105" sldId="330"/>
            <ac:grpSpMk id="2" creationId="{00000000-0000-0000-0000-000000000000}"/>
          </ac:grpSpMkLst>
        </pc:grpChg>
        <pc:graphicFrameChg chg="mod">
          <ac:chgData name="Yinan Li" userId="55ba4f79fc26ccb6" providerId="LiveId" clId="{41AEF859-9EF9-4A01-9C28-020BA533C1DB}" dt="2024-10-11T02:27:30.508" v="2211" actId="1076"/>
          <ac:graphicFrameMkLst>
            <pc:docMk/>
            <pc:sldMk cId="200167105" sldId="330"/>
            <ac:graphicFrameMk id="6" creationId="{00000000-0000-0000-0000-000000000000}"/>
          </ac:graphicFrameMkLst>
        </pc:graphicFrameChg>
        <pc:graphicFrameChg chg="mod">
          <ac:chgData name="Yinan Li" userId="55ba4f79fc26ccb6" providerId="LiveId" clId="{41AEF859-9EF9-4A01-9C28-020BA533C1DB}" dt="2024-10-11T02:27:30.508" v="2211" actId="1076"/>
          <ac:graphicFrameMkLst>
            <pc:docMk/>
            <pc:sldMk cId="200167105" sldId="330"/>
            <ac:graphicFrameMk id="7" creationId="{00000000-0000-0000-0000-000000000000}"/>
          </ac:graphicFrameMkLst>
        </pc:graphicFrameChg>
        <pc:graphicFrameChg chg="mod">
          <ac:chgData name="Yinan Li" userId="55ba4f79fc26ccb6" providerId="LiveId" clId="{41AEF859-9EF9-4A01-9C28-020BA533C1DB}" dt="2024-10-11T02:27:30.508" v="2211" actId="1076"/>
          <ac:graphicFrameMkLst>
            <pc:docMk/>
            <pc:sldMk cId="200167105" sldId="330"/>
            <ac:graphicFrameMk id="8" creationId="{00000000-0000-0000-0000-000000000000}"/>
          </ac:graphicFrameMkLst>
        </pc:graphicFrameChg>
      </pc:sldChg>
      <pc:sldChg chg="addSp modSp add del mod modAnim">
        <pc:chgData name="Yinan Li" userId="55ba4f79fc26ccb6" providerId="LiveId" clId="{41AEF859-9EF9-4A01-9C28-020BA533C1DB}" dt="2024-10-11T01:52:22.791" v="1393" actId="47"/>
        <pc:sldMkLst>
          <pc:docMk/>
          <pc:sldMk cId="296968991" sldId="330"/>
        </pc:sldMkLst>
        <pc:spChg chg="mod">
          <ac:chgData name="Yinan Li" userId="55ba4f79fc26ccb6" providerId="LiveId" clId="{41AEF859-9EF9-4A01-9C28-020BA533C1DB}" dt="2024-09-21T03:14:52.449" v="712" actId="20577"/>
          <ac:spMkLst>
            <pc:docMk/>
            <pc:sldMk cId="296968991" sldId="330"/>
            <ac:spMk id="2" creationId="{00000000-0000-0000-0000-000000000000}"/>
          </ac:spMkLst>
        </pc:spChg>
        <pc:spChg chg="mod">
          <ac:chgData name="Yinan Li" userId="55ba4f79fc26ccb6" providerId="LiveId" clId="{41AEF859-9EF9-4A01-9C28-020BA533C1DB}" dt="2024-09-21T03:16:00.328" v="731" actId="164"/>
          <ac:spMkLst>
            <pc:docMk/>
            <pc:sldMk cId="296968991" sldId="330"/>
            <ac:spMk id="4" creationId="{00000000-0000-0000-0000-000000000000}"/>
          </ac:spMkLst>
        </pc:spChg>
        <pc:spChg chg="mod">
          <ac:chgData name="Yinan Li" userId="55ba4f79fc26ccb6" providerId="LiveId" clId="{41AEF859-9EF9-4A01-9C28-020BA533C1DB}" dt="2024-09-21T03:16:00.328" v="731" actId="164"/>
          <ac:spMkLst>
            <pc:docMk/>
            <pc:sldMk cId="296968991" sldId="330"/>
            <ac:spMk id="8" creationId="{00000000-0000-0000-0000-000000000000}"/>
          </ac:spMkLst>
        </pc:spChg>
        <pc:spChg chg="mod">
          <ac:chgData name="Yinan Li" userId="55ba4f79fc26ccb6" providerId="LiveId" clId="{41AEF859-9EF9-4A01-9C28-020BA533C1DB}" dt="2024-09-21T03:16:20.386" v="734" actId="164"/>
          <ac:spMkLst>
            <pc:docMk/>
            <pc:sldMk cId="296968991" sldId="330"/>
            <ac:spMk id="22" creationId="{00000000-0000-0000-0000-000000000000}"/>
          </ac:spMkLst>
        </pc:spChg>
        <pc:spChg chg="mod">
          <ac:chgData name="Yinan Li" userId="55ba4f79fc26ccb6" providerId="LiveId" clId="{41AEF859-9EF9-4A01-9C28-020BA533C1DB}" dt="2024-09-21T03:16:20.386" v="734" actId="164"/>
          <ac:spMkLst>
            <pc:docMk/>
            <pc:sldMk cId="296968991" sldId="330"/>
            <ac:spMk id="23" creationId="{00000000-0000-0000-0000-000000000000}"/>
          </ac:spMkLst>
        </pc:spChg>
        <pc:spChg chg="mod">
          <ac:chgData name="Yinan Li" userId="55ba4f79fc26ccb6" providerId="LiveId" clId="{41AEF859-9EF9-4A01-9C28-020BA533C1DB}" dt="2024-09-21T03:16:00.328" v="731" actId="164"/>
          <ac:spMkLst>
            <pc:docMk/>
            <pc:sldMk cId="296968991" sldId="330"/>
            <ac:spMk id="3049483" creationId="{00000000-0000-0000-0000-000000000000}"/>
          </ac:spMkLst>
        </pc:spChg>
        <pc:spChg chg="mod">
          <ac:chgData name="Yinan Li" userId="55ba4f79fc26ccb6" providerId="LiveId" clId="{41AEF859-9EF9-4A01-9C28-020BA533C1DB}" dt="2024-09-21T03:16:00.328" v="731" actId="164"/>
          <ac:spMkLst>
            <pc:docMk/>
            <pc:sldMk cId="296968991" sldId="330"/>
            <ac:spMk id="3049484" creationId="{00000000-0000-0000-0000-000000000000}"/>
          </ac:spMkLst>
        </pc:spChg>
        <pc:grpChg chg="add mod">
          <ac:chgData name="Yinan Li" userId="55ba4f79fc26ccb6" providerId="LiveId" clId="{41AEF859-9EF9-4A01-9C28-020BA533C1DB}" dt="2024-09-21T03:16:00.328" v="731" actId="164"/>
          <ac:grpSpMkLst>
            <pc:docMk/>
            <pc:sldMk cId="296968991" sldId="330"/>
            <ac:grpSpMk id="5" creationId="{C22D70D1-050C-3F3D-FDF0-64B2730F44A3}"/>
          </ac:grpSpMkLst>
        </pc:grpChg>
        <pc:grpChg chg="add mod">
          <ac:chgData name="Yinan Li" userId="55ba4f79fc26ccb6" providerId="LiveId" clId="{41AEF859-9EF9-4A01-9C28-020BA533C1DB}" dt="2024-09-21T03:16:20.386" v="734" actId="164"/>
          <ac:grpSpMkLst>
            <pc:docMk/>
            <pc:sldMk cId="296968991" sldId="330"/>
            <ac:grpSpMk id="6" creationId="{1B4B40F1-4A47-907D-0D4E-4C357F5AE832}"/>
          </ac:grpSpMkLst>
        </pc:grpChg>
        <pc:graphicFrameChg chg="mod">
          <ac:chgData name="Yinan Li" userId="55ba4f79fc26ccb6" providerId="LiveId" clId="{41AEF859-9EF9-4A01-9C28-020BA533C1DB}" dt="2024-09-21T03:16:20.386" v="734" actId="164"/>
          <ac:graphicFrameMkLst>
            <pc:docMk/>
            <pc:sldMk cId="296968991" sldId="330"/>
            <ac:graphicFrameMk id="24" creationId="{00000000-0000-0000-0000-000000000000}"/>
          </ac:graphicFrameMkLst>
        </pc:graphicFrameChg>
        <pc:graphicFrameChg chg="mod">
          <ac:chgData name="Yinan Li" userId="55ba4f79fc26ccb6" providerId="LiveId" clId="{41AEF859-9EF9-4A01-9C28-020BA533C1DB}" dt="2024-09-21T03:16:00.328" v="731" actId="164"/>
          <ac:graphicFrameMkLst>
            <pc:docMk/>
            <pc:sldMk cId="296968991" sldId="330"/>
            <ac:graphicFrameMk id="3049476" creationId="{00000000-0000-0000-0000-000000000000}"/>
          </ac:graphicFrameMkLst>
        </pc:graphicFrameChg>
        <pc:graphicFrameChg chg="mod">
          <ac:chgData name="Yinan Li" userId="55ba4f79fc26ccb6" providerId="LiveId" clId="{41AEF859-9EF9-4A01-9C28-020BA533C1DB}" dt="2024-09-21T03:16:00.328" v="731" actId="164"/>
          <ac:graphicFrameMkLst>
            <pc:docMk/>
            <pc:sldMk cId="296968991" sldId="330"/>
            <ac:graphicFrameMk id="3049477" creationId="{00000000-0000-0000-0000-000000000000}"/>
          </ac:graphicFrameMkLst>
        </pc:graphicFrameChg>
        <pc:graphicFrameChg chg="mod">
          <ac:chgData name="Yinan Li" userId="55ba4f79fc26ccb6" providerId="LiveId" clId="{41AEF859-9EF9-4A01-9C28-020BA533C1DB}" dt="2024-09-21T03:16:00.328" v="731" actId="164"/>
          <ac:graphicFrameMkLst>
            <pc:docMk/>
            <pc:sldMk cId="296968991" sldId="330"/>
            <ac:graphicFrameMk id="3049478"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681387344" sldId="331"/>
        </pc:sldMkLst>
      </pc:sldChg>
      <pc:sldChg chg="add modAnim">
        <pc:chgData name="Yinan Li" userId="55ba4f79fc26ccb6" providerId="LiveId" clId="{41AEF859-9EF9-4A01-9C28-020BA533C1DB}" dt="2024-10-11T02:28:39.427" v="2246"/>
        <pc:sldMkLst>
          <pc:docMk/>
          <pc:sldMk cId="1574051908" sldId="331"/>
        </pc:sldMkLst>
      </pc:sldChg>
      <pc:sldChg chg="add modAnim">
        <pc:chgData name="Yinan Li" userId="55ba4f79fc26ccb6" providerId="LiveId" clId="{41AEF859-9EF9-4A01-9C28-020BA533C1DB}" dt="2024-10-11T02:29:38.918" v="2264"/>
        <pc:sldMkLst>
          <pc:docMk/>
          <pc:sldMk cId="488686633" sldId="332"/>
        </pc:sldMkLst>
      </pc:sldChg>
      <pc:sldChg chg="add del">
        <pc:chgData name="Yinan Li" userId="55ba4f79fc26ccb6" providerId="LiveId" clId="{41AEF859-9EF9-4A01-9C28-020BA533C1DB}" dt="2024-10-11T01:52:22.791" v="1393" actId="47"/>
        <pc:sldMkLst>
          <pc:docMk/>
          <pc:sldMk cId="4069631264" sldId="332"/>
        </pc:sldMkLst>
      </pc:sldChg>
      <pc:sldChg chg="add modAnim">
        <pc:chgData name="Yinan Li" userId="55ba4f79fc26ccb6" providerId="LiveId" clId="{41AEF859-9EF9-4A01-9C28-020BA533C1DB}" dt="2024-10-11T02:30:13.338" v="2279"/>
        <pc:sldMkLst>
          <pc:docMk/>
          <pc:sldMk cId="1608736446" sldId="333"/>
        </pc:sldMkLst>
      </pc:sldChg>
      <pc:sldChg chg="add del modAnim">
        <pc:chgData name="Yinan Li" userId="55ba4f79fc26ccb6" providerId="LiveId" clId="{41AEF859-9EF9-4A01-9C28-020BA533C1DB}" dt="2024-10-11T01:52:22.791" v="1393" actId="47"/>
        <pc:sldMkLst>
          <pc:docMk/>
          <pc:sldMk cId="3475977506" sldId="333"/>
        </pc:sldMkLst>
      </pc:sldChg>
      <pc:sldChg chg="add modAnim">
        <pc:chgData name="Yinan Li" userId="55ba4f79fc26ccb6" providerId="LiveId" clId="{41AEF859-9EF9-4A01-9C28-020BA533C1DB}" dt="2024-10-11T02:31:50.627" v="2300"/>
        <pc:sldMkLst>
          <pc:docMk/>
          <pc:sldMk cId="179532675" sldId="334"/>
        </pc:sldMkLst>
      </pc:sldChg>
      <pc:sldChg chg="addSp modSp add del modAnim">
        <pc:chgData name="Yinan Li" userId="55ba4f79fc26ccb6" providerId="LiveId" clId="{41AEF859-9EF9-4A01-9C28-020BA533C1DB}" dt="2024-10-11T01:52:22.791" v="1393" actId="47"/>
        <pc:sldMkLst>
          <pc:docMk/>
          <pc:sldMk cId="3393436043" sldId="334"/>
        </pc:sldMkLst>
        <pc:spChg chg="mod">
          <ac:chgData name="Yinan Li" userId="55ba4f79fc26ccb6" providerId="LiveId" clId="{41AEF859-9EF9-4A01-9C28-020BA533C1DB}" dt="2024-09-23T08:48:29.832" v="850" actId="164"/>
          <ac:spMkLst>
            <pc:docMk/>
            <pc:sldMk cId="3393436043" sldId="334"/>
            <ac:spMk id="14" creationId="{00000000-0000-0000-0000-000000000000}"/>
          </ac:spMkLst>
        </pc:spChg>
        <pc:spChg chg="mod">
          <ac:chgData name="Yinan Li" userId="55ba4f79fc26ccb6" providerId="LiveId" clId="{41AEF859-9EF9-4A01-9C28-020BA533C1DB}" dt="2024-09-23T08:48:29.832" v="850" actId="164"/>
          <ac:spMkLst>
            <pc:docMk/>
            <pc:sldMk cId="3393436043" sldId="334"/>
            <ac:spMk id="15" creationId="{00000000-0000-0000-0000-000000000000}"/>
          </ac:spMkLst>
        </pc:spChg>
        <pc:spChg chg="mod">
          <ac:chgData name="Yinan Li" userId="55ba4f79fc26ccb6" providerId="LiveId" clId="{41AEF859-9EF9-4A01-9C28-020BA533C1DB}" dt="2024-09-23T08:48:29.832" v="850" actId="164"/>
          <ac:spMkLst>
            <pc:docMk/>
            <pc:sldMk cId="3393436043" sldId="334"/>
            <ac:spMk id="16" creationId="{00000000-0000-0000-0000-000000000000}"/>
          </ac:spMkLst>
        </pc:spChg>
        <pc:spChg chg="mod">
          <ac:chgData name="Yinan Li" userId="55ba4f79fc26ccb6" providerId="LiveId" clId="{41AEF859-9EF9-4A01-9C28-020BA533C1DB}" dt="2024-09-23T08:48:29.832" v="850" actId="164"/>
          <ac:spMkLst>
            <pc:docMk/>
            <pc:sldMk cId="3393436043" sldId="334"/>
            <ac:spMk id="18" creationId="{00000000-0000-0000-0000-000000000000}"/>
          </ac:spMkLst>
        </pc:spChg>
        <pc:spChg chg="mod">
          <ac:chgData name="Yinan Li" userId="55ba4f79fc26ccb6" providerId="LiveId" clId="{41AEF859-9EF9-4A01-9C28-020BA533C1DB}" dt="2024-09-23T08:48:29.832" v="850" actId="164"/>
          <ac:spMkLst>
            <pc:docMk/>
            <pc:sldMk cId="3393436043" sldId="334"/>
            <ac:spMk id="21" creationId="{00000000-0000-0000-0000-000000000000}"/>
          </ac:spMkLst>
        </pc:spChg>
        <pc:spChg chg="mod">
          <ac:chgData name="Yinan Li" userId="55ba4f79fc26ccb6" providerId="LiveId" clId="{41AEF859-9EF9-4A01-9C28-020BA533C1DB}" dt="2024-09-23T08:48:29.832" v="850" actId="164"/>
          <ac:spMkLst>
            <pc:docMk/>
            <pc:sldMk cId="3393436043" sldId="334"/>
            <ac:spMk id="23" creationId="{00000000-0000-0000-0000-000000000000}"/>
          </ac:spMkLst>
        </pc:spChg>
        <pc:grpChg chg="add mod">
          <ac:chgData name="Yinan Li" userId="55ba4f79fc26ccb6" providerId="LiveId" clId="{41AEF859-9EF9-4A01-9C28-020BA533C1DB}" dt="2024-09-23T08:48:29.832" v="850" actId="164"/>
          <ac:grpSpMkLst>
            <pc:docMk/>
            <pc:sldMk cId="3393436043" sldId="334"/>
            <ac:grpSpMk id="2" creationId="{B0F78429-3C34-3F3F-3676-DBD274721B0E}"/>
          </ac:grpSpMkLst>
        </pc:grpChg>
        <pc:graphicFrameChg chg="mod">
          <ac:chgData name="Yinan Li" userId="55ba4f79fc26ccb6" providerId="LiveId" clId="{41AEF859-9EF9-4A01-9C28-020BA533C1DB}" dt="2024-09-23T08:48:29.832" v="850" actId="164"/>
          <ac:graphicFrameMkLst>
            <pc:docMk/>
            <pc:sldMk cId="3393436043" sldId="334"/>
            <ac:graphicFrameMk id="17" creationId="{00000000-0000-0000-0000-000000000000}"/>
          </ac:graphicFrameMkLst>
        </pc:graphicFrameChg>
        <pc:graphicFrameChg chg="mod">
          <ac:chgData name="Yinan Li" userId="55ba4f79fc26ccb6" providerId="LiveId" clId="{41AEF859-9EF9-4A01-9C28-020BA533C1DB}" dt="2024-09-23T08:48:29.832" v="850" actId="164"/>
          <ac:graphicFrameMkLst>
            <pc:docMk/>
            <pc:sldMk cId="3393436043" sldId="334"/>
            <ac:graphicFrameMk id="19" creationId="{00000000-0000-0000-0000-000000000000}"/>
          </ac:graphicFrameMkLst>
        </pc:graphicFrameChg>
        <pc:graphicFrameChg chg="mod">
          <ac:chgData name="Yinan Li" userId="55ba4f79fc26ccb6" providerId="LiveId" clId="{41AEF859-9EF9-4A01-9C28-020BA533C1DB}" dt="2024-09-23T08:48:29.832" v="850" actId="164"/>
          <ac:graphicFrameMkLst>
            <pc:docMk/>
            <pc:sldMk cId="3393436043" sldId="334"/>
            <ac:graphicFrameMk id="20" creationId="{00000000-0000-0000-0000-000000000000}"/>
          </ac:graphicFrameMkLst>
        </pc:graphicFrameChg>
        <pc:graphicFrameChg chg="mod">
          <ac:chgData name="Yinan Li" userId="55ba4f79fc26ccb6" providerId="LiveId" clId="{41AEF859-9EF9-4A01-9C28-020BA533C1DB}" dt="2024-09-23T08:48:29.832" v="850" actId="164"/>
          <ac:graphicFrameMkLst>
            <pc:docMk/>
            <pc:sldMk cId="3393436043" sldId="334"/>
            <ac:graphicFrameMk id="22" creationId="{00000000-0000-0000-0000-000000000000}"/>
          </ac:graphicFrameMkLst>
        </pc:graphicFrameChg>
      </pc:sldChg>
      <pc:sldChg chg="add modAnim">
        <pc:chgData name="Yinan Li" userId="55ba4f79fc26ccb6" providerId="LiveId" clId="{41AEF859-9EF9-4A01-9C28-020BA533C1DB}" dt="2024-10-11T02:43:33.359" v="2373"/>
        <pc:sldMkLst>
          <pc:docMk/>
          <pc:sldMk cId="1013308256" sldId="335"/>
        </pc:sldMkLst>
      </pc:sldChg>
      <pc:sldChg chg="addSp modSp add del modAnim">
        <pc:chgData name="Yinan Li" userId="55ba4f79fc26ccb6" providerId="LiveId" clId="{41AEF859-9EF9-4A01-9C28-020BA533C1DB}" dt="2024-10-11T01:52:22.791" v="1393" actId="47"/>
        <pc:sldMkLst>
          <pc:docMk/>
          <pc:sldMk cId="2164208629" sldId="335"/>
        </pc:sldMkLst>
        <pc:spChg chg="mod">
          <ac:chgData name="Yinan Li" userId="55ba4f79fc26ccb6" providerId="LiveId" clId="{41AEF859-9EF9-4A01-9C28-020BA533C1DB}" dt="2024-09-23T08:48:41.456" v="852" actId="164"/>
          <ac:spMkLst>
            <pc:docMk/>
            <pc:sldMk cId="2164208629" sldId="335"/>
            <ac:spMk id="5130" creationId="{00000000-0000-0000-0000-000000000000}"/>
          </ac:spMkLst>
        </pc:spChg>
        <pc:grpChg chg="add mod">
          <ac:chgData name="Yinan Li" userId="55ba4f79fc26ccb6" providerId="LiveId" clId="{41AEF859-9EF9-4A01-9C28-020BA533C1DB}" dt="2024-09-23T08:48:41.456" v="852" actId="164"/>
          <ac:grpSpMkLst>
            <pc:docMk/>
            <pc:sldMk cId="2164208629" sldId="335"/>
            <ac:grpSpMk id="2" creationId="{50BACDF8-D8CA-FA92-8211-187B760EB3D2}"/>
          </ac:grpSpMkLst>
        </pc:grpChg>
        <pc:graphicFrameChg chg="mod">
          <ac:chgData name="Yinan Li" userId="55ba4f79fc26ccb6" providerId="LiveId" clId="{41AEF859-9EF9-4A01-9C28-020BA533C1DB}" dt="2024-09-23T08:48:41.456" v="852" actId="164"/>
          <ac:graphicFrameMkLst>
            <pc:docMk/>
            <pc:sldMk cId="2164208629" sldId="335"/>
            <ac:graphicFrameMk id="37892" creationId="{00000000-0000-0000-0000-000000000000}"/>
          </ac:graphicFrameMkLst>
        </pc:graphicFrameChg>
      </pc:sldChg>
      <pc:sldChg chg="add del">
        <pc:chgData name="Yinan Li" userId="55ba4f79fc26ccb6" providerId="LiveId" clId="{41AEF859-9EF9-4A01-9C28-020BA533C1DB}" dt="2024-10-11T01:52:22.791" v="1393" actId="47"/>
        <pc:sldMkLst>
          <pc:docMk/>
          <pc:sldMk cId="1170313227" sldId="336"/>
        </pc:sldMkLst>
      </pc:sldChg>
      <pc:sldChg chg="add modAnim">
        <pc:chgData name="Yinan Li" userId="55ba4f79fc26ccb6" providerId="LiveId" clId="{41AEF859-9EF9-4A01-9C28-020BA533C1DB}" dt="2024-10-11T02:44:17.155" v="2409"/>
        <pc:sldMkLst>
          <pc:docMk/>
          <pc:sldMk cId="3838602361" sldId="336"/>
        </pc:sldMkLst>
      </pc:sldChg>
      <pc:sldChg chg="add del modAnim">
        <pc:chgData name="Yinan Li" userId="55ba4f79fc26ccb6" providerId="LiveId" clId="{41AEF859-9EF9-4A01-9C28-020BA533C1DB}" dt="2024-10-11T01:52:22.791" v="1393" actId="47"/>
        <pc:sldMkLst>
          <pc:docMk/>
          <pc:sldMk cId="2143746160" sldId="337"/>
        </pc:sldMkLst>
      </pc:sldChg>
      <pc:sldChg chg="add modAnim">
        <pc:chgData name="Yinan Li" userId="55ba4f79fc26ccb6" providerId="LiveId" clId="{41AEF859-9EF9-4A01-9C28-020BA533C1DB}" dt="2024-10-11T02:44:22.473" v="2415"/>
        <pc:sldMkLst>
          <pc:docMk/>
          <pc:sldMk cId="3035243489" sldId="337"/>
        </pc:sldMkLst>
      </pc:sldChg>
      <pc:sldChg chg="add modAnim">
        <pc:chgData name="Yinan Li" userId="55ba4f79fc26ccb6" providerId="LiveId" clId="{41AEF859-9EF9-4A01-9C28-020BA533C1DB}" dt="2024-10-11T02:46:48.885" v="2480"/>
        <pc:sldMkLst>
          <pc:docMk/>
          <pc:sldMk cId="50431035" sldId="338"/>
        </pc:sldMkLst>
      </pc:sldChg>
      <pc:sldChg chg="add del">
        <pc:chgData name="Yinan Li" userId="55ba4f79fc26ccb6" providerId="LiveId" clId="{41AEF859-9EF9-4A01-9C28-020BA533C1DB}" dt="2024-10-11T01:52:22.791" v="1393" actId="47"/>
        <pc:sldMkLst>
          <pc:docMk/>
          <pc:sldMk cId="742183576" sldId="338"/>
        </pc:sldMkLst>
      </pc:sldChg>
      <pc:sldChg chg="add del">
        <pc:chgData name="Yinan Li" userId="55ba4f79fc26ccb6" providerId="LiveId" clId="{41AEF859-9EF9-4A01-9C28-020BA533C1DB}" dt="2024-10-11T01:52:22.791" v="1393" actId="47"/>
        <pc:sldMkLst>
          <pc:docMk/>
          <pc:sldMk cId="270150205" sldId="339"/>
        </pc:sldMkLst>
      </pc:sldChg>
      <pc:sldChg chg="add modAnim">
        <pc:chgData name="Yinan Li" userId="55ba4f79fc26ccb6" providerId="LiveId" clId="{41AEF859-9EF9-4A01-9C28-020BA533C1DB}" dt="2024-10-11T02:47:43.363" v="2508"/>
        <pc:sldMkLst>
          <pc:docMk/>
          <pc:sldMk cId="288480314" sldId="339"/>
        </pc:sldMkLst>
      </pc:sldChg>
      <pc:sldChg chg="add modAnim">
        <pc:chgData name="Yinan Li" userId="55ba4f79fc26ccb6" providerId="LiveId" clId="{41AEF859-9EF9-4A01-9C28-020BA533C1DB}" dt="2024-10-11T02:48:27.438" v="2527"/>
        <pc:sldMkLst>
          <pc:docMk/>
          <pc:sldMk cId="1016317237" sldId="340"/>
        </pc:sldMkLst>
      </pc:sldChg>
      <pc:sldChg chg="addSp delSp modSp add del mod">
        <pc:chgData name="Yinan Li" userId="55ba4f79fc26ccb6" providerId="LiveId" clId="{41AEF859-9EF9-4A01-9C28-020BA533C1DB}" dt="2024-10-11T01:52:22.791" v="1393" actId="47"/>
        <pc:sldMkLst>
          <pc:docMk/>
          <pc:sldMk cId="3893095320" sldId="340"/>
        </pc:sldMkLst>
        <pc:spChg chg="add mod">
          <ac:chgData name="Yinan Li" userId="55ba4f79fc26ccb6" providerId="LiveId" clId="{41AEF859-9EF9-4A01-9C28-020BA533C1DB}" dt="2024-09-21T03:21:54.546" v="805" actId="14100"/>
          <ac:spMkLst>
            <pc:docMk/>
            <pc:sldMk cId="3893095320" sldId="340"/>
            <ac:spMk id="2" creationId="{AF2BC81B-DAA0-3C95-19EE-F3A17B46A987}"/>
          </ac:spMkLst>
        </pc:spChg>
        <pc:spChg chg="del">
          <ac:chgData name="Yinan Li" userId="55ba4f79fc26ccb6" providerId="LiveId" clId="{41AEF859-9EF9-4A01-9C28-020BA533C1DB}" dt="2024-09-21T03:17:38.430" v="736" actId="478"/>
          <ac:spMkLst>
            <pc:docMk/>
            <pc:sldMk cId="3893095320" sldId="340"/>
            <ac:spMk id="17" creationId="{00000000-0000-0000-0000-000000000000}"/>
          </ac:spMkLst>
        </pc:spChg>
        <pc:spChg chg="del">
          <ac:chgData name="Yinan Li" userId="55ba4f79fc26ccb6" providerId="LiveId" clId="{41AEF859-9EF9-4A01-9C28-020BA533C1DB}" dt="2024-09-21T03:17:38.430" v="736" actId="478"/>
          <ac:spMkLst>
            <pc:docMk/>
            <pc:sldMk cId="3893095320" sldId="340"/>
            <ac:spMk id="21" creationId="{00000000-0000-0000-0000-000000000000}"/>
          </ac:spMkLst>
        </pc:spChg>
        <pc:grpChg chg="del">
          <ac:chgData name="Yinan Li" userId="55ba4f79fc26ccb6" providerId="LiveId" clId="{41AEF859-9EF9-4A01-9C28-020BA533C1DB}" dt="2024-09-21T03:17:38.430" v="736" actId="478"/>
          <ac:grpSpMkLst>
            <pc:docMk/>
            <pc:sldMk cId="3893095320" sldId="340"/>
            <ac:grpSpMk id="14" creationId="{00000000-0000-0000-0000-000000000000}"/>
          </ac:grpSpMkLst>
        </pc:grpChg>
        <pc:graphicFrameChg chg="del">
          <ac:chgData name="Yinan Li" userId="55ba4f79fc26ccb6" providerId="LiveId" clId="{41AEF859-9EF9-4A01-9C28-020BA533C1DB}" dt="2024-09-21T03:17:38.430" v="736" actId="478"/>
          <ac:graphicFrameMkLst>
            <pc:docMk/>
            <pc:sldMk cId="3893095320" sldId="340"/>
            <ac:graphicFrameMk id="11"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12"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18"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19"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20"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161176457" sldId="341"/>
        </pc:sldMkLst>
      </pc:sldChg>
      <pc:sldChg chg="add">
        <pc:chgData name="Yinan Li" userId="55ba4f79fc26ccb6" providerId="LiveId" clId="{41AEF859-9EF9-4A01-9C28-020BA533C1DB}" dt="2024-10-11T02:49:52.838" v="2538"/>
        <pc:sldMkLst>
          <pc:docMk/>
          <pc:sldMk cId="4146680254" sldId="341"/>
        </pc:sldMkLst>
      </pc:sldChg>
      <pc:sldChg chg="add modAnim">
        <pc:chgData name="Yinan Li" userId="55ba4f79fc26ccb6" providerId="LiveId" clId="{41AEF859-9EF9-4A01-9C28-020BA533C1DB}" dt="2024-10-11T02:50:02.253" v="2545"/>
        <pc:sldMkLst>
          <pc:docMk/>
          <pc:sldMk cId="550483408" sldId="342"/>
        </pc:sldMkLst>
      </pc:sldChg>
      <pc:sldChg chg="add del modAnim">
        <pc:chgData name="Yinan Li" userId="55ba4f79fc26ccb6" providerId="LiveId" clId="{41AEF859-9EF9-4A01-9C28-020BA533C1DB}" dt="2024-10-11T01:52:22.791" v="1393" actId="47"/>
        <pc:sldMkLst>
          <pc:docMk/>
          <pc:sldMk cId="3254013578" sldId="342"/>
        </pc:sldMkLst>
      </pc:sldChg>
      <pc:sldChg chg="add del modAnim">
        <pc:chgData name="Yinan Li" userId="55ba4f79fc26ccb6" providerId="LiveId" clId="{41AEF859-9EF9-4A01-9C28-020BA533C1DB}" dt="2024-10-11T01:52:22.791" v="1393" actId="47"/>
        <pc:sldMkLst>
          <pc:docMk/>
          <pc:sldMk cId="919546446" sldId="343"/>
        </pc:sldMkLst>
      </pc:sldChg>
      <pc:sldChg chg="add modAnim">
        <pc:chgData name="Yinan Li" userId="55ba4f79fc26ccb6" providerId="LiveId" clId="{41AEF859-9EF9-4A01-9C28-020BA533C1DB}" dt="2024-10-11T02:50:30.514" v="2563"/>
        <pc:sldMkLst>
          <pc:docMk/>
          <pc:sldMk cId="2556698973" sldId="343"/>
        </pc:sldMkLst>
      </pc:sldChg>
      <pc:sldChg chg="add modAnim">
        <pc:chgData name="Yinan Li" userId="55ba4f79fc26ccb6" providerId="LiveId" clId="{41AEF859-9EF9-4A01-9C28-020BA533C1DB}" dt="2024-10-11T02:50:56.620" v="2588"/>
        <pc:sldMkLst>
          <pc:docMk/>
          <pc:sldMk cId="2759019059" sldId="344"/>
        </pc:sldMkLst>
      </pc:sldChg>
      <pc:sldChg chg="add del modAnim">
        <pc:chgData name="Yinan Li" userId="55ba4f79fc26ccb6" providerId="LiveId" clId="{41AEF859-9EF9-4A01-9C28-020BA533C1DB}" dt="2024-10-11T01:52:22.791" v="1393" actId="47"/>
        <pc:sldMkLst>
          <pc:docMk/>
          <pc:sldMk cId="3069398575" sldId="344"/>
        </pc:sldMkLst>
      </pc:sldChg>
      <pc:sldChg chg="add modAnim">
        <pc:chgData name="Yinan Li" userId="55ba4f79fc26ccb6" providerId="LiveId" clId="{41AEF859-9EF9-4A01-9C28-020BA533C1DB}" dt="2024-10-11T02:51:41.889" v="2613"/>
        <pc:sldMkLst>
          <pc:docMk/>
          <pc:sldMk cId="1619644381" sldId="345"/>
        </pc:sldMkLst>
      </pc:sldChg>
      <pc:sldChg chg="add del modAnim">
        <pc:chgData name="Yinan Li" userId="55ba4f79fc26ccb6" providerId="LiveId" clId="{41AEF859-9EF9-4A01-9C28-020BA533C1DB}" dt="2024-10-11T01:52:22.791" v="1393" actId="47"/>
        <pc:sldMkLst>
          <pc:docMk/>
          <pc:sldMk cId="2792891899" sldId="345"/>
        </pc:sldMkLst>
      </pc:sldChg>
      <pc:sldChg chg="add modAnim">
        <pc:chgData name="Yinan Li" userId="55ba4f79fc26ccb6" providerId="LiveId" clId="{41AEF859-9EF9-4A01-9C28-020BA533C1DB}" dt="2024-10-11T02:52:04.915" v="2621"/>
        <pc:sldMkLst>
          <pc:docMk/>
          <pc:sldMk cId="561416626" sldId="346"/>
        </pc:sldMkLst>
      </pc:sldChg>
      <pc:sldChg chg="add del modAnim">
        <pc:chgData name="Yinan Li" userId="55ba4f79fc26ccb6" providerId="LiveId" clId="{41AEF859-9EF9-4A01-9C28-020BA533C1DB}" dt="2024-10-11T01:52:22.791" v="1393" actId="47"/>
        <pc:sldMkLst>
          <pc:docMk/>
          <pc:sldMk cId="3257538148" sldId="346"/>
        </pc:sldMkLst>
      </pc:sldChg>
      <pc:sldChg chg="add del modAnim">
        <pc:chgData name="Yinan Li" userId="55ba4f79fc26ccb6" providerId="LiveId" clId="{41AEF859-9EF9-4A01-9C28-020BA533C1DB}" dt="2024-10-11T01:52:22.791" v="1393" actId="47"/>
        <pc:sldMkLst>
          <pc:docMk/>
          <pc:sldMk cId="2112479052" sldId="347"/>
        </pc:sldMkLst>
      </pc:sldChg>
      <pc:sldChg chg="add modAnim">
        <pc:chgData name="Yinan Li" userId="55ba4f79fc26ccb6" providerId="LiveId" clId="{41AEF859-9EF9-4A01-9C28-020BA533C1DB}" dt="2024-10-11T02:52:19.306" v="2625"/>
        <pc:sldMkLst>
          <pc:docMk/>
          <pc:sldMk cId="3631034378" sldId="347"/>
        </pc:sldMkLst>
      </pc:sldChg>
      <pc:sldChg chg="add del modAnim">
        <pc:chgData name="Yinan Li" userId="55ba4f79fc26ccb6" providerId="LiveId" clId="{41AEF859-9EF9-4A01-9C28-020BA533C1DB}" dt="2024-10-11T01:52:22.791" v="1393" actId="47"/>
        <pc:sldMkLst>
          <pc:docMk/>
          <pc:sldMk cId="3240232658" sldId="348"/>
        </pc:sldMkLst>
      </pc:sldChg>
      <pc:sldChg chg="add modAnim">
        <pc:chgData name="Yinan Li" userId="55ba4f79fc26ccb6" providerId="LiveId" clId="{41AEF859-9EF9-4A01-9C28-020BA533C1DB}" dt="2024-10-11T02:52:28.503" v="2634"/>
        <pc:sldMkLst>
          <pc:docMk/>
          <pc:sldMk cId="3331358266" sldId="348"/>
        </pc:sldMkLst>
      </pc:sldChg>
      <pc:sldChg chg="add del modAnim">
        <pc:chgData name="Yinan Li" userId="55ba4f79fc26ccb6" providerId="LiveId" clId="{41AEF859-9EF9-4A01-9C28-020BA533C1DB}" dt="2024-10-11T01:52:22.791" v="1393" actId="47"/>
        <pc:sldMkLst>
          <pc:docMk/>
          <pc:sldMk cId="105710330" sldId="349"/>
        </pc:sldMkLst>
      </pc:sldChg>
      <pc:sldChg chg="add modAnim">
        <pc:chgData name="Yinan Li" userId="55ba4f79fc26ccb6" providerId="LiveId" clId="{41AEF859-9EF9-4A01-9C28-020BA533C1DB}" dt="2024-10-11T02:52:43.199" v="2644"/>
        <pc:sldMkLst>
          <pc:docMk/>
          <pc:sldMk cId="1756689891" sldId="349"/>
        </pc:sldMkLst>
      </pc:sldChg>
      <pc:sldChg chg="add modAnim">
        <pc:chgData name="Yinan Li" userId="55ba4f79fc26ccb6" providerId="LiveId" clId="{41AEF859-9EF9-4A01-9C28-020BA533C1DB}" dt="2024-10-11T02:53:03.033" v="2650"/>
        <pc:sldMkLst>
          <pc:docMk/>
          <pc:sldMk cId="1102097367" sldId="350"/>
        </pc:sldMkLst>
      </pc:sldChg>
      <pc:sldChg chg="add del modAnim">
        <pc:chgData name="Yinan Li" userId="55ba4f79fc26ccb6" providerId="LiveId" clId="{41AEF859-9EF9-4A01-9C28-020BA533C1DB}" dt="2024-10-11T01:52:22.791" v="1393" actId="47"/>
        <pc:sldMkLst>
          <pc:docMk/>
          <pc:sldMk cId="2851119558" sldId="350"/>
        </pc:sldMkLst>
      </pc:sldChg>
      <pc:sldChg chg="add modAnim">
        <pc:chgData name="Yinan Li" userId="55ba4f79fc26ccb6" providerId="LiveId" clId="{41AEF859-9EF9-4A01-9C28-020BA533C1DB}" dt="2024-10-11T02:53:24.901" v="2669"/>
        <pc:sldMkLst>
          <pc:docMk/>
          <pc:sldMk cId="2101476983" sldId="351"/>
        </pc:sldMkLst>
      </pc:sldChg>
      <pc:sldChg chg="add del">
        <pc:chgData name="Yinan Li" userId="55ba4f79fc26ccb6" providerId="LiveId" clId="{41AEF859-9EF9-4A01-9C28-020BA533C1DB}" dt="2024-09-23T09:05:57.040" v="1101" actId="47"/>
        <pc:sldMkLst>
          <pc:docMk/>
          <pc:sldMk cId="2246799326" sldId="351"/>
        </pc:sldMkLst>
      </pc:sldChg>
      <pc:sldChg chg="add del modAnim">
        <pc:chgData name="Yinan Li" userId="55ba4f79fc26ccb6" providerId="LiveId" clId="{41AEF859-9EF9-4A01-9C28-020BA533C1DB}" dt="2024-10-11T01:52:22.791" v="1393" actId="47"/>
        <pc:sldMkLst>
          <pc:docMk/>
          <pc:sldMk cId="1971254058" sldId="352"/>
        </pc:sldMkLst>
      </pc:sldChg>
      <pc:sldChg chg="add">
        <pc:chgData name="Yinan Li" userId="55ba4f79fc26ccb6" providerId="LiveId" clId="{41AEF859-9EF9-4A01-9C28-020BA533C1DB}" dt="2024-10-11T02:49:52.838" v="2538"/>
        <pc:sldMkLst>
          <pc:docMk/>
          <pc:sldMk cId="2095507100" sldId="352"/>
        </pc:sldMkLst>
      </pc:sldChg>
      <pc:sldChg chg="add modAnim">
        <pc:chgData name="Yinan Li" userId="55ba4f79fc26ccb6" providerId="LiveId" clId="{41AEF859-9EF9-4A01-9C28-020BA533C1DB}" dt="2024-10-11T02:53:56.092" v="2691"/>
        <pc:sldMkLst>
          <pc:docMk/>
          <pc:sldMk cId="434410692" sldId="353"/>
        </pc:sldMkLst>
      </pc:sldChg>
      <pc:sldChg chg="add del modAnim">
        <pc:chgData name="Yinan Li" userId="55ba4f79fc26ccb6" providerId="LiveId" clId="{41AEF859-9EF9-4A01-9C28-020BA533C1DB}" dt="2024-10-11T01:52:22.791" v="1393" actId="47"/>
        <pc:sldMkLst>
          <pc:docMk/>
          <pc:sldMk cId="1125213222" sldId="353"/>
        </pc:sldMkLst>
      </pc:sldChg>
      <pc:sldChg chg="add">
        <pc:chgData name="Yinan Li" userId="55ba4f79fc26ccb6" providerId="LiveId" clId="{41AEF859-9EF9-4A01-9C28-020BA533C1DB}" dt="2024-10-11T02:49:52.838" v="2538"/>
        <pc:sldMkLst>
          <pc:docMk/>
          <pc:sldMk cId="1549826669" sldId="354"/>
        </pc:sldMkLst>
      </pc:sldChg>
      <pc:sldChg chg="add del modAnim">
        <pc:chgData name="Yinan Li" userId="55ba4f79fc26ccb6" providerId="LiveId" clId="{41AEF859-9EF9-4A01-9C28-020BA533C1DB}" dt="2024-10-11T01:52:22.791" v="1393" actId="47"/>
        <pc:sldMkLst>
          <pc:docMk/>
          <pc:sldMk cId="1902392870" sldId="354"/>
        </pc:sldMkLst>
      </pc:sldChg>
      <pc:sldChg chg="add del">
        <pc:chgData name="Yinan Li" userId="55ba4f79fc26ccb6" providerId="LiveId" clId="{41AEF859-9EF9-4A01-9C28-020BA533C1DB}" dt="2024-09-23T09:08:24.308" v="1147" actId="47"/>
        <pc:sldMkLst>
          <pc:docMk/>
          <pc:sldMk cId="1330989328" sldId="355"/>
        </pc:sldMkLst>
      </pc:sldChg>
      <pc:sldChg chg="add del modAnim">
        <pc:chgData name="Yinan Li" userId="55ba4f79fc26ccb6" providerId="LiveId" clId="{41AEF859-9EF9-4A01-9C28-020BA533C1DB}" dt="2024-10-11T01:52:22.791" v="1393" actId="47"/>
        <pc:sldMkLst>
          <pc:docMk/>
          <pc:sldMk cId="1532345587" sldId="355"/>
        </pc:sldMkLst>
      </pc:sldChg>
      <pc:sldChg chg="add">
        <pc:chgData name="Yinan Li" userId="55ba4f79fc26ccb6" providerId="LiveId" clId="{41AEF859-9EF9-4A01-9C28-020BA533C1DB}" dt="2024-10-11T02:49:52.838" v="2538"/>
        <pc:sldMkLst>
          <pc:docMk/>
          <pc:sldMk cId="3187779230" sldId="355"/>
        </pc:sldMkLst>
      </pc:sldChg>
      <pc:sldChg chg="add del modAnim">
        <pc:chgData name="Yinan Li" userId="55ba4f79fc26ccb6" providerId="LiveId" clId="{41AEF859-9EF9-4A01-9C28-020BA533C1DB}" dt="2024-10-11T01:52:22.791" v="1393" actId="47"/>
        <pc:sldMkLst>
          <pc:docMk/>
          <pc:sldMk cId="1439482504" sldId="356"/>
        </pc:sldMkLst>
      </pc:sldChg>
      <pc:sldChg chg="add">
        <pc:chgData name="Yinan Li" userId="55ba4f79fc26ccb6" providerId="LiveId" clId="{41AEF859-9EF9-4A01-9C28-020BA533C1DB}" dt="2024-10-11T02:49:52.838" v="2538"/>
        <pc:sldMkLst>
          <pc:docMk/>
          <pc:sldMk cId="3174619476" sldId="356"/>
        </pc:sldMkLst>
      </pc:sldChg>
      <pc:sldChg chg="add modAnim">
        <pc:chgData name="Yinan Li" userId="55ba4f79fc26ccb6" providerId="LiveId" clId="{41AEF859-9EF9-4A01-9C28-020BA533C1DB}" dt="2024-10-11T02:54:04.870" v="2696"/>
        <pc:sldMkLst>
          <pc:docMk/>
          <pc:sldMk cId="210071259" sldId="357"/>
        </pc:sldMkLst>
      </pc:sldChg>
      <pc:sldChg chg="add del modAnim">
        <pc:chgData name="Yinan Li" userId="55ba4f79fc26ccb6" providerId="LiveId" clId="{41AEF859-9EF9-4A01-9C28-020BA533C1DB}" dt="2024-10-11T01:52:22.791" v="1393" actId="47"/>
        <pc:sldMkLst>
          <pc:docMk/>
          <pc:sldMk cId="680907844" sldId="357"/>
        </pc:sldMkLst>
      </pc:sldChg>
      <pc:sldChg chg="add modAnim">
        <pc:chgData name="Yinan Li" userId="55ba4f79fc26ccb6" providerId="LiveId" clId="{41AEF859-9EF9-4A01-9C28-020BA533C1DB}" dt="2024-10-11T02:54:18.370" v="2709"/>
        <pc:sldMkLst>
          <pc:docMk/>
          <pc:sldMk cId="1610101465" sldId="358"/>
        </pc:sldMkLst>
      </pc:sldChg>
      <pc:sldChg chg="add del modAnim">
        <pc:chgData name="Yinan Li" userId="55ba4f79fc26ccb6" providerId="LiveId" clId="{41AEF859-9EF9-4A01-9C28-020BA533C1DB}" dt="2024-10-11T01:52:22.791" v="1393" actId="47"/>
        <pc:sldMkLst>
          <pc:docMk/>
          <pc:sldMk cId="4050881344" sldId="358"/>
        </pc:sldMkLst>
      </pc:sldChg>
      <pc:sldChg chg="add del modAnim">
        <pc:chgData name="Yinan Li" userId="55ba4f79fc26ccb6" providerId="LiveId" clId="{41AEF859-9EF9-4A01-9C28-020BA533C1DB}" dt="2024-10-11T01:52:22.791" v="1393" actId="47"/>
        <pc:sldMkLst>
          <pc:docMk/>
          <pc:sldMk cId="909098794" sldId="359"/>
        </pc:sldMkLst>
      </pc:sldChg>
      <pc:sldChg chg="modSp add modAnim">
        <pc:chgData name="Yinan Li" userId="55ba4f79fc26ccb6" providerId="LiveId" clId="{41AEF859-9EF9-4A01-9C28-020BA533C1DB}" dt="2024-10-11T02:55:04.429" v="2718"/>
        <pc:sldMkLst>
          <pc:docMk/>
          <pc:sldMk cId="4217205836" sldId="359"/>
        </pc:sldMkLst>
        <pc:spChg chg="mod">
          <ac:chgData name="Yinan Li" userId="55ba4f79fc26ccb6" providerId="LiveId" clId="{41AEF859-9EF9-4A01-9C28-020BA533C1DB}" dt="2024-10-11T02:54:59.342" v="2717" actId="1076"/>
          <ac:spMkLst>
            <pc:docMk/>
            <pc:sldMk cId="4217205836" sldId="359"/>
            <ac:spMk id="58390" creationId="{00000000-0000-0000-0000-000000000000}"/>
          </ac:spMkLst>
        </pc:spChg>
        <pc:grpChg chg="mod">
          <ac:chgData name="Yinan Li" userId="55ba4f79fc26ccb6" providerId="LiveId" clId="{41AEF859-9EF9-4A01-9C28-020BA533C1DB}" dt="2024-10-11T02:54:59.342" v="2717" actId="1076"/>
          <ac:grpSpMkLst>
            <pc:docMk/>
            <pc:sldMk cId="4217205836" sldId="359"/>
            <ac:grpSpMk id="5" creationId="{00000000-0000-0000-0000-000000000000}"/>
          </ac:grpSpMkLst>
        </pc:grpChg>
        <pc:graphicFrameChg chg="mod">
          <ac:chgData name="Yinan Li" userId="55ba4f79fc26ccb6" providerId="LiveId" clId="{41AEF859-9EF9-4A01-9C28-020BA533C1DB}" dt="2024-10-11T02:54:59.342" v="2717" actId="1076"/>
          <ac:graphicFrameMkLst>
            <pc:docMk/>
            <pc:sldMk cId="4217205836" sldId="359"/>
            <ac:graphicFrameMk id="58391" creationId="{00000000-0000-0000-0000-000000000000}"/>
          </ac:graphicFrameMkLst>
        </pc:graphicFrameChg>
        <pc:graphicFrameChg chg="mod">
          <ac:chgData name="Yinan Li" userId="55ba4f79fc26ccb6" providerId="LiveId" clId="{41AEF859-9EF9-4A01-9C28-020BA533C1DB}" dt="2024-10-11T02:54:59.342" v="2717" actId="1076"/>
          <ac:graphicFrameMkLst>
            <pc:docMk/>
            <pc:sldMk cId="4217205836" sldId="359"/>
            <ac:graphicFrameMk id="58392" creationId="{00000000-0000-0000-0000-000000000000}"/>
          </ac:graphicFrameMkLst>
        </pc:graphicFrameChg>
      </pc:sldChg>
      <pc:sldChg chg="add modAnim">
        <pc:chgData name="Yinan Li" userId="55ba4f79fc26ccb6" providerId="LiveId" clId="{41AEF859-9EF9-4A01-9C28-020BA533C1DB}" dt="2024-10-11T02:55:08.384" v="2722"/>
        <pc:sldMkLst>
          <pc:docMk/>
          <pc:sldMk cId="357057029" sldId="360"/>
        </pc:sldMkLst>
      </pc:sldChg>
      <pc:sldChg chg="add del modAnim">
        <pc:chgData name="Yinan Li" userId="55ba4f79fc26ccb6" providerId="LiveId" clId="{41AEF859-9EF9-4A01-9C28-020BA533C1DB}" dt="2024-10-11T01:52:22.791" v="1393" actId="47"/>
        <pc:sldMkLst>
          <pc:docMk/>
          <pc:sldMk cId="1608759177" sldId="360"/>
        </pc:sldMkLst>
      </pc:sldChg>
      <pc:sldChg chg="add modAnim">
        <pc:chgData name="Yinan Li" userId="55ba4f79fc26ccb6" providerId="LiveId" clId="{41AEF859-9EF9-4A01-9C28-020BA533C1DB}" dt="2024-10-11T02:55:59.881" v="2736"/>
        <pc:sldMkLst>
          <pc:docMk/>
          <pc:sldMk cId="720582617" sldId="361"/>
        </pc:sldMkLst>
      </pc:sldChg>
      <pc:sldChg chg="add del modAnim">
        <pc:chgData name="Yinan Li" userId="55ba4f79fc26ccb6" providerId="LiveId" clId="{41AEF859-9EF9-4A01-9C28-020BA533C1DB}" dt="2024-10-11T01:52:22.791" v="1393" actId="47"/>
        <pc:sldMkLst>
          <pc:docMk/>
          <pc:sldMk cId="3618667429" sldId="361"/>
        </pc:sldMkLst>
      </pc:sldChg>
      <pc:sldChg chg="add modAnim">
        <pc:chgData name="Yinan Li" userId="55ba4f79fc26ccb6" providerId="LiveId" clId="{41AEF859-9EF9-4A01-9C28-020BA533C1DB}" dt="2024-10-11T02:56:07.221" v="2749"/>
        <pc:sldMkLst>
          <pc:docMk/>
          <pc:sldMk cId="1031403931" sldId="362"/>
        </pc:sldMkLst>
      </pc:sldChg>
      <pc:sldChg chg="add del modAnim">
        <pc:chgData name="Yinan Li" userId="55ba4f79fc26ccb6" providerId="LiveId" clId="{41AEF859-9EF9-4A01-9C28-020BA533C1DB}" dt="2024-10-11T01:52:22.791" v="1393" actId="47"/>
        <pc:sldMkLst>
          <pc:docMk/>
          <pc:sldMk cId="1804502328" sldId="362"/>
        </pc:sldMkLst>
      </pc:sldChg>
      <pc:sldChg chg="add modAnim">
        <pc:chgData name="Yinan Li" userId="55ba4f79fc26ccb6" providerId="LiveId" clId="{41AEF859-9EF9-4A01-9C28-020BA533C1DB}" dt="2024-10-11T02:56:37.154" v="2769"/>
        <pc:sldMkLst>
          <pc:docMk/>
          <pc:sldMk cId="2869761055" sldId="363"/>
        </pc:sldMkLst>
      </pc:sldChg>
      <pc:sldChg chg="modSp add del mod modAnim">
        <pc:chgData name="Yinan Li" userId="55ba4f79fc26ccb6" providerId="LiveId" clId="{41AEF859-9EF9-4A01-9C28-020BA533C1DB}" dt="2024-10-11T01:52:22.791" v="1393" actId="47"/>
        <pc:sldMkLst>
          <pc:docMk/>
          <pc:sldMk cId="4025312572" sldId="363"/>
        </pc:sldMkLst>
        <pc:spChg chg="mod">
          <ac:chgData name="Yinan Li" userId="55ba4f79fc26ccb6" providerId="LiveId" clId="{41AEF859-9EF9-4A01-9C28-020BA533C1DB}" dt="2024-09-23T09:20:40.299" v="1216" actId="20577"/>
          <ac:spMkLst>
            <pc:docMk/>
            <pc:sldMk cId="4025312572" sldId="363"/>
            <ac:spMk id="6" creationId="{00000000-0000-0000-0000-000000000000}"/>
          </ac:spMkLst>
        </pc:spChg>
      </pc:sldChg>
      <pc:sldChg chg="add modAnim">
        <pc:chgData name="Yinan Li" userId="55ba4f79fc26ccb6" providerId="LiveId" clId="{41AEF859-9EF9-4A01-9C28-020BA533C1DB}" dt="2024-10-11T02:56:42.988" v="2780"/>
        <pc:sldMkLst>
          <pc:docMk/>
          <pc:sldMk cId="211095199" sldId="364"/>
        </pc:sldMkLst>
      </pc:sldChg>
      <pc:sldChg chg="add del modAnim">
        <pc:chgData name="Yinan Li" userId="55ba4f79fc26ccb6" providerId="LiveId" clId="{41AEF859-9EF9-4A01-9C28-020BA533C1DB}" dt="2024-10-11T01:52:22.791" v="1393" actId="47"/>
        <pc:sldMkLst>
          <pc:docMk/>
          <pc:sldMk cId="235727325" sldId="364"/>
        </pc:sldMkLst>
      </pc:sldChg>
      <pc:sldChg chg="delSp add del modAnim">
        <pc:chgData name="Yinan Li" userId="55ba4f79fc26ccb6" providerId="LiveId" clId="{41AEF859-9EF9-4A01-9C28-020BA533C1DB}" dt="2024-10-11T01:52:22.791" v="1393" actId="47"/>
        <pc:sldMkLst>
          <pc:docMk/>
          <pc:sldMk cId="426125162" sldId="365"/>
        </pc:sldMkLst>
        <pc:picChg chg="del">
          <ac:chgData name="Yinan Li" userId="55ba4f79fc26ccb6" providerId="LiveId" clId="{41AEF859-9EF9-4A01-9C28-020BA533C1DB}" dt="2024-09-23T09:21:11.886" v="1243" actId="478"/>
          <ac:picMkLst>
            <pc:docMk/>
            <pc:sldMk cId="426125162" sldId="365"/>
            <ac:picMk id="14" creationId="{00000000-0000-0000-0000-000000000000}"/>
          </ac:picMkLst>
        </pc:picChg>
      </pc:sldChg>
      <pc:sldChg chg="add modAnim">
        <pc:chgData name="Yinan Li" userId="55ba4f79fc26ccb6" providerId="LiveId" clId="{41AEF859-9EF9-4A01-9C28-020BA533C1DB}" dt="2024-10-11T02:57:02.410" v="2793"/>
        <pc:sldMkLst>
          <pc:docMk/>
          <pc:sldMk cId="3203559252" sldId="365"/>
        </pc:sldMkLst>
      </pc:sldChg>
      <pc:sldChg chg="add modAnim">
        <pc:chgData name="Yinan Li" userId="55ba4f79fc26ccb6" providerId="LiveId" clId="{41AEF859-9EF9-4A01-9C28-020BA533C1DB}" dt="2024-10-11T02:57:27.852" v="2812"/>
        <pc:sldMkLst>
          <pc:docMk/>
          <pc:sldMk cId="290515388" sldId="366"/>
        </pc:sldMkLst>
      </pc:sldChg>
      <pc:sldChg chg="add del modAnim">
        <pc:chgData name="Yinan Li" userId="55ba4f79fc26ccb6" providerId="LiveId" clId="{41AEF859-9EF9-4A01-9C28-020BA533C1DB}" dt="2024-10-11T01:52:22.791" v="1393" actId="47"/>
        <pc:sldMkLst>
          <pc:docMk/>
          <pc:sldMk cId="868523972" sldId="366"/>
        </pc:sldMkLst>
      </pc:sldChg>
      <pc:sldChg chg="add del modTransition">
        <pc:chgData name="Yinan Li" userId="55ba4f79fc26ccb6" providerId="LiveId" clId="{41AEF859-9EF9-4A01-9C28-020BA533C1DB}" dt="2024-10-22T00:41:08.838" v="3239" actId="2696"/>
        <pc:sldMkLst>
          <pc:docMk/>
          <pc:sldMk cId="360663963" sldId="367"/>
        </pc:sldMkLst>
      </pc:sldChg>
      <pc:sldChg chg="add">
        <pc:chgData name="Yinan Li" userId="55ba4f79fc26ccb6" providerId="LiveId" clId="{41AEF859-9EF9-4A01-9C28-020BA533C1DB}" dt="2024-10-22T00:41:31.174" v="3240"/>
        <pc:sldMkLst>
          <pc:docMk/>
          <pc:sldMk cId="3471763579" sldId="367"/>
        </pc:sldMkLst>
      </pc:sldChg>
      <pc:sldChg chg="add del modAnim">
        <pc:chgData name="Yinan Li" userId="55ba4f79fc26ccb6" providerId="LiveId" clId="{41AEF859-9EF9-4A01-9C28-020BA533C1DB}" dt="2024-10-11T01:52:22.791" v="1393" actId="47"/>
        <pc:sldMkLst>
          <pc:docMk/>
          <pc:sldMk cId="3623969895" sldId="367"/>
        </pc:sldMkLst>
      </pc:sldChg>
      <pc:sldChg chg="add del modAnim">
        <pc:chgData name="Yinan Li" userId="55ba4f79fc26ccb6" providerId="LiveId" clId="{41AEF859-9EF9-4A01-9C28-020BA533C1DB}" dt="2024-10-11T01:52:22.791" v="1393" actId="47"/>
        <pc:sldMkLst>
          <pc:docMk/>
          <pc:sldMk cId="1949176188" sldId="368"/>
        </pc:sldMkLst>
      </pc:sldChg>
      <pc:sldChg chg="add">
        <pc:chgData name="Yinan Li" userId="55ba4f79fc26ccb6" providerId="LiveId" clId="{41AEF859-9EF9-4A01-9C28-020BA533C1DB}" dt="2024-10-22T00:41:31.174" v="3240"/>
        <pc:sldMkLst>
          <pc:docMk/>
          <pc:sldMk cId="2459456896" sldId="368"/>
        </pc:sldMkLst>
      </pc:sldChg>
      <pc:sldChg chg="add del modAnim">
        <pc:chgData name="Yinan Li" userId="55ba4f79fc26ccb6" providerId="LiveId" clId="{41AEF859-9EF9-4A01-9C28-020BA533C1DB}" dt="2024-10-22T00:41:08.838" v="3239" actId="2696"/>
        <pc:sldMkLst>
          <pc:docMk/>
          <pc:sldMk cId="3815547236" sldId="368"/>
        </pc:sldMkLst>
      </pc:sldChg>
      <pc:sldChg chg="add del modAnim">
        <pc:chgData name="Yinan Li" userId="55ba4f79fc26ccb6" providerId="LiveId" clId="{41AEF859-9EF9-4A01-9C28-020BA533C1DB}" dt="2024-10-11T01:52:22.791" v="1393" actId="47"/>
        <pc:sldMkLst>
          <pc:docMk/>
          <pc:sldMk cId="707458512" sldId="369"/>
        </pc:sldMkLst>
      </pc:sldChg>
      <pc:sldChg chg="modSp add del mod modTransition modAnim">
        <pc:chgData name="Yinan Li" userId="55ba4f79fc26ccb6" providerId="LiveId" clId="{41AEF859-9EF9-4A01-9C28-020BA533C1DB}" dt="2024-10-22T00:41:08.838" v="3239" actId="2696"/>
        <pc:sldMkLst>
          <pc:docMk/>
          <pc:sldMk cId="1239479251" sldId="369"/>
        </pc:sldMkLst>
        <pc:graphicFrameChg chg="mod">
          <ac:chgData name="Yinan Li" userId="55ba4f79fc26ccb6" providerId="LiveId" clId="{41AEF859-9EF9-4A01-9C28-020BA533C1DB}" dt="2024-10-11T02:58:29.539" v="2842" actId="1076"/>
          <ac:graphicFrameMkLst>
            <pc:docMk/>
            <pc:sldMk cId="1239479251" sldId="369"/>
            <ac:graphicFrameMk id="202777" creationId="{00000000-0000-0000-0000-000000000000}"/>
          </ac:graphicFrameMkLst>
        </pc:graphicFrameChg>
        <pc:graphicFrameChg chg="mod">
          <ac:chgData name="Yinan Li" userId="55ba4f79fc26ccb6" providerId="LiveId" clId="{41AEF859-9EF9-4A01-9C28-020BA533C1DB}" dt="2024-10-11T02:58:27.136" v="2841" actId="1076"/>
          <ac:graphicFrameMkLst>
            <pc:docMk/>
            <pc:sldMk cId="1239479251" sldId="369"/>
            <ac:graphicFrameMk id="202778" creationId="{00000000-0000-0000-0000-000000000000}"/>
          </ac:graphicFrameMkLst>
        </pc:graphicFrameChg>
        <pc:graphicFrameChg chg="mod">
          <ac:chgData name="Yinan Li" userId="55ba4f79fc26ccb6" providerId="LiveId" clId="{41AEF859-9EF9-4A01-9C28-020BA533C1DB}" dt="2024-10-11T02:58:32.914" v="2843" actId="1076"/>
          <ac:graphicFrameMkLst>
            <pc:docMk/>
            <pc:sldMk cId="1239479251" sldId="369"/>
            <ac:graphicFrameMk id="202779" creationId="{00000000-0000-0000-0000-000000000000}"/>
          </ac:graphicFrameMkLst>
        </pc:graphicFrameChg>
      </pc:sldChg>
      <pc:sldChg chg="add">
        <pc:chgData name="Yinan Li" userId="55ba4f79fc26ccb6" providerId="LiveId" clId="{41AEF859-9EF9-4A01-9C28-020BA533C1DB}" dt="2024-10-22T00:41:31.174" v="3240"/>
        <pc:sldMkLst>
          <pc:docMk/>
          <pc:sldMk cId="4234941217" sldId="369"/>
        </pc:sldMkLst>
      </pc:sldChg>
      <pc:sldChg chg="add del">
        <pc:chgData name="Yinan Li" userId="55ba4f79fc26ccb6" providerId="LiveId" clId="{41AEF859-9EF9-4A01-9C28-020BA533C1DB}" dt="2024-10-11T01:52:22.791" v="1393" actId="47"/>
        <pc:sldMkLst>
          <pc:docMk/>
          <pc:sldMk cId="389209923" sldId="370"/>
        </pc:sldMkLst>
      </pc:sldChg>
      <pc:sldChg chg="add">
        <pc:chgData name="Yinan Li" userId="55ba4f79fc26ccb6" providerId="LiveId" clId="{41AEF859-9EF9-4A01-9C28-020BA533C1DB}" dt="2024-10-22T00:41:31.174" v="3240"/>
        <pc:sldMkLst>
          <pc:docMk/>
          <pc:sldMk cId="3817312676" sldId="370"/>
        </pc:sldMkLst>
      </pc:sldChg>
      <pc:sldChg chg="modSp add del mod modAnim">
        <pc:chgData name="Yinan Li" userId="55ba4f79fc26ccb6" providerId="LiveId" clId="{41AEF859-9EF9-4A01-9C28-020BA533C1DB}" dt="2024-10-22T00:41:08.838" v="3239" actId="2696"/>
        <pc:sldMkLst>
          <pc:docMk/>
          <pc:sldMk cId="4259461645" sldId="370"/>
        </pc:sldMkLst>
        <pc:graphicFrameChg chg="mod">
          <ac:chgData name="Yinan Li" userId="55ba4f79fc26ccb6" providerId="LiveId" clId="{41AEF859-9EF9-4A01-9C28-020BA533C1DB}" dt="2024-10-11T02:59:46.029" v="2883" actId="1076"/>
          <ac:graphicFrameMkLst>
            <pc:docMk/>
            <pc:sldMk cId="4259461645" sldId="370"/>
            <ac:graphicFrameMk id="204803"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1052724104" sldId="371"/>
        </pc:sldMkLst>
      </pc:sldChg>
      <pc:sldChg chg="add">
        <pc:chgData name="Yinan Li" userId="55ba4f79fc26ccb6" providerId="LiveId" clId="{41AEF859-9EF9-4A01-9C28-020BA533C1DB}" dt="2024-10-22T00:41:31.174" v="3240"/>
        <pc:sldMkLst>
          <pc:docMk/>
          <pc:sldMk cId="2086821484" sldId="371"/>
        </pc:sldMkLst>
      </pc:sldChg>
      <pc:sldChg chg="add del modTransition modAnim">
        <pc:chgData name="Yinan Li" userId="55ba4f79fc26ccb6" providerId="LiveId" clId="{41AEF859-9EF9-4A01-9C28-020BA533C1DB}" dt="2024-10-22T00:41:08.838" v="3239" actId="2696"/>
        <pc:sldMkLst>
          <pc:docMk/>
          <pc:sldMk cId="3658322904" sldId="371"/>
        </pc:sldMkLst>
      </pc:sldChg>
      <pc:sldChg chg="add del modTransition modAnim">
        <pc:chgData name="Yinan Li" userId="55ba4f79fc26ccb6" providerId="LiveId" clId="{41AEF859-9EF9-4A01-9C28-020BA533C1DB}" dt="2024-10-22T00:41:08.838" v="3239" actId="2696"/>
        <pc:sldMkLst>
          <pc:docMk/>
          <pc:sldMk cId="3616839927" sldId="372"/>
        </pc:sldMkLst>
      </pc:sldChg>
      <pc:sldChg chg="modSp add del mod modAnim">
        <pc:chgData name="Yinan Li" userId="55ba4f79fc26ccb6" providerId="LiveId" clId="{41AEF859-9EF9-4A01-9C28-020BA533C1DB}" dt="2024-10-11T01:52:22.791" v="1393" actId="47"/>
        <pc:sldMkLst>
          <pc:docMk/>
          <pc:sldMk cId="3783346171" sldId="372"/>
        </pc:sldMkLst>
        <pc:spChg chg="mod">
          <ac:chgData name="Yinan Li" userId="55ba4f79fc26ccb6" providerId="LiveId" clId="{41AEF859-9EF9-4A01-9C28-020BA533C1DB}" dt="2024-09-23T09:24:43.555" v="1351" actId="20577"/>
          <ac:spMkLst>
            <pc:docMk/>
            <pc:sldMk cId="3783346171" sldId="372"/>
            <ac:spMk id="2" creationId="{00000000-0000-0000-0000-000000000000}"/>
          </ac:spMkLst>
        </pc:spChg>
      </pc:sldChg>
      <pc:sldChg chg="add">
        <pc:chgData name="Yinan Li" userId="55ba4f79fc26ccb6" providerId="LiveId" clId="{41AEF859-9EF9-4A01-9C28-020BA533C1DB}" dt="2024-10-22T00:41:31.174" v="3240"/>
        <pc:sldMkLst>
          <pc:docMk/>
          <pc:sldMk cId="3801549923" sldId="372"/>
        </pc:sldMkLst>
      </pc:sldChg>
      <pc:sldChg chg="add">
        <pc:chgData name="Yinan Li" userId="55ba4f79fc26ccb6" providerId="LiveId" clId="{41AEF859-9EF9-4A01-9C28-020BA533C1DB}" dt="2024-10-22T00:41:31.174" v="3240"/>
        <pc:sldMkLst>
          <pc:docMk/>
          <pc:sldMk cId="1707426481" sldId="373"/>
        </pc:sldMkLst>
      </pc:sldChg>
      <pc:sldChg chg="delSp modSp add del mod modTransition delAnim modAnim">
        <pc:chgData name="Yinan Li" userId="55ba4f79fc26ccb6" providerId="LiveId" clId="{41AEF859-9EF9-4A01-9C28-020BA533C1DB}" dt="2024-10-22T00:41:08.838" v="3239" actId="2696"/>
        <pc:sldMkLst>
          <pc:docMk/>
          <pc:sldMk cId="1720175770" sldId="373"/>
        </pc:sldMkLst>
        <pc:grpChg chg="del">
          <ac:chgData name="Yinan Li" userId="55ba4f79fc26ccb6" providerId="LiveId" clId="{41AEF859-9EF9-4A01-9C28-020BA533C1DB}" dt="2024-10-11T03:00:45.780" v="2906" actId="478"/>
          <ac:grpSpMkLst>
            <pc:docMk/>
            <pc:sldMk cId="1720175770" sldId="373"/>
            <ac:grpSpMk id="3" creationId="{00000000-0000-0000-0000-000000000000}"/>
          </ac:grpSpMkLst>
        </pc:grpChg>
        <pc:graphicFrameChg chg="del mod">
          <ac:chgData name="Yinan Li" userId="55ba4f79fc26ccb6" providerId="LiveId" clId="{41AEF859-9EF9-4A01-9C28-020BA533C1DB}" dt="2024-10-11T03:00:43.267" v="2905" actId="478"/>
          <ac:graphicFrameMkLst>
            <pc:docMk/>
            <pc:sldMk cId="1720175770" sldId="373"/>
            <ac:graphicFrameMk id="13328"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4122552300" sldId="373"/>
        </pc:sldMkLst>
      </pc:sldChg>
      <pc:sldChg chg="add">
        <pc:chgData name="Yinan Li" userId="55ba4f79fc26ccb6" providerId="LiveId" clId="{41AEF859-9EF9-4A01-9C28-020BA533C1DB}" dt="2024-10-22T00:41:31.174" v="3240"/>
        <pc:sldMkLst>
          <pc:docMk/>
          <pc:sldMk cId="625399819" sldId="374"/>
        </pc:sldMkLst>
      </pc:sldChg>
      <pc:sldChg chg="add del modAnim">
        <pc:chgData name="Yinan Li" userId="55ba4f79fc26ccb6" providerId="LiveId" clId="{41AEF859-9EF9-4A01-9C28-020BA533C1DB}" dt="2024-10-11T01:52:22.791" v="1393" actId="47"/>
        <pc:sldMkLst>
          <pc:docMk/>
          <pc:sldMk cId="1431383870" sldId="374"/>
        </pc:sldMkLst>
      </pc:sldChg>
      <pc:sldChg chg="add del modTransition modAnim">
        <pc:chgData name="Yinan Li" userId="55ba4f79fc26ccb6" providerId="LiveId" clId="{41AEF859-9EF9-4A01-9C28-020BA533C1DB}" dt="2024-10-22T00:41:08.838" v="3239" actId="2696"/>
        <pc:sldMkLst>
          <pc:docMk/>
          <pc:sldMk cId="4050297394" sldId="374"/>
        </pc:sldMkLst>
      </pc:sldChg>
      <pc:sldChg chg="add del modTransition modAnim">
        <pc:chgData name="Yinan Li" userId="55ba4f79fc26ccb6" providerId="LiveId" clId="{41AEF859-9EF9-4A01-9C28-020BA533C1DB}" dt="2024-10-22T00:41:08.838" v="3239" actId="2696"/>
        <pc:sldMkLst>
          <pc:docMk/>
          <pc:sldMk cId="1549451130" sldId="375"/>
        </pc:sldMkLst>
      </pc:sldChg>
      <pc:sldChg chg="add">
        <pc:chgData name="Yinan Li" userId="55ba4f79fc26ccb6" providerId="LiveId" clId="{41AEF859-9EF9-4A01-9C28-020BA533C1DB}" dt="2024-10-22T00:41:31.174" v="3240"/>
        <pc:sldMkLst>
          <pc:docMk/>
          <pc:sldMk cId="2024938843" sldId="375"/>
        </pc:sldMkLst>
      </pc:sldChg>
      <pc:sldChg chg="add del modAnim">
        <pc:chgData name="Yinan Li" userId="55ba4f79fc26ccb6" providerId="LiveId" clId="{41AEF859-9EF9-4A01-9C28-020BA533C1DB}" dt="2024-10-11T01:52:22.791" v="1393" actId="47"/>
        <pc:sldMkLst>
          <pc:docMk/>
          <pc:sldMk cId="2625785188" sldId="375"/>
        </pc:sldMkLst>
      </pc:sldChg>
      <pc:sldChg chg="modSp add del modTransition modAnim">
        <pc:chgData name="Yinan Li" userId="55ba4f79fc26ccb6" providerId="LiveId" clId="{41AEF859-9EF9-4A01-9C28-020BA533C1DB}" dt="2024-10-22T00:41:08.838" v="3239" actId="2696"/>
        <pc:sldMkLst>
          <pc:docMk/>
          <pc:sldMk cId="973545728" sldId="376"/>
        </pc:sldMkLst>
        <pc:spChg chg="mod">
          <ac:chgData name="Yinan Li" userId="55ba4f79fc26ccb6" providerId="LiveId" clId="{41AEF859-9EF9-4A01-9C28-020BA533C1DB}" dt="2024-10-11T03:02:35.505" v="2981" actId="1076"/>
          <ac:spMkLst>
            <pc:docMk/>
            <pc:sldMk cId="973545728" sldId="376"/>
            <ac:spMk id="56" creationId="{00000000-0000-0000-0000-000000000000}"/>
          </ac:spMkLst>
        </pc:spChg>
      </pc:sldChg>
      <pc:sldChg chg="add del modAnim">
        <pc:chgData name="Yinan Li" userId="55ba4f79fc26ccb6" providerId="LiveId" clId="{41AEF859-9EF9-4A01-9C28-020BA533C1DB}" dt="2024-10-11T01:52:36.109" v="1395" actId="47"/>
        <pc:sldMkLst>
          <pc:docMk/>
          <pc:sldMk cId="2114526599" sldId="376"/>
        </pc:sldMkLst>
      </pc:sldChg>
      <pc:sldChg chg="add">
        <pc:chgData name="Yinan Li" userId="55ba4f79fc26ccb6" providerId="LiveId" clId="{41AEF859-9EF9-4A01-9C28-020BA533C1DB}" dt="2024-10-22T00:41:31.174" v="3240"/>
        <pc:sldMkLst>
          <pc:docMk/>
          <pc:sldMk cId="2178815853" sldId="376"/>
        </pc:sldMkLst>
      </pc:sldChg>
      <pc:sldChg chg="add del modTransition modAnim">
        <pc:chgData name="Yinan Li" userId="55ba4f79fc26ccb6" providerId="LiveId" clId="{41AEF859-9EF9-4A01-9C28-020BA533C1DB}" dt="2024-10-22T00:41:08.838" v="3239" actId="2696"/>
        <pc:sldMkLst>
          <pc:docMk/>
          <pc:sldMk cId="1894174868" sldId="377"/>
        </pc:sldMkLst>
      </pc:sldChg>
      <pc:sldChg chg="add">
        <pc:chgData name="Yinan Li" userId="55ba4f79fc26ccb6" providerId="LiveId" clId="{41AEF859-9EF9-4A01-9C28-020BA533C1DB}" dt="2024-10-22T00:41:31.174" v="3240"/>
        <pc:sldMkLst>
          <pc:docMk/>
          <pc:sldMk cId="2622032569" sldId="377"/>
        </pc:sldMkLst>
      </pc:sldChg>
      <pc:sldChg chg="add">
        <pc:chgData name="Yinan Li" userId="55ba4f79fc26ccb6" providerId="LiveId" clId="{41AEF859-9EF9-4A01-9C28-020BA533C1DB}" dt="2024-10-22T00:41:31.174" v="3240"/>
        <pc:sldMkLst>
          <pc:docMk/>
          <pc:sldMk cId="2768901909" sldId="378"/>
        </pc:sldMkLst>
      </pc:sldChg>
      <pc:sldChg chg="add del modTransition modAnim">
        <pc:chgData name="Yinan Li" userId="55ba4f79fc26ccb6" providerId="LiveId" clId="{41AEF859-9EF9-4A01-9C28-020BA533C1DB}" dt="2024-10-22T00:41:08.838" v="3239" actId="2696"/>
        <pc:sldMkLst>
          <pc:docMk/>
          <pc:sldMk cId="2908633664" sldId="378"/>
        </pc:sldMkLst>
      </pc:sldChg>
      <pc:sldChg chg="add modTransition modAnim">
        <pc:chgData name="Yinan Li" userId="55ba4f79fc26ccb6" providerId="LiveId" clId="{41AEF859-9EF9-4A01-9C28-020BA533C1DB}" dt="2024-10-11T03:04:00.132" v="3032"/>
        <pc:sldMkLst>
          <pc:docMk/>
          <pc:sldMk cId="3959345138" sldId="379"/>
        </pc:sldMkLst>
      </pc:sldChg>
      <pc:sldChg chg="add modAnim">
        <pc:chgData name="Yinan Li" userId="55ba4f79fc26ccb6" providerId="LiveId" clId="{41AEF859-9EF9-4A01-9C28-020BA533C1DB}" dt="2024-10-11T03:04:54.586" v="3049"/>
        <pc:sldMkLst>
          <pc:docMk/>
          <pc:sldMk cId="4226572495" sldId="380"/>
        </pc:sldMkLst>
      </pc:sldChg>
      <pc:sldChg chg="add modAnim">
        <pc:chgData name="Yinan Li" userId="55ba4f79fc26ccb6" providerId="LiveId" clId="{41AEF859-9EF9-4A01-9C28-020BA533C1DB}" dt="2024-10-11T03:05:36.835" v="3066"/>
        <pc:sldMkLst>
          <pc:docMk/>
          <pc:sldMk cId="2709378266" sldId="381"/>
        </pc:sldMkLst>
      </pc:sldChg>
      <pc:sldChg chg="ord">
        <pc:chgData name="Yinan Li" userId="55ba4f79fc26ccb6" providerId="LiveId" clId="{41AEF859-9EF9-4A01-9C28-020BA533C1DB}" dt="2024-10-21T22:21:16.145" v="3068"/>
        <pc:sldMkLst>
          <pc:docMk/>
          <pc:sldMk cId="29030762" sldId="388"/>
        </pc:sldMkLst>
      </pc:sldChg>
      <pc:sldChg chg="modSp add mod">
        <pc:chgData name="Yinan Li" userId="55ba4f79fc26ccb6" providerId="LiveId" clId="{41AEF859-9EF9-4A01-9C28-020BA533C1DB}" dt="2024-10-21T22:28:14.509" v="3236" actId="1076"/>
        <pc:sldMkLst>
          <pc:docMk/>
          <pc:sldMk cId="329389919" sldId="389"/>
        </pc:sldMkLst>
        <pc:spChg chg="mod">
          <ac:chgData name="Yinan Li" userId="55ba4f79fc26ccb6" providerId="LiveId" clId="{41AEF859-9EF9-4A01-9C28-020BA533C1DB}" dt="2024-10-21T22:28:14.509" v="3236" actId="1076"/>
          <ac:spMkLst>
            <pc:docMk/>
            <pc:sldMk cId="329389919" sldId="389"/>
            <ac:spMk id="5" creationId="{86B83323-4DF0-2576-7BF2-D3DC49F5CD0D}"/>
          </ac:spMkLst>
        </pc:spChg>
      </pc:sldChg>
      <pc:sldChg chg="modSp add mod">
        <pc:chgData name="Yinan Li" userId="55ba4f79fc26ccb6" providerId="LiveId" clId="{41AEF859-9EF9-4A01-9C28-020BA533C1DB}" dt="2024-10-22T00:44:38.171" v="3283" actId="20577"/>
        <pc:sldMkLst>
          <pc:docMk/>
          <pc:sldMk cId="1796291072" sldId="390"/>
        </pc:sldMkLst>
        <pc:spChg chg="mod">
          <ac:chgData name="Yinan Li" userId="55ba4f79fc26ccb6" providerId="LiveId" clId="{41AEF859-9EF9-4A01-9C28-020BA533C1DB}" dt="2024-10-22T00:44:38.171" v="3283" actId="20577"/>
          <ac:spMkLst>
            <pc:docMk/>
            <pc:sldMk cId="1796291072" sldId="390"/>
            <ac:spMk id="5" creationId="{B5F740FB-57E5-813D-D9FB-7401E546E33C}"/>
          </ac:spMkLst>
        </pc:spChg>
      </pc:sldChg>
      <pc:sldMasterChg chg="delSldLayout">
        <pc:chgData name="Yinan Li" userId="55ba4f79fc26ccb6" providerId="LiveId" clId="{41AEF859-9EF9-4A01-9C28-020BA533C1DB}" dt="2024-10-11T01:52:22.791" v="1393" actId="47"/>
        <pc:sldMasterMkLst>
          <pc:docMk/>
          <pc:sldMasterMk cId="3914604378" sldId="2147483660"/>
        </pc:sldMasterMkLst>
        <pc:sldLayoutChg chg="del">
          <pc:chgData name="Yinan Li" userId="55ba4f79fc26ccb6" providerId="LiveId" clId="{41AEF859-9EF9-4A01-9C28-020BA533C1DB}" dt="2024-10-11T01:52:22.791" v="1393" actId="47"/>
          <pc:sldLayoutMkLst>
            <pc:docMk/>
            <pc:sldMasterMk cId="3914604378" sldId="2147483660"/>
            <pc:sldLayoutMk cId="28475177"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D4D8C-1347-0F4C-AE10-D05F7E11DA53}" type="datetimeFigureOut">
              <a:rPr kumimoji="1" lang="zh-CN" altLang="en-US" smtClean="0"/>
              <a:t>2024/10/28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91865-714E-794A-91EC-EE5DCEDEF08D}" type="slidenum">
              <a:rPr kumimoji="1" lang="zh-CN" altLang="en-US" smtClean="0"/>
              <a:t>‹#›</a:t>
            </a:fld>
            <a:endParaRPr kumimoji="1" lang="zh-CN" altLang="en-US"/>
          </a:p>
        </p:txBody>
      </p:sp>
    </p:spTree>
    <p:extLst>
      <p:ext uri="{BB962C8B-B14F-4D97-AF65-F5344CB8AC3E}">
        <p14:creationId xmlns:p14="http://schemas.microsoft.com/office/powerpoint/2010/main" val="303956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9CE2D53-5BBD-43F8-879A-BFCA55DBA388}" type="slidenum">
              <a:rPr lang="zh-CN" altLang="en-US" smtClean="0"/>
              <a:t>40</a:t>
            </a:fld>
            <a:endParaRPr lang="zh-CN" altLang="en-US"/>
          </a:p>
        </p:txBody>
      </p:sp>
    </p:spTree>
    <p:extLst>
      <p:ext uri="{BB962C8B-B14F-4D97-AF65-F5344CB8AC3E}">
        <p14:creationId xmlns:p14="http://schemas.microsoft.com/office/powerpoint/2010/main" val="653162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72516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337571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79657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7FC83C43-9D90-4A1B-AC6C-5940607668D5}" type="slidenum">
              <a:rPr lang="en-US" altLang="zh-CN"/>
              <a:pPr/>
              <a:t>‹#›</a:t>
            </a:fld>
            <a:endParaRPr lang="en-US" altLang="zh-CN"/>
          </a:p>
        </p:txBody>
      </p:sp>
    </p:spTree>
    <p:extLst>
      <p:ext uri="{BB962C8B-B14F-4D97-AF65-F5344CB8AC3E}">
        <p14:creationId xmlns:p14="http://schemas.microsoft.com/office/powerpoint/2010/main" val="2514288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826153946"/>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219200" y="609600"/>
            <a:ext cx="10058400" cy="1143000"/>
          </a:xfrm>
        </p:spPr>
        <p:txBody>
          <a:bodyPr/>
          <a:lstStyle/>
          <a:p>
            <a:r>
              <a:rPr lang="zh-CN" altLang="en-US"/>
              <a:t>单击此处编辑母版标题样式</a:t>
            </a:r>
          </a:p>
        </p:txBody>
      </p:sp>
      <p:sp>
        <p:nvSpPr>
          <p:cNvPr id="3" name="内容占位符 2"/>
          <p:cNvSpPr>
            <a:spLocks noGrp="1"/>
          </p:cNvSpPr>
          <p:nvPr>
            <p:ph sz="quarter" idx="1"/>
          </p:nvPr>
        </p:nvSpPr>
        <p:spPr>
          <a:xfrm>
            <a:off x="609600" y="1600200"/>
            <a:ext cx="53848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9600" y="3938589"/>
            <a:ext cx="53848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3938589"/>
            <a:ext cx="53848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42124684"/>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3C5D749-D64A-4C00-A20F-C35477CCA9C8}" type="datetimeFigureOut">
              <a:rPr lang="zh-CN" altLang="en-US" smtClean="0"/>
              <a:t>2024/10/28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6F60AB-A50D-4C76-A85B-8B77C11AB75B}" type="slidenum">
              <a:rPr lang="zh-CN" altLang="en-US" smtClean="0"/>
              <a:t>‹#›</a:t>
            </a:fld>
            <a:endParaRPr lang="zh-CN" altLang="en-US"/>
          </a:p>
        </p:txBody>
      </p:sp>
    </p:spTree>
    <p:extLst>
      <p:ext uri="{BB962C8B-B14F-4D97-AF65-F5344CB8AC3E}">
        <p14:creationId xmlns:p14="http://schemas.microsoft.com/office/powerpoint/2010/main" val="1289151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05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053"/>
          <p:cNvSpPr>
            <a:spLocks noGrp="1" noChangeArrowheads="1"/>
          </p:cNvSpPr>
          <p:nvPr>
            <p:ph type="ftr" sz="quarter" idx="11"/>
          </p:nvPr>
        </p:nvSpPr>
        <p:spPr>
          <a:ln/>
        </p:spPr>
        <p:txBody>
          <a:bodyPr/>
          <a:lstStyle>
            <a:lvl1pPr>
              <a:defRPr/>
            </a:lvl1pPr>
          </a:lstStyle>
          <a:p>
            <a:pPr>
              <a:defRPr/>
            </a:pPr>
            <a:r>
              <a:rPr lang="en-US" altLang="zh-CN"/>
              <a:t>导数与微分</a:t>
            </a:r>
          </a:p>
        </p:txBody>
      </p:sp>
      <p:sp>
        <p:nvSpPr>
          <p:cNvPr id="6" name="Rectangle 2054"/>
          <p:cNvSpPr>
            <a:spLocks noGrp="1" noChangeArrowheads="1"/>
          </p:cNvSpPr>
          <p:nvPr>
            <p:ph type="sldNum" sz="quarter" idx="12"/>
          </p:nvPr>
        </p:nvSpPr>
        <p:spPr>
          <a:ln/>
        </p:spPr>
        <p:txBody>
          <a:bodyPr/>
          <a:lstStyle>
            <a:lvl1pPr>
              <a:defRPr/>
            </a:lvl1pPr>
          </a:lstStyle>
          <a:p>
            <a:fld id="{66BB5149-E35D-4DC4-B85B-78F88B283F16}" type="slidenum">
              <a:rPr lang="en-US" altLang="zh-CN"/>
              <a:pPr/>
              <a:t>‹#›</a:t>
            </a:fld>
            <a:endParaRPr lang="en-US" altLang="zh-CN"/>
          </a:p>
        </p:txBody>
      </p:sp>
    </p:spTree>
    <p:extLst>
      <p:ext uri="{BB962C8B-B14F-4D97-AF65-F5344CB8AC3E}">
        <p14:creationId xmlns:p14="http://schemas.microsoft.com/office/powerpoint/2010/main" val="3556225159"/>
      </p:ext>
    </p:extLst>
  </p:cSld>
  <p:clrMapOvr>
    <a:masterClrMapping/>
  </p:clrMapOvr>
  <p:transition>
    <p:pull dir="l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609600"/>
            <a:ext cx="10058400" cy="1143000"/>
          </a:xfrm>
        </p:spPr>
        <p:txBody>
          <a:bodyPr/>
          <a:lstStyle/>
          <a:p>
            <a:r>
              <a:rPr lang="zh-CN" altLang="en-US"/>
              <a:t>单击此处编辑母版标题样式</a:t>
            </a:r>
          </a:p>
        </p:txBody>
      </p:sp>
      <p:sp>
        <p:nvSpPr>
          <p:cNvPr id="3" name="内容占位符 2"/>
          <p:cNvSpPr>
            <a:spLocks noGrp="1"/>
          </p:cNvSpPr>
          <p:nvPr>
            <p:ph sz="half" idx="1"/>
          </p:nvPr>
        </p:nvSpPr>
        <p:spPr>
          <a:xfrm>
            <a:off x="1219200" y="1981200"/>
            <a:ext cx="4927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350000" y="1981200"/>
            <a:ext cx="49276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350000" y="4114800"/>
            <a:ext cx="49276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2052"/>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2053"/>
          <p:cNvSpPr>
            <a:spLocks noGrp="1" noChangeArrowheads="1"/>
          </p:cNvSpPr>
          <p:nvPr>
            <p:ph type="ftr" sz="quarter" idx="11"/>
          </p:nvPr>
        </p:nvSpPr>
        <p:spPr>
          <a:ln/>
        </p:spPr>
        <p:txBody>
          <a:bodyPr/>
          <a:lstStyle>
            <a:lvl1pPr>
              <a:defRPr/>
            </a:lvl1pPr>
          </a:lstStyle>
          <a:p>
            <a:pPr>
              <a:defRPr/>
            </a:pPr>
            <a:r>
              <a:rPr lang="en-US" altLang="zh-CN"/>
              <a:t>导数与微分</a:t>
            </a:r>
          </a:p>
        </p:txBody>
      </p:sp>
      <p:sp>
        <p:nvSpPr>
          <p:cNvPr id="8" name="Rectangle 2054"/>
          <p:cNvSpPr>
            <a:spLocks noGrp="1" noChangeArrowheads="1"/>
          </p:cNvSpPr>
          <p:nvPr>
            <p:ph type="sldNum" sz="quarter" idx="12"/>
          </p:nvPr>
        </p:nvSpPr>
        <p:spPr>
          <a:ln/>
        </p:spPr>
        <p:txBody>
          <a:bodyPr/>
          <a:lstStyle>
            <a:lvl1pPr>
              <a:defRPr/>
            </a:lvl1pPr>
          </a:lstStyle>
          <a:p>
            <a:fld id="{6104A4FD-F083-41EE-B46A-02FBB7543D30}" type="slidenum">
              <a:rPr lang="en-US" altLang="zh-CN"/>
              <a:pPr/>
              <a:t>‹#›</a:t>
            </a:fld>
            <a:endParaRPr lang="en-US" altLang="zh-CN"/>
          </a:p>
        </p:txBody>
      </p:sp>
    </p:spTree>
    <p:extLst>
      <p:ext uri="{BB962C8B-B14F-4D97-AF65-F5344CB8AC3E}">
        <p14:creationId xmlns:p14="http://schemas.microsoft.com/office/powerpoint/2010/main" val="2628735564"/>
      </p:ext>
    </p:extLst>
  </p:cSld>
  <p:clrMapOvr>
    <a:masterClrMapping/>
  </p:clrMapOvr>
  <p:transition>
    <p:pull dir="l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219200" y="609600"/>
            <a:ext cx="10058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052"/>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053"/>
          <p:cNvSpPr>
            <a:spLocks noGrp="1" noChangeArrowheads="1"/>
          </p:cNvSpPr>
          <p:nvPr>
            <p:ph type="ftr" sz="quarter" idx="11"/>
          </p:nvPr>
        </p:nvSpPr>
        <p:spPr>
          <a:ln/>
        </p:spPr>
        <p:txBody>
          <a:bodyPr/>
          <a:lstStyle>
            <a:lvl1pPr>
              <a:defRPr/>
            </a:lvl1pPr>
          </a:lstStyle>
          <a:p>
            <a:pPr>
              <a:defRPr/>
            </a:pPr>
            <a:r>
              <a:rPr lang="en-US" altLang="zh-CN"/>
              <a:t>导数与微分</a:t>
            </a:r>
          </a:p>
        </p:txBody>
      </p:sp>
      <p:sp>
        <p:nvSpPr>
          <p:cNvPr id="5" name="Rectangle 2054"/>
          <p:cNvSpPr>
            <a:spLocks noGrp="1" noChangeArrowheads="1"/>
          </p:cNvSpPr>
          <p:nvPr>
            <p:ph type="sldNum" sz="quarter" idx="12"/>
          </p:nvPr>
        </p:nvSpPr>
        <p:spPr>
          <a:ln/>
        </p:spPr>
        <p:txBody>
          <a:bodyPr/>
          <a:lstStyle>
            <a:lvl1pPr>
              <a:defRPr/>
            </a:lvl1pPr>
          </a:lstStyle>
          <a:p>
            <a:fld id="{88B14ED3-AE59-4E50-AE47-5D2A9CECD425}" type="slidenum">
              <a:rPr lang="en-US" altLang="zh-CN"/>
              <a:pPr/>
              <a:t>‹#›</a:t>
            </a:fld>
            <a:endParaRPr lang="en-US" altLang="zh-CN"/>
          </a:p>
        </p:txBody>
      </p:sp>
    </p:spTree>
    <p:extLst>
      <p:ext uri="{BB962C8B-B14F-4D97-AF65-F5344CB8AC3E}">
        <p14:creationId xmlns:p14="http://schemas.microsoft.com/office/powerpoint/2010/main" val="658029551"/>
      </p:ext>
    </p:extLst>
  </p:cSld>
  <p:clrMapOvr>
    <a:masterClrMapping/>
  </p:clrMapOvr>
  <p:transition>
    <p:pull dir="l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1981200"/>
            <a:ext cx="4927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1981200"/>
            <a:ext cx="4927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052">
            <a:extLst>
              <a:ext uri="{FF2B5EF4-FFF2-40B4-BE49-F238E27FC236}">
                <a16:creationId xmlns:a16="http://schemas.microsoft.com/office/drawing/2014/main" id="{1DA33789-DFDD-43C1-9B76-AF61CE967C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053">
            <a:extLst>
              <a:ext uri="{FF2B5EF4-FFF2-40B4-BE49-F238E27FC236}">
                <a16:creationId xmlns:a16="http://schemas.microsoft.com/office/drawing/2014/main" id="{2588BCFC-B46B-4543-B502-EA0F37EE5C6C}"/>
              </a:ext>
            </a:extLst>
          </p:cNvPr>
          <p:cNvSpPr>
            <a:spLocks noGrp="1" noChangeArrowheads="1"/>
          </p:cNvSpPr>
          <p:nvPr>
            <p:ph type="ftr" sz="quarter" idx="11"/>
          </p:nvPr>
        </p:nvSpPr>
        <p:spPr>
          <a:ln/>
        </p:spPr>
        <p:txBody>
          <a:bodyPr/>
          <a:lstStyle>
            <a:lvl1pPr>
              <a:defRPr/>
            </a:lvl1pPr>
          </a:lstStyle>
          <a:p>
            <a:pPr>
              <a:defRPr/>
            </a:pPr>
            <a:r>
              <a:rPr lang="en-US" altLang="zh-CN"/>
              <a:t>导数与微分</a:t>
            </a:r>
          </a:p>
        </p:txBody>
      </p:sp>
      <p:sp>
        <p:nvSpPr>
          <p:cNvPr id="7" name="Rectangle 2054">
            <a:extLst>
              <a:ext uri="{FF2B5EF4-FFF2-40B4-BE49-F238E27FC236}">
                <a16:creationId xmlns:a16="http://schemas.microsoft.com/office/drawing/2014/main" id="{152FD51D-7723-4BA8-B1FC-23DD3CA46A49}"/>
              </a:ext>
            </a:extLst>
          </p:cNvPr>
          <p:cNvSpPr>
            <a:spLocks noGrp="1" noChangeArrowheads="1"/>
          </p:cNvSpPr>
          <p:nvPr>
            <p:ph type="sldNum" sz="quarter" idx="12"/>
          </p:nvPr>
        </p:nvSpPr>
        <p:spPr>
          <a:ln/>
        </p:spPr>
        <p:txBody>
          <a:bodyPr/>
          <a:lstStyle>
            <a:lvl1pPr>
              <a:defRPr/>
            </a:lvl1pPr>
          </a:lstStyle>
          <a:p>
            <a:pPr>
              <a:defRPr/>
            </a:pPr>
            <a:fld id="{192E03DF-BD33-49C8-A0AC-33A20640F225}" type="slidenum">
              <a:rPr lang="en-US" altLang="zh-CN"/>
              <a:pPr>
                <a:defRPr/>
              </a:pPr>
              <a:t>‹#›</a:t>
            </a:fld>
            <a:endParaRPr lang="en-US" altLang="zh-CN"/>
          </a:p>
        </p:txBody>
      </p:sp>
    </p:spTree>
    <p:extLst>
      <p:ext uri="{BB962C8B-B14F-4D97-AF65-F5344CB8AC3E}">
        <p14:creationId xmlns:p14="http://schemas.microsoft.com/office/powerpoint/2010/main" val="522571870"/>
      </p:ext>
    </p:extLst>
  </p:cSld>
  <p:clrMapOvr>
    <a:masterClrMapping/>
  </p:clrMapOvr>
  <p:transition>
    <p:pull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0340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27117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4B5143E-F4FB-410D-9A6A-D0D3E8A228CA}" type="datetimeFigureOut">
              <a:rPr lang="zh-CN" altLang="en-US" smtClean="0"/>
              <a:t>2024/10/28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191905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4B5143E-F4FB-410D-9A6A-D0D3E8A228CA}" type="datetimeFigureOut">
              <a:rPr lang="zh-CN" altLang="en-US" smtClean="0"/>
              <a:t>2024/10/28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208083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4B5143E-F4FB-410D-9A6A-D0D3E8A228CA}" type="datetimeFigureOut">
              <a:rPr lang="zh-CN" altLang="en-US" smtClean="0"/>
              <a:t>2024/10/28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62008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B5143E-F4FB-410D-9A6A-D0D3E8A228CA}" type="datetimeFigureOut">
              <a:rPr lang="zh-CN" altLang="en-US" smtClean="0"/>
              <a:t>2024/10/28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4219403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B5143E-F4FB-410D-9A6A-D0D3E8A228CA}" type="datetimeFigureOut">
              <a:rPr lang="zh-CN" altLang="en-US" smtClean="0"/>
              <a:t>2024/10/28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268793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B5143E-F4FB-410D-9A6A-D0D3E8A228CA}" type="datetimeFigureOut">
              <a:rPr lang="zh-CN" altLang="en-US" smtClean="0"/>
              <a:t>2024/10/28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1359559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5143E-F4FB-410D-9A6A-D0D3E8A228CA}" type="datetimeFigureOut">
              <a:rPr lang="zh-CN" altLang="en-US" smtClean="0"/>
              <a:t>2024/10/28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08710-B4E3-4CF0-8E68-28EC19B00711}"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4" y="-188"/>
            <a:ext cx="12191666" cy="6858188"/>
          </a:xfrm>
          <a:prstGeom prst="rect">
            <a:avLst/>
          </a:prstGeom>
          <a:gradFill>
            <a:gsLst>
              <a:gs pos="0">
                <a:srgbClr val="357B7D"/>
              </a:gs>
              <a:gs pos="74000">
                <a:schemeClr val="accent1">
                  <a:lumMod val="45000"/>
                  <a:lumOff val="55000"/>
                </a:schemeClr>
              </a:gs>
              <a:gs pos="83000">
                <a:schemeClr val="accent1">
                  <a:lumMod val="45000"/>
                  <a:lumOff val="55000"/>
                </a:schemeClr>
              </a:gs>
              <a:gs pos="100000">
                <a:srgbClr val="357B7D">
                  <a:alpha val="68000"/>
                  <a:lumMod val="88000"/>
                  <a:lumOff val="12000"/>
                </a:srgbClr>
              </a:gs>
            </a:gsLst>
            <a:lin ang="5400000" scaled="1"/>
          </a:gradFill>
        </p:spPr>
      </p:pic>
      <p:sp>
        <p:nvSpPr>
          <p:cNvPr id="13" name="矩形 12">
            <a:extLst>
              <a:ext uri="{FF2B5EF4-FFF2-40B4-BE49-F238E27FC236}">
                <a16:creationId xmlns:a16="http://schemas.microsoft.com/office/drawing/2014/main" id="{AFE73037-83ED-0224-0339-C4FE0B51DBEF}"/>
              </a:ext>
            </a:extLst>
          </p:cNvPr>
          <p:cNvSpPr/>
          <p:nvPr userDrawn="1"/>
        </p:nvSpPr>
        <p:spPr>
          <a:xfrm>
            <a:off x="335" y="-4837"/>
            <a:ext cx="12191665" cy="6862837"/>
          </a:xfrm>
          <a:prstGeom prst="rect">
            <a:avLst/>
          </a:prstGeom>
          <a:gradFill flip="none" rotWithShape="1">
            <a:gsLst>
              <a:gs pos="0">
                <a:srgbClr val="357B7D"/>
              </a:gs>
              <a:gs pos="86000">
                <a:srgbClr val="357B7D">
                  <a:lumMod val="93000"/>
                  <a:lumOff val="7000"/>
                  <a:alpha val="41000"/>
                </a:srgb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8199" y="1400216"/>
            <a:ext cx="1261981" cy="1261981"/>
          </a:xfrm>
          <a:prstGeom prst="rect">
            <a:avLst/>
          </a:prstGeom>
        </p:spPr>
      </p:pic>
      <p:pic>
        <p:nvPicPr>
          <p:cNvPr id="15" name="图片 1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613795" y="92514"/>
            <a:ext cx="2292295" cy="719390"/>
          </a:xfrm>
          <a:prstGeom prst="rect">
            <a:avLst/>
          </a:prstGeom>
        </p:spPr>
      </p:pic>
    </p:spTree>
    <p:extLst>
      <p:ext uri="{BB962C8B-B14F-4D97-AF65-F5344CB8AC3E}">
        <p14:creationId xmlns:p14="http://schemas.microsoft.com/office/powerpoint/2010/main" val="4033941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458E33-DBB0-4860-B125-8E282C973714}" type="datetimeFigureOut">
              <a:rPr lang="zh-CN" altLang="en-US" smtClean="0">
                <a:solidFill>
                  <a:prstClr val="black">
                    <a:tint val="75000"/>
                  </a:prstClr>
                </a:solidFill>
              </a:rPr>
              <a:pPr/>
              <a:t>2024/10/28</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DD15E1-FCF7-472E-9FEB-4F8E54FE348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268"/>
            <a:ext cx="12192000" cy="6857732"/>
          </a:xfrm>
          <a:prstGeom prst="rect">
            <a:avLst/>
          </a:prstGeom>
        </p:spPr>
      </p:pic>
    </p:spTree>
    <p:extLst>
      <p:ext uri="{BB962C8B-B14F-4D97-AF65-F5344CB8AC3E}">
        <p14:creationId xmlns:p14="http://schemas.microsoft.com/office/powerpoint/2010/main" val="3914604378"/>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7" r:id="rId3"/>
    <p:sldLayoutId id="2147483668" r:id="rId4"/>
    <p:sldLayoutId id="2147483669" r:id="rId5"/>
    <p:sldLayoutId id="2147483670" r:id="rId6"/>
    <p:sldLayoutId id="2147483671" r:id="rId7"/>
    <p:sldLayoutId id="214748367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91.wmf"/><Relationship Id="rId18" Type="http://schemas.openxmlformats.org/officeDocument/2006/relationships/oleObject" Target="../embeddings/oleObject95.bin"/><Relationship Id="rId3" Type="http://schemas.openxmlformats.org/officeDocument/2006/relationships/image" Target="../media/image86.wmf"/><Relationship Id="rId21" Type="http://schemas.openxmlformats.org/officeDocument/2006/relationships/image" Target="../media/image95.wmf"/><Relationship Id="rId7" Type="http://schemas.openxmlformats.org/officeDocument/2006/relationships/image" Target="../media/image88.wmf"/><Relationship Id="rId12" Type="http://schemas.openxmlformats.org/officeDocument/2006/relationships/oleObject" Target="../embeddings/oleObject92.bin"/><Relationship Id="rId17" Type="http://schemas.openxmlformats.org/officeDocument/2006/relationships/image" Target="../media/image93.wmf"/><Relationship Id="rId2" Type="http://schemas.openxmlformats.org/officeDocument/2006/relationships/oleObject" Target="../embeddings/oleObject87.bin"/><Relationship Id="rId16" Type="http://schemas.openxmlformats.org/officeDocument/2006/relationships/oleObject" Target="../embeddings/oleObject94.bin"/><Relationship Id="rId20" Type="http://schemas.openxmlformats.org/officeDocument/2006/relationships/oleObject" Target="../embeddings/oleObject96.bin"/><Relationship Id="rId1" Type="http://schemas.openxmlformats.org/officeDocument/2006/relationships/slideLayout" Target="../slideLayouts/slideLayout12.xml"/><Relationship Id="rId6" Type="http://schemas.openxmlformats.org/officeDocument/2006/relationships/oleObject" Target="../embeddings/oleObject89.bin"/><Relationship Id="rId11" Type="http://schemas.openxmlformats.org/officeDocument/2006/relationships/image" Target="../media/image90.wmf"/><Relationship Id="rId5" Type="http://schemas.openxmlformats.org/officeDocument/2006/relationships/image" Target="../media/image87.wmf"/><Relationship Id="rId15" Type="http://schemas.openxmlformats.org/officeDocument/2006/relationships/image" Target="../media/image92.wmf"/><Relationship Id="rId10" Type="http://schemas.openxmlformats.org/officeDocument/2006/relationships/oleObject" Target="../embeddings/oleObject91.bin"/><Relationship Id="rId19" Type="http://schemas.openxmlformats.org/officeDocument/2006/relationships/image" Target="../media/image94.wmf"/><Relationship Id="rId4" Type="http://schemas.openxmlformats.org/officeDocument/2006/relationships/oleObject" Target="../embeddings/oleObject88.bin"/><Relationship Id="rId9" Type="http://schemas.openxmlformats.org/officeDocument/2006/relationships/image" Target="../media/image89.wmf"/><Relationship Id="rId14" Type="http://schemas.openxmlformats.org/officeDocument/2006/relationships/oleObject" Target="../embeddings/oleObject93.bin"/></Relationships>
</file>

<file path=ppt/slides/_rels/slide100.xml.rels><?xml version="1.0" encoding="UTF-8" standalone="yes"?>
<Relationships xmlns="http://schemas.openxmlformats.org/package/2006/relationships"><Relationship Id="rId13" Type="http://schemas.openxmlformats.org/officeDocument/2006/relationships/image" Target="../media/image1257.wmf"/><Relationship Id="rId18" Type="http://schemas.openxmlformats.org/officeDocument/2006/relationships/oleObject" Target="../embeddings/oleObject1445.bin"/><Relationship Id="rId26" Type="http://schemas.openxmlformats.org/officeDocument/2006/relationships/oleObject" Target="../embeddings/oleObject1449.bin"/><Relationship Id="rId39" Type="http://schemas.openxmlformats.org/officeDocument/2006/relationships/image" Target="../media/image1270.wmf"/><Relationship Id="rId21" Type="http://schemas.openxmlformats.org/officeDocument/2006/relationships/image" Target="../media/image1261.wmf"/><Relationship Id="rId34" Type="http://schemas.openxmlformats.org/officeDocument/2006/relationships/oleObject" Target="../embeddings/oleObject1453.bin"/><Relationship Id="rId7" Type="http://schemas.openxmlformats.org/officeDocument/2006/relationships/image" Target="../media/image1254.wmf"/><Relationship Id="rId12" Type="http://schemas.openxmlformats.org/officeDocument/2006/relationships/oleObject" Target="../embeddings/oleObject1442.bin"/><Relationship Id="rId17" Type="http://schemas.openxmlformats.org/officeDocument/2006/relationships/image" Target="../media/image1259.wmf"/><Relationship Id="rId25" Type="http://schemas.openxmlformats.org/officeDocument/2006/relationships/image" Target="../media/image1263.wmf"/><Relationship Id="rId33" Type="http://schemas.openxmlformats.org/officeDocument/2006/relationships/image" Target="../media/image1267.wmf"/><Relationship Id="rId38" Type="http://schemas.openxmlformats.org/officeDocument/2006/relationships/oleObject" Target="../embeddings/oleObject1455.bin"/><Relationship Id="rId2" Type="http://schemas.openxmlformats.org/officeDocument/2006/relationships/oleObject" Target="../embeddings/oleObject1437.bin"/><Relationship Id="rId16" Type="http://schemas.openxmlformats.org/officeDocument/2006/relationships/oleObject" Target="../embeddings/oleObject1444.bin"/><Relationship Id="rId20" Type="http://schemas.openxmlformats.org/officeDocument/2006/relationships/oleObject" Target="../embeddings/oleObject1446.bin"/><Relationship Id="rId29" Type="http://schemas.openxmlformats.org/officeDocument/2006/relationships/image" Target="../media/image1265.wmf"/><Relationship Id="rId1" Type="http://schemas.openxmlformats.org/officeDocument/2006/relationships/slideLayout" Target="../slideLayouts/slideLayout12.xml"/><Relationship Id="rId6" Type="http://schemas.openxmlformats.org/officeDocument/2006/relationships/oleObject" Target="../embeddings/oleObject1439.bin"/><Relationship Id="rId11" Type="http://schemas.openxmlformats.org/officeDocument/2006/relationships/image" Target="../media/image1256.wmf"/><Relationship Id="rId24" Type="http://schemas.openxmlformats.org/officeDocument/2006/relationships/oleObject" Target="../embeddings/oleObject1448.bin"/><Relationship Id="rId32" Type="http://schemas.openxmlformats.org/officeDocument/2006/relationships/oleObject" Target="../embeddings/oleObject1452.bin"/><Relationship Id="rId37" Type="http://schemas.openxmlformats.org/officeDocument/2006/relationships/image" Target="../media/image1269.wmf"/><Relationship Id="rId5" Type="http://schemas.openxmlformats.org/officeDocument/2006/relationships/image" Target="../media/image1253.wmf"/><Relationship Id="rId15" Type="http://schemas.openxmlformats.org/officeDocument/2006/relationships/image" Target="../media/image1258.wmf"/><Relationship Id="rId23" Type="http://schemas.openxmlformats.org/officeDocument/2006/relationships/image" Target="../media/image1262.wmf"/><Relationship Id="rId28" Type="http://schemas.openxmlformats.org/officeDocument/2006/relationships/oleObject" Target="../embeddings/oleObject1450.bin"/><Relationship Id="rId36" Type="http://schemas.openxmlformats.org/officeDocument/2006/relationships/oleObject" Target="../embeddings/oleObject1454.bin"/><Relationship Id="rId10" Type="http://schemas.openxmlformats.org/officeDocument/2006/relationships/oleObject" Target="../embeddings/oleObject1441.bin"/><Relationship Id="rId19" Type="http://schemas.openxmlformats.org/officeDocument/2006/relationships/image" Target="../media/image1260.wmf"/><Relationship Id="rId31" Type="http://schemas.openxmlformats.org/officeDocument/2006/relationships/image" Target="../media/image1266.wmf"/><Relationship Id="rId4" Type="http://schemas.openxmlformats.org/officeDocument/2006/relationships/oleObject" Target="../embeddings/oleObject1438.bin"/><Relationship Id="rId9" Type="http://schemas.openxmlformats.org/officeDocument/2006/relationships/image" Target="../media/image1255.wmf"/><Relationship Id="rId14" Type="http://schemas.openxmlformats.org/officeDocument/2006/relationships/oleObject" Target="../embeddings/oleObject1443.bin"/><Relationship Id="rId22" Type="http://schemas.openxmlformats.org/officeDocument/2006/relationships/oleObject" Target="../embeddings/oleObject1447.bin"/><Relationship Id="rId27" Type="http://schemas.openxmlformats.org/officeDocument/2006/relationships/image" Target="../media/image1264.wmf"/><Relationship Id="rId30" Type="http://schemas.openxmlformats.org/officeDocument/2006/relationships/oleObject" Target="../embeddings/oleObject1451.bin"/><Relationship Id="rId35" Type="http://schemas.openxmlformats.org/officeDocument/2006/relationships/image" Target="../media/image1268.wmf"/><Relationship Id="rId8" Type="http://schemas.openxmlformats.org/officeDocument/2006/relationships/oleObject" Target="../embeddings/oleObject1440.bin"/><Relationship Id="rId3" Type="http://schemas.openxmlformats.org/officeDocument/2006/relationships/image" Target="../media/image1252.wmf"/></Relationships>
</file>

<file path=ppt/slides/_rels/slide101.xml.rels><?xml version="1.0" encoding="UTF-8" standalone="yes"?>
<Relationships xmlns="http://schemas.openxmlformats.org/package/2006/relationships"><Relationship Id="rId13" Type="http://schemas.openxmlformats.org/officeDocument/2006/relationships/oleObject" Target="../embeddings/oleObject1462.bin"/><Relationship Id="rId18" Type="http://schemas.openxmlformats.org/officeDocument/2006/relationships/image" Target="../media/image1278.wmf"/><Relationship Id="rId26" Type="http://schemas.openxmlformats.org/officeDocument/2006/relationships/oleObject" Target="../embeddings/oleObject1469.bin"/><Relationship Id="rId3" Type="http://schemas.openxmlformats.org/officeDocument/2006/relationships/image" Target="../media/image1271.wmf"/><Relationship Id="rId21" Type="http://schemas.openxmlformats.org/officeDocument/2006/relationships/oleObject" Target="../embeddings/oleObject1466.bin"/><Relationship Id="rId34" Type="http://schemas.openxmlformats.org/officeDocument/2006/relationships/image" Target="../media/image1285.wmf"/><Relationship Id="rId7" Type="http://schemas.openxmlformats.org/officeDocument/2006/relationships/image" Target="../media/image1273.wmf"/><Relationship Id="rId12" Type="http://schemas.openxmlformats.org/officeDocument/2006/relationships/image" Target="../media/image1275.wmf"/><Relationship Id="rId17" Type="http://schemas.openxmlformats.org/officeDocument/2006/relationships/oleObject" Target="../embeddings/oleObject1464.bin"/><Relationship Id="rId25" Type="http://schemas.openxmlformats.org/officeDocument/2006/relationships/image" Target="../media/image1281.wmf"/><Relationship Id="rId33" Type="http://schemas.openxmlformats.org/officeDocument/2006/relationships/oleObject" Target="../embeddings/oleObject1473.bin"/><Relationship Id="rId2" Type="http://schemas.openxmlformats.org/officeDocument/2006/relationships/oleObject" Target="../embeddings/oleObject1456.bin"/><Relationship Id="rId16" Type="http://schemas.openxmlformats.org/officeDocument/2006/relationships/image" Target="../media/image1277.wmf"/><Relationship Id="rId20" Type="http://schemas.openxmlformats.org/officeDocument/2006/relationships/image" Target="../media/image1279.wmf"/><Relationship Id="rId29" Type="http://schemas.openxmlformats.org/officeDocument/2006/relationships/image" Target="../media/image1283.wmf"/><Relationship Id="rId1" Type="http://schemas.openxmlformats.org/officeDocument/2006/relationships/slideLayout" Target="../slideLayouts/slideLayout12.xml"/><Relationship Id="rId6" Type="http://schemas.openxmlformats.org/officeDocument/2006/relationships/oleObject" Target="../embeddings/oleObject1458.bin"/><Relationship Id="rId11" Type="http://schemas.openxmlformats.org/officeDocument/2006/relationships/oleObject" Target="../embeddings/oleObject1461.bin"/><Relationship Id="rId24" Type="http://schemas.openxmlformats.org/officeDocument/2006/relationships/oleObject" Target="../embeddings/oleObject1468.bin"/><Relationship Id="rId32" Type="http://schemas.openxmlformats.org/officeDocument/2006/relationships/image" Target="../media/image1284.wmf"/><Relationship Id="rId5" Type="http://schemas.openxmlformats.org/officeDocument/2006/relationships/image" Target="../media/image1272.wmf"/><Relationship Id="rId15" Type="http://schemas.openxmlformats.org/officeDocument/2006/relationships/oleObject" Target="../embeddings/oleObject1463.bin"/><Relationship Id="rId23" Type="http://schemas.openxmlformats.org/officeDocument/2006/relationships/oleObject" Target="../embeddings/oleObject1467.bin"/><Relationship Id="rId28" Type="http://schemas.openxmlformats.org/officeDocument/2006/relationships/oleObject" Target="../embeddings/oleObject1470.bin"/><Relationship Id="rId10" Type="http://schemas.openxmlformats.org/officeDocument/2006/relationships/image" Target="../media/image1274.wmf"/><Relationship Id="rId19" Type="http://schemas.openxmlformats.org/officeDocument/2006/relationships/oleObject" Target="../embeddings/oleObject1465.bin"/><Relationship Id="rId31" Type="http://schemas.openxmlformats.org/officeDocument/2006/relationships/oleObject" Target="../embeddings/oleObject1472.bin"/><Relationship Id="rId4" Type="http://schemas.openxmlformats.org/officeDocument/2006/relationships/oleObject" Target="../embeddings/oleObject1457.bin"/><Relationship Id="rId9" Type="http://schemas.openxmlformats.org/officeDocument/2006/relationships/oleObject" Target="../embeddings/oleObject1460.bin"/><Relationship Id="rId14" Type="http://schemas.openxmlformats.org/officeDocument/2006/relationships/image" Target="../media/image1276.wmf"/><Relationship Id="rId22" Type="http://schemas.openxmlformats.org/officeDocument/2006/relationships/image" Target="../media/image1280.wmf"/><Relationship Id="rId27" Type="http://schemas.openxmlformats.org/officeDocument/2006/relationships/image" Target="../media/image1282.wmf"/><Relationship Id="rId30" Type="http://schemas.openxmlformats.org/officeDocument/2006/relationships/oleObject" Target="../embeddings/oleObject1471.bin"/><Relationship Id="rId8" Type="http://schemas.openxmlformats.org/officeDocument/2006/relationships/oleObject" Target="../embeddings/oleObject1459.bin"/></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477.bin"/><Relationship Id="rId13" Type="http://schemas.openxmlformats.org/officeDocument/2006/relationships/image" Target="../media/image1291.wmf"/><Relationship Id="rId3" Type="http://schemas.openxmlformats.org/officeDocument/2006/relationships/image" Target="../media/image1286.wmf"/><Relationship Id="rId7" Type="http://schemas.openxmlformats.org/officeDocument/2006/relationships/image" Target="../media/image1288.wmf"/><Relationship Id="rId12" Type="http://schemas.openxmlformats.org/officeDocument/2006/relationships/oleObject" Target="../embeddings/oleObject1479.bin"/><Relationship Id="rId17" Type="http://schemas.openxmlformats.org/officeDocument/2006/relationships/image" Target="../media/image1293.wmf"/><Relationship Id="rId2" Type="http://schemas.openxmlformats.org/officeDocument/2006/relationships/oleObject" Target="../embeddings/oleObject1474.bin"/><Relationship Id="rId16" Type="http://schemas.openxmlformats.org/officeDocument/2006/relationships/oleObject" Target="../embeddings/oleObject1481.bin"/><Relationship Id="rId1" Type="http://schemas.openxmlformats.org/officeDocument/2006/relationships/slideLayout" Target="../slideLayouts/slideLayout12.xml"/><Relationship Id="rId6" Type="http://schemas.openxmlformats.org/officeDocument/2006/relationships/oleObject" Target="../embeddings/oleObject1476.bin"/><Relationship Id="rId11" Type="http://schemas.openxmlformats.org/officeDocument/2006/relationships/image" Target="../media/image1290.wmf"/><Relationship Id="rId5" Type="http://schemas.openxmlformats.org/officeDocument/2006/relationships/image" Target="../media/image1287.wmf"/><Relationship Id="rId15" Type="http://schemas.openxmlformats.org/officeDocument/2006/relationships/image" Target="../media/image1292.wmf"/><Relationship Id="rId10" Type="http://schemas.openxmlformats.org/officeDocument/2006/relationships/oleObject" Target="../embeddings/oleObject1478.bin"/><Relationship Id="rId4" Type="http://schemas.openxmlformats.org/officeDocument/2006/relationships/oleObject" Target="../embeddings/oleObject1475.bin"/><Relationship Id="rId9" Type="http://schemas.openxmlformats.org/officeDocument/2006/relationships/image" Target="../media/image1289.wmf"/><Relationship Id="rId14" Type="http://schemas.openxmlformats.org/officeDocument/2006/relationships/oleObject" Target="../embeddings/oleObject1480.bin"/></Relationships>
</file>

<file path=ppt/slides/_rels/slide103.xml.rels><?xml version="1.0" encoding="UTF-8" standalone="yes"?>
<Relationships xmlns="http://schemas.openxmlformats.org/package/2006/relationships"><Relationship Id="rId13" Type="http://schemas.openxmlformats.org/officeDocument/2006/relationships/oleObject" Target="../embeddings/oleObject1488.bin"/><Relationship Id="rId18" Type="http://schemas.openxmlformats.org/officeDocument/2006/relationships/image" Target="../media/image1301.wmf"/><Relationship Id="rId26" Type="http://schemas.openxmlformats.org/officeDocument/2006/relationships/image" Target="../media/image1305.wmf"/><Relationship Id="rId39" Type="http://schemas.openxmlformats.org/officeDocument/2006/relationships/oleObject" Target="../embeddings/oleObject1501.bin"/><Relationship Id="rId21" Type="http://schemas.openxmlformats.org/officeDocument/2006/relationships/oleObject" Target="../embeddings/oleObject1492.bin"/><Relationship Id="rId34" Type="http://schemas.openxmlformats.org/officeDocument/2006/relationships/image" Target="../media/image1309.wmf"/><Relationship Id="rId7" Type="http://schemas.openxmlformats.org/officeDocument/2006/relationships/oleObject" Target="../embeddings/oleObject1485.bin"/><Relationship Id="rId12" Type="http://schemas.openxmlformats.org/officeDocument/2006/relationships/image" Target="../media/image1298.wmf"/><Relationship Id="rId17" Type="http://schemas.openxmlformats.org/officeDocument/2006/relationships/oleObject" Target="../embeddings/oleObject1490.bin"/><Relationship Id="rId25" Type="http://schemas.openxmlformats.org/officeDocument/2006/relationships/oleObject" Target="../embeddings/oleObject1494.bin"/><Relationship Id="rId33" Type="http://schemas.openxmlformats.org/officeDocument/2006/relationships/oleObject" Target="../embeddings/oleObject1498.bin"/><Relationship Id="rId38" Type="http://schemas.openxmlformats.org/officeDocument/2006/relationships/image" Target="../media/image1311.wmf"/><Relationship Id="rId2" Type="http://schemas.openxmlformats.org/officeDocument/2006/relationships/oleObject" Target="../embeddings/oleObject1482.bin"/><Relationship Id="rId16" Type="http://schemas.openxmlformats.org/officeDocument/2006/relationships/image" Target="../media/image1300.wmf"/><Relationship Id="rId20" Type="http://schemas.openxmlformats.org/officeDocument/2006/relationships/image" Target="../media/image1302.wmf"/><Relationship Id="rId29" Type="http://schemas.openxmlformats.org/officeDocument/2006/relationships/oleObject" Target="../embeddings/oleObject1496.bin"/><Relationship Id="rId1" Type="http://schemas.openxmlformats.org/officeDocument/2006/relationships/slideLayout" Target="../slideLayouts/slideLayout12.xml"/><Relationship Id="rId6" Type="http://schemas.openxmlformats.org/officeDocument/2006/relationships/oleObject" Target="../embeddings/oleObject1484.bin"/><Relationship Id="rId11" Type="http://schemas.openxmlformats.org/officeDocument/2006/relationships/oleObject" Target="../embeddings/oleObject1487.bin"/><Relationship Id="rId24" Type="http://schemas.openxmlformats.org/officeDocument/2006/relationships/image" Target="../media/image1304.wmf"/><Relationship Id="rId32" Type="http://schemas.openxmlformats.org/officeDocument/2006/relationships/image" Target="../media/image1308.wmf"/><Relationship Id="rId37" Type="http://schemas.openxmlformats.org/officeDocument/2006/relationships/oleObject" Target="../embeddings/oleObject1500.bin"/><Relationship Id="rId40" Type="http://schemas.openxmlformats.org/officeDocument/2006/relationships/image" Target="../media/image1312.wmf"/><Relationship Id="rId5" Type="http://schemas.openxmlformats.org/officeDocument/2006/relationships/image" Target="../media/image1295.wmf"/><Relationship Id="rId15" Type="http://schemas.openxmlformats.org/officeDocument/2006/relationships/oleObject" Target="../embeddings/oleObject1489.bin"/><Relationship Id="rId23" Type="http://schemas.openxmlformats.org/officeDocument/2006/relationships/oleObject" Target="../embeddings/oleObject1493.bin"/><Relationship Id="rId28" Type="http://schemas.openxmlformats.org/officeDocument/2006/relationships/image" Target="../media/image1306.wmf"/><Relationship Id="rId36" Type="http://schemas.openxmlformats.org/officeDocument/2006/relationships/image" Target="../media/image1310.wmf"/><Relationship Id="rId10" Type="http://schemas.openxmlformats.org/officeDocument/2006/relationships/image" Target="../media/image1297.wmf"/><Relationship Id="rId19" Type="http://schemas.openxmlformats.org/officeDocument/2006/relationships/oleObject" Target="../embeddings/oleObject1491.bin"/><Relationship Id="rId31" Type="http://schemas.openxmlformats.org/officeDocument/2006/relationships/oleObject" Target="../embeddings/oleObject1497.bin"/><Relationship Id="rId4" Type="http://schemas.openxmlformats.org/officeDocument/2006/relationships/oleObject" Target="../embeddings/oleObject1483.bin"/><Relationship Id="rId9" Type="http://schemas.openxmlformats.org/officeDocument/2006/relationships/oleObject" Target="../embeddings/oleObject1486.bin"/><Relationship Id="rId14" Type="http://schemas.openxmlformats.org/officeDocument/2006/relationships/image" Target="../media/image1299.wmf"/><Relationship Id="rId22" Type="http://schemas.openxmlformats.org/officeDocument/2006/relationships/image" Target="../media/image1303.wmf"/><Relationship Id="rId27" Type="http://schemas.openxmlformats.org/officeDocument/2006/relationships/oleObject" Target="../embeddings/oleObject1495.bin"/><Relationship Id="rId30" Type="http://schemas.openxmlformats.org/officeDocument/2006/relationships/image" Target="../media/image1307.wmf"/><Relationship Id="rId35" Type="http://schemas.openxmlformats.org/officeDocument/2006/relationships/oleObject" Target="../embeddings/oleObject1499.bin"/><Relationship Id="rId8" Type="http://schemas.openxmlformats.org/officeDocument/2006/relationships/image" Target="../media/image1296.wmf"/><Relationship Id="rId3" Type="http://schemas.openxmlformats.org/officeDocument/2006/relationships/image" Target="../media/image1294.wmf"/></Relationships>
</file>

<file path=ppt/slides/_rels/slide104.xml.rels><?xml version="1.0" encoding="UTF-8" standalone="yes"?>
<Relationships xmlns="http://schemas.openxmlformats.org/package/2006/relationships"><Relationship Id="rId13" Type="http://schemas.openxmlformats.org/officeDocument/2006/relationships/image" Target="../media/image1318.wmf"/><Relationship Id="rId18" Type="http://schemas.openxmlformats.org/officeDocument/2006/relationships/oleObject" Target="../embeddings/oleObject1510.bin"/><Relationship Id="rId26" Type="http://schemas.openxmlformats.org/officeDocument/2006/relationships/oleObject" Target="../embeddings/oleObject1514.bin"/><Relationship Id="rId3" Type="http://schemas.openxmlformats.org/officeDocument/2006/relationships/image" Target="../media/image1313.wmf"/><Relationship Id="rId21" Type="http://schemas.openxmlformats.org/officeDocument/2006/relationships/image" Target="../media/image1322.wmf"/><Relationship Id="rId7" Type="http://schemas.openxmlformats.org/officeDocument/2006/relationships/image" Target="../media/image1315.wmf"/><Relationship Id="rId12" Type="http://schemas.openxmlformats.org/officeDocument/2006/relationships/oleObject" Target="../embeddings/oleObject1507.bin"/><Relationship Id="rId17" Type="http://schemas.openxmlformats.org/officeDocument/2006/relationships/image" Target="../media/image1320.wmf"/><Relationship Id="rId25" Type="http://schemas.openxmlformats.org/officeDocument/2006/relationships/image" Target="../media/image1324.wmf"/><Relationship Id="rId33" Type="http://schemas.openxmlformats.org/officeDocument/2006/relationships/image" Target="../media/image1327.wmf"/><Relationship Id="rId2" Type="http://schemas.openxmlformats.org/officeDocument/2006/relationships/oleObject" Target="../embeddings/oleObject1502.bin"/><Relationship Id="rId16" Type="http://schemas.openxmlformats.org/officeDocument/2006/relationships/oleObject" Target="../embeddings/oleObject1509.bin"/><Relationship Id="rId20" Type="http://schemas.openxmlformats.org/officeDocument/2006/relationships/oleObject" Target="../embeddings/oleObject1511.bin"/><Relationship Id="rId29" Type="http://schemas.openxmlformats.org/officeDocument/2006/relationships/image" Target="../media/image1325.wmf"/><Relationship Id="rId1" Type="http://schemas.openxmlformats.org/officeDocument/2006/relationships/slideLayout" Target="../slideLayouts/slideLayout19.xml"/><Relationship Id="rId6" Type="http://schemas.openxmlformats.org/officeDocument/2006/relationships/oleObject" Target="../embeddings/oleObject1504.bin"/><Relationship Id="rId11" Type="http://schemas.openxmlformats.org/officeDocument/2006/relationships/image" Target="../media/image1317.wmf"/><Relationship Id="rId24" Type="http://schemas.openxmlformats.org/officeDocument/2006/relationships/oleObject" Target="../embeddings/oleObject1513.bin"/><Relationship Id="rId32" Type="http://schemas.openxmlformats.org/officeDocument/2006/relationships/oleObject" Target="../embeddings/oleObject1517.bin"/><Relationship Id="rId5" Type="http://schemas.openxmlformats.org/officeDocument/2006/relationships/image" Target="../media/image1314.wmf"/><Relationship Id="rId15" Type="http://schemas.openxmlformats.org/officeDocument/2006/relationships/image" Target="../media/image1319.wmf"/><Relationship Id="rId23" Type="http://schemas.openxmlformats.org/officeDocument/2006/relationships/image" Target="../media/image1323.wmf"/><Relationship Id="rId28" Type="http://schemas.openxmlformats.org/officeDocument/2006/relationships/oleObject" Target="../embeddings/oleObject1515.bin"/><Relationship Id="rId10" Type="http://schemas.openxmlformats.org/officeDocument/2006/relationships/oleObject" Target="../embeddings/oleObject1506.bin"/><Relationship Id="rId19" Type="http://schemas.openxmlformats.org/officeDocument/2006/relationships/image" Target="../media/image1321.wmf"/><Relationship Id="rId31" Type="http://schemas.openxmlformats.org/officeDocument/2006/relationships/image" Target="../media/image1326.wmf"/><Relationship Id="rId4" Type="http://schemas.openxmlformats.org/officeDocument/2006/relationships/oleObject" Target="../embeddings/oleObject1503.bin"/><Relationship Id="rId9" Type="http://schemas.openxmlformats.org/officeDocument/2006/relationships/image" Target="../media/image1316.wmf"/><Relationship Id="rId14" Type="http://schemas.openxmlformats.org/officeDocument/2006/relationships/oleObject" Target="../embeddings/oleObject1508.bin"/><Relationship Id="rId22" Type="http://schemas.openxmlformats.org/officeDocument/2006/relationships/oleObject" Target="../embeddings/oleObject1512.bin"/><Relationship Id="rId27" Type="http://schemas.openxmlformats.org/officeDocument/2006/relationships/image" Target="../media/image1306.wmf"/><Relationship Id="rId30" Type="http://schemas.openxmlformats.org/officeDocument/2006/relationships/oleObject" Target="../embeddings/oleObject1516.bin"/><Relationship Id="rId8" Type="http://schemas.openxmlformats.org/officeDocument/2006/relationships/oleObject" Target="../embeddings/oleObject1505.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1521.bin"/><Relationship Id="rId13" Type="http://schemas.openxmlformats.org/officeDocument/2006/relationships/image" Target="../media/image1333.wmf"/><Relationship Id="rId18" Type="http://schemas.openxmlformats.org/officeDocument/2006/relationships/oleObject" Target="../embeddings/oleObject1526.bin"/><Relationship Id="rId3" Type="http://schemas.openxmlformats.org/officeDocument/2006/relationships/image" Target="../media/image1328.wmf"/><Relationship Id="rId21" Type="http://schemas.openxmlformats.org/officeDocument/2006/relationships/oleObject" Target="../embeddings/oleObject1528.bin"/><Relationship Id="rId7" Type="http://schemas.openxmlformats.org/officeDocument/2006/relationships/image" Target="../media/image1330.wmf"/><Relationship Id="rId12" Type="http://schemas.openxmlformats.org/officeDocument/2006/relationships/oleObject" Target="../embeddings/oleObject1523.bin"/><Relationship Id="rId17" Type="http://schemas.openxmlformats.org/officeDocument/2006/relationships/image" Target="../media/image1335.wmf"/><Relationship Id="rId25" Type="http://schemas.openxmlformats.org/officeDocument/2006/relationships/image" Target="../media/image1338.wmf"/><Relationship Id="rId2" Type="http://schemas.openxmlformats.org/officeDocument/2006/relationships/oleObject" Target="../embeddings/oleObject1518.bin"/><Relationship Id="rId16" Type="http://schemas.openxmlformats.org/officeDocument/2006/relationships/oleObject" Target="../embeddings/oleObject1525.bin"/><Relationship Id="rId20" Type="http://schemas.openxmlformats.org/officeDocument/2006/relationships/oleObject" Target="../embeddings/oleObject1527.bin"/><Relationship Id="rId1" Type="http://schemas.openxmlformats.org/officeDocument/2006/relationships/slideLayout" Target="../slideLayouts/slideLayout14.xml"/><Relationship Id="rId6" Type="http://schemas.openxmlformats.org/officeDocument/2006/relationships/oleObject" Target="../embeddings/oleObject1520.bin"/><Relationship Id="rId11" Type="http://schemas.openxmlformats.org/officeDocument/2006/relationships/image" Target="../media/image1332.wmf"/><Relationship Id="rId24" Type="http://schemas.openxmlformats.org/officeDocument/2006/relationships/oleObject" Target="../embeddings/oleObject1530.bin"/><Relationship Id="rId5" Type="http://schemas.openxmlformats.org/officeDocument/2006/relationships/image" Target="../media/image1329.wmf"/><Relationship Id="rId15" Type="http://schemas.openxmlformats.org/officeDocument/2006/relationships/image" Target="../media/image1334.wmf"/><Relationship Id="rId23" Type="http://schemas.openxmlformats.org/officeDocument/2006/relationships/image" Target="../media/image1337.wmf"/><Relationship Id="rId10" Type="http://schemas.openxmlformats.org/officeDocument/2006/relationships/oleObject" Target="../embeddings/oleObject1522.bin"/><Relationship Id="rId19" Type="http://schemas.openxmlformats.org/officeDocument/2006/relationships/image" Target="../media/image1336.wmf"/><Relationship Id="rId4" Type="http://schemas.openxmlformats.org/officeDocument/2006/relationships/oleObject" Target="../embeddings/oleObject1519.bin"/><Relationship Id="rId9" Type="http://schemas.openxmlformats.org/officeDocument/2006/relationships/image" Target="../media/image1331.wmf"/><Relationship Id="rId14" Type="http://schemas.openxmlformats.org/officeDocument/2006/relationships/oleObject" Target="../embeddings/oleObject1524.bin"/><Relationship Id="rId22" Type="http://schemas.openxmlformats.org/officeDocument/2006/relationships/oleObject" Target="../embeddings/oleObject1529.bin"/></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1534.bin"/><Relationship Id="rId13" Type="http://schemas.openxmlformats.org/officeDocument/2006/relationships/oleObject" Target="../embeddings/oleObject1537.bin"/><Relationship Id="rId18" Type="http://schemas.openxmlformats.org/officeDocument/2006/relationships/image" Target="../media/image1346.wmf"/><Relationship Id="rId26" Type="http://schemas.openxmlformats.org/officeDocument/2006/relationships/image" Target="../media/image1350.wmf"/><Relationship Id="rId3" Type="http://schemas.openxmlformats.org/officeDocument/2006/relationships/image" Target="../media/image1339.wmf"/><Relationship Id="rId21" Type="http://schemas.openxmlformats.org/officeDocument/2006/relationships/oleObject" Target="../embeddings/oleObject1541.bin"/><Relationship Id="rId7" Type="http://schemas.openxmlformats.org/officeDocument/2006/relationships/image" Target="../media/image1341.wmf"/><Relationship Id="rId12" Type="http://schemas.openxmlformats.org/officeDocument/2006/relationships/image" Target="../media/image1343.wmf"/><Relationship Id="rId17" Type="http://schemas.openxmlformats.org/officeDocument/2006/relationships/oleObject" Target="../embeddings/oleObject1539.bin"/><Relationship Id="rId25" Type="http://schemas.openxmlformats.org/officeDocument/2006/relationships/oleObject" Target="../embeddings/oleObject1543.bin"/><Relationship Id="rId2" Type="http://schemas.openxmlformats.org/officeDocument/2006/relationships/oleObject" Target="../embeddings/oleObject1531.bin"/><Relationship Id="rId16" Type="http://schemas.openxmlformats.org/officeDocument/2006/relationships/image" Target="../media/image1345.wmf"/><Relationship Id="rId20" Type="http://schemas.openxmlformats.org/officeDocument/2006/relationships/image" Target="../media/image1347.wmf"/><Relationship Id="rId29" Type="http://schemas.openxmlformats.org/officeDocument/2006/relationships/oleObject" Target="../embeddings/oleObject1545.bin"/><Relationship Id="rId1" Type="http://schemas.openxmlformats.org/officeDocument/2006/relationships/slideLayout" Target="../slideLayouts/slideLayout12.xml"/><Relationship Id="rId6" Type="http://schemas.openxmlformats.org/officeDocument/2006/relationships/oleObject" Target="../embeddings/oleObject1533.bin"/><Relationship Id="rId11" Type="http://schemas.openxmlformats.org/officeDocument/2006/relationships/oleObject" Target="../embeddings/oleObject1536.bin"/><Relationship Id="rId24" Type="http://schemas.openxmlformats.org/officeDocument/2006/relationships/image" Target="../media/image1349.wmf"/><Relationship Id="rId32" Type="http://schemas.openxmlformats.org/officeDocument/2006/relationships/image" Target="../media/image1353.wmf"/><Relationship Id="rId5" Type="http://schemas.openxmlformats.org/officeDocument/2006/relationships/image" Target="../media/image1340.wmf"/><Relationship Id="rId15" Type="http://schemas.openxmlformats.org/officeDocument/2006/relationships/oleObject" Target="../embeddings/oleObject1538.bin"/><Relationship Id="rId23" Type="http://schemas.openxmlformats.org/officeDocument/2006/relationships/oleObject" Target="../embeddings/oleObject1542.bin"/><Relationship Id="rId28" Type="http://schemas.openxmlformats.org/officeDocument/2006/relationships/image" Target="../media/image1351.wmf"/><Relationship Id="rId10" Type="http://schemas.openxmlformats.org/officeDocument/2006/relationships/oleObject" Target="../embeddings/oleObject1535.bin"/><Relationship Id="rId19" Type="http://schemas.openxmlformats.org/officeDocument/2006/relationships/oleObject" Target="../embeddings/oleObject1540.bin"/><Relationship Id="rId31" Type="http://schemas.openxmlformats.org/officeDocument/2006/relationships/oleObject" Target="../embeddings/oleObject1546.bin"/><Relationship Id="rId4" Type="http://schemas.openxmlformats.org/officeDocument/2006/relationships/oleObject" Target="../embeddings/oleObject1532.bin"/><Relationship Id="rId9" Type="http://schemas.openxmlformats.org/officeDocument/2006/relationships/image" Target="../media/image1342.wmf"/><Relationship Id="rId14" Type="http://schemas.openxmlformats.org/officeDocument/2006/relationships/image" Target="../media/image1344.wmf"/><Relationship Id="rId22" Type="http://schemas.openxmlformats.org/officeDocument/2006/relationships/image" Target="../media/image1348.wmf"/><Relationship Id="rId27" Type="http://schemas.openxmlformats.org/officeDocument/2006/relationships/oleObject" Target="../embeddings/oleObject1544.bin"/><Relationship Id="rId30" Type="http://schemas.openxmlformats.org/officeDocument/2006/relationships/image" Target="../media/image1352.wmf"/></Relationships>
</file>

<file path=ppt/slides/_rels/slide107.xml.rels><?xml version="1.0" encoding="UTF-8" standalone="yes"?>
<Relationships xmlns="http://schemas.openxmlformats.org/package/2006/relationships"><Relationship Id="rId13" Type="http://schemas.openxmlformats.org/officeDocument/2006/relationships/image" Target="../media/image1359.wmf"/><Relationship Id="rId18" Type="http://schemas.openxmlformats.org/officeDocument/2006/relationships/oleObject" Target="../embeddings/oleObject1555.bin"/><Relationship Id="rId26" Type="http://schemas.openxmlformats.org/officeDocument/2006/relationships/oleObject" Target="../embeddings/oleObject1561.bin"/><Relationship Id="rId39" Type="http://schemas.openxmlformats.org/officeDocument/2006/relationships/oleObject" Target="../embeddings/oleObject1569.bin"/><Relationship Id="rId21" Type="http://schemas.openxmlformats.org/officeDocument/2006/relationships/image" Target="../media/image1363.wmf"/><Relationship Id="rId34" Type="http://schemas.openxmlformats.org/officeDocument/2006/relationships/oleObject" Target="../embeddings/oleObject1565.bin"/><Relationship Id="rId42" Type="http://schemas.openxmlformats.org/officeDocument/2006/relationships/oleObject" Target="../embeddings/oleObject1571.bin"/><Relationship Id="rId47" Type="http://schemas.openxmlformats.org/officeDocument/2006/relationships/oleObject" Target="../embeddings/oleObject1575.bin"/><Relationship Id="rId50" Type="http://schemas.openxmlformats.org/officeDocument/2006/relationships/oleObject" Target="../embeddings/oleObject1578.bin"/><Relationship Id="rId55" Type="http://schemas.openxmlformats.org/officeDocument/2006/relationships/oleObject" Target="../embeddings/oleObject1583.bin"/><Relationship Id="rId7" Type="http://schemas.openxmlformats.org/officeDocument/2006/relationships/image" Target="../media/image1356.wmf"/><Relationship Id="rId2" Type="http://schemas.openxmlformats.org/officeDocument/2006/relationships/oleObject" Target="../embeddings/oleObject1547.bin"/><Relationship Id="rId16" Type="http://schemas.openxmlformats.org/officeDocument/2006/relationships/oleObject" Target="../embeddings/oleObject1554.bin"/><Relationship Id="rId29" Type="http://schemas.openxmlformats.org/officeDocument/2006/relationships/image" Target="../media/image1365.wmf"/><Relationship Id="rId11" Type="http://schemas.openxmlformats.org/officeDocument/2006/relationships/image" Target="../media/image1358.wmf"/><Relationship Id="rId24" Type="http://schemas.openxmlformats.org/officeDocument/2006/relationships/oleObject" Target="../embeddings/oleObject1559.bin"/><Relationship Id="rId32" Type="http://schemas.openxmlformats.org/officeDocument/2006/relationships/oleObject" Target="../embeddings/oleObject1564.bin"/><Relationship Id="rId37" Type="http://schemas.openxmlformats.org/officeDocument/2006/relationships/oleObject" Target="../embeddings/oleObject1567.bin"/><Relationship Id="rId40" Type="http://schemas.openxmlformats.org/officeDocument/2006/relationships/image" Target="../media/image1369.wmf"/><Relationship Id="rId45" Type="http://schemas.openxmlformats.org/officeDocument/2006/relationships/oleObject" Target="../embeddings/oleObject1574.bin"/><Relationship Id="rId53" Type="http://schemas.openxmlformats.org/officeDocument/2006/relationships/oleObject" Target="../embeddings/oleObject1581.bin"/><Relationship Id="rId58" Type="http://schemas.openxmlformats.org/officeDocument/2006/relationships/oleObject" Target="../embeddings/oleObject1585.bin"/><Relationship Id="rId5" Type="http://schemas.openxmlformats.org/officeDocument/2006/relationships/image" Target="../media/image1355.wmf"/><Relationship Id="rId19" Type="http://schemas.openxmlformats.org/officeDocument/2006/relationships/image" Target="../media/image1362.wmf"/><Relationship Id="rId4" Type="http://schemas.openxmlformats.org/officeDocument/2006/relationships/oleObject" Target="../embeddings/oleObject1548.bin"/><Relationship Id="rId9" Type="http://schemas.openxmlformats.org/officeDocument/2006/relationships/image" Target="../media/image1357.wmf"/><Relationship Id="rId14" Type="http://schemas.openxmlformats.org/officeDocument/2006/relationships/oleObject" Target="../embeddings/oleObject1553.bin"/><Relationship Id="rId22" Type="http://schemas.openxmlformats.org/officeDocument/2006/relationships/oleObject" Target="../embeddings/oleObject1557.bin"/><Relationship Id="rId27" Type="http://schemas.openxmlformats.org/officeDocument/2006/relationships/image" Target="../media/image1364.wmf"/><Relationship Id="rId30" Type="http://schemas.openxmlformats.org/officeDocument/2006/relationships/oleObject" Target="../embeddings/oleObject1563.bin"/><Relationship Id="rId35" Type="http://schemas.openxmlformats.org/officeDocument/2006/relationships/oleObject" Target="../embeddings/oleObject1566.bin"/><Relationship Id="rId43" Type="http://schemas.openxmlformats.org/officeDocument/2006/relationships/oleObject" Target="../embeddings/oleObject1572.bin"/><Relationship Id="rId48" Type="http://schemas.openxmlformats.org/officeDocument/2006/relationships/oleObject" Target="../embeddings/oleObject1576.bin"/><Relationship Id="rId56" Type="http://schemas.openxmlformats.org/officeDocument/2006/relationships/image" Target="../media/image1371.wmf"/><Relationship Id="rId8" Type="http://schemas.openxmlformats.org/officeDocument/2006/relationships/oleObject" Target="../embeddings/oleObject1550.bin"/><Relationship Id="rId51" Type="http://schemas.openxmlformats.org/officeDocument/2006/relationships/oleObject" Target="../embeddings/oleObject1579.bin"/><Relationship Id="rId3" Type="http://schemas.openxmlformats.org/officeDocument/2006/relationships/image" Target="../media/image1354.wmf"/><Relationship Id="rId12" Type="http://schemas.openxmlformats.org/officeDocument/2006/relationships/oleObject" Target="../embeddings/oleObject1552.bin"/><Relationship Id="rId17" Type="http://schemas.openxmlformats.org/officeDocument/2006/relationships/image" Target="../media/image1361.wmf"/><Relationship Id="rId25" Type="http://schemas.openxmlformats.org/officeDocument/2006/relationships/oleObject" Target="../embeddings/oleObject1560.bin"/><Relationship Id="rId33" Type="http://schemas.openxmlformats.org/officeDocument/2006/relationships/image" Target="../media/image1367.wmf"/><Relationship Id="rId38" Type="http://schemas.openxmlformats.org/officeDocument/2006/relationships/oleObject" Target="../embeddings/oleObject1568.bin"/><Relationship Id="rId46" Type="http://schemas.openxmlformats.org/officeDocument/2006/relationships/image" Target="../media/image1370.wmf"/><Relationship Id="rId59" Type="http://schemas.openxmlformats.org/officeDocument/2006/relationships/oleObject" Target="../embeddings/oleObject1586.bin"/><Relationship Id="rId20" Type="http://schemas.openxmlformats.org/officeDocument/2006/relationships/oleObject" Target="../embeddings/oleObject1556.bin"/><Relationship Id="rId41" Type="http://schemas.openxmlformats.org/officeDocument/2006/relationships/oleObject" Target="../embeddings/oleObject1570.bin"/><Relationship Id="rId54" Type="http://schemas.openxmlformats.org/officeDocument/2006/relationships/oleObject" Target="../embeddings/oleObject1582.bin"/><Relationship Id="rId1" Type="http://schemas.openxmlformats.org/officeDocument/2006/relationships/slideLayout" Target="../slideLayouts/slideLayout12.xml"/><Relationship Id="rId6" Type="http://schemas.openxmlformats.org/officeDocument/2006/relationships/oleObject" Target="../embeddings/oleObject1549.bin"/><Relationship Id="rId15" Type="http://schemas.openxmlformats.org/officeDocument/2006/relationships/image" Target="../media/image1360.wmf"/><Relationship Id="rId23" Type="http://schemas.openxmlformats.org/officeDocument/2006/relationships/oleObject" Target="../embeddings/oleObject1558.bin"/><Relationship Id="rId28" Type="http://schemas.openxmlformats.org/officeDocument/2006/relationships/oleObject" Target="../embeddings/oleObject1562.bin"/><Relationship Id="rId36" Type="http://schemas.openxmlformats.org/officeDocument/2006/relationships/image" Target="../media/image1368.wmf"/><Relationship Id="rId49" Type="http://schemas.openxmlformats.org/officeDocument/2006/relationships/oleObject" Target="../embeddings/oleObject1577.bin"/><Relationship Id="rId57" Type="http://schemas.openxmlformats.org/officeDocument/2006/relationships/oleObject" Target="../embeddings/oleObject1584.bin"/><Relationship Id="rId10" Type="http://schemas.openxmlformats.org/officeDocument/2006/relationships/oleObject" Target="../embeddings/oleObject1551.bin"/><Relationship Id="rId31" Type="http://schemas.openxmlformats.org/officeDocument/2006/relationships/image" Target="../media/image1366.wmf"/><Relationship Id="rId44" Type="http://schemas.openxmlformats.org/officeDocument/2006/relationships/oleObject" Target="../embeddings/oleObject1573.bin"/><Relationship Id="rId52" Type="http://schemas.openxmlformats.org/officeDocument/2006/relationships/oleObject" Target="../embeddings/oleObject1580.bin"/></Relationships>
</file>

<file path=ppt/slides/_rels/slide108.xml.rels><?xml version="1.0" encoding="UTF-8" standalone="yes"?>
<Relationships xmlns="http://schemas.openxmlformats.org/package/2006/relationships"><Relationship Id="rId8" Type="http://schemas.openxmlformats.org/officeDocument/2006/relationships/image" Target="../media/image1373.wmf"/><Relationship Id="rId13" Type="http://schemas.openxmlformats.org/officeDocument/2006/relationships/oleObject" Target="../embeddings/oleObject1593.bin"/><Relationship Id="rId18" Type="http://schemas.openxmlformats.org/officeDocument/2006/relationships/image" Target="../media/image1377.wmf"/><Relationship Id="rId26" Type="http://schemas.openxmlformats.org/officeDocument/2006/relationships/oleObject" Target="../embeddings/oleObject1601.bin"/><Relationship Id="rId3" Type="http://schemas.openxmlformats.org/officeDocument/2006/relationships/image" Target="../media/image1372.wmf"/><Relationship Id="rId21" Type="http://schemas.openxmlformats.org/officeDocument/2006/relationships/oleObject" Target="../embeddings/oleObject1598.bin"/><Relationship Id="rId7" Type="http://schemas.openxmlformats.org/officeDocument/2006/relationships/oleObject" Target="../embeddings/oleObject1590.bin"/><Relationship Id="rId12" Type="http://schemas.openxmlformats.org/officeDocument/2006/relationships/image" Target="../media/image1375.wmf"/><Relationship Id="rId17" Type="http://schemas.openxmlformats.org/officeDocument/2006/relationships/oleObject" Target="../embeddings/oleObject1596.bin"/><Relationship Id="rId25" Type="http://schemas.openxmlformats.org/officeDocument/2006/relationships/image" Target="../media/image1380.wmf"/><Relationship Id="rId2" Type="http://schemas.openxmlformats.org/officeDocument/2006/relationships/oleObject" Target="../embeddings/oleObject1587.bin"/><Relationship Id="rId16" Type="http://schemas.openxmlformats.org/officeDocument/2006/relationships/oleObject" Target="../embeddings/oleObject1595.bin"/><Relationship Id="rId20" Type="http://schemas.openxmlformats.org/officeDocument/2006/relationships/image" Target="../media/image1378.wmf"/><Relationship Id="rId29" Type="http://schemas.openxmlformats.org/officeDocument/2006/relationships/image" Target="../media/image1382.wmf"/><Relationship Id="rId1" Type="http://schemas.openxmlformats.org/officeDocument/2006/relationships/slideLayout" Target="../slideLayouts/slideLayout12.xml"/><Relationship Id="rId6" Type="http://schemas.openxmlformats.org/officeDocument/2006/relationships/oleObject" Target="../embeddings/oleObject1589.bin"/><Relationship Id="rId11" Type="http://schemas.openxmlformats.org/officeDocument/2006/relationships/oleObject" Target="../embeddings/oleObject1592.bin"/><Relationship Id="rId24" Type="http://schemas.openxmlformats.org/officeDocument/2006/relationships/oleObject" Target="../embeddings/oleObject1600.bin"/><Relationship Id="rId5" Type="http://schemas.openxmlformats.org/officeDocument/2006/relationships/image" Target="../media/image1362.wmf"/><Relationship Id="rId15" Type="http://schemas.openxmlformats.org/officeDocument/2006/relationships/image" Target="../media/image1376.wmf"/><Relationship Id="rId23" Type="http://schemas.openxmlformats.org/officeDocument/2006/relationships/image" Target="../media/image1379.wmf"/><Relationship Id="rId28" Type="http://schemas.openxmlformats.org/officeDocument/2006/relationships/oleObject" Target="../embeddings/oleObject1602.bin"/><Relationship Id="rId10" Type="http://schemas.openxmlformats.org/officeDocument/2006/relationships/image" Target="../media/image1374.wmf"/><Relationship Id="rId19" Type="http://schemas.openxmlformats.org/officeDocument/2006/relationships/oleObject" Target="../embeddings/oleObject1597.bin"/><Relationship Id="rId4" Type="http://schemas.openxmlformats.org/officeDocument/2006/relationships/oleObject" Target="../embeddings/oleObject1588.bin"/><Relationship Id="rId9" Type="http://schemas.openxmlformats.org/officeDocument/2006/relationships/oleObject" Target="../embeddings/oleObject1591.bin"/><Relationship Id="rId14" Type="http://schemas.openxmlformats.org/officeDocument/2006/relationships/oleObject" Target="../embeddings/oleObject1594.bin"/><Relationship Id="rId22" Type="http://schemas.openxmlformats.org/officeDocument/2006/relationships/oleObject" Target="../embeddings/oleObject1599.bin"/><Relationship Id="rId27" Type="http://schemas.openxmlformats.org/officeDocument/2006/relationships/image" Target="../media/image1381.wmf"/></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1606.bin"/><Relationship Id="rId13" Type="http://schemas.openxmlformats.org/officeDocument/2006/relationships/image" Target="../media/image1387.wmf"/><Relationship Id="rId18" Type="http://schemas.openxmlformats.org/officeDocument/2006/relationships/image" Target="../media/image1389.wmf"/><Relationship Id="rId3" Type="http://schemas.openxmlformats.org/officeDocument/2006/relationships/image" Target="../media/image1380.wmf"/><Relationship Id="rId7" Type="http://schemas.openxmlformats.org/officeDocument/2006/relationships/image" Target="../media/image1384.wmf"/><Relationship Id="rId12" Type="http://schemas.openxmlformats.org/officeDocument/2006/relationships/oleObject" Target="../embeddings/oleObject1608.bin"/><Relationship Id="rId17" Type="http://schemas.openxmlformats.org/officeDocument/2006/relationships/oleObject" Target="../embeddings/oleObject1611.bin"/><Relationship Id="rId2" Type="http://schemas.openxmlformats.org/officeDocument/2006/relationships/oleObject" Target="../embeddings/oleObject1603.bin"/><Relationship Id="rId16" Type="http://schemas.openxmlformats.org/officeDocument/2006/relationships/oleObject" Target="../embeddings/oleObject1610.bin"/><Relationship Id="rId1" Type="http://schemas.openxmlformats.org/officeDocument/2006/relationships/slideLayout" Target="../slideLayouts/slideLayout12.xml"/><Relationship Id="rId6" Type="http://schemas.openxmlformats.org/officeDocument/2006/relationships/oleObject" Target="../embeddings/oleObject1605.bin"/><Relationship Id="rId11" Type="http://schemas.openxmlformats.org/officeDocument/2006/relationships/image" Target="../media/image1386.wmf"/><Relationship Id="rId5" Type="http://schemas.openxmlformats.org/officeDocument/2006/relationships/image" Target="../media/image1383.wmf"/><Relationship Id="rId15" Type="http://schemas.openxmlformats.org/officeDocument/2006/relationships/image" Target="../media/image1388.wmf"/><Relationship Id="rId10" Type="http://schemas.openxmlformats.org/officeDocument/2006/relationships/oleObject" Target="../embeddings/oleObject1607.bin"/><Relationship Id="rId4" Type="http://schemas.openxmlformats.org/officeDocument/2006/relationships/oleObject" Target="../embeddings/oleObject1604.bin"/><Relationship Id="rId9" Type="http://schemas.openxmlformats.org/officeDocument/2006/relationships/image" Target="../media/image1385.wmf"/><Relationship Id="rId14" Type="http://schemas.openxmlformats.org/officeDocument/2006/relationships/oleObject" Target="../embeddings/oleObject1609.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01.wmf"/><Relationship Id="rId18" Type="http://schemas.openxmlformats.org/officeDocument/2006/relationships/oleObject" Target="../embeddings/oleObject105.bin"/><Relationship Id="rId3" Type="http://schemas.openxmlformats.org/officeDocument/2006/relationships/image" Target="../media/image96.wmf"/><Relationship Id="rId21" Type="http://schemas.openxmlformats.org/officeDocument/2006/relationships/image" Target="../media/image105.wmf"/><Relationship Id="rId7" Type="http://schemas.openxmlformats.org/officeDocument/2006/relationships/image" Target="../media/image98.emf"/><Relationship Id="rId12" Type="http://schemas.openxmlformats.org/officeDocument/2006/relationships/oleObject" Target="../embeddings/oleObject102.bin"/><Relationship Id="rId17" Type="http://schemas.openxmlformats.org/officeDocument/2006/relationships/image" Target="../media/image103.wmf"/><Relationship Id="rId25" Type="http://schemas.openxmlformats.org/officeDocument/2006/relationships/image" Target="../media/image107.wmf"/><Relationship Id="rId2" Type="http://schemas.openxmlformats.org/officeDocument/2006/relationships/oleObject" Target="../embeddings/oleObject97.bin"/><Relationship Id="rId16" Type="http://schemas.openxmlformats.org/officeDocument/2006/relationships/oleObject" Target="../embeddings/oleObject104.bin"/><Relationship Id="rId20" Type="http://schemas.openxmlformats.org/officeDocument/2006/relationships/oleObject" Target="../embeddings/oleObject106.bin"/><Relationship Id="rId1" Type="http://schemas.openxmlformats.org/officeDocument/2006/relationships/slideLayout" Target="../slideLayouts/slideLayout12.xml"/><Relationship Id="rId6" Type="http://schemas.openxmlformats.org/officeDocument/2006/relationships/oleObject" Target="../embeddings/oleObject99.bin"/><Relationship Id="rId11" Type="http://schemas.openxmlformats.org/officeDocument/2006/relationships/image" Target="../media/image100.wmf"/><Relationship Id="rId24" Type="http://schemas.openxmlformats.org/officeDocument/2006/relationships/oleObject" Target="../embeddings/oleObject108.bin"/><Relationship Id="rId5" Type="http://schemas.openxmlformats.org/officeDocument/2006/relationships/image" Target="../media/image97.emf"/><Relationship Id="rId15" Type="http://schemas.openxmlformats.org/officeDocument/2006/relationships/image" Target="../media/image102.wmf"/><Relationship Id="rId23" Type="http://schemas.openxmlformats.org/officeDocument/2006/relationships/image" Target="../media/image106.wmf"/><Relationship Id="rId10" Type="http://schemas.openxmlformats.org/officeDocument/2006/relationships/oleObject" Target="../embeddings/oleObject101.bin"/><Relationship Id="rId19" Type="http://schemas.openxmlformats.org/officeDocument/2006/relationships/image" Target="../media/image104.wmf"/><Relationship Id="rId4" Type="http://schemas.openxmlformats.org/officeDocument/2006/relationships/oleObject" Target="../embeddings/oleObject98.bin"/><Relationship Id="rId9" Type="http://schemas.openxmlformats.org/officeDocument/2006/relationships/image" Target="../media/image99.emf"/><Relationship Id="rId14" Type="http://schemas.openxmlformats.org/officeDocument/2006/relationships/oleObject" Target="../embeddings/oleObject103.bin"/><Relationship Id="rId22" Type="http://schemas.openxmlformats.org/officeDocument/2006/relationships/oleObject" Target="../embeddings/oleObject107.bin"/></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1615.bin"/><Relationship Id="rId13" Type="http://schemas.openxmlformats.org/officeDocument/2006/relationships/image" Target="../media/image1395.wmf"/><Relationship Id="rId18" Type="http://schemas.openxmlformats.org/officeDocument/2006/relationships/oleObject" Target="../embeddings/oleObject1620.bin"/><Relationship Id="rId26" Type="http://schemas.openxmlformats.org/officeDocument/2006/relationships/oleObject" Target="../embeddings/oleObject1625.bin"/><Relationship Id="rId3" Type="http://schemas.openxmlformats.org/officeDocument/2006/relationships/image" Target="../media/image1390.wmf"/><Relationship Id="rId21" Type="http://schemas.openxmlformats.org/officeDocument/2006/relationships/image" Target="../media/image1397.wmf"/><Relationship Id="rId7" Type="http://schemas.openxmlformats.org/officeDocument/2006/relationships/image" Target="../media/image1392.wmf"/><Relationship Id="rId12" Type="http://schemas.openxmlformats.org/officeDocument/2006/relationships/oleObject" Target="../embeddings/oleObject1617.bin"/><Relationship Id="rId17" Type="http://schemas.openxmlformats.org/officeDocument/2006/relationships/image" Target="../media/image1362.wmf"/><Relationship Id="rId25" Type="http://schemas.openxmlformats.org/officeDocument/2006/relationships/image" Target="../media/image1399.wmf"/><Relationship Id="rId2" Type="http://schemas.openxmlformats.org/officeDocument/2006/relationships/oleObject" Target="../embeddings/oleObject1612.bin"/><Relationship Id="rId16" Type="http://schemas.openxmlformats.org/officeDocument/2006/relationships/oleObject" Target="../embeddings/oleObject1619.bin"/><Relationship Id="rId20" Type="http://schemas.openxmlformats.org/officeDocument/2006/relationships/oleObject" Target="../embeddings/oleObject1622.bin"/><Relationship Id="rId1" Type="http://schemas.openxmlformats.org/officeDocument/2006/relationships/slideLayout" Target="../slideLayouts/slideLayout12.xml"/><Relationship Id="rId6" Type="http://schemas.openxmlformats.org/officeDocument/2006/relationships/oleObject" Target="../embeddings/oleObject1614.bin"/><Relationship Id="rId11" Type="http://schemas.openxmlformats.org/officeDocument/2006/relationships/image" Target="../media/image1394.wmf"/><Relationship Id="rId24" Type="http://schemas.openxmlformats.org/officeDocument/2006/relationships/oleObject" Target="../embeddings/oleObject1624.bin"/><Relationship Id="rId5" Type="http://schemas.openxmlformats.org/officeDocument/2006/relationships/image" Target="../media/image1391.wmf"/><Relationship Id="rId15" Type="http://schemas.openxmlformats.org/officeDocument/2006/relationships/image" Target="../media/image1396.wmf"/><Relationship Id="rId23" Type="http://schemas.openxmlformats.org/officeDocument/2006/relationships/image" Target="../media/image1398.wmf"/><Relationship Id="rId10" Type="http://schemas.openxmlformats.org/officeDocument/2006/relationships/oleObject" Target="../embeddings/oleObject1616.bin"/><Relationship Id="rId19" Type="http://schemas.openxmlformats.org/officeDocument/2006/relationships/oleObject" Target="../embeddings/oleObject1621.bin"/><Relationship Id="rId4" Type="http://schemas.openxmlformats.org/officeDocument/2006/relationships/oleObject" Target="../embeddings/oleObject1613.bin"/><Relationship Id="rId9" Type="http://schemas.openxmlformats.org/officeDocument/2006/relationships/image" Target="../media/image1393.wmf"/><Relationship Id="rId14" Type="http://schemas.openxmlformats.org/officeDocument/2006/relationships/oleObject" Target="../embeddings/oleObject1618.bin"/><Relationship Id="rId22" Type="http://schemas.openxmlformats.org/officeDocument/2006/relationships/oleObject" Target="../embeddings/oleObject1623.bin"/><Relationship Id="rId27" Type="http://schemas.openxmlformats.org/officeDocument/2006/relationships/oleObject" Target="../embeddings/oleObject1626.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12.bin"/><Relationship Id="rId13" Type="http://schemas.openxmlformats.org/officeDocument/2006/relationships/image" Target="../media/image113.wmf"/><Relationship Id="rId18" Type="http://schemas.openxmlformats.org/officeDocument/2006/relationships/oleObject" Target="../embeddings/oleObject117.bin"/><Relationship Id="rId26" Type="http://schemas.openxmlformats.org/officeDocument/2006/relationships/oleObject" Target="../embeddings/oleObject121.bin"/><Relationship Id="rId3" Type="http://schemas.openxmlformats.org/officeDocument/2006/relationships/image" Target="../media/image108.wmf"/><Relationship Id="rId21" Type="http://schemas.openxmlformats.org/officeDocument/2006/relationships/image" Target="../media/image117.wmf"/><Relationship Id="rId7" Type="http://schemas.openxmlformats.org/officeDocument/2006/relationships/image" Target="../media/image110.wmf"/><Relationship Id="rId12" Type="http://schemas.openxmlformats.org/officeDocument/2006/relationships/oleObject" Target="../embeddings/oleObject114.bin"/><Relationship Id="rId17" Type="http://schemas.openxmlformats.org/officeDocument/2006/relationships/image" Target="../media/image115.wmf"/><Relationship Id="rId25" Type="http://schemas.openxmlformats.org/officeDocument/2006/relationships/image" Target="../media/image119.wmf"/><Relationship Id="rId2" Type="http://schemas.openxmlformats.org/officeDocument/2006/relationships/oleObject" Target="../embeddings/oleObject109.bin"/><Relationship Id="rId16" Type="http://schemas.openxmlformats.org/officeDocument/2006/relationships/oleObject" Target="../embeddings/oleObject116.bin"/><Relationship Id="rId20" Type="http://schemas.openxmlformats.org/officeDocument/2006/relationships/oleObject" Target="../embeddings/oleObject118.bin"/><Relationship Id="rId29" Type="http://schemas.openxmlformats.org/officeDocument/2006/relationships/image" Target="../media/image121.wmf"/><Relationship Id="rId1" Type="http://schemas.openxmlformats.org/officeDocument/2006/relationships/slideLayout" Target="../slideLayouts/slideLayout12.xml"/><Relationship Id="rId6" Type="http://schemas.openxmlformats.org/officeDocument/2006/relationships/oleObject" Target="../embeddings/oleObject111.bin"/><Relationship Id="rId11" Type="http://schemas.openxmlformats.org/officeDocument/2006/relationships/image" Target="../media/image112.wmf"/><Relationship Id="rId24" Type="http://schemas.openxmlformats.org/officeDocument/2006/relationships/oleObject" Target="../embeddings/oleObject120.bin"/><Relationship Id="rId32" Type="http://schemas.openxmlformats.org/officeDocument/2006/relationships/image" Target="../media/image122.wmf"/><Relationship Id="rId5" Type="http://schemas.openxmlformats.org/officeDocument/2006/relationships/image" Target="../media/image109.wmf"/><Relationship Id="rId15" Type="http://schemas.openxmlformats.org/officeDocument/2006/relationships/image" Target="../media/image114.wmf"/><Relationship Id="rId23" Type="http://schemas.openxmlformats.org/officeDocument/2006/relationships/image" Target="../media/image118.wmf"/><Relationship Id="rId28" Type="http://schemas.openxmlformats.org/officeDocument/2006/relationships/oleObject" Target="../embeddings/oleObject122.bin"/><Relationship Id="rId10" Type="http://schemas.openxmlformats.org/officeDocument/2006/relationships/oleObject" Target="../embeddings/oleObject113.bin"/><Relationship Id="rId19" Type="http://schemas.openxmlformats.org/officeDocument/2006/relationships/image" Target="../media/image116.wmf"/><Relationship Id="rId31" Type="http://schemas.openxmlformats.org/officeDocument/2006/relationships/oleObject" Target="../embeddings/oleObject124.bin"/><Relationship Id="rId4" Type="http://schemas.openxmlformats.org/officeDocument/2006/relationships/oleObject" Target="../embeddings/oleObject110.bin"/><Relationship Id="rId9" Type="http://schemas.openxmlformats.org/officeDocument/2006/relationships/image" Target="../media/image111.wmf"/><Relationship Id="rId14" Type="http://schemas.openxmlformats.org/officeDocument/2006/relationships/oleObject" Target="../embeddings/oleObject115.bin"/><Relationship Id="rId22" Type="http://schemas.openxmlformats.org/officeDocument/2006/relationships/oleObject" Target="../embeddings/oleObject119.bin"/><Relationship Id="rId27" Type="http://schemas.openxmlformats.org/officeDocument/2006/relationships/image" Target="../media/image120.wmf"/><Relationship Id="rId30" Type="http://schemas.openxmlformats.org/officeDocument/2006/relationships/oleObject" Target="../embeddings/oleObject123.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image" Target="../media/image128.wmf"/><Relationship Id="rId3" Type="http://schemas.openxmlformats.org/officeDocument/2006/relationships/image" Target="../media/image123.wmf"/><Relationship Id="rId7" Type="http://schemas.openxmlformats.org/officeDocument/2006/relationships/image" Target="../media/image125.wmf"/><Relationship Id="rId12" Type="http://schemas.openxmlformats.org/officeDocument/2006/relationships/oleObject" Target="../embeddings/oleObject130.bin"/><Relationship Id="rId2" Type="http://schemas.openxmlformats.org/officeDocument/2006/relationships/oleObject" Target="../embeddings/oleObject125.bin"/><Relationship Id="rId1" Type="http://schemas.openxmlformats.org/officeDocument/2006/relationships/slideLayout" Target="../slideLayouts/slideLayout12.xml"/><Relationship Id="rId6" Type="http://schemas.openxmlformats.org/officeDocument/2006/relationships/oleObject" Target="../embeddings/oleObject127.bin"/><Relationship Id="rId11" Type="http://schemas.openxmlformats.org/officeDocument/2006/relationships/image" Target="../media/image127.wmf"/><Relationship Id="rId5" Type="http://schemas.openxmlformats.org/officeDocument/2006/relationships/image" Target="../media/image124.wmf"/><Relationship Id="rId15" Type="http://schemas.openxmlformats.org/officeDocument/2006/relationships/image" Target="../media/image129.wmf"/><Relationship Id="rId10" Type="http://schemas.openxmlformats.org/officeDocument/2006/relationships/oleObject" Target="../embeddings/oleObject129.bin"/><Relationship Id="rId4" Type="http://schemas.openxmlformats.org/officeDocument/2006/relationships/oleObject" Target="../embeddings/oleObject126.bin"/><Relationship Id="rId9" Type="http://schemas.openxmlformats.org/officeDocument/2006/relationships/image" Target="../media/image126.wmf"/><Relationship Id="rId14" Type="http://schemas.openxmlformats.org/officeDocument/2006/relationships/oleObject" Target="../embeddings/oleObject131.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35.bin"/><Relationship Id="rId13" Type="http://schemas.openxmlformats.org/officeDocument/2006/relationships/image" Target="../media/image135.wmf"/><Relationship Id="rId3" Type="http://schemas.openxmlformats.org/officeDocument/2006/relationships/image" Target="../media/image130.wmf"/><Relationship Id="rId7" Type="http://schemas.openxmlformats.org/officeDocument/2006/relationships/image" Target="../media/image132.wmf"/><Relationship Id="rId12" Type="http://schemas.openxmlformats.org/officeDocument/2006/relationships/oleObject" Target="../embeddings/oleObject137.bin"/><Relationship Id="rId17" Type="http://schemas.openxmlformats.org/officeDocument/2006/relationships/image" Target="../media/image137.wmf"/><Relationship Id="rId2" Type="http://schemas.openxmlformats.org/officeDocument/2006/relationships/oleObject" Target="../embeddings/oleObject132.bin"/><Relationship Id="rId16" Type="http://schemas.openxmlformats.org/officeDocument/2006/relationships/oleObject" Target="../embeddings/oleObject139.bin"/><Relationship Id="rId1" Type="http://schemas.openxmlformats.org/officeDocument/2006/relationships/slideLayout" Target="../slideLayouts/slideLayout12.xml"/><Relationship Id="rId6" Type="http://schemas.openxmlformats.org/officeDocument/2006/relationships/oleObject" Target="../embeddings/oleObject134.bin"/><Relationship Id="rId11" Type="http://schemas.openxmlformats.org/officeDocument/2006/relationships/image" Target="../media/image134.wmf"/><Relationship Id="rId5" Type="http://schemas.openxmlformats.org/officeDocument/2006/relationships/image" Target="../media/image131.wmf"/><Relationship Id="rId15" Type="http://schemas.openxmlformats.org/officeDocument/2006/relationships/image" Target="../media/image136.wmf"/><Relationship Id="rId10" Type="http://schemas.openxmlformats.org/officeDocument/2006/relationships/oleObject" Target="../embeddings/oleObject136.bin"/><Relationship Id="rId4" Type="http://schemas.openxmlformats.org/officeDocument/2006/relationships/oleObject" Target="../embeddings/oleObject133.bin"/><Relationship Id="rId9" Type="http://schemas.openxmlformats.org/officeDocument/2006/relationships/image" Target="../media/image133.wmf"/><Relationship Id="rId14" Type="http://schemas.openxmlformats.org/officeDocument/2006/relationships/oleObject" Target="../embeddings/oleObject138.bin"/></Relationships>
</file>

<file path=ppt/slides/_rels/slide15.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oleObject" Target="../embeddings/oleObject140.bin"/><Relationship Id="rId1" Type="http://schemas.openxmlformats.org/officeDocument/2006/relationships/slideLayout" Target="../slideLayouts/slideLayout13.xml"/><Relationship Id="rId5" Type="http://schemas.openxmlformats.org/officeDocument/2006/relationships/image" Target="../media/image139.wmf"/><Relationship Id="rId4" Type="http://schemas.openxmlformats.org/officeDocument/2006/relationships/oleObject" Target="../embeddings/oleObject141.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45.bin"/><Relationship Id="rId13" Type="http://schemas.openxmlformats.org/officeDocument/2006/relationships/image" Target="../media/image145.wmf"/><Relationship Id="rId18" Type="http://schemas.openxmlformats.org/officeDocument/2006/relationships/oleObject" Target="../embeddings/oleObject150.bin"/><Relationship Id="rId26" Type="http://schemas.openxmlformats.org/officeDocument/2006/relationships/oleObject" Target="../embeddings/oleObject154.bin"/><Relationship Id="rId3" Type="http://schemas.openxmlformats.org/officeDocument/2006/relationships/image" Target="../media/image140.wmf"/><Relationship Id="rId21" Type="http://schemas.openxmlformats.org/officeDocument/2006/relationships/image" Target="../media/image149.wmf"/><Relationship Id="rId7" Type="http://schemas.openxmlformats.org/officeDocument/2006/relationships/image" Target="../media/image142.wmf"/><Relationship Id="rId12" Type="http://schemas.openxmlformats.org/officeDocument/2006/relationships/oleObject" Target="../embeddings/oleObject147.bin"/><Relationship Id="rId17" Type="http://schemas.openxmlformats.org/officeDocument/2006/relationships/image" Target="../media/image147.wmf"/><Relationship Id="rId25" Type="http://schemas.openxmlformats.org/officeDocument/2006/relationships/image" Target="../media/image151.wmf"/><Relationship Id="rId2" Type="http://schemas.openxmlformats.org/officeDocument/2006/relationships/oleObject" Target="../embeddings/oleObject142.bin"/><Relationship Id="rId16" Type="http://schemas.openxmlformats.org/officeDocument/2006/relationships/oleObject" Target="../embeddings/oleObject149.bin"/><Relationship Id="rId20" Type="http://schemas.openxmlformats.org/officeDocument/2006/relationships/oleObject" Target="../embeddings/oleObject151.bin"/><Relationship Id="rId29" Type="http://schemas.openxmlformats.org/officeDocument/2006/relationships/image" Target="../media/image153.wmf"/><Relationship Id="rId1" Type="http://schemas.openxmlformats.org/officeDocument/2006/relationships/slideLayout" Target="../slideLayouts/slideLayout12.xml"/><Relationship Id="rId6" Type="http://schemas.openxmlformats.org/officeDocument/2006/relationships/oleObject" Target="../embeddings/oleObject144.bin"/><Relationship Id="rId11" Type="http://schemas.openxmlformats.org/officeDocument/2006/relationships/image" Target="../media/image144.wmf"/><Relationship Id="rId24" Type="http://schemas.openxmlformats.org/officeDocument/2006/relationships/oleObject" Target="../embeddings/oleObject153.bin"/><Relationship Id="rId5" Type="http://schemas.openxmlformats.org/officeDocument/2006/relationships/image" Target="../media/image141.wmf"/><Relationship Id="rId15" Type="http://schemas.openxmlformats.org/officeDocument/2006/relationships/image" Target="../media/image146.wmf"/><Relationship Id="rId23" Type="http://schemas.openxmlformats.org/officeDocument/2006/relationships/image" Target="../media/image150.wmf"/><Relationship Id="rId28" Type="http://schemas.openxmlformats.org/officeDocument/2006/relationships/oleObject" Target="../embeddings/oleObject155.bin"/><Relationship Id="rId10" Type="http://schemas.openxmlformats.org/officeDocument/2006/relationships/oleObject" Target="../embeddings/oleObject146.bin"/><Relationship Id="rId19" Type="http://schemas.openxmlformats.org/officeDocument/2006/relationships/image" Target="../media/image148.wmf"/><Relationship Id="rId4" Type="http://schemas.openxmlformats.org/officeDocument/2006/relationships/oleObject" Target="../embeddings/oleObject143.bin"/><Relationship Id="rId9" Type="http://schemas.openxmlformats.org/officeDocument/2006/relationships/image" Target="../media/image143.wmf"/><Relationship Id="rId14" Type="http://schemas.openxmlformats.org/officeDocument/2006/relationships/oleObject" Target="../embeddings/oleObject148.bin"/><Relationship Id="rId22" Type="http://schemas.openxmlformats.org/officeDocument/2006/relationships/oleObject" Target="../embeddings/oleObject152.bin"/><Relationship Id="rId27" Type="http://schemas.openxmlformats.org/officeDocument/2006/relationships/image" Target="../media/image152.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59.bin"/><Relationship Id="rId13" Type="http://schemas.openxmlformats.org/officeDocument/2006/relationships/image" Target="../media/image159.wmf"/><Relationship Id="rId3" Type="http://schemas.openxmlformats.org/officeDocument/2006/relationships/image" Target="../media/image154.wmf"/><Relationship Id="rId7" Type="http://schemas.openxmlformats.org/officeDocument/2006/relationships/image" Target="../media/image156.wmf"/><Relationship Id="rId12" Type="http://schemas.openxmlformats.org/officeDocument/2006/relationships/oleObject" Target="../embeddings/oleObject161.bin"/><Relationship Id="rId2" Type="http://schemas.openxmlformats.org/officeDocument/2006/relationships/oleObject" Target="../embeddings/oleObject156.bin"/><Relationship Id="rId1" Type="http://schemas.openxmlformats.org/officeDocument/2006/relationships/slideLayout" Target="../slideLayouts/slideLayout12.xml"/><Relationship Id="rId6" Type="http://schemas.openxmlformats.org/officeDocument/2006/relationships/oleObject" Target="../embeddings/oleObject158.bin"/><Relationship Id="rId11" Type="http://schemas.openxmlformats.org/officeDocument/2006/relationships/image" Target="../media/image158.wmf"/><Relationship Id="rId5" Type="http://schemas.openxmlformats.org/officeDocument/2006/relationships/image" Target="../media/image155.wmf"/><Relationship Id="rId10" Type="http://schemas.openxmlformats.org/officeDocument/2006/relationships/oleObject" Target="../embeddings/oleObject160.bin"/><Relationship Id="rId4" Type="http://schemas.openxmlformats.org/officeDocument/2006/relationships/oleObject" Target="../embeddings/oleObject157.bin"/><Relationship Id="rId9" Type="http://schemas.openxmlformats.org/officeDocument/2006/relationships/image" Target="../media/image157.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65.bin"/><Relationship Id="rId3" Type="http://schemas.openxmlformats.org/officeDocument/2006/relationships/image" Target="../media/image160.wmf"/><Relationship Id="rId7" Type="http://schemas.openxmlformats.org/officeDocument/2006/relationships/image" Target="../media/image162.wmf"/><Relationship Id="rId2" Type="http://schemas.openxmlformats.org/officeDocument/2006/relationships/oleObject" Target="../embeddings/oleObject162.bin"/><Relationship Id="rId1" Type="http://schemas.openxmlformats.org/officeDocument/2006/relationships/slideLayout" Target="../slideLayouts/slideLayout12.xml"/><Relationship Id="rId6" Type="http://schemas.openxmlformats.org/officeDocument/2006/relationships/oleObject" Target="../embeddings/oleObject164.bin"/><Relationship Id="rId5" Type="http://schemas.openxmlformats.org/officeDocument/2006/relationships/image" Target="../media/image161.wmf"/><Relationship Id="rId4" Type="http://schemas.openxmlformats.org/officeDocument/2006/relationships/oleObject" Target="../embeddings/oleObject163.bin"/><Relationship Id="rId9" Type="http://schemas.openxmlformats.org/officeDocument/2006/relationships/image" Target="../media/image163.wmf"/></Relationships>
</file>

<file path=ppt/slides/_rels/slide19.xml.rels><?xml version="1.0" encoding="UTF-8" standalone="yes"?>
<Relationships xmlns="http://schemas.openxmlformats.org/package/2006/relationships"><Relationship Id="rId8" Type="http://schemas.openxmlformats.org/officeDocument/2006/relationships/image" Target="../media/image166.wmf"/><Relationship Id="rId13" Type="http://schemas.openxmlformats.org/officeDocument/2006/relationships/oleObject" Target="../embeddings/oleObject172.bin"/><Relationship Id="rId18" Type="http://schemas.openxmlformats.org/officeDocument/2006/relationships/image" Target="../media/image171.wmf"/><Relationship Id="rId3" Type="http://schemas.openxmlformats.org/officeDocument/2006/relationships/image" Target="../media/image164.wmf"/><Relationship Id="rId7" Type="http://schemas.openxmlformats.org/officeDocument/2006/relationships/oleObject" Target="../embeddings/oleObject169.bin"/><Relationship Id="rId12" Type="http://schemas.openxmlformats.org/officeDocument/2006/relationships/image" Target="../media/image168.wmf"/><Relationship Id="rId17" Type="http://schemas.openxmlformats.org/officeDocument/2006/relationships/oleObject" Target="../embeddings/oleObject174.bin"/><Relationship Id="rId2" Type="http://schemas.openxmlformats.org/officeDocument/2006/relationships/oleObject" Target="../embeddings/oleObject166.bin"/><Relationship Id="rId16" Type="http://schemas.openxmlformats.org/officeDocument/2006/relationships/image" Target="../media/image170.wmf"/><Relationship Id="rId20" Type="http://schemas.openxmlformats.org/officeDocument/2006/relationships/image" Target="../media/image172.wmf"/><Relationship Id="rId1" Type="http://schemas.openxmlformats.org/officeDocument/2006/relationships/slideLayout" Target="../slideLayouts/slideLayout12.xml"/><Relationship Id="rId6" Type="http://schemas.openxmlformats.org/officeDocument/2006/relationships/image" Target="../media/image165.wmf"/><Relationship Id="rId11" Type="http://schemas.openxmlformats.org/officeDocument/2006/relationships/oleObject" Target="../embeddings/oleObject171.bin"/><Relationship Id="rId5" Type="http://schemas.openxmlformats.org/officeDocument/2006/relationships/oleObject" Target="../embeddings/oleObject168.bin"/><Relationship Id="rId15" Type="http://schemas.openxmlformats.org/officeDocument/2006/relationships/oleObject" Target="../embeddings/oleObject173.bin"/><Relationship Id="rId10" Type="http://schemas.openxmlformats.org/officeDocument/2006/relationships/image" Target="../media/image167.wmf"/><Relationship Id="rId19" Type="http://schemas.openxmlformats.org/officeDocument/2006/relationships/oleObject" Target="../embeddings/oleObject175.bin"/><Relationship Id="rId4" Type="http://schemas.openxmlformats.org/officeDocument/2006/relationships/oleObject" Target="../embeddings/oleObject167.bin"/><Relationship Id="rId9" Type="http://schemas.openxmlformats.org/officeDocument/2006/relationships/oleObject" Target="../embeddings/oleObject170.bin"/><Relationship Id="rId14" Type="http://schemas.openxmlformats.org/officeDocument/2006/relationships/image" Target="../media/image16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3" Type="http://schemas.openxmlformats.org/officeDocument/2006/relationships/image" Target="../media/image178.wmf"/><Relationship Id="rId18" Type="http://schemas.openxmlformats.org/officeDocument/2006/relationships/oleObject" Target="../embeddings/oleObject184.bin"/><Relationship Id="rId26" Type="http://schemas.openxmlformats.org/officeDocument/2006/relationships/oleObject" Target="../embeddings/oleObject188.bin"/><Relationship Id="rId3" Type="http://schemas.openxmlformats.org/officeDocument/2006/relationships/image" Target="../media/image173.wmf"/><Relationship Id="rId21" Type="http://schemas.openxmlformats.org/officeDocument/2006/relationships/image" Target="../media/image182.wmf"/><Relationship Id="rId7" Type="http://schemas.openxmlformats.org/officeDocument/2006/relationships/image" Target="../media/image175.wmf"/><Relationship Id="rId12" Type="http://schemas.openxmlformats.org/officeDocument/2006/relationships/oleObject" Target="../embeddings/oleObject181.bin"/><Relationship Id="rId17" Type="http://schemas.openxmlformats.org/officeDocument/2006/relationships/image" Target="../media/image180.wmf"/><Relationship Id="rId25" Type="http://schemas.openxmlformats.org/officeDocument/2006/relationships/image" Target="../media/image184.wmf"/><Relationship Id="rId33" Type="http://schemas.openxmlformats.org/officeDocument/2006/relationships/image" Target="../media/image188.wmf"/><Relationship Id="rId2" Type="http://schemas.openxmlformats.org/officeDocument/2006/relationships/oleObject" Target="../embeddings/oleObject176.bin"/><Relationship Id="rId16" Type="http://schemas.openxmlformats.org/officeDocument/2006/relationships/oleObject" Target="../embeddings/oleObject183.bin"/><Relationship Id="rId20" Type="http://schemas.openxmlformats.org/officeDocument/2006/relationships/oleObject" Target="../embeddings/oleObject185.bin"/><Relationship Id="rId29" Type="http://schemas.openxmlformats.org/officeDocument/2006/relationships/image" Target="../media/image186.wmf"/><Relationship Id="rId1" Type="http://schemas.openxmlformats.org/officeDocument/2006/relationships/slideLayout" Target="../slideLayouts/slideLayout12.xml"/><Relationship Id="rId6" Type="http://schemas.openxmlformats.org/officeDocument/2006/relationships/oleObject" Target="../embeddings/oleObject178.bin"/><Relationship Id="rId11" Type="http://schemas.openxmlformats.org/officeDocument/2006/relationships/image" Target="../media/image177.wmf"/><Relationship Id="rId24" Type="http://schemas.openxmlformats.org/officeDocument/2006/relationships/oleObject" Target="../embeddings/oleObject187.bin"/><Relationship Id="rId32" Type="http://schemas.openxmlformats.org/officeDocument/2006/relationships/oleObject" Target="../embeddings/oleObject191.bin"/><Relationship Id="rId5" Type="http://schemas.openxmlformats.org/officeDocument/2006/relationships/image" Target="../media/image174.wmf"/><Relationship Id="rId15" Type="http://schemas.openxmlformats.org/officeDocument/2006/relationships/image" Target="../media/image179.wmf"/><Relationship Id="rId23" Type="http://schemas.openxmlformats.org/officeDocument/2006/relationships/image" Target="../media/image183.wmf"/><Relationship Id="rId28" Type="http://schemas.openxmlformats.org/officeDocument/2006/relationships/oleObject" Target="../embeddings/oleObject189.bin"/><Relationship Id="rId10" Type="http://schemas.openxmlformats.org/officeDocument/2006/relationships/oleObject" Target="../embeddings/oleObject180.bin"/><Relationship Id="rId19" Type="http://schemas.openxmlformats.org/officeDocument/2006/relationships/image" Target="../media/image181.wmf"/><Relationship Id="rId31" Type="http://schemas.openxmlformats.org/officeDocument/2006/relationships/image" Target="../media/image187.wmf"/><Relationship Id="rId4" Type="http://schemas.openxmlformats.org/officeDocument/2006/relationships/oleObject" Target="../embeddings/oleObject177.bin"/><Relationship Id="rId9" Type="http://schemas.openxmlformats.org/officeDocument/2006/relationships/image" Target="../media/image176.wmf"/><Relationship Id="rId14" Type="http://schemas.openxmlformats.org/officeDocument/2006/relationships/oleObject" Target="../embeddings/oleObject182.bin"/><Relationship Id="rId22" Type="http://schemas.openxmlformats.org/officeDocument/2006/relationships/oleObject" Target="../embeddings/oleObject186.bin"/><Relationship Id="rId27" Type="http://schemas.openxmlformats.org/officeDocument/2006/relationships/image" Target="../media/image185.wmf"/><Relationship Id="rId30" Type="http://schemas.openxmlformats.org/officeDocument/2006/relationships/oleObject" Target="../embeddings/oleObject190.bin"/><Relationship Id="rId8" Type="http://schemas.openxmlformats.org/officeDocument/2006/relationships/oleObject" Target="../embeddings/oleObject179.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95.bin"/><Relationship Id="rId13" Type="http://schemas.openxmlformats.org/officeDocument/2006/relationships/image" Target="../media/image194.wmf"/><Relationship Id="rId18" Type="http://schemas.openxmlformats.org/officeDocument/2006/relationships/oleObject" Target="../embeddings/oleObject200.bin"/><Relationship Id="rId3" Type="http://schemas.openxmlformats.org/officeDocument/2006/relationships/image" Target="../media/image189.wmf"/><Relationship Id="rId21" Type="http://schemas.openxmlformats.org/officeDocument/2006/relationships/image" Target="../media/image198.wmf"/><Relationship Id="rId7" Type="http://schemas.openxmlformats.org/officeDocument/2006/relationships/image" Target="../media/image191.wmf"/><Relationship Id="rId12" Type="http://schemas.openxmlformats.org/officeDocument/2006/relationships/oleObject" Target="../embeddings/oleObject197.bin"/><Relationship Id="rId17" Type="http://schemas.openxmlformats.org/officeDocument/2006/relationships/image" Target="../media/image196.wmf"/><Relationship Id="rId25" Type="http://schemas.openxmlformats.org/officeDocument/2006/relationships/image" Target="../media/image176.wmf"/><Relationship Id="rId2" Type="http://schemas.openxmlformats.org/officeDocument/2006/relationships/oleObject" Target="../embeddings/oleObject192.bin"/><Relationship Id="rId16" Type="http://schemas.openxmlformats.org/officeDocument/2006/relationships/oleObject" Target="../embeddings/oleObject199.bin"/><Relationship Id="rId20" Type="http://schemas.openxmlformats.org/officeDocument/2006/relationships/oleObject" Target="../embeddings/oleObject201.bin"/><Relationship Id="rId1" Type="http://schemas.openxmlformats.org/officeDocument/2006/relationships/slideLayout" Target="../slideLayouts/slideLayout12.xml"/><Relationship Id="rId6" Type="http://schemas.openxmlformats.org/officeDocument/2006/relationships/oleObject" Target="../embeddings/oleObject194.bin"/><Relationship Id="rId11" Type="http://schemas.openxmlformats.org/officeDocument/2006/relationships/image" Target="../media/image193.wmf"/><Relationship Id="rId24" Type="http://schemas.openxmlformats.org/officeDocument/2006/relationships/oleObject" Target="../embeddings/oleObject203.bin"/><Relationship Id="rId5" Type="http://schemas.openxmlformats.org/officeDocument/2006/relationships/image" Target="../media/image190.wmf"/><Relationship Id="rId15" Type="http://schemas.openxmlformats.org/officeDocument/2006/relationships/image" Target="../media/image195.wmf"/><Relationship Id="rId23" Type="http://schemas.openxmlformats.org/officeDocument/2006/relationships/image" Target="../media/image175.wmf"/><Relationship Id="rId10" Type="http://schemas.openxmlformats.org/officeDocument/2006/relationships/oleObject" Target="../embeddings/oleObject196.bin"/><Relationship Id="rId19" Type="http://schemas.openxmlformats.org/officeDocument/2006/relationships/image" Target="../media/image197.wmf"/><Relationship Id="rId4" Type="http://schemas.openxmlformats.org/officeDocument/2006/relationships/oleObject" Target="../embeddings/oleObject193.bin"/><Relationship Id="rId9" Type="http://schemas.openxmlformats.org/officeDocument/2006/relationships/image" Target="../media/image192.wmf"/><Relationship Id="rId14" Type="http://schemas.openxmlformats.org/officeDocument/2006/relationships/oleObject" Target="../embeddings/oleObject198.bin"/><Relationship Id="rId22" Type="http://schemas.openxmlformats.org/officeDocument/2006/relationships/oleObject" Target="../embeddings/oleObject202.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07.bin"/><Relationship Id="rId13" Type="http://schemas.openxmlformats.org/officeDocument/2006/relationships/image" Target="../media/image186.wmf"/><Relationship Id="rId18" Type="http://schemas.openxmlformats.org/officeDocument/2006/relationships/oleObject" Target="../embeddings/oleObject212.bin"/><Relationship Id="rId3" Type="http://schemas.openxmlformats.org/officeDocument/2006/relationships/image" Target="../media/image199.wmf"/><Relationship Id="rId21" Type="http://schemas.openxmlformats.org/officeDocument/2006/relationships/image" Target="../media/image204.wmf"/><Relationship Id="rId7" Type="http://schemas.openxmlformats.org/officeDocument/2006/relationships/image" Target="../media/image177.wmf"/><Relationship Id="rId12" Type="http://schemas.openxmlformats.org/officeDocument/2006/relationships/oleObject" Target="../embeddings/oleObject209.bin"/><Relationship Id="rId17" Type="http://schemas.openxmlformats.org/officeDocument/2006/relationships/image" Target="../media/image202.wmf"/><Relationship Id="rId2" Type="http://schemas.openxmlformats.org/officeDocument/2006/relationships/oleObject" Target="../embeddings/oleObject204.bin"/><Relationship Id="rId16" Type="http://schemas.openxmlformats.org/officeDocument/2006/relationships/oleObject" Target="../embeddings/oleObject211.bin"/><Relationship Id="rId20" Type="http://schemas.openxmlformats.org/officeDocument/2006/relationships/oleObject" Target="../embeddings/oleObject213.bin"/><Relationship Id="rId1" Type="http://schemas.openxmlformats.org/officeDocument/2006/relationships/slideLayout" Target="../slideLayouts/slideLayout12.xml"/><Relationship Id="rId6" Type="http://schemas.openxmlformats.org/officeDocument/2006/relationships/oleObject" Target="../embeddings/oleObject206.bin"/><Relationship Id="rId11" Type="http://schemas.openxmlformats.org/officeDocument/2006/relationships/image" Target="../media/image185.wmf"/><Relationship Id="rId24" Type="http://schemas.openxmlformats.org/officeDocument/2006/relationships/oleObject" Target="../embeddings/oleObject216.bin"/><Relationship Id="rId5" Type="http://schemas.openxmlformats.org/officeDocument/2006/relationships/image" Target="../media/image200.wmf"/><Relationship Id="rId15" Type="http://schemas.openxmlformats.org/officeDocument/2006/relationships/image" Target="../media/image201.wmf"/><Relationship Id="rId23" Type="http://schemas.openxmlformats.org/officeDocument/2006/relationships/oleObject" Target="../embeddings/oleObject215.bin"/><Relationship Id="rId10" Type="http://schemas.openxmlformats.org/officeDocument/2006/relationships/oleObject" Target="../embeddings/oleObject208.bin"/><Relationship Id="rId19" Type="http://schemas.openxmlformats.org/officeDocument/2006/relationships/image" Target="../media/image203.wmf"/><Relationship Id="rId4" Type="http://schemas.openxmlformats.org/officeDocument/2006/relationships/oleObject" Target="../embeddings/oleObject205.bin"/><Relationship Id="rId9" Type="http://schemas.openxmlformats.org/officeDocument/2006/relationships/image" Target="../media/image178.wmf"/><Relationship Id="rId14" Type="http://schemas.openxmlformats.org/officeDocument/2006/relationships/oleObject" Target="../embeddings/oleObject210.bin"/><Relationship Id="rId22" Type="http://schemas.openxmlformats.org/officeDocument/2006/relationships/oleObject" Target="../embeddings/oleObject214.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20.bin"/><Relationship Id="rId13" Type="http://schemas.openxmlformats.org/officeDocument/2006/relationships/image" Target="../media/image210.wmf"/><Relationship Id="rId18" Type="http://schemas.openxmlformats.org/officeDocument/2006/relationships/oleObject" Target="../embeddings/oleObject225.bin"/><Relationship Id="rId26" Type="http://schemas.openxmlformats.org/officeDocument/2006/relationships/oleObject" Target="../embeddings/oleObject229.bin"/><Relationship Id="rId3" Type="http://schemas.openxmlformats.org/officeDocument/2006/relationships/image" Target="../media/image205.wmf"/><Relationship Id="rId21" Type="http://schemas.openxmlformats.org/officeDocument/2006/relationships/image" Target="../media/image214.wmf"/><Relationship Id="rId7" Type="http://schemas.openxmlformats.org/officeDocument/2006/relationships/image" Target="../media/image207.wmf"/><Relationship Id="rId12" Type="http://schemas.openxmlformats.org/officeDocument/2006/relationships/oleObject" Target="../embeddings/oleObject222.bin"/><Relationship Id="rId17" Type="http://schemas.openxmlformats.org/officeDocument/2006/relationships/image" Target="../media/image212.wmf"/><Relationship Id="rId25" Type="http://schemas.openxmlformats.org/officeDocument/2006/relationships/image" Target="../media/image216.wmf"/><Relationship Id="rId2" Type="http://schemas.openxmlformats.org/officeDocument/2006/relationships/oleObject" Target="../embeddings/oleObject217.bin"/><Relationship Id="rId16" Type="http://schemas.openxmlformats.org/officeDocument/2006/relationships/oleObject" Target="../embeddings/oleObject224.bin"/><Relationship Id="rId20" Type="http://schemas.openxmlformats.org/officeDocument/2006/relationships/oleObject" Target="../embeddings/oleObject226.bin"/><Relationship Id="rId29" Type="http://schemas.openxmlformats.org/officeDocument/2006/relationships/image" Target="../media/image218.wmf"/><Relationship Id="rId1" Type="http://schemas.openxmlformats.org/officeDocument/2006/relationships/slideLayout" Target="../slideLayouts/slideLayout12.xml"/><Relationship Id="rId6" Type="http://schemas.openxmlformats.org/officeDocument/2006/relationships/oleObject" Target="../embeddings/oleObject219.bin"/><Relationship Id="rId11" Type="http://schemas.openxmlformats.org/officeDocument/2006/relationships/image" Target="../media/image209.wmf"/><Relationship Id="rId24" Type="http://schemas.openxmlformats.org/officeDocument/2006/relationships/oleObject" Target="../embeddings/oleObject228.bin"/><Relationship Id="rId5" Type="http://schemas.openxmlformats.org/officeDocument/2006/relationships/image" Target="../media/image206.wmf"/><Relationship Id="rId15" Type="http://schemas.openxmlformats.org/officeDocument/2006/relationships/image" Target="../media/image211.wmf"/><Relationship Id="rId23" Type="http://schemas.openxmlformats.org/officeDocument/2006/relationships/image" Target="../media/image215.wmf"/><Relationship Id="rId28" Type="http://schemas.openxmlformats.org/officeDocument/2006/relationships/oleObject" Target="../embeddings/oleObject230.bin"/><Relationship Id="rId10" Type="http://schemas.openxmlformats.org/officeDocument/2006/relationships/oleObject" Target="../embeddings/oleObject221.bin"/><Relationship Id="rId19" Type="http://schemas.openxmlformats.org/officeDocument/2006/relationships/image" Target="../media/image213.wmf"/><Relationship Id="rId4" Type="http://schemas.openxmlformats.org/officeDocument/2006/relationships/oleObject" Target="../embeddings/oleObject218.bin"/><Relationship Id="rId9" Type="http://schemas.openxmlformats.org/officeDocument/2006/relationships/image" Target="../media/image208.wmf"/><Relationship Id="rId14" Type="http://schemas.openxmlformats.org/officeDocument/2006/relationships/oleObject" Target="../embeddings/oleObject223.bin"/><Relationship Id="rId22" Type="http://schemas.openxmlformats.org/officeDocument/2006/relationships/oleObject" Target="../embeddings/oleObject227.bin"/><Relationship Id="rId27" Type="http://schemas.openxmlformats.org/officeDocument/2006/relationships/image" Target="../media/image217.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34.bin"/><Relationship Id="rId13" Type="http://schemas.openxmlformats.org/officeDocument/2006/relationships/image" Target="../media/image224.wmf"/><Relationship Id="rId18" Type="http://schemas.openxmlformats.org/officeDocument/2006/relationships/oleObject" Target="../embeddings/oleObject239.bin"/><Relationship Id="rId3" Type="http://schemas.openxmlformats.org/officeDocument/2006/relationships/image" Target="../media/image219.wmf"/><Relationship Id="rId21" Type="http://schemas.openxmlformats.org/officeDocument/2006/relationships/image" Target="../media/image228.wmf"/><Relationship Id="rId7" Type="http://schemas.openxmlformats.org/officeDocument/2006/relationships/image" Target="../media/image221.wmf"/><Relationship Id="rId12" Type="http://schemas.openxmlformats.org/officeDocument/2006/relationships/oleObject" Target="../embeddings/oleObject236.bin"/><Relationship Id="rId17" Type="http://schemas.openxmlformats.org/officeDocument/2006/relationships/image" Target="../media/image226.wmf"/><Relationship Id="rId2" Type="http://schemas.openxmlformats.org/officeDocument/2006/relationships/oleObject" Target="../embeddings/oleObject231.bin"/><Relationship Id="rId16" Type="http://schemas.openxmlformats.org/officeDocument/2006/relationships/oleObject" Target="../embeddings/oleObject238.bin"/><Relationship Id="rId20" Type="http://schemas.openxmlformats.org/officeDocument/2006/relationships/oleObject" Target="../embeddings/oleObject240.bin"/><Relationship Id="rId1" Type="http://schemas.openxmlformats.org/officeDocument/2006/relationships/slideLayout" Target="../slideLayouts/slideLayout12.xml"/><Relationship Id="rId6" Type="http://schemas.openxmlformats.org/officeDocument/2006/relationships/oleObject" Target="../embeddings/oleObject233.bin"/><Relationship Id="rId11" Type="http://schemas.openxmlformats.org/officeDocument/2006/relationships/image" Target="../media/image223.wmf"/><Relationship Id="rId5" Type="http://schemas.openxmlformats.org/officeDocument/2006/relationships/image" Target="../media/image220.wmf"/><Relationship Id="rId15" Type="http://schemas.openxmlformats.org/officeDocument/2006/relationships/image" Target="../media/image225.wmf"/><Relationship Id="rId10" Type="http://schemas.openxmlformats.org/officeDocument/2006/relationships/oleObject" Target="../embeddings/oleObject235.bin"/><Relationship Id="rId19" Type="http://schemas.openxmlformats.org/officeDocument/2006/relationships/image" Target="../media/image227.wmf"/><Relationship Id="rId4" Type="http://schemas.openxmlformats.org/officeDocument/2006/relationships/oleObject" Target="../embeddings/oleObject232.bin"/><Relationship Id="rId9" Type="http://schemas.openxmlformats.org/officeDocument/2006/relationships/image" Target="../media/image222.wmf"/><Relationship Id="rId14" Type="http://schemas.openxmlformats.org/officeDocument/2006/relationships/oleObject" Target="../embeddings/oleObject237.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44.bin"/><Relationship Id="rId13" Type="http://schemas.openxmlformats.org/officeDocument/2006/relationships/image" Target="../media/image233.wmf"/><Relationship Id="rId18" Type="http://schemas.openxmlformats.org/officeDocument/2006/relationships/oleObject" Target="../embeddings/oleObject250.bin"/><Relationship Id="rId3" Type="http://schemas.openxmlformats.org/officeDocument/2006/relationships/image" Target="../media/image229.wmf"/><Relationship Id="rId7" Type="http://schemas.openxmlformats.org/officeDocument/2006/relationships/image" Target="../media/image231.wmf"/><Relationship Id="rId12" Type="http://schemas.openxmlformats.org/officeDocument/2006/relationships/oleObject" Target="../embeddings/oleObject247.bin"/><Relationship Id="rId17" Type="http://schemas.openxmlformats.org/officeDocument/2006/relationships/image" Target="../media/image235.wmf"/><Relationship Id="rId2" Type="http://schemas.openxmlformats.org/officeDocument/2006/relationships/oleObject" Target="../embeddings/oleObject241.bin"/><Relationship Id="rId16" Type="http://schemas.openxmlformats.org/officeDocument/2006/relationships/oleObject" Target="../embeddings/oleObject249.bin"/><Relationship Id="rId1" Type="http://schemas.openxmlformats.org/officeDocument/2006/relationships/slideLayout" Target="../slideLayouts/slideLayout12.xml"/><Relationship Id="rId6" Type="http://schemas.openxmlformats.org/officeDocument/2006/relationships/oleObject" Target="../embeddings/oleObject243.bin"/><Relationship Id="rId11" Type="http://schemas.openxmlformats.org/officeDocument/2006/relationships/oleObject" Target="../embeddings/oleObject246.bin"/><Relationship Id="rId5" Type="http://schemas.openxmlformats.org/officeDocument/2006/relationships/image" Target="../media/image230.wmf"/><Relationship Id="rId15" Type="http://schemas.openxmlformats.org/officeDocument/2006/relationships/image" Target="../media/image234.wmf"/><Relationship Id="rId10" Type="http://schemas.openxmlformats.org/officeDocument/2006/relationships/oleObject" Target="../embeddings/oleObject245.bin"/><Relationship Id="rId19" Type="http://schemas.openxmlformats.org/officeDocument/2006/relationships/image" Target="../media/image236.wmf"/><Relationship Id="rId4" Type="http://schemas.openxmlformats.org/officeDocument/2006/relationships/oleObject" Target="../embeddings/oleObject242.bin"/><Relationship Id="rId9" Type="http://schemas.openxmlformats.org/officeDocument/2006/relationships/image" Target="../media/image232.wmf"/><Relationship Id="rId14" Type="http://schemas.openxmlformats.org/officeDocument/2006/relationships/oleObject" Target="../embeddings/oleObject248.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54.bin"/><Relationship Id="rId13" Type="http://schemas.openxmlformats.org/officeDocument/2006/relationships/image" Target="../media/image242.wmf"/><Relationship Id="rId18" Type="http://schemas.openxmlformats.org/officeDocument/2006/relationships/oleObject" Target="../embeddings/oleObject259.bin"/><Relationship Id="rId3" Type="http://schemas.openxmlformats.org/officeDocument/2006/relationships/image" Target="../media/image237.wmf"/><Relationship Id="rId21" Type="http://schemas.openxmlformats.org/officeDocument/2006/relationships/image" Target="../media/image246.wmf"/><Relationship Id="rId7" Type="http://schemas.openxmlformats.org/officeDocument/2006/relationships/image" Target="../media/image239.wmf"/><Relationship Id="rId12" Type="http://schemas.openxmlformats.org/officeDocument/2006/relationships/oleObject" Target="../embeddings/oleObject256.bin"/><Relationship Id="rId17" Type="http://schemas.openxmlformats.org/officeDocument/2006/relationships/image" Target="../media/image244.wmf"/><Relationship Id="rId2" Type="http://schemas.openxmlformats.org/officeDocument/2006/relationships/oleObject" Target="../embeddings/oleObject251.bin"/><Relationship Id="rId16" Type="http://schemas.openxmlformats.org/officeDocument/2006/relationships/oleObject" Target="../embeddings/oleObject258.bin"/><Relationship Id="rId20" Type="http://schemas.openxmlformats.org/officeDocument/2006/relationships/oleObject" Target="../embeddings/oleObject260.bin"/><Relationship Id="rId1" Type="http://schemas.openxmlformats.org/officeDocument/2006/relationships/slideLayout" Target="../slideLayouts/slideLayout14.xml"/><Relationship Id="rId6" Type="http://schemas.openxmlformats.org/officeDocument/2006/relationships/oleObject" Target="../embeddings/oleObject253.bin"/><Relationship Id="rId11" Type="http://schemas.openxmlformats.org/officeDocument/2006/relationships/image" Target="../media/image241.wmf"/><Relationship Id="rId24" Type="http://schemas.openxmlformats.org/officeDocument/2006/relationships/image" Target="../media/image248.wmf"/><Relationship Id="rId5" Type="http://schemas.openxmlformats.org/officeDocument/2006/relationships/image" Target="../media/image238.wmf"/><Relationship Id="rId15" Type="http://schemas.openxmlformats.org/officeDocument/2006/relationships/image" Target="../media/image243.wmf"/><Relationship Id="rId23" Type="http://schemas.openxmlformats.org/officeDocument/2006/relationships/image" Target="../media/image247.wmf"/><Relationship Id="rId10" Type="http://schemas.openxmlformats.org/officeDocument/2006/relationships/oleObject" Target="../embeddings/oleObject255.bin"/><Relationship Id="rId19" Type="http://schemas.openxmlformats.org/officeDocument/2006/relationships/image" Target="../media/image245.wmf"/><Relationship Id="rId4" Type="http://schemas.openxmlformats.org/officeDocument/2006/relationships/oleObject" Target="../embeddings/oleObject252.bin"/><Relationship Id="rId9" Type="http://schemas.openxmlformats.org/officeDocument/2006/relationships/image" Target="../media/image240.wmf"/><Relationship Id="rId14" Type="http://schemas.openxmlformats.org/officeDocument/2006/relationships/oleObject" Target="../embeddings/oleObject257.bin"/><Relationship Id="rId22" Type="http://schemas.openxmlformats.org/officeDocument/2006/relationships/oleObject" Target="../embeddings/oleObject261.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65.bin"/><Relationship Id="rId13" Type="http://schemas.openxmlformats.org/officeDocument/2006/relationships/image" Target="../media/image254.wmf"/><Relationship Id="rId18" Type="http://schemas.openxmlformats.org/officeDocument/2006/relationships/oleObject" Target="../embeddings/oleObject270.bin"/><Relationship Id="rId3" Type="http://schemas.openxmlformats.org/officeDocument/2006/relationships/image" Target="../media/image249.wmf"/><Relationship Id="rId21" Type="http://schemas.openxmlformats.org/officeDocument/2006/relationships/image" Target="../media/image258.wmf"/><Relationship Id="rId7" Type="http://schemas.openxmlformats.org/officeDocument/2006/relationships/image" Target="../media/image251.wmf"/><Relationship Id="rId12" Type="http://schemas.openxmlformats.org/officeDocument/2006/relationships/oleObject" Target="../embeddings/oleObject267.bin"/><Relationship Id="rId17" Type="http://schemas.openxmlformats.org/officeDocument/2006/relationships/image" Target="../media/image256.wmf"/><Relationship Id="rId2" Type="http://schemas.openxmlformats.org/officeDocument/2006/relationships/oleObject" Target="../embeddings/oleObject262.bin"/><Relationship Id="rId16" Type="http://schemas.openxmlformats.org/officeDocument/2006/relationships/oleObject" Target="../embeddings/oleObject269.bin"/><Relationship Id="rId20" Type="http://schemas.openxmlformats.org/officeDocument/2006/relationships/oleObject" Target="../embeddings/oleObject271.bin"/><Relationship Id="rId1" Type="http://schemas.openxmlformats.org/officeDocument/2006/relationships/slideLayout" Target="../slideLayouts/slideLayout14.xml"/><Relationship Id="rId6" Type="http://schemas.openxmlformats.org/officeDocument/2006/relationships/oleObject" Target="../embeddings/oleObject264.bin"/><Relationship Id="rId11" Type="http://schemas.openxmlformats.org/officeDocument/2006/relationships/image" Target="../media/image253.wmf"/><Relationship Id="rId5" Type="http://schemas.openxmlformats.org/officeDocument/2006/relationships/image" Target="../media/image250.wmf"/><Relationship Id="rId15" Type="http://schemas.openxmlformats.org/officeDocument/2006/relationships/image" Target="../media/image255.wmf"/><Relationship Id="rId10" Type="http://schemas.openxmlformats.org/officeDocument/2006/relationships/oleObject" Target="../embeddings/oleObject266.bin"/><Relationship Id="rId19" Type="http://schemas.openxmlformats.org/officeDocument/2006/relationships/image" Target="../media/image257.wmf"/><Relationship Id="rId4" Type="http://schemas.openxmlformats.org/officeDocument/2006/relationships/oleObject" Target="../embeddings/oleObject263.bin"/><Relationship Id="rId9" Type="http://schemas.openxmlformats.org/officeDocument/2006/relationships/image" Target="../media/image252.wmf"/><Relationship Id="rId14" Type="http://schemas.openxmlformats.org/officeDocument/2006/relationships/oleObject" Target="../embeddings/oleObject268.bin"/><Relationship Id="rId22" Type="http://schemas.openxmlformats.org/officeDocument/2006/relationships/oleObject" Target="../embeddings/oleObject27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3" Type="http://schemas.openxmlformats.org/officeDocument/2006/relationships/image" Target="../media/image10.wmf"/><Relationship Id="rId18" Type="http://schemas.openxmlformats.org/officeDocument/2006/relationships/oleObject" Target="../embeddings/oleObject9.bin"/><Relationship Id="rId26" Type="http://schemas.openxmlformats.org/officeDocument/2006/relationships/image" Target="../media/image16.wmf"/><Relationship Id="rId21" Type="http://schemas.openxmlformats.org/officeDocument/2006/relationships/oleObject" Target="../embeddings/oleObject11.bin"/><Relationship Id="rId34" Type="http://schemas.openxmlformats.org/officeDocument/2006/relationships/oleObject" Target="../embeddings/oleObject18.bin"/><Relationship Id="rId7" Type="http://schemas.openxmlformats.org/officeDocument/2006/relationships/image" Target="../media/image7.wmf"/><Relationship Id="rId12" Type="http://schemas.openxmlformats.org/officeDocument/2006/relationships/oleObject" Target="../embeddings/oleObject6.bin"/><Relationship Id="rId17" Type="http://schemas.openxmlformats.org/officeDocument/2006/relationships/image" Target="../media/image12.wmf"/><Relationship Id="rId25" Type="http://schemas.openxmlformats.org/officeDocument/2006/relationships/oleObject" Target="../embeddings/oleObject13.bin"/><Relationship Id="rId33" Type="http://schemas.openxmlformats.org/officeDocument/2006/relationships/image" Target="../media/image19.wmf"/><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29" Type="http://schemas.openxmlformats.org/officeDocument/2006/relationships/oleObject" Target="../embeddings/oleObject15.bin"/><Relationship Id="rId1" Type="http://schemas.openxmlformats.org/officeDocument/2006/relationships/slideLayout" Target="../slideLayouts/slideLayout12.xml"/><Relationship Id="rId6" Type="http://schemas.openxmlformats.org/officeDocument/2006/relationships/oleObject" Target="../embeddings/oleObject3.bin"/><Relationship Id="rId11" Type="http://schemas.openxmlformats.org/officeDocument/2006/relationships/image" Target="../media/image9.wmf"/><Relationship Id="rId24" Type="http://schemas.openxmlformats.org/officeDocument/2006/relationships/image" Target="../media/image15.wmf"/><Relationship Id="rId32" Type="http://schemas.openxmlformats.org/officeDocument/2006/relationships/oleObject" Target="../embeddings/oleObject17.bin"/><Relationship Id="rId37" Type="http://schemas.openxmlformats.org/officeDocument/2006/relationships/image" Target="../media/image21.wmf"/><Relationship Id="rId5" Type="http://schemas.openxmlformats.org/officeDocument/2006/relationships/image" Target="../media/image6.wmf"/><Relationship Id="rId15" Type="http://schemas.openxmlformats.org/officeDocument/2006/relationships/image" Target="../media/image11.wmf"/><Relationship Id="rId23" Type="http://schemas.openxmlformats.org/officeDocument/2006/relationships/oleObject" Target="../embeddings/oleObject12.bin"/><Relationship Id="rId28" Type="http://schemas.openxmlformats.org/officeDocument/2006/relationships/image" Target="../media/image17.wmf"/><Relationship Id="rId36" Type="http://schemas.openxmlformats.org/officeDocument/2006/relationships/oleObject" Target="../embeddings/oleObject19.bin"/><Relationship Id="rId10" Type="http://schemas.openxmlformats.org/officeDocument/2006/relationships/oleObject" Target="../embeddings/oleObject5.bin"/><Relationship Id="rId19" Type="http://schemas.openxmlformats.org/officeDocument/2006/relationships/image" Target="../media/image13.wmf"/><Relationship Id="rId31" Type="http://schemas.openxmlformats.org/officeDocument/2006/relationships/image" Target="../media/image18.wmf"/><Relationship Id="rId4" Type="http://schemas.openxmlformats.org/officeDocument/2006/relationships/oleObject" Target="../embeddings/oleObject2.bin"/><Relationship Id="rId9" Type="http://schemas.openxmlformats.org/officeDocument/2006/relationships/image" Target="../media/image8.wmf"/><Relationship Id="rId14" Type="http://schemas.openxmlformats.org/officeDocument/2006/relationships/oleObject" Target="../embeddings/oleObject7.bin"/><Relationship Id="rId22" Type="http://schemas.openxmlformats.org/officeDocument/2006/relationships/image" Target="../media/image14.wmf"/><Relationship Id="rId27" Type="http://schemas.openxmlformats.org/officeDocument/2006/relationships/oleObject" Target="../embeddings/oleObject14.bin"/><Relationship Id="rId30" Type="http://schemas.openxmlformats.org/officeDocument/2006/relationships/oleObject" Target="../embeddings/oleObject16.bin"/><Relationship Id="rId35" Type="http://schemas.openxmlformats.org/officeDocument/2006/relationships/image" Target="../media/image20.wmf"/><Relationship Id="rId8" Type="http://schemas.openxmlformats.org/officeDocument/2006/relationships/oleObject" Target="../embeddings/oleObject4.bin"/><Relationship Id="rId3" Type="http://schemas.openxmlformats.org/officeDocument/2006/relationships/image" Target="../media/image5.w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76.bin"/><Relationship Id="rId13" Type="http://schemas.openxmlformats.org/officeDocument/2006/relationships/image" Target="../media/image264.wmf"/><Relationship Id="rId18" Type="http://schemas.openxmlformats.org/officeDocument/2006/relationships/oleObject" Target="../embeddings/oleObject281.bin"/><Relationship Id="rId26" Type="http://schemas.openxmlformats.org/officeDocument/2006/relationships/oleObject" Target="../embeddings/oleObject285.bin"/><Relationship Id="rId3" Type="http://schemas.openxmlformats.org/officeDocument/2006/relationships/image" Target="../media/image259.wmf"/><Relationship Id="rId21" Type="http://schemas.openxmlformats.org/officeDocument/2006/relationships/image" Target="../media/image268.wmf"/><Relationship Id="rId7" Type="http://schemas.openxmlformats.org/officeDocument/2006/relationships/image" Target="../media/image261.wmf"/><Relationship Id="rId12" Type="http://schemas.openxmlformats.org/officeDocument/2006/relationships/oleObject" Target="../embeddings/oleObject278.bin"/><Relationship Id="rId17" Type="http://schemas.openxmlformats.org/officeDocument/2006/relationships/image" Target="../media/image266.wmf"/><Relationship Id="rId25" Type="http://schemas.openxmlformats.org/officeDocument/2006/relationships/image" Target="../media/image270.wmf"/><Relationship Id="rId2" Type="http://schemas.openxmlformats.org/officeDocument/2006/relationships/oleObject" Target="../embeddings/oleObject273.bin"/><Relationship Id="rId16" Type="http://schemas.openxmlformats.org/officeDocument/2006/relationships/oleObject" Target="../embeddings/oleObject280.bin"/><Relationship Id="rId20" Type="http://schemas.openxmlformats.org/officeDocument/2006/relationships/oleObject" Target="../embeddings/oleObject282.bin"/><Relationship Id="rId29" Type="http://schemas.openxmlformats.org/officeDocument/2006/relationships/image" Target="../media/image272.wmf"/><Relationship Id="rId1" Type="http://schemas.openxmlformats.org/officeDocument/2006/relationships/slideLayout" Target="../slideLayouts/slideLayout15.xml"/><Relationship Id="rId6" Type="http://schemas.openxmlformats.org/officeDocument/2006/relationships/oleObject" Target="../embeddings/oleObject275.bin"/><Relationship Id="rId11" Type="http://schemas.openxmlformats.org/officeDocument/2006/relationships/image" Target="../media/image263.wmf"/><Relationship Id="rId24" Type="http://schemas.openxmlformats.org/officeDocument/2006/relationships/oleObject" Target="../embeddings/oleObject284.bin"/><Relationship Id="rId5" Type="http://schemas.openxmlformats.org/officeDocument/2006/relationships/image" Target="../media/image260.wmf"/><Relationship Id="rId15" Type="http://schemas.openxmlformats.org/officeDocument/2006/relationships/image" Target="../media/image265.wmf"/><Relationship Id="rId23" Type="http://schemas.openxmlformats.org/officeDocument/2006/relationships/image" Target="../media/image269.wmf"/><Relationship Id="rId28" Type="http://schemas.openxmlformats.org/officeDocument/2006/relationships/oleObject" Target="../embeddings/oleObject286.bin"/><Relationship Id="rId10" Type="http://schemas.openxmlformats.org/officeDocument/2006/relationships/oleObject" Target="../embeddings/oleObject277.bin"/><Relationship Id="rId19" Type="http://schemas.openxmlformats.org/officeDocument/2006/relationships/image" Target="../media/image267.wmf"/><Relationship Id="rId4" Type="http://schemas.openxmlformats.org/officeDocument/2006/relationships/oleObject" Target="../embeddings/oleObject274.bin"/><Relationship Id="rId9" Type="http://schemas.openxmlformats.org/officeDocument/2006/relationships/image" Target="../media/image262.wmf"/><Relationship Id="rId14" Type="http://schemas.openxmlformats.org/officeDocument/2006/relationships/oleObject" Target="../embeddings/oleObject279.bin"/><Relationship Id="rId22" Type="http://schemas.openxmlformats.org/officeDocument/2006/relationships/oleObject" Target="../embeddings/oleObject283.bin"/><Relationship Id="rId27" Type="http://schemas.openxmlformats.org/officeDocument/2006/relationships/image" Target="../media/image271.wmf"/></Relationships>
</file>

<file path=ppt/slides/_rels/slide31.xml.rels><?xml version="1.0" encoding="UTF-8" standalone="yes"?>
<Relationships xmlns="http://schemas.openxmlformats.org/package/2006/relationships"><Relationship Id="rId13" Type="http://schemas.openxmlformats.org/officeDocument/2006/relationships/image" Target="../media/image278.wmf"/><Relationship Id="rId18" Type="http://schemas.openxmlformats.org/officeDocument/2006/relationships/oleObject" Target="../embeddings/oleObject295.bin"/><Relationship Id="rId26" Type="http://schemas.openxmlformats.org/officeDocument/2006/relationships/oleObject" Target="../embeddings/oleObject299.bin"/><Relationship Id="rId3" Type="http://schemas.openxmlformats.org/officeDocument/2006/relationships/image" Target="../media/image273.wmf"/><Relationship Id="rId21" Type="http://schemas.openxmlformats.org/officeDocument/2006/relationships/image" Target="../media/image282.wmf"/><Relationship Id="rId34" Type="http://schemas.openxmlformats.org/officeDocument/2006/relationships/oleObject" Target="../embeddings/oleObject303.bin"/><Relationship Id="rId7" Type="http://schemas.openxmlformats.org/officeDocument/2006/relationships/image" Target="../media/image275.wmf"/><Relationship Id="rId12" Type="http://schemas.openxmlformats.org/officeDocument/2006/relationships/oleObject" Target="../embeddings/oleObject292.bin"/><Relationship Id="rId17" Type="http://schemas.openxmlformats.org/officeDocument/2006/relationships/image" Target="../media/image280.wmf"/><Relationship Id="rId25" Type="http://schemas.openxmlformats.org/officeDocument/2006/relationships/image" Target="../media/image284.wmf"/><Relationship Id="rId33" Type="http://schemas.openxmlformats.org/officeDocument/2006/relationships/image" Target="../media/image288.wmf"/><Relationship Id="rId2" Type="http://schemas.openxmlformats.org/officeDocument/2006/relationships/oleObject" Target="../embeddings/oleObject287.bin"/><Relationship Id="rId16" Type="http://schemas.openxmlformats.org/officeDocument/2006/relationships/oleObject" Target="../embeddings/oleObject294.bin"/><Relationship Id="rId20" Type="http://schemas.openxmlformats.org/officeDocument/2006/relationships/oleObject" Target="../embeddings/oleObject296.bin"/><Relationship Id="rId29" Type="http://schemas.openxmlformats.org/officeDocument/2006/relationships/image" Target="../media/image286.wmf"/><Relationship Id="rId1" Type="http://schemas.openxmlformats.org/officeDocument/2006/relationships/slideLayout" Target="../slideLayouts/slideLayout15.xml"/><Relationship Id="rId6" Type="http://schemas.openxmlformats.org/officeDocument/2006/relationships/oleObject" Target="../embeddings/oleObject289.bin"/><Relationship Id="rId11" Type="http://schemas.openxmlformats.org/officeDocument/2006/relationships/image" Target="../media/image277.wmf"/><Relationship Id="rId24" Type="http://schemas.openxmlformats.org/officeDocument/2006/relationships/oleObject" Target="../embeddings/oleObject298.bin"/><Relationship Id="rId32" Type="http://schemas.openxmlformats.org/officeDocument/2006/relationships/oleObject" Target="../embeddings/oleObject302.bin"/><Relationship Id="rId5" Type="http://schemas.openxmlformats.org/officeDocument/2006/relationships/image" Target="../media/image274.wmf"/><Relationship Id="rId15" Type="http://schemas.openxmlformats.org/officeDocument/2006/relationships/image" Target="../media/image279.wmf"/><Relationship Id="rId23" Type="http://schemas.openxmlformats.org/officeDocument/2006/relationships/image" Target="../media/image283.wmf"/><Relationship Id="rId28" Type="http://schemas.openxmlformats.org/officeDocument/2006/relationships/oleObject" Target="../embeddings/oleObject300.bin"/><Relationship Id="rId10" Type="http://schemas.openxmlformats.org/officeDocument/2006/relationships/oleObject" Target="../embeddings/oleObject291.bin"/><Relationship Id="rId19" Type="http://schemas.openxmlformats.org/officeDocument/2006/relationships/image" Target="../media/image281.wmf"/><Relationship Id="rId31" Type="http://schemas.openxmlformats.org/officeDocument/2006/relationships/image" Target="../media/image287.wmf"/><Relationship Id="rId4" Type="http://schemas.openxmlformats.org/officeDocument/2006/relationships/oleObject" Target="../embeddings/oleObject288.bin"/><Relationship Id="rId9" Type="http://schemas.openxmlformats.org/officeDocument/2006/relationships/image" Target="../media/image276.emf"/><Relationship Id="rId14" Type="http://schemas.openxmlformats.org/officeDocument/2006/relationships/oleObject" Target="../embeddings/oleObject293.bin"/><Relationship Id="rId22" Type="http://schemas.openxmlformats.org/officeDocument/2006/relationships/oleObject" Target="../embeddings/oleObject297.bin"/><Relationship Id="rId27" Type="http://schemas.openxmlformats.org/officeDocument/2006/relationships/image" Target="../media/image285.wmf"/><Relationship Id="rId30" Type="http://schemas.openxmlformats.org/officeDocument/2006/relationships/oleObject" Target="../embeddings/oleObject301.bin"/><Relationship Id="rId35" Type="http://schemas.openxmlformats.org/officeDocument/2006/relationships/oleObject" Target="../embeddings/oleObject304.bin"/><Relationship Id="rId8" Type="http://schemas.openxmlformats.org/officeDocument/2006/relationships/oleObject" Target="../embeddings/oleObject290.bin"/></Relationships>
</file>

<file path=ppt/slides/_rels/slide32.xml.rels><?xml version="1.0" encoding="UTF-8" standalone="yes"?>
<Relationships xmlns="http://schemas.openxmlformats.org/package/2006/relationships"><Relationship Id="rId13" Type="http://schemas.openxmlformats.org/officeDocument/2006/relationships/image" Target="../media/image294.emf"/><Relationship Id="rId18" Type="http://schemas.openxmlformats.org/officeDocument/2006/relationships/oleObject" Target="../embeddings/oleObject313.bin"/><Relationship Id="rId26" Type="http://schemas.openxmlformats.org/officeDocument/2006/relationships/oleObject" Target="../embeddings/oleObject317.bin"/><Relationship Id="rId3" Type="http://schemas.openxmlformats.org/officeDocument/2006/relationships/image" Target="../media/image289.wmf"/><Relationship Id="rId21" Type="http://schemas.openxmlformats.org/officeDocument/2006/relationships/image" Target="../media/image298.wmf"/><Relationship Id="rId7" Type="http://schemas.openxmlformats.org/officeDocument/2006/relationships/image" Target="../media/image291.wmf"/><Relationship Id="rId12" Type="http://schemas.openxmlformats.org/officeDocument/2006/relationships/oleObject" Target="../embeddings/oleObject310.bin"/><Relationship Id="rId17" Type="http://schemas.openxmlformats.org/officeDocument/2006/relationships/image" Target="../media/image296.wmf"/><Relationship Id="rId25" Type="http://schemas.openxmlformats.org/officeDocument/2006/relationships/image" Target="../media/image300.wmf"/><Relationship Id="rId33" Type="http://schemas.openxmlformats.org/officeDocument/2006/relationships/oleObject" Target="../embeddings/oleObject322.bin"/><Relationship Id="rId2" Type="http://schemas.openxmlformats.org/officeDocument/2006/relationships/oleObject" Target="../embeddings/oleObject305.bin"/><Relationship Id="rId16" Type="http://schemas.openxmlformats.org/officeDocument/2006/relationships/oleObject" Target="../embeddings/oleObject312.bin"/><Relationship Id="rId20" Type="http://schemas.openxmlformats.org/officeDocument/2006/relationships/oleObject" Target="../embeddings/oleObject314.bin"/><Relationship Id="rId29" Type="http://schemas.openxmlformats.org/officeDocument/2006/relationships/image" Target="../media/image302.wmf"/><Relationship Id="rId1" Type="http://schemas.openxmlformats.org/officeDocument/2006/relationships/slideLayout" Target="../slideLayouts/slideLayout15.xml"/><Relationship Id="rId6" Type="http://schemas.openxmlformats.org/officeDocument/2006/relationships/oleObject" Target="../embeddings/oleObject307.bin"/><Relationship Id="rId11" Type="http://schemas.openxmlformats.org/officeDocument/2006/relationships/image" Target="../media/image293.wmf"/><Relationship Id="rId24" Type="http://schemas.openxmlformats.org/officeDocument/2006/relationships/oleObject" Target="../embeddings/oleObject316.bin"/><Relationship Id="rId32" Type="http://schemas.openxmlformats.org/officeDocument/2006/relationships/oleObject" Target="../embeddings/oleObject321.bin"/><Relationship Id="rId5" Type="http://schemas.openxmlformats.org/officeDocument/2006/relationships/image" Target="../media/image290.wmf"/><Relationship Id="rId15" Type="http://schemas.openxmlformats.org/officeDocument/2006/relationships/image" Target="../media/image295.wmf"/><Relationship Id="rId23" Type="http://schemas.openxmlformats.org/officeDocument/2006/relationships/image" Target="../media/image299.wmf"/><Relationship Id="rId28" Type="http://schemas.openxmlformats.org/officeDocument/2006/relationships/oleObject" Target="../embeddings/oleObject318.bin"/><Relationship Id="rId10" Type="http://schemas.openxmlformats.org/officeDocument/2006/relationships/oleObject" Target="../embeddings/oleObject309.bin"/><Relationship Id="rId19" Type="http://schemas.openxmlformats.org/officeDocument/2006/relationships/image" Target="../media/image297.wmf"/><Relationship Id="rId31" Type="http://schemas.openxmlformats.org/officeDocument/2006/relationships/oleObject" Target="../embeddings/oleObject320.bin"/><Relationship Id="rId4" Type="http://schemas.openxmlformats.org/officeDocument/2006/relationships/oleObject" Target="../embeddings/oleObject306.bin"/><Relationship Id="rId9" Type="http://schemas.openxmlformats.org/officeDocument/2006/relationships/image" Target="../media/image292.wmf"/><Relationship Id="rId14" Type="http://schemas.openxmlformats.org/officeDocument/2006/relationships/oleObject" Target="../embeddings/oleObject311.bin"/><Relationship Id="rId22" Type="http://schemas.openxmlformats.org/officeDocument/2006/relationships/oleObject" Target="../embeddings/oleObject315.bin"/><Relationship Id="rId27" Type="http://schemas.openxmlformats.org/officeDocument/2006/relationships/image" Target="../media/image301.wmf"/><Relationship Id="rId30" Type="http://schemas.openxmlformats.org/officeDocument/2006/relationships/oleObject" Target="../embeddings/oleObject319.bin"/><Relationship Id="rId8" Type="http://schemas.openxmlformats.org/officeDocument/2006/relationships/oleObject" Target="../embeddings/oleObject308.bin"/></Relationships>
</file>

<file path=ppt/slides/_rels/slide33.xml.rels><?xml version="1.0" encoding="UTF-8" standalone="yes"?>
<Relationships xmlns="http://schemas.openxmlformats.org/package/2006/relationships"><Relationship Id="rId13" Type="http://schemas.openxmlformats.org/officeDocument/2006/relationships/image" Target="../media/image308.wmf"/><Relationship Id="rId18" Type="http://schemas.openxmlformats.org/officeDocument/2006/relationships/oleObject" Target="../embeddings/oleObject331.bin"/><Relationship Id="rId26" Type="http://schemas.openxmlformats.org/officeDocument/2006/relationships/oleObject" Target="../embeddings/oleObject336.bin"/><Relationship Id="rId39" Type="http://schemas.openxmlformats.org/officeDocument/2006/relationships/image" Target="../media/image320.wmf"/><Relationship Id="rId21" Type="http://schemas.openxmlformats.org/officeDocument/2006/relationships/image" Target="../media/image312.wmf"/><Relationship Id="rId34" Type="http://schemas.openxmlformats.org/officeDocument/2006/relationships/oleObject" Target="../embeddings/oleObject340.bin"/><Relationship Id="rId42" Type="http://schemas.openxmlformats.org/officeDocument/2006/relationships/oleObject" Target="../embeddings/oleObject344.bin"/><Relationship Id="rId47" Type="http://schemas.openxmlformats.org/officeDocument/2006/relationships/image" Target="../media/image324.wmf"/><Relationship Id="rId50" Type="http://schemas.openxmlformats.org/officeDocument/2006/relationships/oleObject" Target="../embeddings/oleObject348.bin"/><Relationship Id="rId55" Type="http://schemas.openxmlformats.org/officeDocument/2006/relationships/image" Target="../media/image328.wmf"/><Relationship Id="rId7" Type="http://schemas.openxmlformats.org/officeDocument/2006/relationships/image" Target="../media/image305.wmf"/><Relationship Id="rId2" Type="http://schemas.openxmlformats.org/officeDocument/2006/relationships/oleObject" Target="../embeddings/oleObject323.bin"/><Relationship Id="rId16" Type="http://schemas.openxmlformats.org/officeDocument/2006/relationships/oleObject" Target="../embeddings/oleObject330.bin"/><Relationship Id="rId29" Type="http://schemas.openxmlformats.org/officeDocument/2006/relationships/image" Target="../media/image315.wmf"/><Relationship Id="rId11" Type="http://schemas.openxmlformats.org/officeDocument/2006/relationships/image" Target="../media/image307.wmf"/><Relationship Id="rId24" Type="http://schemas.openxmlformats.org/officeDocument/2006/relationships/image" Target="../media/image313.wmf"/><Relationship Id="rId32" Type="http://schemas.openxmlformats.org/officeDocument/2006/relationships/oleObject" Target="../embeddings/oleObject339.bin"/><Relationship Id="rId37" Type="http://schemas.openxmlformats.org/officeDocument/2006/relationships/image" Target="../media/image319.wmf"/><Relationship Id="rId40" Type="http://schemas.openxmlformats.org/officeDocument/2006/relationships/oleObject" Target="../embeddings/oleObject343.bin"/><Relationship Id="rId45" Type="http://schemas.openxmlformats.org/officeDocument/2006/relationships/image" Target="../media/image323.wmf"/><Relationship Id="rId53" Type="http://schemas.openxmlformats.org/officeDocument/2006/relationships/image" Target="../media/image327.wmf"/><Relationship Id="rId58" Type="http://schemas.openxmlformats.org/officeDocument/2006/relationships/oleObject" Target="../embeddings/oleObject352.bin"/><Relationship Id="rId5" Type="http://schemas.openxmlformats.org/officeDocument/2006/relationships/image" Target="../media/image304.wmf"/><Relationship Id="rId61" Type="http://schemas.openxmlformats.org/officeDocument/2006/relationships/oleObject" Target="../embeddings/oleObject354.bin"/><Relationship Id="rId19" Type="http://schemas.openxmlformats.org/officeDocument/2006/relationships/image" Target="../media/image311.wmf"/><Relationship Id="rId14" Type="http://schemas.openxmlformats.org/officeDocument/2006/relationships/oleObject" Target="../embeddings/oleObject329.bin"/><Relationship Id="rId22" Type="http://schemas.openxmlformats.org/officeDocument/2006/relationships/oleObject" Target="../embeddings/oleObject333.bin"/><Relationship Id="rId27" Type="http://schemas.openxmlformats.org/officeDocument/2006/relationships/image" Target="../media/image314.wmf"/><Relationship Id="rId30" Type="http://schemas.openxmlformats.org/officeDocument/2006/relationships/oleObject" Target="../embeddings/oleObject338.bin"/><Relationship Id="rId35" Type="http://schemas.openxmlformats.org/officeDocument/2006/relationships/image" Target="../media/image318.wmf"/><Relationship Id="rId43" Type="http://schemas.openxmlformats.org/officeDocument/2006/relationships/image" Target="../media/image322.wmf"/><Relationship Id="rId48" Type="http://schemas.openxmlformats.org/officeDocument/2006/relationships/oleObject" Target="../embeddings/oleObject347.bin"/><Relationship Id="rId56" Type="http://schemas.openxmlformats.org/officeDocument/2006/relationships/oleObject" Target="../embeddings/oleObject351.bin"/><Relationship Id="rId8" Type="http://schemas.openxmlformats.org/officeDocument/2006/relationships/oleObject" Target="../embeddings/oleObject326.bin"/><Relationship Id="rId51" Type="http://schemas.openxmlformats.org/officeDocument/2006/relationships/image" Target="../media/image326.emf"/><Relationship Id="rId3" Type="http://schemas.openxmlformats.org/officeDocument/2006/relationships/image" Target="../media/image303.wmf"/><Relationship Id="rId12" Type="http://schemas.openxmlformats.org/officeDocument/2006/relationships/oleObject" Target="../embeddings/oleObject328.bin"/><Relationship Id="rId17" Type="http://schemas.openxmlformats.org/officeDocument/2006/relationships/image" Target="../media/image310.wmf"/><Relationship Id="rId25" Type="http://schemas.openxmlformats.org/officeDocument/2006/relationships/oleObject" Target="../embeddings/oleObject335.bin"/><Relationship Id="rId33" Type="http://schemas.openxmlformats.org/officeDocument/2006/relationships/image" Target="../media/image317.wmf"/><Relationship Id="rId38" Type="http://schemas.openxmlformats.org/officeDocument/2006/relationships/oleObject" Target="../embeddings/oleObject342.bin"/><Relationship Id="rId46" Type="http://schemas.openxmlformats.org/officeDocument/2006/relationships/oleObject" Target="../embeddings/oleObject346.bin"/><Relationship Id="rId59" Type="http://schemas.openxmlformats.org/officeDocument/2006/relationships/image" Target="../media/image330.emf"/><Relationship Id="rId20" Type="http://schemas.openxmlformats.org/officeDocument/2006/relationships/oleObject" Target="../embeddings/oleObject332.bin"/><Relationship Id="rId41" Type="http://schemas.openxmlformats.org/officeDocument/2006/relationships/image" Target="../media/image321.wmf"/><Relationship Id="rId54" Type="http://schemas.openxmlformats.org/officeDocument/2006/relationships/oleObject" Target="../embeddings/oleObject350.bin"/><Relationship Id="rId62" Type="http://schemas.openxmlformats.org/officeDocument/2006/relationships/image" Target="../media/image331.wmf"/><Relationship Id="rId1" Type="http://schemas.openxmlformats.org/officeDocument/2006/relationships/slideLayout" Target="../slideLayouts/slideLayout15.xml"/><Relationship Id="rId6" Type="http://schemas.openxmlformats.org/officeDocument/2006/relationships/oleObject" Target="../embeddings/oleObject325.bin"/><Relationship Id="rId15" Type="http://schemas.openxmlformats.org/officeDocument/2006/relationships/image" Target="../media/image309.wmf"/><Relationship Id="rId23" Type="http://schemas.openxmlformats.org/officeDocument/2006/relationships/oleObject" Target="../embeddings/oleObject334.bin"/><Relationship Id="rId28" Type="http://schemas.openxmlformats.org/officeDocument/2006/relationships/oleObject" Target="../embeddings/oleObject337.bin"/><Relationship Id="rId36" Type="http://schemas.openxmlformats.org/officeDocument/2006/relationships/oleObject" Target="../embeddings/oleObject341.bin"/><Relationship Id="rId49" Type="http://schemas.openxmlformats.org/officeDocument/2006/relationships/image" Target="../media/image325.emf"/><Relationship Id="rId57" Type="http://schemas.openxmlformats.org/officeDocument/2006/relationships/image" Target="../media/image329.emf"/><Relationship Id="rId10" Type="http://schemas.openxmlformats.org/officeDocument/2006/relationships/oleObject" Target="../embeddings/oleObject327.bin"/><Relationship Id="rId31" Type="http://schemas.openxmlformats.org/officeDocument/2006/relationships/image" Target="../media/image316.wmf"/><Relationship Id="rId44" Type="http://schemas.openxmlformats.org/officeDocument/2006/relationships/oleObject" Target="../embeddings/oleObject345.bin"/><Relationship Id="rId52" Type="http://schemas.openxmlformats.org/officeDocument/2006/relationships/oleObject" Target="../embeddings/oleObject349.bin"/><Relationship Id="rId60" Type="http://schemas.openxmlformats.org/officeDocument/2006/relationships/oleObject" Target="../embeddings/oleObject353.bin"/><Relationship Id="rId4" Type="http://schemas.openxmlformats.org/officeDocument/2006/relationships/oleObject" Target="../embeddings/oleObject324.bin"/><Relationship Id="rId9" Type="http://schemas.openxmlformats.org/officeDocument/2006/relationships/image" Target="../media/image306.wmf"/></Relationships>
</file>

<file path=ppt/slides/_rels/slide34.xml.rels><?xml version="1.0" encoding="UTF-8" standalone="yes"?>
<Relationships xmlns="http://schemas.openxmlformats.org/package/2006/relationships"><Relationship Id="rId13" Type="http://schemas.openxmlformats.org/officeDocument/2006/relationships/image" Target="../media/image337.wmf"/><Relationship Id="rId18" Type="http://schemas.openxmlformats.org/officeDocument/2006/relationships/oleObject" Target="../embeddings/oleObject363.bin"/><Relationship Id="rId26" Type="http://schemas.openxmlformats.org/officeDocument/2006/relationships/oleObject" Target="../embeddings/oleObject367.bin"/><Relationship Id="rId39" Type="http://schemas.openxmlformats.org/officeDocument/2006/relationships/image" Target="../media/image350.wmf"/><Relationship Id="rId21" Type="http://schemas.openxmlformats.org/officeDocument/2006/relationships/image" Target="../media/image341.wmf"/><Relationship Id="rId34" Type="http://schemas.openxmlformats.org/officeDocument/2006/relationships/oleObject" Target="../embeddings/oleObject371.bin"/><Relationship Id="rId42" Type="http://schemas.openxmlformats.org/officeDocument/2006/relationships/oleObject" Target="../embeddings/oleObject375.bin"/><Relationship Id="rId47" Type="http://schemas.openxmlformats.org/officeDocument/2006/relationships/image" Target="../media/image354.wmf"/><Relationship Id="rId50" Type="http://schemas.openxmlformats.org/officeDocument/2006/relationships/oleObject" Target="../embeddings/oleObject379.bin"/><Relationship Id="rId7" Type="http://schemas.openxmlformats.org/officeDocument/2006/relationships/image" Target="../media/image334.wmf"/><Relationship Id="rId2" Type="http://schemas.openxmlformats.org/officeDocument/2006/relationships/oleObject" Target="../embeddings/oleObject355.bin"/><Relationship Id="rId16" Type="http://schemas.openxmlformats.org/officeDocument/2006/relationships/oleObject" Target="../embeddings/oleObject362.bin"/><Relationship Id="rId29" Type="http://schemas.openxmlformats.org/officeDocument/2006/relationships/image" Target="../media/image345.wmf"/><Relationship Id="rId11" Type="http://schemas.openxmlformats.org/officeDocument/2006/relationships/image" Target="../media/image336.wmf"/><Relationship Id="rId24" Type="http://schemas.openxmlformats.org/officeDocument/2006/relationships/oleObject" Target="../embeddings/oleObject366.bin"/><Relationship Id="rId32" Type="http://schemas.openxmlformats.org/officeDocument/2006/relationships/oleObject" Target="../embeddings/oleObject370.bin"/><Relationship Id="rId37" Type="http://schemas.openxmlformats.org/officeDocument/2006/relationships/image" Target="../media/image349.wmf"/><Relationship Id="rId40" Type="http://schemas.openxmlformats.org/officeDocument/2006/relationships/oleObject" Target="../embeddings/oleObject374.bin"/><Relationship Id="rId45" Type="http://schemas.openxmlformats.org/officeDocument/2006/relationships/image" Target="../media/image353.wmf"/><Relationship Id="rId53" Type="http://schemas.openxmlformats.org/officeDocument/2006/relationships/image" Target="../media/image357.wmf"/><Relationship Id="rId5" Type="http://schemas.openxmlformats.org/officeDocument/2006/relationships/image" Target="../media/image333.wmf"/><Relationship Id="rId10" Type="http://schemas.openxmlformats.org/officeDocument/2006/relationships/oleObject" Target="../embeddings/oleObject359.bin"/><Relationship Id="rId19" Type="http://schemas.openxmlformats.org/officeDocument/2006/relationships/image" Target="../media/image340.wmf"/><Relationship Id="rId31" Type="http://schemas.openxmlformats.org/officeDocument/2006/relationships/image" Target="../media/image346.wmf"/><Relationship Id="rId44" Type="http://schemas.openxmlformats.org/officeDocument/2006/relationships/oleObject" Target="../embeddings/oleObject376.bin"/><Relationship Id="rId52" Type="http://schemas.openxmlformats.org/officeDocument/2006/relationships/oleObject" Target="../embeddings/oleObject380.bin"/><Relationship Id="rId4" Type="http://schemas.openxmlformats.org/officeDocument/2006/relationships/oleObject" Target="../embeddings/oleObject356.bin"/><Relationship Id="rId9" Type="http://schemas.openxmlformats.org/officeDocument/2006/relationships/image" Target="../media/image335.wmf"/><Relationship Id="rId14" Type="http://schemas.openxmlformats.org/officeDocument/2006/relationships/oleObject" Target="../embeddings/oleObject361.bin"/><Relationship Id="rId22" Type="http://schemas.openxmlformats.org/officeDocument/2006/relationships/oleObject" Target="../embeddings/oleObject365.bin"/><Relationship Id="rId27" Type="http://schemas.openxmlformats.org/officeDocument/2006/relationships/image" Target="../media/image344.wmf"/><Relationship Id="rId30" Type="http://schemas.openxmlformats.org/officeDocument/2006/relationships/oleObject" Target="../embeddings/oleObject369.bin"/><Relationship Id="rId35" Type="http://schemas.openxmlformats.org/officeDocument/2006/relationships/image" Target="../media/image348.wmf"/><Relationship Id="rId43" Type="http://schemas.openxmlformats.org/officeDocument/2006/relationships/image" Target="../media/image352.wmf"/><Relationship Id="rId48" Type="http://schemas.openxmlformats.org/officeDocument/2006/relationships/oleObject" Target="../embeddings/oleObject378.bin"/><Relationship Id="rId8" Type="http://schemas.openxmlformats.org/officeDocument/2006/relationships/oleObject" Target="../embeddings/oleObject358.bin"/><Relationship Id="rId51" Type="http://schemas.openxmlformats.org/officeDocument/2006/relationships/image" Target="../media/image356.wmf"/><Relationship Id="rId3" Type="http://schemas.openxmlformats.org/officeDocument/2006/relationships/image" Target="../media/image332.wmf"/><Relationship Id="rId12" Type="http://schemas.openxmlformats.org/officeDocument/2006/relationships/oleObject" Target="../embeddings/oleObject360.bin"/><Relationship Id="rId17" Type="http://schemas.openxmlformats.org/officeDocument/2006/relationships/image" Target="../media/image339.wmf"/><Relationship Id="rId25" Type="http://schemas.openxmlformats.org/officeDocument/2006/relationships/image" Target="../media/image343.wmf"/><Relationship Id="rId33" Type="http://schemas.openxmlformats.org/officeDocument/2006/relationships/image" Target="../media/image347.wmf"/><Relationship Id="rId38" Type="http://schemas.openxmlformats.org/officeDocument/2006/relationships/oleObject" Target="../embeddings/oleObject373.bin"/><Relationship Id="rId46" Type="http://schemas.openxmlformats.org/officeDocument/2006/relationships/oleObject" Target="../embeddings/oleObject377.bin"/><Relationship Id="rId20" Type="http://schemas.openxmlformats.org/officeDocument/2006/relationships/oleObject" Target="../embeddings/oleObject364.bin"/><Relationship Id="rId41" Type="http://schemas.openxmlformats.org/officeDocument/2006/relationships/image" Target="../media/image351.wmf"/><Relationship Id="rId1" Type="http://schemas.openxmlformats.org/officeDocument/2006/relationships/slideLayout" Target="../slideLayouts/slideLayout15.xml"/><Relationship Id="rId6" Type="http://schemas.openxmlformats.org/officeDocument/2006/relationships/oleObject" Target="../embeddings/oleObject357.bin"/><Relationship Id="rId15" Type="http://schemas.openxmlformats.org/officeDocument/2006/relationships/image" Target="../media/image338.wmf"/><Relationship Id="rId23" Type="http://schemas.openxmlformats.org/officeDocument/2006/relationships/image" Target="../media/image342.wmf"/><Relationship Id="rId28" Type="http://schemas.openxmlformats.org/officeDocument/2006/relationships/oleObject" Target="../embeddings/oleObject368.bin"/><Relationship Id="rId36" Type="http://schemas.openxmlformats.org/officeDocument/2006/relationships/oleObject" Target="../embeddings/oleObject372.bin"/><Relationship Id="rId49" Type="http://schemas.openxmlformats.org/officeDocument/2006/relationships/image" Target="../media/image355.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84.bin"/><Relationship Id="rId13" Type="http://schemas.openxmlformats.org/officeDocument/2006/relationships/image" Target="../media/image363.wmf"/><Relationship Id="rId18" Type="http://schemas.openxmlformats.org/officeDocument/2006/relationships/oleObject" Target="../embeddings/oleObject389.bin"/><Relationship Id="rId26" Type="http://schemas.openxmlformats.org/officeDocument/2006/relationships/image" Target="../media/image369.wmf"/><Relationship Id="rId3" Type="http://schemas.openxmlformats.org/officeDocument/2006/relationships/image" Target="../media/image358.wmf"/><Relationship Id="rId21" Type="http://schemas.openxmlformats.org/officeDocument/2006/relationships/image" Target="../media/image367.wmf"/><Relationship Id="rId7" Type="http://schemas.openxmlformats.org/officeDocument/2006/relationships/image" Target="../media/image360.wmf"/><Relationship Id="rId12" Type="http://schemas.openxmlformats.org/officeDocument/2006/relationships/oleObject" Target="../embeddings/oleObject386.bin"/><Relationship Id="rId17" Type="http://schemas.openxmlformats.org/officeDocument/2006/relationships/image" Target="../media/image365.wmf"/><Relationship Id="rId25" Type="http://schemas.openxmlformats.org/officeDocument/2006/relationships/oleObject" Target="../embeddings/oleObject393.bin"/><Relationship Id="rId2" Type="http://schemas.openxmlformats.org/officeDocument/2006/relationships/oleObject" Target="../embeddings/oleObject381.bin"/><Relationship Id="rId16" Type="http://schemas.openxmlformats.org/officeDocument/2006/relationships/oleObject" Target="../embeddings/oleObject388.bin"/><Relationship Id="rId20" Type="http://schemas.openxmlformats.org/officeDocument/2006/relationships/oleObject" Target="../embeddings/oleObject390.bin"/><Relationship Id="rId29" Type="http://schemas.openxmlformats.org/officeDocument/2006/relationships/oleObject" Target="../embeddings/oleObject395.bin"/><Relationship Id="rId1" Type="http://schemas.openxmlformats.org/officeDocument/2006/relationships/slideLayout" Target="../slideLayouts/slideLayout15.xml"/><Relationship Id="rId6" Type="http://schemas.openxmlformats.org/officeDocument/2006/relationships/oleObject" Target="../embeddings/oleObject383.bin"/><Relationship Id="rId11" Type="http://schemas.openxmlformats.org/officeDocument/2006/relationships/image" Target="../media/image362.wmf"/><Relationship Id="rId24" Type="http://schemas.openxmlformats.org/officeDocument/2006/relationships/image" Target="../media/image368.wmf"/><Relationship Id="rId5" Type="http://schemas.openxmlformats.org/officeDocument/2006/relationships/image" Target="../media/image359.wmf"/><Relationship Id="rId15" Type="http://schemas.openxmlformats.org/officeDocument/2006/relationships/image" Target="../media/image364.wmf"/><Relationship Id="rId23" Type="http://schemas.openxmlformats.org/officeDocument/2006/relationships/oleObject" Target="../embeddings/oleObject392.bin"/><Relationship Id="rId28" Type="http://schemas.openxmlformats.org/officeDocument/2006/relationships/image" Target="../media/image370.wmf"/><Relationship Id="rId10" Type="http://schemas.openxmlformats.org/officeDocument/2006/relationships/oleObject" Target="../embeddings/oleObject385.bin"/><Relationship Id="rId19" Type="http://schemas.openxmlformats.org/officeDocument/2006/relationships/image" Target="../media/image366.wmf"/><Relationship Id="rId4" Type="http://schemas.openxmlformats.org/officeDocument/2006/relationships/oleObject" Target="../embeddings/oleObject382.bin"/><Relationship Id="rId9" Type="http://schemas.openxmlformats.org/officeDocument/2006/relationships/image" Target="../media/image361.wmf"/><Relationship Id="rId14" Type="http://schemas.openxmlformats.org/officeDocument/2006/relationships/oleObject" Target="../embeddings/oleObject387.bin"/><Relationship Id="rId22" Type="http://schemas.openxmlformats.org/officeDocument/2006/relationships/oleObject" Target="../embeddings/oleObject391.bin"/><Relationship Id="rId27" Type="http://schemas.openxmlformats.org/officeDocument/2006/relationships/oleObject" Target="../embeddings/oleObject394.bin"/><Relationship Id="rId30" Type="http://schemas.openxmlformats.org/officeDocument/2006/relationships/image" Target="../media/image371.wmf"/></Relationships>
</file>

<file path=ppt/slides/_rels/slide36.xml.rels><?xml version="1.0" encoding="UTF-8" standalone="yes"?>
<Relationships xmlns="http://schemas.openxmlformats.org/package/2006/relationships"><Relationship Id="rId13" Type="http://schemas.openxmlformats.org/officeDocument/2006/relationships/image" Target="../media/image377.wmf"/><Relationship Id="rId18" Type="http://schemas.openxmlformats.org/officeDocument/2006/relationships/oleObject" Target="../embeddings/oleObject404.bin"/><Relationship Id="rId26" Type="http://schemas.openxmlformats.org/officeDocument/2006/relationships/oleObject" Target="../embeddings/oleObject408.bin"/><Relationship Id="rId3" Type="http://schemas.openxmlformats.org/officeDocument/2006/relationships/image" Target="../media/image372.wmf"/><Relationship Id="rId21" Type="http://schemas.openxmlformats.org/officeDocument/2006/relationships/image" Target="../media/image381.wmf"/><Relationship Id="rId7" Type="http://schemas.openxmlformats.org/officeDocument/2006/relationships/image" Target="../media/image374.wmf"/><Relationship Id="rId12" Type="http://schemas.openxmlformats.org/officeDocument/2006/relationships/oleObject" Target="../embeddings/oleObject401.bin"/><Relationship Id="rId17" Type="http://schemas.openxmlformats.org/officeDocument/2006/relationships/image" Target="../media/image379.wmf"/><Relationship Id="rId25" Type="http://schemas.openxmlformats.org/officeDocument/2006/relationships/image" Target="../media/image383.wmf"/><Relationship Id="rId33" Type="http://schemas.openxmlformats.org/officeDocument/2006/relationships/image" Target="../media/image387.wmf"/><Relationship Id="rId2" Type="http://schemas.openxmlformats.org/officeDocument/2006/relationships/oleObject" Target="../embeddings/oleObject396.bin"/><Relationship Id="rId16" Type="http://schemas.openxmlformats.org/officeDocument/2006/relationships/oleObject" Target="../embeddings/oleObject403.bin"/><Relationship Id="rId20" Type="http://schemas.openxmlformats.org/officeDocument/2006/relationships/oleObject" Target="../embeddings/oleObject405.bin"/><Relationship Id="rId29" Type="http://schemas.openxmlformats.org/officeDocument/2006/relationships/image" Target="../media/image385.wmf"/><Relationship Id="rId1" Type="http://schemas.openxmlformats.org/officeDocument/2006/relationships/slideLayout" Target="../slideLayouts/slideLayout15.xml"/><Relationship Id="rId6" Type="http://schemas.openxmlformats.org/officeDocument/2006/relationships/oleObject" Target="../embeddings/oleObject398.bin"/><Relationship Id="rId11" Type="http://schemas.openxmlformats.org/officeDocument/2006/relationships/image" Target="../media/image376.wmf"/><Relationship Id="rId24" Type="http://schemas.openxmlformats.org/officeDocument/2006/relationships/oleObject" Target="../embeddings/oleObject407.bin"/><Relationship Id="rId32" Type="http://schemas.openxmlformats.org/officeDocument/2006/relationships/oleObject" Target="../embeddings/oleObject411.bin"/><Relationship Id="rId5" Type="http://schemas.openxmlformats.org/officeDocument/2006/relationships/image" Target="../media/image373.wmf"/><Relationship Id="rId15" Type="http://schemas.openxmlformats.org/officeDocument/2006/relationships/image" Target="../media/image378.wmf"/><Relationship Id="rId23" Type="http://schemas.openxmlformats.org/officeDocument/2006/relationships/image" Target="../media/image382.wmf"/><Relationship Id="rId28" Type="http://schemas.openxmlformats.org/officeDocument/2006/relationships/oleObject" Target="../embeddings/oleObject409.bin"/><Relationship Id="rId10" Type="http://schemas.openxmlformats.org/officeDocument/2006/relationships/oleObject" Target="../embeddings/oleObject400.bin"/><Relationship Id="rId19" Type="http://schemas.openxmlformats.org/officeDocument/2006/relationships/image" Target="../media/image380.wmf"/><Relationship Id="rId31" Type="http://schemas.openxmlformats.org/officeDocument/2006/relationships/image" Target="../media/image386.wmf"/><Relationship Id="rId4" Type="http://schemas.openxmlformats.org/officeDocument/2006/relationships/oleObject" Target="../embeddings/oleObject397.bin"/><Relationship Id="rId9" Type="http://schemas.openxmlformats.org/officeDocument/2006/relationships/image" Target="../media/image375.wmf"/><Relationship Id="rId14" Type="http://schemas.openxmlformats.org/officeDocument/2006/relationships/oleObject" Target="../embeddings/oleObject402.bin"/><Relationship Id="rId22" Type="http://schemas.openxmlformats.org/officeDocument/2006/relationships/oleObject" Target="../embeddings/oleObject406.bin"/><Relationship Id="rId27" Type="http://schemas.openxmlformats.org/officeDocument/2006/relationships/image" Target="../media/image384.wmf"/><Relationship Id="rId30" Type="http://schemas.openxmlformats.org/officeDocument/2006/relationships/oleObject" Target="../embeddings/oleObject410.bin"/><Relationship Id="rId8" Type="http://schemas.openxmlformats.org/officeDocument/2006/relationships/oleObject" Target="../embeddings/oleObject399.bin"/></Relationships>
</file>

<file path=ppt/slides/_rels/slide37.xml.rels><?xml version="1.0" encoding="UTF-8" standalone="yes"?>
<Relationships xmlns="http://schemas.openxmlformats.org/package/2006/relationships"><Relationship Id="rId13" Type="http://schemas.openxmlformats.org/officeDocument/2006/relationships/image" Target="../media/image393.wmf"/><Relationship Id="rId18" Type="http://schemas.openxmlformats.org/officeDocument/2006/relationships/oleObject" Target="../embeddings/oleObject420.bin"/><Relationship Id="rId26" Type="http://schemas.openxmlformats.org/officeDocument/2006/relationships/oleObject" Target="../embeddings/oleObject424.bin"/><Relationship Id="rId39" Type="http://schemas.openxmlformats.org/officeDocument/2006/relationships/image" Target="../media/image406.wmf"/><Relationship Id="rId21" Type="http://schemas.openxmlformats.org/officeDocument/2006/relationships/image" Target="../media/image397.wmf"/><Relationship Id="rId34" Type="http://schemas.openxmlformats.org/officeDocument/2006/relationships/oleObject" Target="../embeddings/oleObject428.bin"/><Relationship Id="rId7" Type="http://schemas.openxmlformats.org/officeDocument/2006/relationships/image" Target="../media/image390.wmf"/><Relationship Id="rId12" Type="http://schemas.openxmlformats.org/officeDocument/2006/relationships/oleObject" Target="../embeddings/oleObject417.bin"/><Relationship Id="rId17" Type="http://schemas.openxmlformats.org/officeDocument/2006/relationships/image" Target="../media/image395.wmf"/><Relationship Id="rId25" Type="http://schemas.openxmlformats.org/officeDocument/2006/relationships/image" Target="../media/image399.wmf"/><Relationship Id="rId33" Type="http://schemas.openxmlformats.org/officeDocument/2006/relationships/image" Target="../media/image403.wmf"/><Relationship Id="rId38" Type="http://schemas.openxmlformats.org/officeDocument/2006/relationships/oleObject" Target="../embeddings/oleObject430.bin"/><Relationship Id="rId2" Type="http://schemas.openxmlformats.org/officeDocument/2006/relationships/oleObject" Target="../embeddings/oleObject412.bin"/><Relationship Id="rId16" Type="http://schemas.openxmlformats.org/officeDocument/2006/relationships/oleObject" Target="../embeddings/oleObject419.bin"/><Relationship Id="rId20" Type="http://schemas.openxmlformats.org/officeDocument/2006/relationships/oleObject" Target="../embeddings/oleObject421.bin"/><Relationship Id="rId29" Type="http://schemas.openxmlformats.org/officeDocument/2006/relationships/image" Target="../media/image401.wmf"/><Relationship Id="rId1" Type="http://schemas.openxmlformats.org/officeDocument/2006/relationships/slideLayout" Target="../slideLayouts/slideLayout15.xml"/><Relationship Id="rId6" Type="http://schemas.openxmlformats.org/officeDocument/2006/relationships/oleObject" Target="../embeddings/oleObject414.bin"/><Relationship Id="rId11" Type="http://schemas.openxmlformats.org/officeDocument/2006/relationships/image" Target="../media/image392.wmf"/><Relationship Id="rId24" Type="http://schemas.openxmlformats.org/officeDocument/2006/relationships/oleObject" Target="../embeddings/oleObject423.bin"/><Relationship Id="rId32" Type="http://schemas.openxmlformats.org/officeDocument/2006/relationships/oleObject" Target="../embeddings/oleObject427.bin"/><Relationship Id="rId37" Type="http://schemas.openxmlformats.org/officeDocument/2006/relationships/image" Target="../media/image405.wmf"/><Relationship Id="rId5" Type="http://schemas.openxmlformats.org/officeDocument/2006/relationships/image" Target="../media/image389.wmf"/><Relationship Id="rId15" Type="http://schemas.openxmlformats.org/officeDocument/2006/relationships/image" Target="../media/image394.wmf"/><Relationship Id="rId23" Type="http://schemas.openxmlformats.org/officeDocument/2006/relationships/image" Target="../media/image398.wmf"/><Relationship Id="rId28" Type="http://schemas.openxmlformats.org/officeDocument/2006/relationships/oleObject" Target="../embeddings/oleObject425.bin"/><Relationship Id="rId36" Type="http://schemas.openxmlformats.org/officeDocument/2006/relationships/oleObject" Target="../embeddings/oleObject429.bin"/><Relationship Id="rId10" Type="http://schemas.openxmlformats.org/officeDocument/2006/relationships/oleObject" Target="../embeddings/oleObject416.bin"/><Relationship Id="rId19" Type="http://schemas.openxmlformats.org/officeDocument/2006/relationships/image" Target="../media/image396.wmf"/><Relationship Id="rId31" Type="http://schemas.openxmlformats.org/officeDocument/2006/relationships/image" Target="../media/image402.wmf"/><Relationship Id="rId4" Type="http://schemas.openxmlformats.org/officeDocument/2006/relationships/oleObject" Target="../embeddings/oleObject413.bin"/><Relationship Id="rId9" Type="http://schemas.openxmlformats.org/officeDocument/2006/relationships/image" Target="../media/image391.wmf"/><Relationship Id="rId14" Type="http://schemas.openxmlformats.org/officeDocument/2006/relationships/oleObject" Target="../embeddings/oleObject418.bin"/><Relationship Id="rId22" Type="http://schemas.openxmlformats.org/officeDocument/2006/relationships/oleObject" Target="../embeddings/oleObject422.bin"/><Relationship Id="rId27" Type="http://schemas.openxmlformats.org/officeDocument/2006/relationships/image" Target="../media/image400.wmf"/><Relationship Id="rId30" Type="http://schemas.openxmlformats.org/officeDocument/2006/relationships/oleObject" Target="../embeddings/oleObject426.bin"/><Relationship Id="rId35" Type="http://schemas.openxmlformats.org/officeDocument/2006/relationships/image" Target="../media/image404.wmf"/><Relationship Id="rId8" Type="http://schemas.openxmlformats.org/officeDocument/2006/relationships/oleObject" Target="../embeddings/oleObject415.bin"/><Relationship Id="rId3" Type="http://schemas.openxmlformats.org/officeDocument/2006/relationships/image" Target="../media/image388.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34.bin"/><Relationship Id="rId13" Type="http://schemas.openxmlformats.org/officeDocument/2006/relationships/oleObject" Target="../embeddings/oleObject437.bin"/><Relationship Id="rId18" Type="http://schemas.openxmlformats.org/officeDocument/2006/relationships/oleObject" Target="../embeddings/oleObject440.bin"/><Relationship Id="rId3" Type="http://schemas.openxmlformats.org/officeDocument/2006/relationships/image" Target="../media/image407.wmf"/><Relationship Id="rId21" Type="http://schemas.openxmlformats.org/officeDocument/2006/relationships/image" Target="../media/image415.wmf"/><Relationship Id="rId7" Type="http://schemas.openxmlformats.org/officeDocument/2006/relationships/image" Target="../media/image409.wmf"/><Relationship Id="rId12" Type="http://schemas.openxmlformats.org/officeDocument/2006/relationships/image" Target="../media/image411.wmf"/><Relationship Id="rId17" Type="http://schemas.openxmlformats.org/officeDocument/2006/relationships/image" Target="../media/image413.wmf"/><Relationship Id="rId2" Type="http://schemas.openxmlformats.org/officeDocument/2006/relationships/oleObject" Target="../embeddings/oleObject431.bin"/><Relationship Id="rId16" Type="http://schemas.openxmlformats.org/officeDocument/2006/relationships/oleObject" Target="../embeddings/oleObject439.bin"/><Relationship Id="rId20" Type="http://schemas.openxmlformats.org/officeDocument/2006/relationships/oleObject" Target="../embeddings/oleObject441.bin"/><Relationship Id="rId1" Type="http://schemas.openxmlformats.org/officeDocument/2006/relationships/slideLayout" Target="../slideLayouts/slideLayout12.xml"/><Relationship Id="rId6" Type="http://schemas.openxmlformats.org/officeDocument/2006/relationships/oleObject" Target="../embeddings/oleObject433.bin"/><Relationship Id="rId11" Type="http://schemas.openxmlformats.org/officeDocument/2006/relationships/oleObject" Target="../embeddings/oleObject436.bin"/><Relationship Id="rId5" Type="http://schemas.openxmlformats.org/officeDocument/2006/relationships/image" Target="../media/image408.wmf"/><Relationship Id="rId15" Type="http://schemas.openxmlformats.org/officeDocument/2006/relationships/image" Target="../media/image412.wmf"/><Relationship Id="rId10" Type="http://schemas.openxmlformats.org/officeDocument/2006/relationships/image" Target="../media/image410.wmf"/><Relationship Id="rId19" Type="http://schemas.openxmlformats.org/officeDocument/2006/relationships/image" Target="../media/image414.wmf"/><Relationship Id="rId4" Type="http://schemas.openxmlformats.org/officeDocument/2006/relationships/oleObject" Target="../embeddings/oleObject432.bin"/><Relationship Id="rId9" Type="http://schemas.openxmlformats.org/officeDocument/2006/relationships/oleObject" Target="../embeddings/oleObject435.bin"/><Relationship Id="rId14" Type="http://schemas.openxmlformats.org/officeDocument/2006/relationships/oleObject" Target="../embeddings/oleObject438.bin"/></Relationships>
</file>

<file path=ppt/slides/_rels/slide39.xml.rels><?xml version="1.0" encoding="UTF-8" standalone="yes"?>
<Relationships xmlns="http://schemas.openxmlformats.org/package/2006/relationships"><Relationship Id="rId8" Type="http://schemas.openxmlformats.org/officeDocument/2006/relationships/image" Target="../media/image419.wmf"/><Relationship Id="rId13" Type="http://schemas.openxmlformats.org/officeDocument/2006/relationships/image" Target="../media/image421.wmf"/><Relationship Id="rId18" Type="http://schemas.openxmlformats.org/officeDocument/2006/relationships/image" Target="../media/image423.wmf"/><Relationship Id="rId3" Type="http://schemas.openxmlformats.org/officeDocument/2006/relationships/image" Target="../media/image416.wmf"/><Relationship Id="rId21" Type="http://schemas.openxmlformats.org/officeDocument/2006/relationships/oleObject" Target="../embeddings/oleObject452.bin"/><Relationship Id="rId7" Type="http://schemas.openxmlformats.org/officeDocument/2006/relationships/oleObject" Target="../embeddings/oleObject444.bin"/><Relationship Id="rId12" Type="http://schemas.openxmlformats.org/officeDocument/2006/relationships/oleObject" Target="../embeddings/oleObject447.bin"/><Relationship Id="rId17" Type="http://schemas.openxmlformats.org/officeDocument/2006/relationships/oleObject" Target="../embeddings/oleObject450.bin"/><Relationship Id="rId2" Type="http://schemas.openxmlformats.org/officeDocument/2006/relationships/oleObject" Target="../embeddings/oleObject442.bin"/><Relationship Id="rId16" Type="http://schemas.openxmlformats.org/officeDocument/2006/relationships/image" Target="../media/image422.wmf"/><Relationship Id="rId20" Type="http://schemas.openxmlformats.org/officeDocument/2006/relationships/image" Target="../media/image424.wmf"/><Relationship Id="rId1" Type="http://schemas.openxmlformats.org/officeDocument/2006/relationships/slideLayout" Target="../slideLayouts/slideLayout16.xml"/><Relationship Id="rId6" Type="http://schemas.openxmlformats.org/officeDocument/2006/relationships/image" Target="../media/image418.wmf"/><Relationship Id="rId11" Type="http://schemas.openxmlformats.org/officeDocument/2006/relationships/oleObject" Target="../embeddings/oleObject446.bin"/><Relationship Id="rId5" Type="http://schemas.openxmlformats.org/officeDocument/2006/relationships/oleObject" Target="../embeddings/oleObject443.bin"/><Relationship Id="rId15" Type="http://schemas.openxmlformats.org/officeDocument/2006/relationships/oleObject" Target="../embeddings/oleObject449.bin"/><Relationship Id="rId10" Type="http://schemas.openxmlformats.org/officeDocument/2006/relationships/image" Target="../media/image420.wmf"/><Relationship Id="rId19" Type="http://schemas.openxmlformats.org/officeDocument/2006/relationships/oleObject" Target="../embeddings/oleObject451.bin"/><Relationship Id="rId4" Type="http://schemas.openxmlformats.org/officeDocument/2006/relationships/image" Target="../media/image417.wmf"/><Relationship Id="rId9" Type="http://schemas.openxmlformats.org/officeDocument/2006/relationships/oleObject" Target="../embeddings/oleObject445.bin"/><Relationship Id="rId14" Type="http://schemas.openxmlformats.org/officeDocument/2006/relationships/oleObject" Target="../embeddings/oleObject448.bin"/><Relationship Id="rId22" Type="http://schemas.openxmlformats.org/officeDocument/2006/relationships/image" Target="../media/image425.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27.wmf"/><Relationship Id="rId18" Type="http://schemas.openxmlformats.org/officeDocument/2006/relationships/oleObject" Target="../embeddings/oleObject28.bin"/><Relationship Id="rId3" Type="http://schemas.openxmlformats.org/officeDocument/2006/relationships/image" Target="../media/image22.wmf"/><Relationship Id="rId21" Type="http://schemas.openxmlformats.org/officeDocument/2006/relationships/image" Target="../media/image31.wmf"/><Relationship Id="rId7" Type="http://schemas.openxmlformats.org/officeDocument/2006/relationships/image" Target="../media/image24.wmf"/><Relationship Id="rId12" Type="http://schemas.openxmlformats.org/officeDocument/2006/relationships/oleObject" Target="../embeddings/oleObject25.bin"/><Relationship Id="rId17" Type="http://schemas.openxmlformats.org/officeDocument/2006/relationships/image" Target="../media/image29.wmf"/><Relationship Id="rId2" Type="http://schemas.openxmlformats.org/officeDocument/2006/relationships/oleObject" Target="../embeddings/oleObject20.bin"/><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slideLayout" Target="../slideLayouts/slideLayout12.xml"/><Relationship Id="rId6" Type="http://schemas.openxmlformats.org/officeDocument/2006/relationships/oleObject" Target="../embeddings/oleObject22.bin"/><Relationship Id="rId11" Type="http://schemas.openxmlformats.org/officeDocument/2006/relationships/image" Target="../media/image26.wmf"/><Relationship Id="rId5" Type="http://schemas.openxmlformats.org/officeDocument/2006/relationships/image" Target="../media/image23.wmf"/><Relationship Id="rId15" Type="http://schemas.openxmlformats.org/officeDocument/2006/relationships/image" Target="../media/image28.wmf"/><Relationship Id="rId10" Type="http://schemas.openxmlformats.org/officeDocument/2006/relationships/oleObject" Target="../embeddings/oleObject24.bin"/><Relationship Id="rId19" Type="http://schemas.openxmlformats.org/officeDocument/2006/relationships/image" Target="../media/image30.wmf"/><Relationship Id="rId4" Type="http://schemas.openxmlformats.org/officeDocument/2006/relationships/oleObject" Target="../embeddings/oleObject21.bin"/><Relationship Id="rId9" Type="http://schemas.openxmlformats.org/officeDocument/2006/relationships/image" Target="../media/image25.wmf"/><Relationship Id="rId14" Type="http://schemas.openxmlformats.org/officeDocument/2006/relationships/oleObject" Target="../embeddings/oleObject26.bin"/></Relationships>
</file>

<file path=ppt/slides/_rels/slide40.xml.rels><?xml version="1.0" encoding="UTF-8" standalone="yes"?>
<Relationships xmlns="http://schemas.openxmlformats.org/package/2006/relationships"><Relationship Id="rId8" Type="http://schemas.openxmlformats.org/officeDocument/2006/relationships/image" Target="../media/image428.wmf"/><Relationship Id="rId13" Type="http://schemas.openxmlformats.org/officeDocument/2006/relationships/oleObject" Target="../embeddings/oleObject458.bin"/><Relationship Id="rId18" Type="http://schemas.openxmlformats.org/officeDocument/2006/relationships/image" Target="../media/image433.wmf"/><Relationship Id="rId26" Type="http://schemas.openxmlformats.org/officeDocument/2006/relationships/image" Target="../media/image437.wmf"/><Relationship Id="rId3" Type="http://schemas.openxmlformats.org/officeDocument/2006/relationships/oleObject" Target="../embeddings/oleObject453.bin"/><Relationship Id="rId21" Type="http://schemas.openxmlformats.org/officeDocument/2006/relationships/oleObject" Target="../embeddings/oleObject462.bin"/><Relationship Id="rId7" Type="http://schemas.openxmlformats.org/officeDocument/2006/relationships/oleObject" Target="../embeddings/oleObject455.bin"/><Relationship Id="rId12" Type="http://schemas.openxmlformats.org/officeDocument/2006/relationships/image" Target="../media/image430.wmf"/><Relationship Id="rId17" Type="http://schemas.openxmlformats.org/officeDocument/2006/relationships/oleObject" Target="../embeddings/oleObject460.bin"/><Relationship Id="rId25" Type="http://schemas.openxmlformats.org/officeDocument/2006/relationships/oleObject" Target="../embeddings/oleObject464.bin"/><Relationship Id="rId2" Type="http://schemas.openxmlformats.org/officeDocument/2006/relationships/notesSlide" Target="../notesSlides/notesSlide1.xml"/><Relationship Id="rId16" Type="http://schemas.openxmlformats.org/officeDocument/2006/relationships/image" Target="../media/image432.wmf"/><Relationship Id="rId20" Type="http://schemas.openxmlformats.org/officeDocument/2006/relationships/image" Target="../media/image434.wmf"/><Relationship Id="rId1" Type="http://schemas.openxmlformats.org/officeDocument/2006/relationships/slideLayout" Target="../slideLayouts/slideLayout12.xml"/><Relationship Id="rId6" Type="http://schemas.openxmlformats.org/officeDocument/2006/relationships/image" Target="../media/image427.wmf"/><Relationship Id="rId11" Type="http://schemas.openxmlformats.org/officeDocument/2006/relationships/oleObject" Target="../embeddings/oleObject457.bin"/><Relationship Id="rId24" Type="http://schemas.openxmlformats.org/officeDocument/2006/relationships/image" Target="../media/image436.wmf"/><Relationship Id="rId5" Type="http://schemas.openxmlformats.org/officeDocument/2006/relationships/oleObject" Target="../embeddings/oleObject454.bin"/><Relationship Id="rId15" Type="http://schemas.openxmlformats.org/officeDocument/2006/relationships/oleObject" Target="../embeddings/oleObject459.bin"/><Relationship Id="rId23" Type="http://schemas.openxmlformats.org/officeDocument/2006/relationships/oleObject" Target="../embeddings/oleObject463.bin"/><Relationship Id="rId28" Type="http://schemas.openxmlformats.org/officeDocument/2006/relationships/image" Target="../media/image438.wmf"/><Relationship Id="rId10" Type="http://schemas.openxmlformats.org/officeDocument/2006/relationships/image" Target="../media/image429.wmf"/><Relationship Id="rId19" Type="http://schemas.openxmlformats.org/officeDocument/2006/relationships/oleObject" Target="../embeddings/oleObject461.bin"/><Relationship Id="rId4" Type="http://schemas.openxmlformats.org/officeDocument/2006/relationships/image" Target="../media/image426.wmf"/><Relationship Id="rId9" Type="http://schemas.openxmlformats.org/officeDocument/2006/relationships/oleObject" Target="../embeddings/oleObject456.bin"/><Relationship Id="rId14" Type="http://schemas.openxmlformats.org/officeDocument/2006/relationships/image" Target="../media/image431.wmf"/><Relationship Id="rId22" Type="http://schemas.openxmlformats.org/officeDocument/2006/relationships/image" Target="../media/image435.wmf"/><Relationship Id="rId27" Type="http://schemas.openxmlformats.org/officeDocument/2006/relationships/oleObject" Target="../embeddings/oleObject465.bin"/></Relationships>
</file>

<file path=ppt/slides/_rels/slide41.xml.rels><?xml version="1.0" encoding="UTF-8" standalone="yes"?>
<Relationships xmlns="http://schemas.openxmlformats.org/package/2006/relationships"><Relationship Id="rId8" Type="http://schemas.openxmlformats.org/officeDocument/2006/relationships/image" Target="../media/image441.wmf"/><Relationship Id="rId13" Type="http://schemas.openxmlformats.org/officeDocument/2006/relationships/oleObject" Target="../embeddings/oleObject472.bin"/><Relationship Id="rId3" Type="http://schemas.openxmlformats.org/officeDocument/2006/relationships/image" Target="../media/image439.wmf"/><Relationship Id="rId7" Type="http://schemas.openxmlformats.org/officeDocument/2006/relationships/oleObject" Target="../embeddings/oleObject469.bin"/><Relationship Id="rId12" Type="http://schemas.openxmlformats.org/officeDocument/2006/relationships/image" Target="../media/image443.wmf"/><Relationship Id="rId17" Type="http://schemas.openxmlformats.org/officeDocument/2006/relationships/image" Target="../media/image445.wmf"/><Relationship Id="rId2" Type="http://schemas.openxmlformats.org/officeDocument/2006/relationships/oleObject" Target="../embeddings/oleObject466.bin"/><Relationship Id="rId16" Type="http://schemas.openxmlformats.org/officeDocument/2006/relationships/oleObject" Target="../embeddings/oleObject474.bin"/><Relationship Id="rId1" Type="http://schemas.openxmlformats.org/officeDocument/2006/relationships/slideLayout" Target="../slideLayouts/slideLayout12.xml"/><Relationship Id="rId6" Type="http://schemas.openxmlformats.org/officeDocument/2006/relationships/oleObject" Target="../embeddings/oleObject468.bin"/><Relationship Id="rId11" Type="http://schemas.openxmlformats.org/officeDocument/2006/relationships/oleObject" Target="../embeddings/oleObject471.bin"/><Relationship Id="rId5" Type="http://schemas.openxmlformats.org/officeDocument/2006/relationships/image" Target="../media/image440.wmf"/><Relationship Id="rId15" Type="http://schemas.openxmlformats.org/officeDocument/2006/relationships/oleObject" Target="../embeddings/oleObject473.bin"/><Relationship Id="rId10" Type="http://schemas.openxmlformats.org/officeDocument/2006/relationships/image" Target="../media/image442.wmf"/><Relationship Id="rId4" Type="http://schemas.openxmlformats.org/officeDocument/2006/relationships/oleObject" Target="../embeddings/oleObject467.bin"/><Relationship Id="rId9" Type="http://schemas.openxmlformats.org/officeDocument/2006/relationships/oleObject" Target="../embeddings/oleObject470.bin"/><Relationship Id="rId14" Type="http://schemas.openxmlformats.org/officeDocument/2006/relationships/image" Target="../media/image444.wmf"/></Relationships>
</file>

<file path=ppt/slides/_rels/slide42.xml.rels><?xml version="1.0" encoding="UTF-8" standalone="yes"?>
<Relationships xmlns="http://schemas.openxmlformats.org/package/2006/relationships"><Relationship Id="rId13" Type="http://schemas.openxmlformats.org/officeDocument/2006/relationships/image" Target="../media/image451.wmf"/><Relationship Id="rId18" Type="http://schemas.openxmlformats.org/officeDocument/2006/relationships/oleObject" Target="../embeddings/oleObject483.bin"/><Relationship Id="rId26" Type="http://schemas.openxmlformats.org/officeDocument/2006/relationships/image" Target="../media/image457.wmf"/><Relationship Id="rId39" Type="http://schemas.openxmlformats.org/officeDocument/2006/relationships/image" Target="../media/image462.wmf"/><Relationship Id="rId21" Type="http://schemas.openxmlformats.org/officeDocument/2006/relationships/image" Target="../media/image455.wmf"/><Relationship Id="rId34" Type="http://schemas.openxmlformats.org/officeDocument/2006/relationships/image" Target="../media/image461.wmf"/><Relationship Id="rId42" Type="http://schemas.openxmlformats.org/officeDocument/2006/relationships/oleObject" Target="../embeddings/oleObject497.bin"/><Relationship Id="rId47" Type="http://schemas.openxmlformats.org/officeDocument/2006/relationships/image" Target="../media/image466.wmf"/><Relationship Id="rId50" Type="http://schemas.openxmlformats.org/officeDocument/2006/relationships/oleObject" Target="../embeddings/oleObject501.bin"/><Relationship Id="rId55" Type="http://schemas.openxmlformats.org/officeDocument/2006/relationships/image" Target="../media/image470.wmf"/><Relationship Id="rId7" Type="http://schemas.openxmlformats.org/officeDocument/2006/relationships/image" Target="../media/image448.wmf"/><Relationship Id="rId2" Type="http://schemas.openxmlformats.org/officeDocument/2006/relationships/oleObject" Target="../embeddings/oleObject475.bin"/><Relationship Id="rId16" Type="http://schemas.openxmlformats.org/officeDocument/2006/relationships/oleObject" Target="../embeddings/oleObject482.bin"/><Relationship Id="rId29" Type="http://schemas.openxmlformats.org/officeDocument/2006/relationships/oleObject" Target="../embeddings/oleObject489.bin"/><Relationship Id="rId11" Type="http://schemas.openxmlformats.org/officeDocument/2006/relationships/image" Target="../media/image450.wmf"/><Relationship Id="rId24" Type="http://schemas.openxmlformats.org/officeDocument/2006/relationships/oleObject" Target="../embeddings/oleObject486.bin"/><Relationship Id="rId32" Type="http://schemas.openxmlformats.org/officeDocument/2006/relationships/image" Target="../media/image460.wmf"/><Relationship Id="rId37" Type="http://schemas.openxmlformats.org/officeDocument/2006/relationships/oleObject" Target="../embeddings/oleObject494.bin"/><Relationship Id="rId40" Type="http://schemas.openxmlformats.org/officeDocument/2006/relationships/oleObject" Target="../embeddings/oleObject496.bin"/><Relationship Id="rId45" Type="http://schemas.openxmlformats.org/officeDocument/2006/relationships/image" Target="../media/image465.wmf"/><Relationship Id="rId53" Type="http://schemas.openxmlformats.org/officeDocument/2006/relationships/image" Target="../media/image469.wmf"/><Relationship Id="rId5" Type="http://schemas.openxmlformats.org/officeDocument/2006/relationships/image" Target="../media/image447.wmf"/><Relationship Id="rId19" Type="http://schemas.openxmlformats.org/officeDocument/2006/relationships/image" Target="../media/image454.wmf"/><Relationship Id="rId4" Type="http://schemas.openxmlformats.org/officeDocument/2006/relationships/oleObject" Target="../embeddings/oleObject476.bin"/><Relationship Id="rId9" Type="http://schemas.openxmlformats.org/officeDocument/2006/relationships/image" Target="../media/image449.wmf"/><Relationship Id="rId14" Type="http://schemas.openxmlformats.org/officeDocument/2006/relationships/oleObject" Target="../embeddings/oleObject481.bin"/><Relationship Id="rId22" Type="http://schemas.openxmlformats.org/officeDocument/2006/relationships/oleObject" Target="../embeddings/oleObject485.bin"/><Relationship Id="rId27" Type="http://schemas.openxmlformats.org/officeDocument/2006/relationships/oleObject" Target="../embeddings/oleObject488.bin"/><Relationship Id="rId30" Type="http://schemas.openxmlformats.org/officeDocument/2006/relationships/image" Target="../media/image459.wmf"/><Relationship Id="rId35" Type="http://schemas.openxmlformats.org/officeDocument/2006/relationships/oleObject" Target="../embeddings/oleObject492.bin"/><Relationship Id="rId43" Type="http://schemas.openxmlformats.org/officeDocument/2006/relationships/image" Target="../media/image464.wmf"/><Relationship Id="rId48" Type="http://schemas.openxmlformats.org/officeDocument/2006/relationships/oleObject" Target="../embeddings/oleObject500.bin"/><Relationship Id="rId56" Type="http://schemas.openxmlformats.org/officeDocument/2006/relationships/oleObject" Target="../embeddings/oleObject504.bin"/><Relationship Id="rId8" Type="http://schemas.openxmlformats.org/officeDocument/2006/relationships/oleObject" Target="../embeddings/oleObject478.bin"/><Relationship Id="rId51" Type="http://schemas.openxmlformats.org/officeDocument/2006/relationships/image" Target="../media/image468.wmf"/><Relationship Id="rId3" Type="http://schemas.openxmlformats.org/officeDocument/2006/relationships/image" Target="../media/image446.wmf"/><Relationship Id="rId12" Type="http://schemas.openxmlformats.org/officeDocument/2006/relationships/oleObject" Target="../embeddings/oleObject480.bin"/><Relationship Id="rId17" Type="http://schemas.openxmlformats.org/officeDocument/2006/relationships/image" Target="../media/image453.wmf"/><Relationship Id="rId25" Type="http://schemas.openxmlformats.org/officeDocument/2006/relationships/oleObject" Target="../embeddings/oleObject487.bin"/><Relationship Id="rId33" Type="http://schemas.openxmlformats.org/officeDocument/2006/relationships/oleObject" Target="../embeddings/oleObject491.bin"/><Relationship Id="rId38" Type="http://schemas.openxmlformats.org/officeDocument/2006/relationships/oleObject" Target="../embeddings/oleObject495.bin"/><Relationship Id="rId46" Type="http://schemas.openxmlformats.org/officeDocument/2006/relationships/oleObject" Target="../embeddings/oleObject499.bin"/><Relationship Id="rId20" Type="http://schemas.openxmlformats.org/officeDocument/2006/relationships/oleObject" Target="../embeddings/oleObject484.bin"/><Relationship Id="rId41" Type="http://schemas.openxmlformats.org/officeDocument/2006/relationships/image" Target="../media/image463.wmf"/><Relationship Id="rId54" Type="http://schemas.openxmlformats.org/officeDocument/2006/relationships/oleObject" Target="../embeddings/oleObject503.bin"/><Relationship Id="rId1" Type="http://schemas.openxmlformats.org/officeDocument/2006/relationships/slideLayout" Target="../slideLayouts/slideLayout17.xml"/><Relationship Id="rId6" Type="http://schemas.openxmlformats.org/officeDocument/2006/relationships/oleObject" Target="../embeddings/oleObject477.bin"/><Relationship Id="rId15" Type="http://schemas.openxmlformats.org/officeDocument/2006/relationships/image" Target="../media/image452.wmf"/><Relationship Id="rId23" Type="http://schemas.openxmlformats.org/officeDocument/2006/relationships/image" Target="../media/image456.wmf"/><Relationship Id="rId28" Type="http://schemas.openxmlformats.org/officeDocument/2006/relationships/image" Target="../media/image458.wmf"/><Relationship Id="rId36" Type="http://schemas.openxmlformats.org/officeDocument/2006/relationships/oleObject" Target="../embeddings/oleObject493.bin"/><Relationship Id="rId49" Type="http://schemas.openxmlformats.org/officeDocument/2006/relationships/image" Target="../media/image467.wmf"/><Relationship Id="rId57" Type="http://schemas.openxmlformats.org/officeDocument/2006/relationships/image" Target="../media/image471.wmf"/><Relationship Id="rId10" Type="http://schemas.openxmlformats.org/officeDocument/2006/relationships/oleObject" Target="../embeddings/oleObject479.bin"/><Relationship Id="rId31" Type="http://schemas.openxmlformats.org/officeDocument/2006/relationships/oleObject" Target="../embeddings/oleObject490.bin"/><Relationship Id="rId44" Type="http://schemas.openxmlformats.org/officeDocument/2006/relationships/oleObject" Target="../embeddings/oleObject498.bin"/><Relationship Id="rId52" Type="http://schemas.openxmlformats.org/officeDocument/2006/relationships/oleObject" Target="../embeddings/oleObject502.bin"/></Relationships>
</file>

<file path=ppt/slides/_rels/slide43.xml.rels><?xml version="1.0" encoding="UTF-8" standalone="yes"?>
<Relationships xmlns="http://schemas.openxmlformats.org/package/2006/relationships"><Relationship Id="rId13" Type="http://schemas.openxmlformats.org/officeDocument/2006/relationships/image" Target="../media/image477.wmf"/><Relationship Id="rId18" Type="http://schemas.openxmlformats.org/officeDocument/2006/relationships/oleObject" Target="../embeddings/oleObject513.bin"/><Relationship Id="rId26" Type="http://schemas.openxmlformats.org/officeDocument/2006/relationships/oleObject" Target="../embeddings/oleObject517.bin"/><Relationship Id="rId39" Type="http://schemas.openxmlformats.org/officeDocument/2006/relationships/oleObject" Target="../embeddings/oleObject525.bin"/><Relationship Id="rId21" Type="http://schemas.openxmlformats.org/officeDocument/2006/relationships/image" Target="../media/image481.wmf"/><Relationship Id="rId34" Type="http://schemas.openxmlformats.org/officeDocument/2006/relationships/image" Target="../media/image487.wmf"/><Relationship Id="rId42" Type="http://schemas.openxmlformats.org/officeDocument/2006/relationships/image" Target="../media/image490.emf"/><Relationship Id="rId47" Type="http://schemas.openxmlformats.org/officeDocument/2006/relationships/oleObject" Target="../embeddings/oleObject529.bin"/><Relationship Id="rId50" Type="http://schemas.openxmlformats.org/officeDocument/2006/relationships/image" Target="../media/image494.wmf"/><Relationship Id="rId55" Type="http://schemas.openxmlformats.org/officeDocument/2006/relationships/oleObject" Target="../embeddings/oleObject533.bin"/><Relationship Id="rId63" Type="http://schemas.openxmlformats.org/officeDocument/2006/relationships/oleObject" Target="../embeddings/oleObject537.bin"/><Relationship Id="rId7" Type="http://schemas.openxmlformats.org/officeDocument/2006/relationships/image" Target="../media/image474.wmf"/><Relationship Id="rId2" Type="http://schemas.openxmlformats.org/officeDocument/2006/relationships/oleObject" Target="../embeddings/oleObject505.bin"/><Relationship Id="rId16" Type="http://schemas.openxmlformats.org/officeDocument/2006/relationships/oleObject" Target="../embeddings/oleObject512.bin"/><Relationship Id="rId29" Type="http://schemas.openxmlformats.org/officeDocument/2006/relationships/oleObject" Target="../embeddings/oleObject519.bin"/><Relationship Id="rId11" Type="http://schemas.openxmlformats.org/officeDocument/2006/relationships/image" Target="../media/image476.wmf"/><Relationship Id="rId24" Type="http://schemas.openxmlformats.org/officeDocument/2006/relationships/oleObject" Target="../embeddings/oleObject516.bin"/><Relationship Id="rId32" Type="http://schemas.openxmlformats.org/officeDocument/2006/relationships/image" Target="../media/image486.wmf"/><Relationship Id="rId37" Type="http://schemas.openxmlformats.org/officeDocument/2006/relationships/oleObject" Target="../embeddings/oleObject524.bin"/><Relationship Id="rId40" Type="http://schemas.openxmlformats.org/officeDocument/2006/relationships/image" Target="../media/image489.wmf"/><Relationship Id="rId45" Type="http://schemas.openxmlformats.org/officeDocument/2006/relationships/oleObject" Target="../embeddings/oleObject528.bin"/><Relationship Id="rId53" Type="http://schemas.openxmlformats.org/officeDocument/2006/relationships/oleObject" Target="../embeddings/oleObject532.bin"/><Relationship Id="rId58" Type="http://schemas.openxmlformats.org/officeDocument/2006/relationships/image" Target="../media/image498.wmf"/><Relationship Id="rId5" Type="http://schemas.openxmlformats.org/officeDocument/2006/relationships/image" Target="../media/image473.wmf"/><Relationship Id="rId61" Type="http://schemas.openxmlformats.org/officeDocument/2006/relationships/oleObject" Target="../embeddings/oleObject536.bin"/><Relationship Id="rId19" Type="http://schemas.openxmlformats.org/officeDocument/2006/relationships/image" Target="../media/image480.wmf"/><Relationship Id="rId14" Type="http://schemas.openxmlformats.org/officeDocument/2006/relationships/oleObject" Target="../embeddings/oleObject511.bin"/><Relationship Id="rId22" Type="http://schemas.openxmlformats.org/officeDocument/2006/relationships/oleObject" Target="../embeddings/oleObject515.bin"/><Relationship Id="rId27" Type="http://schemas.openxmlformats.org/officeDocument/2006/relationships/oleObject" Target="../embeddings/oleObject518.bin"/><Relationship Id="rId30" Type="http://schemas.openxmlformats.org/officeDocument/2006/relationships/image" Target="../media/image485.wmf"/><Relationship Id="rId35" Type="http://schemas.openxmlformats.org/officeDocument/2006/relationships/oleObject" Target="../embeddings/oleObject522.bin"/><Relationship Id="rId43" Type="http://schemas.openxmlformats.org/officeDocument/2006/relationships/oleObject" Target="../embeddings/oleObject527.bin"/><Relationship Id="rId48" Type="http://schemas.openxmlformats.org/officeDocument/2006/relationships/image" Target="../media/image493.wmf"/><Relationship Id="rId56" Type="http://schemas.openxmlformats.org/officeDocument/2006/relationships/image" Target="../media/image497.wmf"/><Relationship Id="rId64" Type="http://schemas.openxmlformats.org/officeDocument/2006/relationships/image" Target="../media/image501.wmf"/><Relationship Id="rId8" Type="http://schemas.openxmlformats.org/officeDocument/2006/relationships/oleObject" Target="../embeddings/oleObject508.bin"/><Relationship Id="rId51" Type="http://schemas.openxmlformats.org/officeDocument/2006/relationships/oleObject" Target="../embeddings/oleObject531.bin"/><Relationship Id="rId3" Type="http://schemas.openxmlformats.org/officeDocument/2006/relationships/image" Target="../media/image472.wmf"/><Relationship Id="rId12" Type="http://schemas.openxmlformats.org/officeDocument/2006/relationships/oleObject" Target="../embeddings/oleObject510.bin"/><Relationship Id="rId17" Type="http://schemas.openxmlformats.org/officeDocument/2006/relationships/image" Target="../media/image479.wmf"/><Relationship Id="rId25" Type="http://schemas.openxmlformats.org/officeDocument/2006/relationships/image" Target="../media/image483.wmf"/><Relationship Id="rId33" Type="http://schemas.openxmlformats.org/officeDocument/2006/relationships/oleObject" Target="../embeddings/oleObject521.bin"/><Relationship Id="rId38" Type="http://schemas.openxmlformats.org/officeDocument/2006/relationships/image" Target="../media/image488.wmf"/><Relationship Id="rId46" Type="http://schemas.openxmlformats.org/officeDocument/2006/relationships/image" Target="../media/image492.wmf"/><Relationship Id="rId59" Type="http://schemas.openxmlformats.org/officeDocument/2006/relationships/oleObject" Target="../embeddings/oleObject535.bin"/><Relationship Id="rId20" Type="http://schemas.openxmlformats.org/officeDocument/2006/relationships/oleObject" Target="../embeddings/oleObject514.bin"/><Relationship Id="rId41" Type="http://schemas.openxmlformats.org/officeDocument/2006/relationships/oleObject" Target="../embeddings/oleObject526.bin"/><Relationship Id="rId54" Type="http://schemas.openxmlformats.org/officeDocument/2006/relationships/image" Target="../media/image496.wmf"/><Relationship Id="rId62" Type="http://schemas.openxmlformats.org/officeDocument/2006/relationships/image" Target="../media/image500.wmf"/><Relationship Id="rId1" Type="http://schemas.openxmlformats.org/officeDocument/2006/relationships/slideLayout" Target="../slideLayouts/slideLayout12.xml"/><Relationship Id="rId6" Type="http://schemas.openxmlformats.org/officeDocument/2006/relationships/oleObject" Target="../embeddings/oleObject507.bin"/><Relationship Id="rId15" Type="http://schemas.openxmlformats.org/officeDocument/2006/relationships/image" Target="../media/image478.wmf"/><Relationship Id="rId23" Type="http://schemas.openxmlformats.org/officeDocument/2006/relationships/image" Target="../media/image482.wmf"/><Relationship Id="rId28" Type="http://schemas.openxmlformats.org/officeDocument/2006/relationships/image" Target="../media/image484.wmf"/><Relationship Id="rId36" Type="http://schemas.openxmlformats.org/officeDocument/2006/relationships/oleObject" Target="../embeddings/oleObject523.bin"/><Relationship Id="rId49" Type="http://schemas.openxmlformats.org/officeDocument/2006/relationships/oleObject" Target="../embeddings/oleObject530.bin"/><Relationship Id="rId57" Type="http://schemas.openxmlformats.org/officeDocument/2006/relationships/oleObject" Target="../embeddings/oleObject534.bin"/><Relationship Id="rId10" Type="http://schemas.openxmlformats.org/officeDocument/2006/relationships/oleObject" Target="../embeddings/oleObject509.bin"/><Relationship Id="rId31" Type="http://schemas.openxmlformats.org/officeDocument/2006/relationships/oleObject" Target="../embeddings/oleObject520.bin"/><Relationship Id="rId44" Type="http://schemas.openxmlformats.org/officeDocument/2006/relationships/image" Target="../media/image491.wmf"/><Relationship Id="rId52" Type="http://schemas.openxmlformats.org/officeDocument/2006/relationships/image" Target="../media/image495.wmf"/><Relationship Id="rId60" Type="http://schemas.openxmlformats.org/officeDocument/2006/relationships/image" Target="../media/image499.wmf"/><Relationship Id="rId4" Type="http://schemas.openxmlformats.org/officeDocument/2006/relationships/oleObject" Target="../embeddings/oleObject506.bin"/><Relationship Id="rId9" Type="http://schemas.openxmlformats.org/officeDocument/2006/relationships/image" Target="../media/image475.wmf"/></Relationships>
</file>

<file path=ppt/slides/_rels/slide44.xml.rels><?xml version="1.0" encoding="UTF-8" standalone="yes"?>
<Relationships xmlns="http://schemas.openxmlformats.org/package/2006/relationships"><Relationship Id="rId13" Type="http://schemas.openxmlformats.org/officeDocument/2006/relationships/image" Target="../media/image507.wmf"/><Relationship Id="rId18" Type="http://schemas.openxmlformats.org/officeDocument/2006/relationships/oleObject" Target="../embeddings/oleObject546.bin"/><Relationship Id="rId26" Type="http://schemas.openxmlformats.org/officeDocument/2006/relationships/oleObject" Target="../embeddings/oleObject550.bin"/><Relationship Id="rId39" Type="http://schemas.openxmlformats.org/officeDocument/2006/relationships/image" Target="../media/image520.wmf"/><Relationship Id="rId21" Type="http://schemas.openxmlformats.org/officeDocument/2006/relationships/image" Target="../media/image511.emf"/><Relationship Id="rId34" Type="http://schemas.openxmlformats.org/officeDocument/2006/relationships/oleObject" Target="../embeddings/oleObject554.bin"/><Relationship Id="rId42" Type="http://schemas.openxmlformats.org/officeDocument/2006/relationships/oleObject" Target="../embeddings/oleObject558.bin"/><Relationship Id="rId47" Type="http://schemas.openxmlformats.org/officeDocument/2006/relationships/image" Target="../media/image524.wmf"/><Relationship Id="rId50" Type="http://schemas.openxmlformats.org/officeDocument/2006/relationships/oleObject" Target="../embeddings/oleObject563.bin"/><Relationship Id="rId7" Type="http://schemas.openxmlformats.org/officeDocument/2006/relationships/image" Target="../media/image504.emf"/><Relationship Id="rId2" Type="http://schemas.openxmlformats.org/officeDocument/2006/relationships/oleObject" Target="../embeddings/oleObject538.bin"/><Relationship Id="rId16" Type="http://schemas.openxmlformats.org/officeDocument/2006/relationships/oleObject" Target="../embeddings/oleObject545.bin"/><Relationship Id="rId29" Type="http://schemas.openxmlformats.org/officeDocument/2006/relationships/image" Target="../media/image515.wmf"/><Relationship Id="rId11" Type="http://schemas.openxmlformats.org/officeDocument/2006/relationships/image" Target="../media/image506.emf"/><Relationship Id="rId24" Type="http://schemas.openxmlformats.org/officeDocument/2006/relationships/oleObject" Target="../embeddings/oleObject549.bin"/><Relationship Id="rId32" Type="http://schemas.openxmlformats.org/officeDocument/2006/relationships/oleObject" Target="../embeddings/oleObject553.bin"/><Relationship Id="rId37" Type="http://schemas.openxmlformats.org/officeDocument/2006/relationships/image" Target="../media/image519.wmf"/><Relationship Id="rId40" Type="http://schemas.openxmlformats.org/officeDocument/2006/relationships/oleObject" Target="../embeddings/oleObject557.bin"/><Relationship Id="rId45" Type="http://schemas.openxmlformats.org/officeDocument/2006/relationships/image" Target="../media/image523.wmf"/><Relationship Id="rId53" Type="http://schemas.openxmlformats.org/officeDocument/2006/relationships/image" Target="../media/image526.wmf"/><Relationship Id="rId5" Type="http://schemas.openxmlformats.org/officeDocument/2006/relationships/image" Target="../media/image503.emf"/><Relationship Id="rId10" Type="http://schemas.openxmlformats.org/officeDocument/2006/relationships/oleObject" Target="../embeddings/oleObject542.bin"/><Relationship Id="rId19" Type="http://schemas.openxmlformats.org/officeDocument/2006/relationships/image" Target="../media/image510.wmf"/><Relationship Id="rId31" Type="http://schemas.openxmlformats.org/officeDocument/2006/relationships/image" Target="../media/image516.wmf"/><Relationship Id="rId44" Type="http://schemas.openxmlformats.org/officeDocument/2006/relationships/oleObject" Target="../embeddings/oleObject559.bin"/><Relationship Id="rId52" Type="http://schemas.openxmlformats.org/officeDocument/2006/relationships/oleObject" Target="../embeddings/oleObject564.bin"/><Relationship Id="rId4" Type="http://schemas.openxmlformats.org/officeDocument/2006/relationships/oleObject" Target="../embeddings/oleObject539.bin"/><Relationship Id="rId9" Type="http://schemas.openxmlformats.org/officeDocument/2006/relationships/image" Target="../media/image505.emf"/><Relationship Id="rId14" Type="http://schemas.openxmlformats.org/officeDocument/2006/relationships/oleObject" Target="../embeddings/oleObject544.bin"/><Relationship Id="rId22" Type="http://schemas.openxmlformats.org/officeDocument/2006/relationships/oleObject" Target="../embeddings/oleObject548.bin"/><Relationship Id="rId27" Type="http://schemas.openxmlformats.org/officeDocument/2006/relationships/image" Target="../media/image514.wmf"/><Relationship Id="rId30" Type="http://schemas.openxmlformats.org/officeDocument/2006/relationships/oleObject" Target="../embeddings/oleObject552.bin"/><Relationship Id="rId35" Type="http://schemas.openxmlformats.org/officeDocument/2006/relationships/image" Target="../media/image518.wmf"/><Relationship Id="rId43" Type="http://schemas.openxmlformats.org/officeDocument/2006/relationships/image" Target="../media/image522.wmf"/><Relationship Id="rId48" Type="http://schemas.openxmlformats.org/officeDocument/2006/relationships/oleObject" Target="../embeddings/oleObject561.bin"/><Relationship Id="rId8" Type="http://schemas.openxmlformats.org/officeDocument/2006/relationships/oleObject" Target="../embeddings/oleObject541.bin"/><Relationship Id="rId51" Type="http://schemas.openxmlformats.org/officeDocument/2006/relationships/image" Target="../media/image525.wmf"/><Relationship Id="rId3" Type="http://schemas.openxmlformats.org/officeDocument/2006/relationships/image" Target="../media/image502.emf"/><Relationship Id="rId12" Type="http://schemas.openxmlformats.org/officeDocument/2006/relationships/oleObject" Target="../embeddings/oleObject543.bin"/><Relationship Id="rId17" Type="http://schemas.openxmlformats.org/officeDocument/2006/relationships/image" Target="../media/image509.wmf"/><Relationship Id="rId25" Type="http://schemas.openxmlformats.org/officeDocument/2006/relationships/image" Target="../media/image513.wmf"/><Relationship Id="rId33" Type="http://schemas.openxmlformats.org/officeDocument/2006/relationships/image" Target="../media/image517.wmf"/><Relationship Id="rId38" Type="http://schemas.openxmlformats.org/officeDocument/2006/relationships/oleObject" Target="../embeddings/oleObject556.bin"/><Relationship Id="rId46" Type="http://schemas.openxmlformats.org/officeDocument/2006/relationships/oleObject" Target="../embeddings/oleObject560.bin"/><Relationship Id="rId20" Type="http://schemas.openxmlformats.org/officeDocument/2006/relationships/oleObject" Target="../embeddings/oleObject547.bin"/><Relationship Id="rId41" Type="http://schemas.openxmlformats.org/officeDocument/2006/relationships/image" Target="../media/image521.wmf"/><Relationship Id="rId1" Type="http://schemas.openxmlformats.org/officeDocument/2006/relationships/slideLayout" Target="../slideLayouts/slideLayout16.xml"/><Relationship Id="rId6" Type="http://schemas.openxmlformats.org/officeDocument/2006/relationships/oleObject" Target="../embeddings/oleObject540.bin"/><Relationship Id="rId15" Type="http://schemas.openxmlformats.org/officeDocument/2006/relationships/image" Target="../media/image508.wmf"/><Relationship Id="rId23" Type="http://schemas.openxmlformats.org/officeDocument/2006/relationships/image" Target="../media/image512.wmf"/><Relationship Id="rId28" Type="http://schemas.openxmlformats.org/officeDocument/2006/relationships/oleObject" Target="../embeddings/oleObject551.bin"/><Relationship Id="rId36" Type="http://schemas.openxmlformats.org/officeDocument/2006/relationships/oleObject" Target="../embeddings/oleObject555.bin"/><Relationship Id="rId49" Type="http://schemas.openxmlformats.org/officeDocument/2006/relationships/oleObject" Target="../embeddings/oleObject562.bin"/></Relationships>
</file>

<file path=ppt/slides/_rels/slide45.xml.rels><?xml version="1.0" encoding="UTF-8" standalone="yes"?>
<Relationships xmlns="http://schemas.openxmlformats.org/package/2006/relationships"><Relationship Id="rId13" Type="http://schemas.openxmlformats.org/officeDocument/2006/relationships/image" Target="../media/image532.wmf"/><Relationship Id="rId18" Type="http://schemas.openxmlformats.org/officeDocument/2006/relationships/oleObject" Target="../embeddings/oleObject573.bin"/><Relationship Id="rId26" Type="http://schemas.openxmlformats.org/officeDocument/2006/relationships/oleObject" Target="../embeddings/oleObject577.bin"/><Relationship Id="rId3" Type="http://schemas.openxmlformats.org/officeDocument/2006/relationships/image" Target="../media/image527.wmf"/><Relationship Id="rId21" Type="http://schemas.openxmlformats.org/officeDocument/2006/relationships/image" Target="../media/image536.wmf"/><Relationship Id="rId7" Type="http://schemas.openxmlformats.org/officeDocument/2006/relationships/image" Target="../media/image529.wmf"/><Relationship Id="rId12" Type="http://schemas.openxmlformats.org/officeDocument/2006/relationships/oleObject" Target="../embeddings/oleObject570.bin"/><Relationship Id="rId17" Type="http://schemas.openxmlformats.org/officeDocument/2006/relationships/image" Target="../media/image534.wmf"/><Relationship Id="rId25" Type="http://schemas.openxmlformats.org/officeDocument/2006/relationships/image" Target="../media/image538.wmf"/><Relationship Id="rId33" Type="http://schemas.openxmlformats.org/officeDocument/2006/relationships/image" Target="../media/image542.wmf"/><Relationship Id="rId2" Type="http://schemas.openxmlformats.org/officeDocument/2006/relationships/oleObject" Target="../embeddings/oleObject565.bin"/><Relationship Id="rId16" Type="http://schemas.openxmlformats.org/officeDocument/2006/relationships/oleObject" Target="../embeddings/oleObject572.bin"/><Relationship Id="rId20" Type="http://schemas.openxmlformats.org/officeDocument/2006/relationships/oleObject" Target="../embeddings/oleObject574.bin"/><Relationship Id="rId29" Type="http://schemas.openxmlformats.org/officeDocument/2006/relationships/image" Target="../media/image540.wmf"/><Relationship Id="rId1" Type="http://schemas.openxmlformats.org/officeDocument/2006/relationships/slideLayout" Target="../slideLayouts/slideLayout16.xml"/><Relationship Id="rId6" Type="http://schemas.openxmlformats.org/officeDocument/2006/relationships/oleObject" Target="../embeddings/oleObject567.bin"/><Relationship Id="rId11" Type="http://schemas.openxmlformats.org/officeDocument/2006/relationships/image" Target="../media/image531.wmf"/><Relationship Id="rId24" Type="http://schemas.openxmlformats.org/officeDocument/2006/relationships/oleObject" Target="../embeddings/oleObject576.bin"/><Relationship Id="rId32" Type="http://schemas.openxmlformats.org/officeDocument/2006/relationships/oleObject" Target="../embeddings/oleObject580.bin"/><Relationship Id="rId5" Type="http://schemas.openxmlformats.org/officeDocument/2006/relationships/image" Target="../media/image528.wmf"/><Relationship Id="rId15" Type="http://schemas.openxmlformats.org/officeDocument/2006/relationships/image" Target="../media/image533.wmf"/><Relationship Id="rId23" Type="http://schemas.openxmlformats.org/officeDocument/2006/relationships/image" Target="../media/image537.wmf"/><Relationship Id="rId28" Type="http://schemas.openxmlformats.org/officeDocument/2006/relationships/oleObject" Target="../embeddings/oleObject578.bin"/><Relationship Id="rId10" Type="http://schemas.openxmlformats.org/officeDocument/2006/relationships/oleObject" Target="../embeddings/oleObject569.bin"/><Relationship Id="rId19" Type="http://schemas.openxmlformats.org/officeDocument/2006/relationships/image" Target="../media/image535.emf"/><Relationship Id="rId31" Type="http://schemas.openxmlformats.org/officeDocument/2006/relationships/image" Target="../media/image541.wmf"/><Relationship Id="rId4" Type="http://schemas.openxmlformats.org/officeDocument/2006/relationships/oleObject" Target="../embeddings/oleObject566.bin"/><Relationship Id="rId9" Type="http://schemas.openxmlformats.org/officeDocument/2006/relationships/image" Target="../media/image530.wmf"/><Relationship Id="rId14" Type="http://schemas.openxmlformats.org/officeDocument/2006/relationships/oleObject" Target="../embeddings/oleObject571.bin"/><Relationship Id="rId22" Type="http://schemas.openxmlformats.org/officeDocument/2006/relationships/oleObject" Target="../embeddings/oleObject575.bin"/><Relationship Id="rId27" Type="http://schemas.openxmlformats.org/officeDocument/2006/relationships/image" Target="../media/image539.wmf"/><Relationship Id="rId30" Type="http://schemas.openxmlformats.org/officeDocument/2006/relationships/oleObject" Target="../embeddings/oleObject579.bin"/><Relationship Id="rId8" Type="http://schemas.openxmlformats.org/officeDocument/2006/relationships/oleObject" Target="../embeddings/oleObject568.bin"/></Relationships>
</file>

<file path=ppt/slides/_rels/slide46.xml.rels><?xml version="1.0" encoding="UTF-8" standalone="yes"?>
<Relationships xmlns="http://schemas.openxmlformats.org/package/2006/relationships"><Relationship Id="rId26" Type="http://schemas.openxmlformats.org/officeDocument/2006/relationships/oleObject" Target="../embeddings/oleObject593.bin"/><Relationship Id="rId21" Type="http://schemas.openxmlformats.org/officeDocument/2006/relationships/image" Target="../media/image552.wmf"/><Relationship Id="rId42" Type="http://schemas.openxmlformats.org/officeDocument/2006/relationships/oleObject" Target="../embeddings/oleObject601.bin"/><Relationship Id="rId47" Type="http://schemas.openxmlformats.org/officeDocument/2006/relationships/image" Target="../media/image565.wmf"/><Relationship Id="rId63" Type="http://schemas.openxmlformats.org/officeDocument/2006/relationships/image" Target="../media/image573.wmf"/><Relationship Id="rId68" Type="http://schemas.openxmlformats.org/officeDocument/2006/relationships/oleObject" Target="../embeddings/oleObject614.bin"/><Relationship Id="rId84" Type="http://schemas.openxmlformats.org/officeDocument/2006/relationships/oleObject" Target="../embeddings/oleObject623.bin"/><Relationship Id="rId89" Type="http://schemas.openxmlformats.org/officeDocument/2006/relationships/image" Target="../media/image585.wmf"/><Relationship Id="rId16" Type="http://schemas.openxmlformats.org/officeDocument/2006/relationships/oleObject" Target="../embeddings/oleObject588.bin"/><Relationship Id="rId11" Type="http://schemas.openxmlformats.org/officeDocument/2006/relationships/image" Target="../media/image547.wmf"/><Relationship Id="rId32" Type="http://schemas.openxmlformats.org/officeDocument/2006/relationships/oleObject" Target="../embeddings/oleObject596.bin"/><Relationship Id="rId37" Type="http://schemas.openxmlformats.org/officeDocument/2006/relationships/image" Target="../media/image560.wmf"/><Relationship Id="rId53" Type="http://schemas.openxmlformats.org/officeDocument/2006/relationships/image" Target="../media/image568.wmf"/><Relationship Id="rId58" Type="http://schemas.openxmlformats.org/officeDocument/2006/relationships/oleObject" Target="../embeddings/oleObject609.bin"/><Relationship Id="rId74" Type="http://schemas.openxmlformats.org/officeDocument/2006/relationships/oleObject" Target="../embeddings/oleObject617.bin"/><Relationship Id="rId79" Type="http://schemas.openxmlformats.org/officeDocument/2006/relationships/image" Target="../media/image580.wmf"/><Relationship Id="rId5" Type="http://schemas.openxmlformats.org/officeDocument/2006/relationships/image" Target="../media/image544.wmf"/><Relationship Id="rId90" Type="http://schemas.openxmlformats.org/officeDocument/2006/relationships/oleObject" Target="../embeddings/oleObject626.bin"/><Relationship Id="rId14" Type="http://schemas.openxmlformats.org/officeDocument/2006/relationships/oleObject" Target="../embeddings/oleObject587.bin"/><Relationship Id="rId22" Type="http://schemas.openxmlformats.org/officeDocument/2006/relationships/oleObject" Target="../embeddings/oleObject591.bin"/><Relationship Id="rId27" Type="http://schemas.openxmlformats.org/officeDocument/2006/relationships/image" Target="../media/image555.wmf"/><Relationship Id="rId30" Type="http://schemas.openxmlformats.org/officeDocument/2006/relationships/oleObject" Target="../embeddings/oleObject595.bin"/><Relationship Id="rId35" Type="http://schemas.openxmlformats.org/officeDocument/2006/relationships/image" Target="../media/image559.wmf"/><Relationship Id="rId43" Type="http://schemas.openxmlformats.org/officeDocument/2006/relationships/image" Target="../media/image563.wmf"/><Relationship Id="rId48" Type="http://schemas.openxmlformats.org/officeDocument/2006/relationships/oleObject" Target="../embeddings/oleObject604.bin"/><Relationship Id="rId56" Type="http://schemas.openxmlformats.org/officeDocument/2006/relationships/oleObject" Target="../embeddings/oleObject608.bin"/><Relationship Id="rId64" Type="http://schemas.openxmlformats.org/officeDocument/2006/relationships/oleObject" Target="../embeddings/oleObject612.bin"/><Relationship Id="rId69" Type="http://schemas.openxmlformats.org/officeDocument/2006/relationships/image" Target="../media/image576.wmf"/><Relationship Id="rId77" Type="http://schemas.openxmlformats.org/officeDocument/2006/relationships/image" Target="../media/image579.wmf"/><Relationship Id="rId8" Type="http://schemas.openxmlformats.org/officeDocument/2006/relationships/oleObject" Target="../embeddings/oleObject584.bin"/><Relationship Id="rId51" Type="http://schemas.openxmlformats.org/officeDocument/2006/relationships/image" Target="../media/image567.wmf"/><Relationship Id="rId72" Type="http://schemas.openxmlformats.org/officeDocument/2006/relationships/oleObject" Target="../embeddings/oleObject616.bin"/><Relationship Id="rId80" Type="http://schemas.openxmlformats.org/officeDocument/2006/relationships/oleObject" Target="../embeddings/oleObject621.bin"/><Relationship Id="rId85" Type="http://schemas.openxmlformats.org/officeDocument/2006/relationships/image" Target="../media/image583.wmf"/><Relationship Id="rId3" Type="http://schemas.openxmlformats.org/officeDocument/2006/relationships/image" Target="../media/image543.wmf"/><Relationship Id="rId12" Type="http://schemas.openxmlformats.org/officeDocument/2006/relationships/oleObject" Target="../embeddings/oleObject586.bin"/><Relationship Id="rId17" Type="http://schemas.openxmlformats.org/officeDocument/2006/relationships/image" Target="../media/image550.wmf"/><Relationship Id="rId25" Type="http://schemas.openxmlformats.org/officeDocument/2006/relationships/image" Target="../media/image554.wmf"/><Relationship Id="rId33" Type="http://schemas.openxmlformats.org/officeDocument/2006/relationships/image" Target="../media/image558.wmf"/><Relationship Id="rId38" Type="http://schemas.openxmlformats.org/officeDocument/2006/relationships/oleObject" Target="../embeddings/oleObject599.bin"/><Relationship Id="rId46" Type="http://schemas.openxmlformats.org/officeDocument/2006/relationships/oleObject" Target="../embeddings/oleObject603.bin"/><Relationship Id="rId59" Type="http://schemas.openxmlformats.org/officeDocument/2006/relationships/image" Target="../media/image571.wmf"/><Relationship Id="rId67" Type="http://schemas.openxmlformats.org/officeDocument/2006/relationships/image" Target="../media/image575.wmf"/><Relationship Id="rId20" Type="http://schemas.openxmlformats.org/officeDocument/2006/relationships/oleObject" Target="../embeddings/oleObject590.bin"/><Relationship Id="rId41" Type="http://schemas.openxmlformats.org/officeDocument/2006/relationships/image" Target="../media/image562.wmf"/><Relationship Id="rId54" Type="http://schemas.openxmlformats.org/officeDocument/2006/relationships/oleObject" Target="../embeddings/oleObject607.bin"/><Relationship Id="rId62" Type="http://schemas.openxmlformats.org/officeDocument/2006/relationships/oleObject" Target="../embeddings/oleObject611.bin"/><Relationship Id="rId70" Type="http://schemas.openxmlformats.org/officeDocument/2006/relationships/oleObject" Target="../embeddings/oleObject615.bin"/><Relationship Id="rId75" Type="http://schemas.openxmlformats.org/officeDocument/2006/relationships/oleObject" Target="../embeddings/oleObject618.bin"/><Relationship Id="rId83" Type="http://schemas.openxmlformats.org/officeDocument/2006/relationships/image" Target="../media/image582.wmf"/><Relationship Id="rId88" Type="http://schemas.openxmlformats.org/officeDocument/2006/relationships/oleObject" Target="../embeddings/oleObject625.bin"/><Relationship Id="rId1" Type="http://schemas.openxmlformats.org/officeDocument/2006/relationships/slideLayout" Target="../slideLayouts/slideLayout12.xml"/><Relationship Id="rId6" Type="http://schemas.openxmlformats.org/officeDocument/2006/relationships/oleObject" Target="../embeddings/oleObject583.bin"/><Relationship Id="rId15" Type="http://schemas.openxmlformats.org/officeDocument/2006/relationships/image" Target="../media/image549.wmf"/><Relationship Id="rId23" Type="http://schemas.openxmlformats.org/officeDocument/2006/relationships/image" Target="../media/image553.wmf"/><Relationship Id="rId28" Type="http://schemas.openxmlformats.org/officeDocument/2006/relationships/oleObject" Target="../embeddings/oleObject594.bin"/><Relationship Id="rId36" Type="http://schemas.openxmlformats.org/officeDocument/2006/relationships/oleObject" Target="../embeddings/oleObject598.bin"/><Relationship Id="rId49" Type="http://schemas.openxmlformats.org/officeDocument/2006/relationships/image" Target="../media/image566.wmf"/><Relationship Id="rId57" Type="http://schemas.openxmlformats.org/officeDocument/2006/relationships/image" Target="../media/image570.wmf"/><Relationship Id="rId10" Type="http://schemas.openxmlformats.org/officeDocument/2006/relationships/oleObject" Target="../embeddings/oleObject585.bin"/><Relationship Id="rId31" Type="http://schemas.openxmlformats.org/officeDocument/2006/relationships/image" Target="../media/image557.wmf"/><Relationship Id="rId44" Type="http://schemas.openxmlformats.org/officeDocument/2006/relationships/oleObject" Target="../embeddings/oleObject602.bin"/><Relationship Id="rId52" Type="http://schemas.openxmlformats.org/officeDocument/2006/relationships/oleObject" Target="../embeddings/oleObject606.bin"/><Relationship Id="rId60" Type="http://schemas.openxmlformats.org/officeDocument/2006/relationships/oleObject" Target="../embeddings/oleObject610.bin"/><Relationship Id="rId65" Type="http://schemas.openxmlformats.org/officeDocument/2006/relationships/image" Target="../media/image574.wmf"/><Relationship Id="rId73" Type="http://schemas.openxmlformats.org/officeDocument/2006/relationships/image" Target="../media/image578.wmf"/><Relationship Id="rId78" Type="http://schemas.openxmlformats.org/officeDocument/2006/relationships/oleObject" Target="../embeddings/oleObject620.bin"/><Relationship Id="rId81" Type="http://schemas.openxmlformats.org/officeDocument/2006/relationships/image" Target="../media/image581.wmf"/><Relationship Id="rId86" Type="http://schemas.openxmlformats.org/officeDocument/2006/relationships/oleObject" Target="../embeddings/oleObject624.bin"/><Relationship Id="rId4" Type="http://schemas.openxmlformats.org/officeDocument/2006/relationships/oleObject" Target="../embeddings/oleObject582.bin"/><Relationship Id="rId9" Type="http://schemas.openxmlformats.org/officeDocument/2006/relationships/image" Target="../media/image546.wmf"/><Relationship Id="rId13" Type="http://schemas.openxmlformats.org/officeDocument/2006/relationships/image" Target="../media/image548.wmf"/><Relationship Id="rId18" Type="http://schemas.openxmlformats.org/officeDocument/2006/relationships/oleObject" Target="../embeddings/oleObject589.bin"/><Relationship Id="rId39" Type="http://schemas.openxmlformats.org/officeDocument/2006/relationships/image" Target="../media/image561.wmf"/><Relationship Id="rId34" Type="http://schemas.openxmlformats.org/officeDocument/2006/relationships/oleObject" Target="../embeddings/oleObject597.bin"/><Relationship Id="rId50" Type="http://schemas.openxmlformats.org/officeDocument/2006/relationships/oleObject" Target="../embeddings/oleObject605.bin"/><Relationship Id="rId55" Type="http://schemas.openxmlformats.org/officeDocument/2006/relationships/image" Target="../media/image569.wmf"/><Relationship Id="rId76" Type="http://schemas.openxmlformats.org/officeDocument/2006/relationships/oleObject" Target="../embeddings/oleObject619.bin"/><Relationship Id="rId7" Type="http://schemas.openxmlformats.org/officeDocument/2006/relationships/image" Target="../media/image545.wmf"/><Relationship Id="rId71" Type="http://schemas.openxmlformats.org/officeDocument/2006/relationships/image" Target="../media/image577.wmf"/><Relationship Id="rId2" Type="http://schemas.openxmlformats.org/officeDocument/2006/relationships/oleObject" Target="../embeddings/oleObject581.bin"/><Relationship Id="rId29" Type="http://schemas.openxmlformats.org/officeDocument/2006/relationships/image" Target="../media/image556.wmf"/><Relationship Id="rId24" Type="http://schemas.openxmlformats.org/officeDocument/2006/relationships/oleObject" Target="../embeddings/oleObject592.bin"/><Relationship Id="rId40" Type="http://schemas.openxmlformats.org/officeDocument/2006/relationships/oleObject" Target="../embeddings/oleObject600.bin"/><Relationship Id="rId45" Type="http://schemas.openxmlformats.org/officeDocument/2006/relationships/image" Target="../media/image564.wmf"/><Relationship Id="rId66" Type="http://schemas.openxmlformats.org/officeDocument/2006/relationships/oleObject" Target="../embeddings/oleObject613.bin"/><Relationship Id="rId87" Type="http://schemas.openxmlformats.org/officeDocument/2006/relationships/image" Target="../media/image584.wmf"/><Relationship Id="rId61" Type="http://schemas.openxmlformats.org/officeDocument/2006/relationships/image" Target="../media/image572.wmf"/><Relationship Id="rId82" Type="http://schemas.openxmlformats.org/officeDocument/2006/relationships/oleObject" Target="../embeddings/oleObject622.bin"/><Relationship Id="rId19" Type="http://schemas.openxmlformats.org/officeDocument/2006/relationships/image" Target="../media/image551.wmf"/></Relationships>
</file>

<file path=ppt/slides/_rels/slide47.xml.rels><?xml version="1.0" encoding="UTF-8" standalone="yes"?>
<Relationships xmlns="http://schemas.openxmlformats.org/package/2006/relationships"><Relationship Id="rId13" Type="http://schemas.openxmlformats.org/officeDocument/2006/relationships/image" Target="../media/image591.wmf"/><Relationship Id="rId18" Type="http://schemas.openxmlformats.org/officeDocument/2006/relationships/oleObject" Target="../embeddings/oleObject635.bin"/><Relationship Id="rId26" Type="http://schemas.openxmlformats.org/officeDocument/2006/relationships/oleObject" Target="../embeddings/oleObject639.bin"/><Relationship Id="rId21" Type="http://schemas.openxmlformats.org/officeDocument/2006/relationships/image" Target="../media/image595.wmf"/><Relationship Id="rId34" Type="http://schemas.openxmlformats.org/officeDocument/2006/relationships/image" Target="../media/image600.wmf"/><Relationship Id="rId7" Type="http://schemas.openxmlformats.org/officeDocument/2006/relationships/image" Target="../media/image588.wmf"/><Relationship Id="rId12" Type="http://schemas.openxmlformats.org/officeDocument/2006/relationships/oleObject" Target="../embeddings/oleObject632.bin"/><Relationship Id="rId17" Type="http://schemas.openxmlformats.org/officeDocument/2006/relationships/image" Target="../media/image593.wmf"/><Relationship Id="rId25" Type="http://schemas.openxmlformats.org/officeDocument/2006/relationships/image" Target="../media/image597.wmf"/><Relationship Id="rId33" Type="http://schemas.openxmlformats.org/officeDocument/2006/relationships/oleObject" Target="../embeddings/oleObject644.bin"/><Relationship Id="rId38" Type="http://schemas.openxmlformats.org/officeDocument/2006/relationships/image" Target="../media/image602.wmf"/><Relationship Id="rId2" Type="http://schemas.openxmlformats.org/officeDocument/2006/relationships/oleObject" Target="../embeddings/oleObject627.bin"/><Relationship Id="rId16" Type="http://schemas.openxmlformats.org/officeDocument/2006/relationships/oleObject" Target="../embeddings/oleObject634.bin"/><Relationship Id="rId20" Type="http://schemas.openxmlformats.org/officeDocument/2006/relationships/oleObject" Target="../embeddings/oleObject636.bin"/><Relationship Id="rId29" Type="http://schemas.openxmlformats.org/officeDocument/2006/relationships/oleObject" Target="../embeddings/oleObject641.bin"/><Relationship Id="rId1" Type="http://schemas.openxmlformats.org/officeDocument/2006/relationships/slideLayout" Target="../slideLayouts/slideLayout12.xml"/><Relationship Id="rId6" Type="http://schemas.openxmlformats.org/officeDocument/2006/relationships/oleObject" Target="../embeddings/oleObject629.bin"/><Relationship Id="rId11" Type="http://schemas.openxmlformats.org/officeDocument/2006/relationships/image" Target="../media/image590.wmf"/><Relationship Id="rId24" Type="http://schemas.openxmlformats.org/officeDocument/2006/relationships/oleObject" Target="../embeddings/oleObject638.bin"/><Relationship Id="rId32" Type="http://schemas.openxmlformats.org/officeDocument/2006/relationships/image" Target="../media/image599.wmf"/><Relationship Id="rId37" Type="http://schemas.openxmlformats.org/officeDocument/2006/relationships/oleObject" Target="../embeddings/oleObject646.bin"/><Relationship Id="rId5" Type="http://schemas.openxmlformats.org/officeDocument/2006/relationships/image" Target="../media/image587.wmf"/><Relationship Id="rId15" Type="http://schemas.openxmlformats.org/officeDocument/2006/relationships/image" Target="../media/image592.wmf"/><Relationship Id="rId23" Type="http://schemas.openxmlformats.org/officeDocument/2006/relationships/image" Target="../media/image596.wmf"/><Relationship Id="rId28" Type="http://schemas.openxmlformats.org/officeDocument/2006/relationships/image" Target="../media/image598.wmf"/><Relationship Id="rId36" Type="http://schemas.openxmlformats.org/officeDocument/2006/relationships/image" Target="../media/image601.wmf"/><Relationship Id="rId10" Type="http://schemas.openxmlformats.org/officeDocument/2006/relationships/oleObject" Target="../embeddings/oleObject631.bin"/><Relationship Id="rId19" Type="http://schemas.openxmlformats.org/officeDocument/2006/relationships/image" Target="../media/image594.wmf"/><Relationship Id="rId31" Type="http://schemas.openxmlformats.org/officeDocument/2006/relationships/oleObject" Target="../embeddings/oleObject643.bin"/><Relationship Id="rId4" Type="http://schemas.openxmlformats.org/officeDocument/2006/relationships/oleObject" Target="../embeddings/oleObject628.bin"/><Relationship Id="rId9" Type="http://schemas.openxmlformats.org/officeDocument/2006/relationships/image" Target="../media/image589.wmf"/><Relationship Id="rId14" Type="http://schemas.openxmlformats.org/officeDocument/2006/relationships/oleObject" Target="../embeddings/oleObject633.bin"/><Relationship Id="rId22" Type="http://schemas.openxmlformats.org/officeDocument/2006/relationships/oleObject" Target="../embeddings/oleObject637.bin"/><Relationship Id="rId27" Type="http://schemas.openxmlformats.org/officeDocument/2006/relationships/oleObject" Target="../embeddings/oleObject640.bin"/><Relationship Id="rId30" Type="http://schemas.openxmlformats.org/officeDocument/2006/relationships/oleObject" Target="../embeddings/oleObject642.bin"/><Relationship Id="rId35" Type="http://schemas.openxmlformats.org/officeDocument/2006/relationships/oleObject" Target="../embeddings/oleObject645.bin"/><Relationship Id="rId8" Type="http://schemas.openxmlformats.org/officeDocument/2006/relationships/oleObject" Target="../embeddings/oleObject630.bin"/><Relationship Id="rId3" Type="http://schemas.openxmlformats.org/officeDocument/2006/relationships/image" Target="../media/image586.wmf"/></Relationships>
</file>

<file path=ppt/slides/_rels/slide48.xml.rels><?xml version="1.0" encoding="UTF-8" standalone="yes"?>
<Relationships xmlns="http://schemas.openxmlformats.org/package/2006/relationships"><Relationship Id="rId26" Type="http://schemas.openxmlformats.org/officeDocument/2006/relationships/image" Target="../media/image614.wmf"/><Relationship Id="rId21" Type="http://schemas.openxmlformats.org/officeDocument/2006/relationships/oleObject" Target="../embeddings/oleObject657.bin"/><Relationship Id="rId42" Type="http://schemas.openxmlformats.org/officeDocument/2006/relationships/image" Target="../media/image622.wmf"/><Relationship Id="rId47" Type="http://schemas.openxmlformats.org/officeDocument/2006/relationships/oleObject" Target="../embeddings/oleObject670.bin"/><Relationship Id="rId63" Type="http://schemas.openxmlformats.org/officeDocument/2006/relationships/oleObject" Target="../embeddings/oleObject678.bin"/><Relationship Id="rId68" Type="http://schemas.openxmlformats.org/officeDocument/2006/relationships/image" Target="../media/image635.wmf"/><Relationship Id="rId2" Type="http://schemas.openxmlformats.org/officeDocument/2006/relationships/oleObject" Target="../embeddings/oleObject647.bin"/><Relationship Id="rId16" Type="http://schemas.openxmlformats.org/officeDocument/2006/relationships/image" Target="../media/image609.wmf"/><Relationship Id="rId29" Type="http://schemas.openxmlformats.org/officeDocument/2006/relationships/oleObject" Target="../embeddings/oleObject661.bin"/><Relationship Id="rId11" Type="http://schemas.openxmlformats.org/officeDocument/2006/relationships/oleObject" Target="../embeddings/oleObject652.bin"/><Relationship Id="rId24" Type="http://schemas.openxmlformats.org/officeDocument/2006/relationships/image" Target="../media/image613.wmf"/><Relationship Id="rId32" Type="http://schemas.openxmlformats.org/officeDocument/2006/relationships/image" Target="../media/image617.wmf"/><Relationship Id="rId37" Type="http://schemas.openxmlformats.org/officeDocument/2006/relationships/oleObject" Target="../embeddings/oleObject665.bin"/><Relationship Id="rId40" Type="http://schemas.openxmlformats.org/officeDocument/2006/relationships/image" Target="../media/image621.wmf"/><Relationship Id="rId45" Type="http://schemas.openxmlformats.org/officeDocument/2006/relationships/oleObject" Target="../embeddings/oleObject669.bin"/><Relationship Id="rId53" Type="http://schemas.openxmlformats.org/officeDocument/2006/relationships/oleObject" Target="../embeddings/oleObject673.bin"/><Relationship Id="rId58" Type="http://schemas.openxmlformats.org/officeDocument/2006/relationships/image" Target="../media/image630.wmf"/><Relationship Id="rId66" Type="http://schemas.openxmlformats.org/officeDocument/2006/relationships/image" Target="../media/image634.wmf"/><Relationship Id="rId5" Type="http://schemas.openxmlformats.org/officeDocument/2006/relationships/image" Target="../media/image604.wmf"/><Relationship Id="rId61" Type="http://schemas.openxmlformats.org/officeDocument/2006/relationships/oleObject" Target="../embeddings/oleObject677.bin"/><Relationship Id="rId19" Type="http://schemas.openxmlformats.org/officeDocument/2006/relationships/oleObject" Target="../embeddings/oleObject656.bin"/><Relationship Id="rId14" Type="http://schemas.openxmlformats.org/officeDocument/2006/relationships/image" Target="../media/image608.wmf"/><Relationship Id="rId22" Type="http://schemas.openxmlformats.org/officeDocument/2006/relationships/image" Target="../media/image612.wmf"/><Relationship Id="rId27" Type="http://schemas.openxmlformats.org/officeDocument/2006/relationships/oleObject" Target="../embeddings/oleObject660.bin"/><Relationship Id="rId30" Type="http://schemas.openxmlformats.org/officeDocument/2006/relationships/image" Target="../media/image616.wmf"/><Relationship Id="rId35" Type="http://schemas.openxmlformats.org/officeDocument/2006/relationships/oleObject" Target="../embeddings/oleObject664.bin"/><Relationship Id="rId43" Type="http://schemas.openxmlformats.org/officeDocument/2006/relationships/oleObject" Target="../embeddings/oleObject668.bin"/><Relationship Id="rId48" Type="http://schemas.openxmlformats.org/officeDocument/2006/relationships/image" Target="../media/image625.wmf"/><Relationship Id="rId56" Type="http://schemas.openxmlformats.org/officeDocument/2006/relationships/image" Target="../media/image629.wmf"/><Relationship Id="rId64" Type="http://schemas.openxmlformats.org/officeDocument/2006/relationships/image" Target="../media/image633.wmf"/><Relationship Id="rId69" Type="http://schemas.openxmlformats.org/officeDocument/2006/relationships/oleObject" Target="../embeddings/oleObject681.bin"/><Relationship Id="rId8" Type="http://schemas.openxmlformats.org/officeDocument/2006/relationships/image" Target="../media/image605.wmf"/><Relationship Id="rId51" Type="http://schemas.openxmlformats.org/officeDocument/2006/relationships/oleObject" Target="../embeddings/oleObject672.bin"/><Relationship Id="rId72" Type="http://schemas.openxmlformats.org/officeDocument/2006/relationships/oleObject" Target="../embeddings/oleObject683.bin"/><Relationship Id="rId3" Type="http://schemas.openxmlformats.org/officeDocument/2006/relationships/image" Target="../media/image603.wmf"/><Relationship Id="rId12" Type="http://schemas.openxmlformats.org/officeDocument/2006/relationships/image" Target="../media/image607.wmf"/><Relationship Id="rId17" Type="http://schemas.openxmlformats.org/officeDocument/2006/relationships/oleObject" Target="../embeddings/oleObject655.bin"/><Relationship Id="rId25" Type="http://schemas.openxmlformats.org/officeDocument/2006/relationships/oleObject" Target="../embeddings/oleObject659.bin"/><Relationship Id="rId33" Type="http://schemas.openxmlformats.org/officeDocument/2006/relationships/oleObject" Target="../embeddings/oleObject663.bin"/><Relationship Id="rId38" Type="http://schemas.openxmlformats.org/officeDocument/2006/relationships/image" Target="../media/image620.wmf"/><Relationship Id="rId46" Type="http://schemas.openxmlformats.org/officeDocument/2006/relationships/image" Target="../media/image624.wmf"/><Relationship Id="rId59" Type="http://schemas.openxmlformats.org/officeDocument/2006/relationships/oleObject" Target="../embeddings/oleObject676.bin"/><Relationship Id="rId67" Type="http://schemas.openxmlformats.org/officeDocument/2006/relationships/oleObject" Target="../embeddings/oleObject680.bin"/><Relationship Id="rId20" Type="http://schemas.openxmlformats.org/officeDocument/2006/relationships/image" Target="../media/image611.wmf"/><Relationship Id="rId41" Type="http://schemas.openxmlformats.org/officeDocument/2006/relationships/oleObject" Target="../embeddings/oleObject667.bin"/><Relationship Id="rId54" Type="http://schemas.openxmlformats.org/officeDocument/2006/relationships/image" Target="../media/image628.wmf"/><Relationship Id="rId62" Type="http://schemas.openxmlformats.org/officeDocument/2006/relationships/image" Target="../media/image632.wmf"/><Relationship Id="rId70" Type="http://schemas.openxmlformats.org/officeDocument/2006/relationships/image" Target="../media/image636.wmf"/><Relationship Id="rId1" Type="http://schemas.openxmlformats.org/officeDocument/2006/relationships/slideLayout" Target="../slideLayouts/slideLayout15.xml"/><Relationship Id="rId6" Type="http://schemas.openxmlformats.org/officeDocument/2006/relationships/oleObject" Target="../embeddings/oleObject649.bin"/><Relationship Id="rId15" Type="http://schemas.openxmlformats.org/officeDocument/2006/relationships/oleObject" Target="../embeddings/oleObject654.bin"/><Relationship Id="rId23" Type="http://schemas.openxmlformats.org/officeDocument/2006/relationships/oleObject" Target="../embeddings/oleObject658.bin"/><Relationship Id="rId28" Type="http://schemas.openxmlformats.org/officeDocument/2006/relationships/image" Target="../media/image615.wmf"/><Relationship Id="rId36" Type="http://schemas.openxmlformats.org/officeDocument/2006/relationships/image" Target="../media/image619.wmf"/><Relationship Id="rId49" Type="http://schemas.openxmlformats.org/officeDocument/2006/relationships/oleObject" Target="../embeddings/oleObject671.bin"/><Relationship Id="rId57" Type="http://schemas.openxmlformats.org/officeDocument/2006/relationships/oleObject" Target="../embeddings/oleObject675.bin"/><Relationship Id="rId10" Type="http://schemas.openxmlformats.org/officeDocument/2006/relationships/image" Target="../media/image606.wmf"/><Relationship Id="rId31" Type="http://schemas.openxmlformats.org/officeDocument/2006/relationships/oleObject" Target="../embeddings/oleObject662.bin"/><Relationship Id="rId44" Type="http://schemas.openxmlformats.org/officeDocument/2006/relationships/image" Target="../media/image623.wmf"/><Relationship Id="rId52" Type="http://schemas.openxmlformats.org/officeDocument/2006/relationships/image" Target="../media/image627.wmf"/><Relationship Id="rId60" Type="http://schemas.openxmlformats.org/officeDocument/2006/relationships/image" Target="../media/image631.wmf"/><Relationship Id="rId65" Type="http://schemas.openxmlformats.org/officeDocument/2006/relationships/oleObject" Target="../embeddings/oleObject679.bin"/><Relationship Id="rId73" Type="http://schemas.openxmlformats.org/officeDocument/2006/relationships/image" Target="../media/image637.wmf"/><Relationship Id="rId4" Type="http://schemas.openxmlformats.org/officeDocument/2006/relationships/oleObject" Target="../embeddings/oleObject648.bin"/><Relationship Id="rId9" Type="http://schemas.openxmlformats.org/officeDocument/2006/relationships/oleObject" Target="../embeddings/oleObject651.bin"/><Relationship Id="rId13" Type="http://schemas.openxmlformats.org/officeDocument/2006/relationships/oleObject" Target="../embeddings/oleObject653.bin"/><Relationship Id="rId18" Type="http://schemas.openxmlformats.org/officeDocument/2006/relationships/image" Target="../media/image610.wmf"/><Relationship Id="rId39" Type="http://schemas.openxmlformats.org/officeDocument/2006/relationships/oleObject" Target="../embeddings/oleObject666.bin"/><Relationship Id="rId34" Type="http://schemas.openxmlformats.org/officeDocument/2006/relationships/image" Target="../media/image618.wmf"/><Relationship Id="rId50" Type="http://schemas.openxmlformats.org/officeDocument/2006/relationships/image" Target="../media/image626.wmf"/><Relationship Id="rId55" Type="http://schemas.openxmlformats.org/officeDocument/2006/relationships/oleObject" Target="../embeddings/oleObject674.bin"/><Relationship Id="rId7" Type="http://schemas.openxmlformats.org/officeDocument/2006/relationships/oleObject" Target="../embeddings/oleObject650.bin"/><Relationship Id="rId71" Type="http://schemas.openxmlformats.org/officeDocument/2006/relationships/oleObject" Target="../embeddings/oleObject682.bin"/></Relationships>
</file>

<file path=ppt/slides/_rels/slide49.xml.rels><?xml version="1.0" encoding="UTF-8" standalone="yes"?>
<Relationships xmlns="http://schemas.openxmlformats.org/package/2006/relationships"><Relationship Id="rId13" Type="http://schemas.openxmlformats.org/officeDocument/2006/relationships/image" Target="../media/image643.wmf"/><Relationship Id="rId18" Type="http://schemas.openxmlformats.org/officeDocument/2006/relationships/oleObject" Target="../embeddings/oleObject692.bin"/><Relationship Id="rId26" Type="http://schemas.openxmlformats.org/officeDocument/2006/relationships/oleObject" Target="../embeddings/oleObject696.bin"/><Relationship Id="rId3" Type="http://schemas.openxmlformats.org/officeDocument/2006/relationships/image" Target="../media/image638.wmf"/><Relationship Id="rId21" Type="http://schemas.openxmlformats.org/officeDocument/2006/relationships/image" Target="../media/image647.wmf"/><Relationship Id="rId7" Type="http://schemas.openxmlformats.org/officeDocument/2006/relationships/image" Target="../media/image640.wmf"/><Relationship Id="rId12" Type="http://schemas.openxmlformats.org/officeDocument/2006/relationships/oleObject" Target="../embeddings/oleObject689.bin"/><Relationship Id="rId17" Type="http://schemas.openxmlformats.org/officeDocument/2006/relationships/image" Target="../media/image645.wmf"/><Relationship Id="rId25" Type="http://schemas.openxmlformats.org/officeDocument/2006/relationships/image" Target="../media/image649.wmf"/><Relationship Id="rId33" Type="http://schemas.openxmlformats.org/officeDocument/2006/relationships/image" Target="../media/image652.wmf"/><Relationship Id="rId2" Type="http://schemas.openxmlformats.org/officeDocument/2006/relationships/oleObject" Target="../embeddings/oleObject684.bin"/><Relationship Id="rId16" Type="http://schemas.openxmlformats.org/officeDocument/2006/relationships/oleObject" Target="../embeddings/oleObject691.bin"/><Relationship Id="rId20" Type="http://schemas.openxmlformats.org/officeDocument/2006/relationships/oleObject" Target="../embeddings/oleObject693.bin"/><Relationship Id="rId29" Type="http://schemas.openxmlformats.org/officeDocument/2006/relationships/oleObject" Target="../embeddings/oleObject698.bin"/><Relationship Id="rId1" Type="http://schemas.openxmlformats.org/officeDocument/2006/relationships/slideLayout" Target="../slideLayouts/slideLayout15.xml"/><Relationship Id="rId6" Type="http://schemas.openxmlformats.org/officeDocument/2006/relationships/oleObject" Target="../embeddings/oleObject686.bin"/><Relationship Id="rId11" Type="http://schemas.openxmlformats.org/officeDocument/2006/relationships/image" Target="../media/image642.wmf"/><Relationship Id="rId24" Type="http://schemas.openxmlformats.org/officeDocument/2006/relationships/oleObject" Target="../embeddings/oleObject695.bin"/><Relationship Id="rId32" Type="http://schemas.openxmlformats.org/officeDocument/2006/relationships/oleObject" Target="../embeddings/oleObject700.bin"/><Relationship Id="rId5" Type="http://schemas.openxmlformats.org/officeDocument/2006/relationships/image" Target="../media/image639.wmf"/><Relationship Id="rId15" Type="http://schemas.openxmlformats.org/officeDocument/2006/relationships/image" Target="../media/image644.wmf"/><Relationship Id="rId23" Type="http://schemas.openxmlformats.org/officeDocument/2006/relationships/image" Target="../media/image648.wmf"/><Relationship Id="rId28" Type="http://schemas.openxmlformats.org/officeDocument/2006/relationships/oleObject" Target="../embeddings/oleObject697.bin"/><Relationship Id="rId10" Type="http://schemas.openxmlformats.org/officeDocument/2006/relationships/oleObject" Target="../embeddings/oleObject688.bin"/><Relationship Id="rId19" Type="http://schemas.openxmlformats.org/officeDocument/2006/relationships/image" Target="../media/image646.wmf"/><Relationship Id="rId31" Type="http://schemas.openxmlformats.org/officeDocument/2006/relationships/image" Target="../media/image651.wmf"/><Relationship Id="rId4" Type="http://schemas.openxmlformats.org/officeDocument/2006/relationships/oleObject" Target="../embeddings/oleObject685.bin"/><Relationship Id="rId9" Type="http://schemas.openxmlformats.org/officeDocument/2006/relationships/image" Target="../media/image641.wmf"/><Relationship Id="rId14" Type="http://schemas.openxmlformats.org/officeDocument/2006/relationships/oleObject" Target="../embeddings/oleObject690.bin"/><Relationship Id="rId22" Type="http://schemas.openxmlformats.org/officeDocument/2006/relationships/oleObject" Target="../embeddings/oleObject694.bin"/><Relationship Id="rId27" Type="http://schemas.openxmlformats.org/officeDocument/2006/relationships/image" Target="../media/image650.wmf"/><Relationship Id="rId30" Type="http://schemas.openxmlformats.org/officeDocument/2006/relationships/oleObject" Target="../embeddings/oleObject699.bin"/><Relationship Id="rId8" Type="http://schemas.openxmlformats.org/officeDocument/2006/relationships/oleObject" Target="../embeddings/oleObject687.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oleObject" Target="../embeddings/oleObject37.bin"/><Relationship Id="rId18" Type="http://schemas.openxmlformats.org/officeDocument/2006/relationships/image" Target="../media/image38.emf"/><Relationship Id="rId26" Type="http://schemas.openxmlformats.org/officeDocument/2006/relationships/image" Target="../media/image42.wmf"/><Relationship Id="rId3" Type="http://schemas.openxmlformats.org/officeDocument/2006/relationships/image" Target="../media/image32.wmf"/><Relationship Id="rId21" Type="http://schemas.openxmlformats.org/officeDocument/2006/relationships/oleObject" Target="../embeddings/oleObject41.bin"/><Relationship Id="rId7" Type="http://schemas.openxmlformats.org/officeDocument/2006/relationships/image" Target="../media/image34.wmf"/><Relationship Id="rId12" Type="http://schemas.openxmlformats.org/officeDocument/2006/relationships/oleObject" Target="../embeddings/oleObject36.bin"/><Relationship Id="rId17" Type="http://schemas.openxmlformats.org/officeDocument/2006/relationships/oleObject" Target="../embeddings/oleObject39.bin"/><Relationship Id="rId25" Type="http://schemas.openxmlformats.org/officeDocument/2006/relationships/oleObject" Target="../embeddings/oleObject43.bin"/><Relationship Id="rId2" Type="http://schemas.openxmlformats.org/officeDocument/2006/relationships/oleObject" Target="../embeddings/oleObject30.bin"/><Relationship Id="rId16" Type="http://schemas.openxmlformats.org/officeDocument/2006/relationships/image" Target="../media/image37.emf"/><Relationship Id="rId20" Type="http://schemas.openxmlformats.org/officeDocument/2006/relationships/image" Target="../media/image39.emf"/><Relationship Id="rId29" Type="http://schemas.openxmlformats.org/officeDocument/2006/relationships/oleObject" Target="../embeddings/oleObject45.bin"/><Relationship Id="rId1" Type="http://schemas.openxmlformats.org/officeDocument/2006/relationships/slideLayout" Target="../slideLayouts/slideLayout12.xml"/><Relationship Id="rId6" Type="http://schemas.openxmlformats.org/officeDocument/2006/relationships/oleObject" Target="../embeddings/oleObject32.bin"/><Relationship Id="rId11" Type="http://schemas.openxmlformats.org/officeDocument/2006/relationships/oleObject" Target="../embeddings/oleObject35.bin"/><Relationship Id="rId24" Type="http://schemas.openxmlformats.org/officeDocument/2006/relationships/image" Target="../media/image41.wmf"/><Relationship Id="rId32" Type="http://schemas.openxmlformats.org/officeDocument/2006/relationships/image" Target="../media/image45.wmf"/><Relationship Id="rId5" Type="http://schemas.openxmlformats.org/officeDocument/2006/relationships/image" Target="../media/image33.wmf"/><Relationship Id="rId15" Type="http://schemas.openxmlformats.org/officeDocument/2006/relationships/oleObject" Target="../embeddings/oleObject38.bin"/><Relationship Id="rId23" Type="http://schemas.openxmlformats.org/officeDocument/2006/relationships/oleObject" Target="../embeddings/oleObject42.bin"/><Relationship Id="rId28" Type="http://schemas.openxmlformats.org/officeDocument/2006/relationships/image" Target="../media/image43.wmf"/><Relationship Id="rId10" Type="http://schemas.openxmlformats.org/officeDocument/2006/relationships/image" Target="../media/image35.wmf"/><Relationship Id="rId19" Type="http://schemas.openxmlformats.org/officeDocument/2006/relationships/oleObject" Target="../embeddings/oleObject40.bin"/><Relationship Id="rId31" Type="http://schemas.openxmlformats.org/officeDocument/2006/relationships/oleObject" Target="../embeddings/oleObject46.bin"/><Relationship Id="rId4" Type="http://schemas.openxmlformats.org/officeDocument/2006/relationships/oleObject" Target="../embeddings/oleObject31.bin"/><Relationship Id="rId9" Type="http://schemas.openxmlformats.org/officeDocument/2006/relationships/oleObject" Target="../embeddings/oleObject34.bin"/><Relationship Id="rId14" Type="http://schemas.openxmlformats.org/officeDocument/2006/relationships/image" Target="../media/image36.emf"/><Relationship Id="rId22" Type="http://schemas.openxmlformats.org/officeDocument/2006/relationships/image" Target="../media/image40.wmf"/><Relationship Id="rId27" Type="http://schemas.openxmlformats.org/officeDocument/2006/relationships/oleObject" Target="../embeddings/oleObject44.bin"/><Relationship Id="rId30" Type="http://schemas.openxmlformats.org/officeDocument/2006/relationships/image" Target="../media/image44.wmf"/></Relationships>
</file>

<file path=ppt/slides/_rels/slide50.xml.rels><?xml version="1.0" encoding="UTF-8" standalone="yes"?>
<Relationships xmlns="http://schemas.openxmlformats.org/package/2006/relationships"><Relationship Id="rId13" Type="http://schemas.openxmlformats.org/officeDocument/2006/relationships/image" Target="../media/image657.wmf"/><Relationship Id="rId18" Type="http://schemas.openxmlformats.org/officeDocument/2006/relationships/oleObject" Target="../embeddings/oleObject709.bin"/><Relationship Id="rId26" Type="http://schemas.openxmlformats.org/officeDocument/2006/relationships/oleObject" Target="../embeddings/oleObject713.bin"/><Relationship Id="rId3" Type="http://schemas.openxmlformats.org/officeDocument/2006/relationships/image" Target="../media/image649.wmf"/><Relationship Id="rId21" Type="http://schemas.openxmlformats.org/officeDocument/2006/relationships/image" Target="../media/image661.wmf"/><Relationship Id="rId7" Type="http://schemas.openxmlformats.org/officeDocument/2006/relationships/image" Target="../media/image654.wmf"/><Relationship Id="rId12" Type="http://schemas.openxmlformats.org/officeDocument/2006/relationships/oleObject" Target="../embeddings/oleObject706.bin"/><Relationship Id="rId17" Type="http://schemas.openxmlformats.org/officeDocument/2006/relationships/image" Target="../media/image659.wmf"/><Relationship Id="rId25" Type="http://schemas.openxmlformats.org/officeDocument/2006/relationships/image" Target="../media/image663.wmf"/><Relationship Id="rId33" Type="http://schemas.openxmlformats.org/officeDocument/2006/relationships/image" Target="../media/image667.wmf"/><Relationship Id="rId2" Type="http://schemas.openxmlformats.org/officeDocument/2006/relationships/oleObject" Target="../embeddings/oleObject701.bin"/><Relationship Id="rId16" Type="http://schemas.openxmlformats.org/officeDocument/2006/relationships/oleObject" Target="../embeddings/oleObject708.bin"/><Relationship Id="rId20" Type="http://schemas.openxmlformats.org/officeDocument/2006/relationships/oleObject" Target="../embeddings/oleObject710.bin"/><Relationship Id="rId29" Type="http://schemas.openxmlformats.org/officeDocument/2006/relationships/image" Target="../media/image665.wmf"/><Relationship Id="rId1" Type="http://schemas.openxmlformats.org/officeDocument/2006/relationships/slideLayout" Target="../slideLayouts/slideLayout12.xml"/><Relationship Id="rId6" Type="http://schemas.openxmlformats.org/officeDocument/2006/relationships/oleObject" Target="../embeddings/oleObject703.bin"/><Relationship Id="rId11" Type="http://schemas.openxmlformats.org/officeDocument/2006/relationships/image" Target="../media/image656.wmf"/><Relationship Id="rId24" Type="http://schemas.openxmlformats.org/officeDocument/2006/relationships/oleObject" Target="../embeddings/oleObject712.bin"/><Relationship Id="rId32" Type="http://schemas.openxmlformats.org/officeDocument/2006/relationships/oleObject" Target="../embeddings/oleObject716.bin"/><Relationship Id="rId5" Type="http://schemas.openxmlformats.org/officeDocument/2006/relationships/image" Target="../media/image653.wmf"/><Relationship Id="rId15" Type="http://schemas.openxmlformats.org/officeDocument/2006/relationships/image" Target="../media/image658.wmf"/><Relationship Id="rId23" Type="http://schemas.openxmlformats.org/officeDocument/2006/relationships/image" Target="../media/image662.wmf"/><Relationship Id="rId28" Type="http://schemas.openxmlformats.org/officeDocument/2006/relationships/oleObject" Target="../embeddings/oleObject714.bin"/><Relationship Id="rId10" Type="http://schemas.openxmlformats.org/officeDocument/2006/relationships/oleObject" Target="../embeddings/oleObject705.bin"/><Relationship Id="rId19" Type="http://schemas.openxmlformats.org/officeDocument/2006/relationships/image" Target="../media/image660.wmf"/><Relationship Id="rId31" Type="http://schemas.openxmlformats.org/officeDocument/2006/relationships/image" Target="../media/image666.wmf"/><Relationship Id="rId4" Type="http://schemas.openxmlformats.org/officeDocument/2006/relationships/oleObject" Target="../embeddings/oleObject702.bin"/><Relationship Id="rId9" Type="http://schemas.openxmlformats.org/officeDocument/2006/relationships/image" Target="../media/image655.wmf"/><Relationship Id="rId14" Type="http://schemas.openxmlformats.org/officeDocument/2006/relationships/oleObject" Target="../embeddings/oleObject707.bin"/><Relationship Id="rId22" Type="http://schemas.openxmlformats.org/officeDocument/2006/relationships/oleObject" Target="../embeddings/oleObject711.bin"/><Relationship Id="rId27" Type="http://schemas.openxmlformats.org/officeDocument/2006/relationships/image" Target="../media/image664.wmf"/><Relationship Id="rId30" Type="http://schemas.openxmlformats.org/officeDocument/2006/relationships/oleObject" Target="../embeddings/oleObject715.bin"/><Relationship Id="rId8" Type="http://schemas.openxmlformats.org/officeDocument/2006/relationships/oleObject" Target="../embeddings/oleObject704.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720.bin"/><Relationship Id="rId13" Type="http://schemas.openxmlformats.org/officeDocument/2006/relationships/image" Target="../media/image673.wmf"/><Relationship Id="rId18" Type="http://schemas.openxmlformats.org/officeDocument/2006/relationships/oleObject" Target="../embeddings/oleObject725.bin"/><Relationship Id="rId3" Type="http://schemas.openxmlformats.org/officeDocument/2006/relationships/image" Target="../media/image668.wmf"/><Relationship Id="rId7" Type="http://schemas.openxmlformats.org/officeDocument/2006/relationships/image" Target="../media/image670.wmf"/><Relationship Id="rId12" Type="http://schemas.openxmlformats.org/officeDocument/2006/relationships/oleObject" Target="../embeddings/oleObject722.bin"/><Relationship Id="rId17" Type="http://schemas.openxmlformats.org/officeDocument/2006/relationships/image" Target="../media/image675.wmf"/><Relationship Id="rId2" Type="http://schemas.openxmlformats.org/officeDocument/2006/relationships/oleObject" Target="../embeddings/oleObject717.bin"/><Relationship Id="rId16" Type="http://schemas.openxmlformats.org/officeDocument/2006/relationships/oleObject" Target="../embeddings/oleObject724.bin"/><Relationship Id="rId1" Type="http://schemas.openxmlformats.org/officeDocument/2006/relationships/slideLayout" Target="../slideLayouts/slideLayout15.xml"/><Relationship Id="rId6" Type="http://schemas.openxmlformats.org/officeDocument/2006/relationships/oleObject" Target="../embeddings/oleObject719.bin"/><Relationship Id="rId11" Type="http://schemas.openxmlformats.org/officeDocument/2006/relationships/image" Target="../media/image672.wmf"/><Relationship Id="rId5" Type="http://schemas.openxmlformats.org/officeDocument/2006/relationships/image" Target="../media/image669.wmf"/><Relationship Id="rId15" Type="http://schemas.openxmlformats.org/officeDocument/2006/relationships/image" Target="../media/image674.wmf"/><Relationship Id="rId10" Type="http://schemas.openxmlformats.org/officeDocument/2006/relationships/oleObject" Target="../embeddings/oleObject721.bin"/><Relationship Id="rId19" Type="http://schemas.openxmlformats.org/officeDocument/2006/relationships/image" Target="../media/image676.wmf"/><Relationship Id="rId4" Type="http://schemas.openxmlformats.org/officeDocument/2006/relationships/oleObject" Target="../embeddings/oleObject718.bin"/><Relationship Id="rId9" Type="http://schemas.openxmlformats.org/officeDocument/2006/relationships/image" Target="../media/image671.wmf"/><Relationship Id="rId14" Type="http://schemas.openxmlformats.org/officeDocument/2006/relationships/oleObject" Target="../embeddings/oleObject723.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729.bin"/><Relationship Id="rId13" Type="http://schemas.openxmlformats.org/officeDocument/2006/relationships/oleObject" Target="../embeddings/oleObject732.bin"/><Relationship Id="rId18" Type="http://schemas.openxmlformats.org/officeDocument/2006/relationships/image" Target="../media/image683.wmf"/><Relationship Id="rId26" Type="http://schemas.openxmlformats.org/officeDocument/2006/relationships/image" Target="../media/image687.wmf"/><Relationship Id="rId3" Type="http://schemas.openxmlformats.org/officeDocument/2006/relationships/image" Target="../media/image677.wmf"/><Relationship Id="rId21" Type="http://schemas.openxmlformats.org/officeDocument/2006/relationships/oleObject" Target="../embeddings/oleObject737.bin"/><Relationship Id="rId7" Type="http://schemas.openxmlformats.org/officeDocument/2006/relationships/image" Target="../media/image679.wmf"/><Relationship Id="rId12" Type="http://schemas.openxmlformats.org/officeDocument/2006/relationships/oleObject" Target="../embeddings/oleObject731.bin"/><Relationship Id="rId17" Type="http://schemas.openxmlformats.org/officeDocument/2006/relationships/oleObject" Target="../embeddings/oleObject735.bin"/><Relationship Id="rId25" Type="http://schemas.openxmlformats.org/officeDocument/2006/relationships/oleObject" Target="../embeddings/oleObject739.bin"/><Relationship Id="rId2" Type="http://schemas.openxmlformats.org/officeDocument/2006/relationships/oleObject" Target="../embeddings/oleObject726.bin"/><Relationship Id="rId16" Type="http://schemas.openxmlformats.org/officeDocument/2006/relationships/image" Target="../media/image682.wmf"/><Relationship Id="rId20" Type="http://schemas.openxmlformats.org/officeDocument/2006/relationships/image" Target="../media/image684.wmf"/><Relationship Id="rId1" Type="http://schemas.openxmlformats.org/officeDocument/2006/relationships/slideLayout" Target="../slideLayouts/slideLayout13.xml"/><Relationship Id="rId6" Type="http://schemas.openxmlformats.org/officeDocument/2006/relationships/oleObject" Target="../embeddings/oleObject728.bin"/><Relationship Id="rId11" Type="http://schemas.openxmlformats.org/officeDocument/2006/relationships/image" Target="../media/image681.wmf"/><Relationship Id="rId24" Type="http://schemas.openxmlformats.org/officeDocument/2006/relationships/image" Target="../media/image686.wmf"/><Relationship Id="rId5" Type="http://schemas.openxmlformats.org/officeDocument/2006/relationships/image" Target="../media/image678.wmf"/><Relationship Id="rId15" Type="http://schemas.openxmlformats.org/officeDocument/2006/relationships/oleObject" Target="../embeddings/oleObject734.bin"/><Relationship Id="rId23" Type="http://schemas.openxmlformats.org/officeDocument/2006/relationships/oleObject" Target="../embeddings/oleObject738.bin"/><Relationship Id="rId10" Type="http://schemas.openxmlformats.org/officeDocument/2006/relationships/oleObject" Target="../embeddings/oleObject730.bin"/><Relationship Id="rId19" Type="http://schemas.openxmlformats.org/officeDocument/2006/relationships/oleObject" Target="../embeddings/oleObject736.bin"/><Relationship Id="rId4" Type="http://schemas.openxmlformats.org/officeDocument/2006/relationships/oleObject" Target="../embeddings/oleObject727.bin"/><Relationship Id="rId9" Type="http://schemas.openxmlformats.org/officeDocument/2006/relationships/image" Target="../media/image680.wmf"/><Relationship Id="rId14" Type="http://schemas.openxmlformats.org/officeDocument/2006/relationships/oleObject" Target="../embeddings/oleObject733.bin"/><Relationship Id="rId22" Type="http://schemas.openxmlformats.org/officeDocument/2006/relationships/image" Target="../media/image685.w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743.bin"/><Relationship Id="rId13" Type="http://schemas.openxmlformats.org/officeDocument/2006/relationships/image" Target="../media/image693.wmf"/><Relationship Id="rId18" Type="http://schemas.openxmlformats.org/officeDocument/2006/relationships/oleObject" Target="../embeddings/oleObject748.bin"/><Relationship Id="rId3" Type="http://schemas.openxmlformats.org/officeDocument/2006/relationships/image" Target="../media/image688.wmf"/><Relationship Id="rId7" Type="http://schemas.openxmlformats.org/officeDocument/2006/relationships/image" Target="../media/image690.wmf"/><Relationship Id="rId12" Type="http://schemas.openxmlformats.org/officeDocument/2006/relationships/oleObject" Target="../embeddings/oleObject745.bin"/><Relationship Id="rId17" Type="http://schemas.openxmlformats.org/officeDocument/2006/relationships/image" Target="../media/image695.wmf"/><Relationship Id="rId2" Type="http://schemas.openxmlformats.org/officeDocument/2006/relationships/oleObject" Target="../embeddings/oleObject740.bin"/><Relationship Id="rId16" Type="http://schemas.openxmlformats.org/officeDocument/2006/relationships/oleObject" Target="../embeddings/oleObject747.bin"/><Relationship Id="rId1" Type="http://schemas.openxmlformats.org/officeDocument/2006/relationships/slideLayout" Target="../slideLayouts/slideLayout12.xml"/><Relationship Id="rId6" Type="http://schemas.openxmlformats.org/officeDocument/2006/relationships/oleObject" Target="../embeddings/oleObject742.bin"/><Relationship Id="rId11" Type="http://schemas.openxmlformats.org/officeDocument/2006/relationships/image" Target="../media/image692.wmf"/><Relationship Id="rId5" Type="http://schemas.openxmlformats.org/officeDocument/2006/relationships/image" Target="../media/image689.wmf"/><Relationship Id="rId15" Type="http://schemas.openxmlformats.org/officeDocument/2006/relationships/image" Target="../media/image694.wmf"/><Relationship Id="rId10" Type="http://schemas.openxmlformats.org/officeDocument/2006/relationships/oleObject" Target="../embeddings/oleObject744.bin"/><Relationship Id="rId19" Type="http://schemas.openxmlformats.org/officeDocument/2006/relationships/image" Target="../media/image696.wmf"/><Relationship Id="rId4" Type="http://schemas.openxmlformats.org/officeDocument/2006/relationships/oleObject" Target="../embeddings/oleObject741.bin"/><Relationship Id="rId9" Type="http://schemas.openxmlformats.org/officeDocument/2006/relationships/image" Target="../media/image691.wmf"/><Relationship Id="rId14" Type="http://schemas.openxmlformats.org/officeDocument/2006/relationships/oleObject" Target="../embeddings/oleObject746.bin"/></Relationships>
</file>

<file path=ppt/slides/_rels/slide55.xml.rels><?xml version="1.0" encoding="UTF-8" standalone="yes"?>
<Relationships xmlns="http://schemas.openxmlformats.org/package/2006/relationships"><Relationship Id="rId13" Type="http://schemas.openxmlformats.org/officeDocument/2006/relationships/image" Target="../media/image702.wmf"/><Relationship Id="rId18" Type="http://schemas.openxmlformats.org/officeDocument/2006/relationships/oleObject" Target="../embeddings/oleObject757.bin"/><Relationship Id="rId26" Type="http://schemas.openxmlformats.org/officeDocument/2006/relationships/oleObject" Target="../embeddings/oleObject762.bin"/><Relationship Id="rId39" Type="http://schemas.openxmlformats.org/officeDocument/2006/relationships/image" Target="../media/image712.wmf"/><Relationship Id="rId21" Type="http://schemas.openxmlformats.org/officeDocument/2006/relationships/image" Target="../media/image706.wmf"/><Relationship Id="rId34" Type="http://schemas.openxmlformats.org/officeDocument/2006/relationships/oleObject" Target="../embeddings/oleObject767.bin"/><Relationship Id="rId42" Type="http://schemas.openxmlformats.org/officeDocument/2006/relationships/oleObject" Target="../embeddings/oleObject772.bin"/><Relationship Id="rId47" Type="http://schemas.openxmlformats.org/officeDocument/2006/relationships/image" Target="../media/image716.wmf"/><Relationship Id="rId50" Type="http://schemas.openxmlformats.org/officeDocument/2006/relationships/oleObject" Target="../embeddings/oleObject777.bin"/><Relationship Id="rId7" Type="http://schemas.openxmlformats.org/officeDocument/2006/relationships/image" Target="../media/image699.wmf"/><Relationship Id="rId2" Type="http://schemas.openxmlformats.org/officeDocument/2006/relationships/oleObject" Target="../embeddings/oleObject749.bin"/><Relationship Id="rId16" Type="http://schemas.openxmlformats.org/officeDocument/2006/relationships/oleObject" Target="../embeddings/oleObject756.bin"/><Relationship Id="rId29" Type="http://schemas.openxmlformats.org/officeDocument/2006/relationships/oleObject" Target="../embeddings/oleObject764.bin"/><Relationship Id="rId11" Type="http://schemas.openxmlformats.org/officeDocument/2006/relationships/image" Target="../media/image701.wmf"/><Relationship Id="rId24" Type="http://schemas.openxmlformats.org/officeDocument/2006/relationships/oleObject" Target="../embeddings/oleObject760.bin"/><Relationship Id="rId32" Type="http://schemas.openxmlformats.org/officeDocument/2006/relationships/oleObject" Target="../embeddings/oleObject766.bin"/><Relationship Id="rId37" Type="http://schemas.openxmlformats.org/officeDocument/2006/relationships/image" Target="../media/image711.wmf"/><Relationship Id="rId40" Type="http://schemas.openxmlformats.org/officeDocument/2006/relationships/oleObject" Target="../embeddings/oleObject771.bin"/><Relationship Id="rId45" Type="http://schemas.openxmlformats.org/officeDocument/2006/relationships/image" Target="../media/image715.wmf"/><Relationship Id="rId53" Type="http://schemas.openxmlformats.org/officeDocument/2006/relationships/image" Target="../media/image718.wmf"/><Relationship Id="rId5" Type="http://schemas.openxmlformats.org/officeDocument/2006/relationships/image" Target="../media/image698.wmf"/><Relationship Id="rId10" Type="http://schemas.openxmlformats.org/officeDocument/2006/relationships/oleObject" Target="../embeddings/oleObject753.bin"/><Relationship Id="rId19" Type="http://schemas.openxmlformats.org/officeDocument/2006/relationships/image" Target="../media/image705.wmf"/><Relationship Id="rId31" Type="http://schemas.openxmlformats.org/officeDocument/2006/relationships/oleObject" Target="../embeddings/oleObject765.bin"/><Relationship Id="rId44" Type="http://schemas.openxmlformats.org/officeDocument/2006/relationships/oleObject" Target="../embeddings/oleObject773.bin"/><Relationship Id="rId52" Type="http://schemas.openxmlformats.org/officeDocument/2006/relationships/oleObject" Target="../embeddings/oleObject778.bin"/><Relationship Id="rId4" Type="http://schemas.openxmlformats.org/officeDocument/2006/relationships/oleObject" Target="../embeddings/oleObject750.bin"/><Relationship Id="rId9" Type="http://schemas.openxmlformats.org/officeDocument/2006/relationships/image" Target="../media/image700.wmf"/><Relationship Id="rId14" Type="http://schemas.openxmlformats.org/officeDocument/2006/relationships/oleObject" Target="../embeddings/oleObject755.bin"/><Relationship Id="rId22" Type="http://schemas.openxmlformats.org/officeDocument/2006/relationships/oleObject" Target="../embeddings/oleObject759.bin"/><Relationship Id="rId27" Type="http://schemas.openxmlformats.org/officeDocument/2006/relationships/oleObject" Target="../embeddings/oleObject763.bin"/><Relationship Id="rId30" Type="http://schemas.openxmlformats.org/officeDocument/2006/relationships/image" Target="../media/image709.wmf"/><Relationship Id="rId35" Type="http://schemas.openxmlformats.org/officeDocument/2006/relationships/oleObject" Target="../embeddings/oleObject768.bin"/><Relationship Id="rId43" Type="http://schemas.openxmlformats.org/officeDocument/2006/relationships/image" Target="../media/image714.wmf"/><Relationship Id="rId48" Type="http://schemas.openxmlformats.org/officeDocument/2006/relationships/oleObject" Target="../embeddings/oleObject775.bin"/><Relationship Id="rId8" Type="http://schemas.openxmlformats.org/officeDocument/2006/relationships/oleObject" Target="../embeddings/oleObject752.bin"/><Relationship Id="rId51" Type="http://schemas.openxmlformats.org/officeDocument/2006/relationships/image" Target="../media/image717.wmf"/><Relationship Id="rId3" Type="http://schemas.openxmlformats.org/officeDocument/2006/relationships/image" Target="../media/image697.wmf"/><Relationship Id="rId12" Type="http://schemas.openxmlformats.org/officeDocument/2006/relationships/oleObject" Target="../embeddings/oleObject754.bin"/><Relationship Id="rId17" Type="http://schemas.openxmlformats.org/officeDocument/2006/relationships/image" Target="../media/image704.wmf"/><Relationship Id="rId25" Type="http://schemas.openxmlformats.org/officeDocument/2006/relationships/oleObject" Target="../embeddings/oleObject761.bin"/><Relationship Id="rId33" Type="http://schemas.openxmlformats.org/officeDocument/2006/relationships/image" Target="../media/image710.wmf"/><Relationship Id="rId38" Type="http://schemas.openxmlformats.org/officeDocument/2006/relationships/oleObject" Target="../embeddings/oleObject770.bin"/><Relationship Id="rId46" Type="http://schemas.openxmlformats.org/officeDocument/2006/relationships/oleObject" Target="../embeddings/oleObject774.bin"/><Relationship Id="rId20" Type="http://schemas.openxmlformats.org/officeDocument/2006/relationships/oleObject" Target="../embeddings/oleObject758.bin"/><Relationship Id="rId41" Type="http://schemas.openxmlformats.org/officeDocument/2006/relationships/image" Target="../media/image713.wmf"/><Relationship Id="rId1" Type="http://schemas.openxmlformats.org/officeDocument/2006/relationships/slideLayout" Target="../slideLayouts/slideLayout12.xml"/><Relationship Id="rId6" Type="http://schemas.openxmlformats.org/officeDocument/2006/relationships/oleObject" Target="../embeddings/oleObject751.bin"/><Relationship Id="rId15" Type="http://schemas.openxmlformats.org/officeDocument/2006/relationships/image" Target="../media/image703.wmf"/><Relationship Id="rId23" Type="http://schemas.openxmlformats.org/officeDocument/2006/relationships/image" Target="../media/image707.wmf"/><Relationship Id="rId28" Type="http://schemas.openxmlformats.org/officeDocument/2006/relationships/image" Target="../media/image708.wmf"/><Relationship Id="rId36" Type="http://schemas.openxmlformats.org/officeDocument/2006/relationships/oleObject" Target="../embeddings/oleObject769.bin"/><Relationship Id="rId49" Type="http://schemas.openxmlformats.org/officeDocument/2006/relationships/oleObject" Target="../embeddings/oleObject776.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782.bin"/><Relationship Id="rId13" Type="http://schemas.openxmlformats.org/officeDocument/2006/relationships/image" Target="../media/image724.wmf"/><Relationship Id="rId18" Type="http://schemas.openxmlformats.org/officeDocument/2006/relationships/oleObject" Target="../embeddings/oleObject787.bin"/><Relationship Id="rId3" Type="http://schemas.openxmlformats.org/officeDocument/2006/relationships/image" Target="../media/image719.wmf"/><Relationship Id="rId21" Type="http://schemas.openxmlformats.org/officeDocument/2006/relationships/image" Target="../media/image728.wmf"/><Relationship Id="rId7" Type="http://schemas.openxmlformats.org/officeDocument/2006/relationships/image" Target="../media/image721.wmf"/><Relationship Id="rId12" Type="http://schemas.openxmlformats.org/officeDocument/2006/relationships/oleObject" Target="../embeddings/oleObject784.bin"/><Relationship Id="rId17" Type="http://schemas.openxmlformats.org/officeDocument/2006/relationships/image" Target="../media/image726.wmf"/><Relationship Id="rId25" Type="http://schemas.openxmlformats.org/officeDocument/2006/relationships/image" Target="../media/image730.wmf"/><Relationship Id="rId2" Type="http://schemas.openxmlformats.org/officeDocument/2006/relationships/oleObject" Target="../embeddings/oleObject779.bin"/><Relationship Id="rId16" Type="http://schemas.openxmlformats.org/officeDocument/2006/relationships/oleObject" Target="../embeddings/oleObject786.bin"/><Relationship Id="rId20" Type="http://schemas.openxmlformats.org/officeDocument/2006/relationships/oleObject" Target="../embeddings/oleObject788.bin"/><Relationship Id="rId1" Type="http://schemas.openxmlformats.org/officeDocument/2006/relationships/slideLayout" Target="../slideLayouts/slideLayout12.xml"/><Relationship Id="rId6" Type="http://schemas.openxmlformats.org/officeDocument/2006/relationships/oleObject" Target="../embeddings/oleObject781.bin"/><Relationship Id="rId11" Type="http://schemas.openxmlformats.org/officeDocument/2006/relationships/image" Target="../media/image723.wmf"/><Relationship Id="rId24" Type="http://schemas.openxmlformats.org/officeDocument/2006/relationships/oleObject" Target="../embeddings/oleObject790.bin"/><Relationship Id="rId5" Type="http://schemas.openxmlformats.org/officeDocument/2006/relationships/image" Target="../media/image720.wmf"/><Relationship Id="rId15" Type="http://schemas.openxmlformats.org/officeDocument/2006/relationships/image" Target="../media/image725.wmf"/><Relationship Id="rId23" Type="http://schemas.openxmlformats.org/officeDocument/2006/relationships/image" Target="../media/image729.wmf"/><Relationship Id="rId10" Type="http://schemas.openxmlformats.org/officeDocument/2006/relationships/oleObject" Target="../embeddings/oleObject783.bin"/><Relationship Id="rId19" Type="http://schemas.openxmlformats.org/officeDocument/2006/relationships/image" Target="../media/image727.wmf"/><Relationship Id="rId4" Type="http://schemas.openxmlformats.org/officeDocument/2006/relationships/oleObject" Target="../embeddings/oleObject780.bin"/><Relationship Id="rId9" Type="http://schemas.openxmlformats.org/officeDocument/2006/relationships/image" Target="../media/image722.wmf"/><Relationship Id="rId14" Type="http://schemas.openxmlformats.org/officeDocument/2006/relationships/oleObject" Target="../embeddings/oleObject785.bin"/><Relationship Id="rId22" Type="http://schemas.openxmlformats.org/officeDocument/2006/relationships/oleObject" Target="../embeddings/oleObject789.bin"/></Relationships>
</file>

<file path=ppt/slides/_rels/slide57.xml.rels><?xml version="1.0" encoding="UTF-8" standalone="yes"?>
<Relationships xmlns="http://schemas.openxmlformats.org/package/2006/relationships"><Relationship Id="rId13" Type="http://schemas.openxmlformats.org/officeDocument/2006/relationships/oleObject" Target="../embeddings/oleObject797.bin"/><Relationship Id="rId18" Type="http://schemas.openxmlformats.org/officeDocument/2006/relationships/oleObject" Target="../embeddings/oleObject801.bin"/><Relationship Id="rId26" Type="http://schemas.openxmlformats.org/officeDocument/2006/relationships/oleObject" Target="../embeddings/oleObject807.bin"/><Relationship Id="rId39" Type="http://schemas.openxmlformats.org/officeDocument/2006/relationships/image" Target="../media/image742.wmf"/><Relationship Id="rId21" Type="http://schemas.openxmlformats.org/officeDocument/2006/relationships/image" Target="../media/image738.wmf"/><Relationship Id="rId34" Type="http://schemas.openxmlformats.org/officeDocument/2006/relationships/oleObject" Target="../embeddings/oleObject813.bin"/><Relationship Id="rId42" Type="http://schemas.openxmlformats.org/officeDocument/2006/relationships/oleObject" Target="../embeddings/oleObject819.bin"/><Relationship Id="rId47" Type="http://schemas.openxmlformats.org/officeDocument/2006/relationships/oleObject" Target="../embeddings/oleObject822.bin"/><Relationship Id="rId7" Type="http://schemas.openxmlformats.org/officeDocument/2006/relationships/image" Target="../media/image733.wmf"/><Relationship Id="rId2" Type="http://schemas.openxmlformats.org/officeDocument/2006/relationships/oleObject" Target="../embeddings/oleObject791.bin"/><Relationship Id="rId16" Type="http://schemas.openxmlformats.org/officeDocument/2006/relationships/oleObject" Target="../embeddings/oleObject799.bin"/><Relationship Id="rId29" Type="http://schemas.openxmlformats.org/officeDocument/2006/relationships/oleObject" Target="../embeddings/oleObject810.bin"/><Relationship Id="rId1" Type="http://schemas.openxmlformats.org/officeDocument/2006/relationships/slideLayout" Target="../slideLayouts/slideLayout16.xml"/><Relationship Id="rId6" Type="http://schemas.openxmlformats.org/officeDocument/2006/relationships/oleObject" Target="../embeddings/oleObject793.bin"/><Relationship Id="rId11" Type="http://schemas.openxmlformats.org/officeDocument/2006/relationships/image" Target="../media/image735.wmf"/><Relationship Id="rId24" Type="http://schemas.openxmlformats.org/officeDocument/2006/relationships/oleObject" Target="../embeddings/oleObject805.bin"/><Relationship Id="rId32" Type="http://schemas.openxmlformats.org/officeDocument/2006/relationships/image" Target="../media/image740.wmf"/><Relationship Id="rId37" Type="http://schemas.openxmlformats.org/officeDocument/2006/relationships/oleObject" Target="../embeddings/oleObject815.bin"/><Relationship Id="rId40" Type="http://schemas.openxmlformats.org/officeDocument/2006/relationships/oleObject" Target="../embeddings/oleObject817.bin"/><Relationship Id="rId45" Type="http://schemas.openxmlformats.org/officeDocument/2006/relationships/oleObject" Target="../embeddings/oleObject821.bin"/><Relationship Id="rId5" Type="http://schemas.openxmlformats.org/officeDocument/2006/relationships/image" Target="../media/image732.wmf"/><Relationship Id="rId15" Type="http://schemas.openxmlformats.org/officeDocument/2006/relationships/image" Target="../media/image736.wmf"/><Relationship Id="rId23" Type="http://schemas.openxmlformats.org/officeDocument/2006/relationships/oleObject" Target="../embeddings/oleObject804.bin"/><Relationship Id="rId28" Type="http://schemas.openxmlformats.org/officeDocument/2006/relationships/oleObject" Target="../embeddings/oleObject809.bin"/><Relationship Id="rId36" Type="http://schemas.openxmlformats.org/officeDocument/2006/relationships/oleObject" Target="../embeddings/oleObject814.bin"/><Relationship Id="rId10" Type="http://schemas.openxmlformats.org/officeDocument/2006/relationships/oleObject" Target="../embeddings/oleObject795.bin"/><Relationship Id="rId19" Type="http://schemas.openxmlformats.org/officeDocument/2006/relationships/image" Target="../media/image737.wmf"/><Relationship Id="rId31" Type="http://schemas.openxmlformats.org/officeDocument/2006/relationships/oleObject" Target="../embeddings/oleObject811.bin"/><Relationship Id="rId44" Type="http://schemas.openxmlformats.org/officeDocument/2006/relationships/image" Target="../media/image743.wmf"/><Relationship Id="rId4" Type="http://schemas.openxmlformats.org/officeDocument/2006/relationships/oleObject" Target="../embeddings/oleObject792.bin"/><Relationship Id="rId9" Type="http://schemas.openxmlformats.org/officeDocument/2006/relationships/image" Target="../media/image734.wmf"/><Relationship Id="rId14" Type="http://schemas.openxmlformats.org/officeDocument/2006/relationships/oleObject" Target="../embeddings/oleObject798.bin"/><Relationship Id="rId22" Type="http://schemas.openxmlformats.org/officeDocument/2006/relationships/oleObject" Target="../embeddings/oleObject803.bin"/><Relationship Id="rId27" Type="http://schemas.openxmlformats.org/officeDocument/2006/relationships/oleObject" Target="../embeddings/oleObject808.bin"/><Relationship Id="rId30" Type="http://schemas.openxmlformats.org/officeDocument/2006/relationships/image" Target="../media/image739.wmf"/><Relationship Id="rId35" Type="http://schemas.openxmlformats.org/officeDocument/2006/relationships/image" Target="../media/image741.wmf"/><Relationship Id="rId43" Type="http://schemas.openxmlformats.org/officeDocument/2006/relationships/oleObject" Target="../embeddings/oleObject820.bin"/><Relationship Id="rId48" Type="http://schemas.openxmlformats.org/officeDocument/2006/relationships/image" Target="../media/image745.wmf"/><Relationship Id="rId8" Type="http://schemas.openxmlformats.org/officeDocument/2006/relationships/oleObject" Target="../embeddings/oleObject794.bin"/><Relationship Id="rId3" Type="http://schemas.openxmlformats.org/officeDocument/2006/relationships/image" Target="../media/image731.wmf"/><Relationship Id="rId12" Type="http://schemas.openxmlformats.org/officeDocument/2006/relationships/oleObject" Target="../embeddings/oleObject796.bin"/><Relationship Id="rId17" Type="http://schemas.openxmlformats.org/officeDocument/2006/relationships/oleObject" Target="../embeddings/oleObject800.bin"/><Relationship Id="rId25" Type="http://schemas.openxmlformats.org/officeDocument/2006/relationships/oleObject" Target="../embeddings/oleObject806.bin"/><Relationship Id="rId33" Type="http://schemas.openxmlformats.org/officeDocument/2006/relationships/oleObject" Target="../embeddings/oleObject812.bin"/><Relationship Id="rId38" Type="http://schemas.openxmlformats.org/officeDocument/2006/relationships/oleObject" Target="../embeddings/oleObject816.bin"/><Relationship Id="rId46" Type="http://schemas.openxmlformats.org/officeDocument/2006/relationships/image" Target="../media/image744.wmf"/><Relationship Id="rId20" Type="http://schemas.openxmlformats.org/officeDocument/2006/relationships/oleObject" Target="../embeddings/oleObject802.bin"/><Relationship Id="rId41" Type="http://schemas.openxmlformats.org/officeDocument/2006/relationships/oleObject" Target="../embeddings/oleObject818.bin"/></Relationships>
</file>

<file path=ppt/slides/_rels/slide58.xml.rels><?xml version="1.0" encoding="UTF-8" standalone="yes"?>
<Relationships xmlns="http://schemas.openxmlformats.org/package/2006/relationships"><Relationship Id="rId13" Type="http://schemas.openxmlformats.org/officeDocument/2006/relationships/image" Target="../media/image750.wmf"/><Relationship Id="rId18" Type="http://schemas.openxmlformats.org/officeDocument/2006/relationships/oleObject" Target="../embeddings/oleObject832.bin"/><Relationship Id="rId26" Type="http://schemas.openxmlformats.org/officeDocument/2006/relationships/oleObject" Target="../embeddings/oleObject836.bin"/><Relationship Id="rId39" Type="http://schemas.openxmlformats.org/officeDocument/2006/relationships/image" Target="../media/image763.wmf"/><Relationship Id="rId21" Type="http://schemas.openxmlformats.org/officeDocument/2006/relationships/image" Target="../media/image754.wmf"/><Relationship Id="rId34" Type="http://schemas.openxmlformats.org/officeDocument/2006/relationships/oleObject" Target="../embeddings/oleObject840.bin"/><Relationship Id="rId42" Type="http://schemas.openxmlformats.org/officeDocument/2006/relationships/oleObject" Target="../embeddings/oleObject844.bin"/><Relationship Id="rId7" Type="http://schemas.openxmlformats.org/officeDocument/2006/relationships/image" Target="../media/image748.wmf"/><Relationship Id="rId2" Type="http://schemas.openxmlformats.org/officeDocument/2006/relationships/oleObject" Target="../embeddings/oleObject823.bin"/><Relationship Id="rId16" Type="http://schemas.openxmlformats.org/officeDocument/2006/relationships/oleObject" Target="../embeddings/oleObject831.bin"/><Relationship Id="rId20" Type="http://schemas.openxmlformats.org/officeDocument/2006/relationships/oleObject" Target="../embeddings/oleObject833.bin"/><Relationship Id="rId29" Type="http://schemas.openxmlformats.org/officeDocument/2006/relationships/image" Target="../media/image758.wmf"/><Relationship Id="rId41" Type="http://schemas.openxmlformats.org/officeDocument/2006/relationships/image" Target="../media/image764.wmf"/><Relationship Id="rId1" Type="http://schemas.openxmlformats.org/officeDocument/2006/relationships/slideLayout" Target="../slideLayouts/slideLayout12.xml"/><Relationship Id="rId6" Type="http://schemas.openxmlformats.org/officeDocument/2006/relationships/oleObject" Target="../embeddings/oleObject825.bin"/><Relationship Id="rId11" Type="http://schemas.openxmlformats.org/officeDocument/2006/relationships/oleObject" Target="../embeddings/oleObject828.bin"/><Relationship Id="rId24" Type="http://schemas.openxmlformats.org/officeDocument/2006/relationships/oleObject" Target="../embeddings/oleObject835.bin"/><Relationship Id="rId32" Type="http://schemas.openxmlformats.org/officeDocument/2006/relationships/oleObject" Target="../embeddings/oleObject839.bin"/><Relationship Id="rId37" Type="http://schemas.openxmlformats.org/officeDocument/2006/relationships/image" Target="../media/image762.wmf"/><Relationship Id="rId40" Type="http://schemas.openxmlformats.org/officeDocument/2006/relationships/oleObject" Target="../embeddings/oleObject843.bin"/><Relationship Id="rId5" Type="http://schemas.openxmlformats.org/officeDocument/2006/relationships/image" Target="../media/image747.wmf"/><Relationship Id="rId15" Type="http://schemas.openxmlformats.org/officeDocument/2006/relationships/image" Target="../media/image751.wmf"/><Relationship Id="rId23" Type="http://schemas.openxmlformats.org/officeDocument/2006/relationships/image" Target="../media/image755.wmf"/><Relationship Id="rId28" Type="http://schemas.openxmlformats.org/officeDocument/2006/relationships/oleObject" Target="../embeddings/oleObject837.bin"/><Relationship Id="rId36" Type="http://schemas.openxmlformats.org/officeDocument/2006/relationships/oleObject" Target="../embeddings/oleObject841.bin"/><Relationship Id="rId10" Type="http://schemas.openxmlformats.org/officeDocument/2006/relationships/image" Target="../media/image749.wmf"/><Relationship Id="rId19" Type="http://schemas.openxmlformats.org/officeDocument/2006/relationships/image" Target="../media/image753.wmf"/><Relationship Id="rId31" Type="http://schemas.openxmlformats.org/officeDocument/2006/relationships/image" Target="../media/image759.wmf"/><Relationship Id="rId4" Type="http://schemas.openxmlformats.org/officeDocument/2006/relationships/oleObject" Target="../embeddings/oleObject824.bin"/><Relationship Id="rId9" Type="http://schemas.openxmlformats.org/officeDocument/2006/relationships/oleObject" Target="../embeddings/oleObject827.bin"/><Relationship Id="rId14" Type="http://schemas.openxmlformats.org/officeDocument/2006/relationships/oleObject" Target="../embeddings/oleObject830.bin"/><Relationship Id="rId22" Type="http://schemas.openxmlformats.org/officeDocument/2006/relationships/oleObject" Target="../embeddings/oleObject834.bin"/><Relationship Id="rId27" Type="http://schemas.openxmlformats.org/officeDocument/2006/relationships/image" Target="../media/image757.wmf"/><Relationship Id="rId30" Type="http://schemas.openxmlformats.org/officeDocument/2006/relationships/oleObject" Target="../embeddings/oleObject838.bin"/><Relationship Id="rId35" Type="http://schemas.openxmlformats.org/officeDocument/2006/relationships/image" Target="../media/image761.wmf"/><Relationship Id="rId8" Type="http://schemas.openxmlformats.org/officeDocument/2006/relationships/oleObject" Target="../embeddings/oleObject826.bin"/><Relationship Id="rId3" Type="http://schemas.openxmlformats.org/officeDocument/2006/relationships/image" Target="../media/image746.wmf"/><Relationship Id="rId12" Type="http://schemas.openxmlformats.org/officeDocument/2006/relationships/oleObject" Target="../embeddings/oleObject829.bin"/><Relationship Id="rId17" Type="http://schemas.openxmlformats.org/officeDocument/2006/relationships/image" Target="../media/image752.wmf"/><Relationship Id="rId25" Type="http://schemas.openxmlformats.org/officeDocument/2006/relationships/image" Target="../media/image756.wmf"/><Relationship Id="rId33" Type="http://schemas.openxmlformats.org/officeDocument/2006/relationships/image" Target="../media/image760.wmf"/><Relationship Id="rId38" Type="http://schemas.openxmlformats.org/officeDocument/2006/relationships/oleObject" Target="../embeddings/oleObject842.bin"/></Relationships>
</file>

<file path=ppt/slides/_rels/slide59.xml.rels><?xml version="1.0" encoding="UTF-8" standalone="yes"?>
<Relationships xmlns="http://schemas.openxmlformats.org/package/2006/relationships"><Relationship Id="rId13" Type="http://schemas.openxmlformats.org/officeDocument/2006/relationships/image" Target="../media/image770.wmf"/><Relationship Id="rId18" Type="http://schemas.openxmlformats.org/officeDocument/2006/relationships/oleObject" Target="../embeddings/oleObject853.bin"/><Relationship Id="rId26" Type="http://schemas.openxmlformats.org/officeDocument/2006/relationships/oleObject" Target="../embeddings/oleObject858.bin"/><Relationship Id="rId39" Type="http://schemas.openxmlformats.org/officeDocument/2006/relationships/image" Target="../media/image782.wmf"/><Relationship Id="rId21" Type="http://schemas.openxmlformats.org/officeDocument/2006/relationships/image" Target="../media/image773.wmf"/><Relationship Id="rId34" Type="http://schemas.openxmlformats.org/officeDocument/2006/relationships/oleObject" Target="../embeddings/oleObject862.bin"/><Relationship Id="rId42" Type="http://schemas.openxmlformats.org/officeDocument/2006/relationships/oleObject" Target="../embeddings/oleObject866.bin"/><Relationship Id="rId47" Type="http://schemas.openxmlformats.org/officeDocument/2006/relationships/image" Target="../media/image786.wmf"/><Relationship Id="rId50" Type="http://schemas.openxmlformats.org/officeDocument/2006/relationships/oleObject" Target="../embeddings/oleObject870.bin"/><Relationship Id="rId55" Type="http://schemas.openxmlformats.org/officeDocument/2006/relationships/oleObject" Target="../embeddings/oleObject873.bin"/><Relationship Id="rId7" Type="http://schemas.openxmlformats.org/officeDocument/2006/relationships/image" Target="../media/image767.wmf"/><Relationship Id="rId2" Type="http://schemas.openxmlformats.org/officeDocument/2006/relationships/oleObject" Target="../embeddings/oleObject845.bin"/><Relationship Id="rId16" Type="http://schemas.openxmlformats.org/officeDocument/2006/relationships/oleObject" Target="../embeddings/oleObject852.bin"/><Relationship Id="rId29" Type="http://schemas.openxmlformats.org/officeDocument/2006/relationships/image" Target="../media/image777.wmf"/><Relationship Id="rId11" Type="http://schemas.openxmlformats.org/officeDocument/2006/relationships/image" Target="../media/image769.wmf"/><Relationship Id="rId24" Type="http://schemas.openxmlformats.org/officeDocument/2006/relationships/oleObject" Target="../embeddings/oleObject857.bin"/><Relationship Id="rId32" Type="http://schemas.openxmlformats.org/officeDocument/2006/relationships/oleObject" Target="../embeddings/oleObject861.bin"/><Relationship Id="rId37" Type="http://schemas.openxmlformats.org/officeDocument/2006/relationships/image" Target="../media/image781.wmf"/><Relationship Id="rId40" Type="http://schemas.openxmlformats.org/officeDocument/2006/relationships/oleObject" Target="../embeddings/oleObject865.bin"/><Relationship Id="rId45" Type="http://schemas.openxmlformats.org/officeDocument/2006/relationships/image" Target="../media/image785.wmf"/><Relationship Id="rId53" Type="http://schemas.openxmlformats.org/officeDocument/2006/relationships/image" Target="../media/image789.wmf"/><Relationship Id="rId5" Type="http://schemas.openxmlformats.org/officeDocument/2006/relationships/image" Target="../media/image766.wmf"/><Relationship Id="rId10" Type="http://schemas.openxmlformats.org/officeDocument/2006/relationships/oleObject" Target="../embeddings/oleObject849.bin"/><Relationship Id="rId19" Type="http://schemas.openxmlformats.org/officeDocument/2006/relationships/oleObject" Target="../embeddings/oleObject854.bin"/><Relationship Id="rId31" Type="http://schemas.openxmlformats.org/officeDocument/2006/relationships/image" Target="../media/image778.wmf"/><Relationship Id="rId44" Type="http://schemas.openxmlformats.org/officeDocument/2006/relationships/oleObject" Target="../embeddings/oleObject867.bin"/><Relationship Id="rId52" Type="http://schemas.openxmlformats.org/officeDocument/2006/relationships/oleObject" Target="../embeddings/oleObject871.bin"/><Relationship Id="rId4" Type="http://schemas.openxmlformats.org/officeDocument/2006/relationships/oleObject" Target="../embeddings/oleObject846.bin"/><Relationship Id="rId9" Type="http://schemas.openxmlformats.org/officeDocument/2006/relationships/image" Target="../media/image768.wmf"/><Relationship Id="rId14" Type="http://schemas.openxmlformats.org/officeDocument/2006/relationships/oleObject" Target="../embeddings/oleObject851.bin"/><Relationship Id="rId22" Type="http://schemas.openxmlformats.org/officeDocument/2006/relationships/oleObject" Target="../embeddings/oleObject856.bin"/><Relationship Id="rId27" Type="http://schemas.openxmlformats.org/officeDocument/2006/relationships/image" Target="../media/image776.wmf"/><Relationship Id="rId30" Type="http://schemas.openxmlformats.org/officeDocument/2006/relationships/oleObject" Target="../embeddings/oleObject860.bin"/><Relationship Id="rId35" Type="http://schemas.openxmlformats.org/officeDocument/2006/relationships/image" Target="../media/image780.wmf"/><Relationship Id="rId43" Type="http://schemas.openxmlformats.org/officeDocument/2006/relationships/image" Target="../media/image784.wmf"/><Relationship Id="rId48" Type="http://schemas.openxmlformats.org/officeDocument/2006/relationships/oleObject" Target="../embeddings/oleObject869.bin"/><Relationship Id="rId56" Type="http://schemas.openxmlformats.org/officeDocument/2006/relationships/image" Target="../media/image790.wmf"/><Relationship Id="rId8" Type="http://schemas.openxmlformats.org/officeDocument/2006/relationships/oleObject" Target="../embeddings/oleObject848.bin"/><Relationship Id="rId51" Type="http://schemas.openxmlformats.org/officeDocument/2006/relationships/image" Target="../media/image788.wmf"/><Relationship Id="rId3" Type="http://schemas.openxmlformats.org/officeDocument/2006/relationships/image" Target="../media/image765.wmf"/><Relationship Id="rId12" Type="http://schemas.openxmlformats.org/officeDocument/2006/relationships/oleObject" Target="../embeddings/oleObject850.bin"/><Relationship Id="rId17" Type="http://schemas.openxmlformats.org/officeDocument/2006/relationships/image" Target="../media/image772.wmf"/><Relationship Id="rId25" Type="http://schemas.openxmlformats.org/officeDocument/2006/relationships/image" Target="../media/image775.wmf"/><Relationship Id="rId33" Type="http://schemas.openxmlformats.org/officeDocument/2006/relationships/image" Target="../media/image779.wmf"/><Relationship Id="rId38" Type="http://schemas.openxmlformats.org/officeDocument/2006/relationships/oleObject" Target="../embeddings/oleObject864.bin"/><Relationship Id="rId46" Type="http://schemas.openxmlformats.org/officeDocument/2006/relationships/oleObject" Target="../embeddings/oleObject868.bin"/><Relationship Id="rId20" Type="http://schemas.openxmlformats.org/officeDocument/2006/relationships/oleObject" Target="../embeddings/oleObject855.bin"/><Relationship Id="rId41" Type="http://schemas.openxmlformats.org/officeDocument/2006/relationships/image" Target="../media/image783.wmf"/><Relationship Id="rId54" Type="http://schemas.openxmlformats.org/officeDocument/2006/relationships/oleObject" Target="../embeddings/oleObject872.bin"/><Relationship Id="rId1" Type="http://schemas.openxmlformats.org/officeDocument/2006/relationships/slideLayout" Target="../slideLayouts/slideLayout12.xml"/><Relationship Id="rId6" Type="http://schemas.openxmlformats.org/officeDocument/2006/relationships/oleObject" Target="../embeddings/oleObject847.bin"/><Relationship Id="rId15" Type="http://schemas.openxmlformats.org/officeDocument/2006/relationships/image" Target="../media/image771.wmf"/><Relationship Id="rId23" Type="http://schemas.openxmlformats.org/officeDocument/2006/relationships/image" Target="../media/image774.wmf"/><Relationship Id="rId28" Type="http://schemas.openxmlformats.org/officeDocument/2006/relationships/oleObject" Target="../embeddings/oleObject859.bin"/><Relationship Id="rId36" Type="http://schemas.openxmlformats.org/officeDocument/2006/relationships/oleObject" Target="../embeddings/oleObject863.bin"/><Relationship Id="rId49" Type="http://schemas.openxmlformats.org/officeDocument/2006/relationships/image" Target="../media/image787.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51.wmf"/><Relationship Id="rId18" Type="http://schemas.openxmlformats.org/officeDocument/2006/relationships/oleObject" Target="../embeddings/oleObject55.bin"/><Relationship Id="rId3" Type="http://schemas.openxmlformats.org/officeDocument/2006/relationships/image" Target="../media/image46.wmf"/><Relationship Id="rId21" Type="http://schemas.openxmlformats.org/officeDocument/2006/relationships/image" Target="../media/image55.wmf"/><Relationship Id="rId7" Type="http://schemas.openxmlformats.org/officeDocument/2006/relationships/image" Target="../media/image48.wmf"/><Relationship Id="rId12" Type="http://schemas.openxmlformats.org/officeDocument/2006/relationships/oleObject" Target="../embeddings/oleObject52.bin"/><Relationship Id="rId17" Type="http://schemas.openxmlformats.org/officeDocument/2006/relationships/image" Target="../media/image53.wmf"/><Relationship Id="rId2" Type="http://schemas.openxmlformats.org/officeDocument/2006/relationships/oleObject" Target="../embeddings/oleObject47.bin"/><Relationship Id="rId16" Type="http://schemas.openxmlformats.org/officeDocument/2006/relationships/oleObject" Target="../embeddings/oleObject54.bin"/><Relationship Id="rId20" Type="http://schemas.openxmlformats.org/officeDocument/2006/relationships/oleObject" Target="../embeddings/oleObject56.bin"/><Relationship Id="rId1" Type="http://schemas.openxmlformats.org/officeDocument/2006/relationships/slideLayout" Target="../slideLayouts/slideLayout12.xml"/><Relationship Id="rId6" Type="http://schemas.openxmlformats.org/officeDocument/2006/relationships/oleObject" Target="../embeddings/oleObject49.bin"/><Relationship Id="rId11" Type="http://schemas.openxmlformats.org/officeDocument/2006/relationships/image" Target="../media/image50.wmf"/><Relationship Id="rId5" Type="http://schemas.openxmlformats.org/officeDocument/2006/relationships/image" Target="../media/image47.wmf"/><Relationship Id="rId15" Type="http://schemas.openxmlformats.org/officeDocument/2006/relationships/image" Target="../media/image52.wmf"/><Relationship Id="rId10" Type="http://schemas.openxmlformats.org/officeDocument/2006/relationships/oleObject" Target="../embeddings/oleObject51.bin"/><Relationship Id="rId19" Type="http://schemas.openxmlformats.org/officeDocument/2006/relationships/image" Target="../media/image54.wmf"/><Relationship Id="rId4" Type="http://schemas.openxmlformats.org/officeDocument/2006/relationships/oleObject" Target="../embeddings/oleObject48.bin"/><Relationship Id="rId9" Type="http://schemas.openxmlformats.org/officeDocument/2006/relationships/image" Target="../media/image49.wmf"/><Relationship Id="rId14" Type="http://schemas.openxmlformats.org/officeDocument/2006/relationships/oleObject" Target="../embeddings/oleObject53.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877.bin"/><Relationship Id="rId13" Type="http://schemas.openxmlformats.org/officeDocument/2006/relationships/image" Target="../media/image796.wmf"/><Relationship Id="rId18" Type="http://schemas.openxmlformats.org/officeDocument/2006/relationships/oleObject" Target="../embeddings/oleObject882.bin"/><Relationship Id="rId3" Type="http://schemas.openxmlformats.org/officeDocument/2006/relationships/image" Target="../media/image791.wmf"/><Relationship Id="rId21" Type="http://schemas.openxmlformats.org/officeDocument/2006/relationships/image" Target="../media/image800.wmf"/><Relationship Id="rId7" Type="http://schemas.openxmlformats.org/officeDocument/2006/relationships/image" Target="../media/image793.wmf"/><Relationship Id="rId12" Type="http://schemas.openxmlformats.org/officeDocument/2006/relationships/oleObject" Target="../embeddings/oleObject879.bin"/><Relationship Id="rId17" Type="http://schemas.openxmlformats.org/officeDocument/2006/relationships/image" Target="../media/image798.wmf"/><Relationship Id="rId25" Type="http://schemas.openxmlformats.org/officeDocument/2006/relationships/image" Target="../media/image802.wmf"/><Relationship Id="rId2" Type="http://schemas.openxmlformats.org/officeDocument/2006/relationships/oleObject" Target="../embeddings/oleObject874.bin"/><Relationship Id="rId16" Type="http://schemas.openxmlformats.org/officeDocument/2006/relationships/oleObject" Target="../embeddings/oleObject881.bin"/><Relationship Id="rId20" Type="http://schemas.openxmlformats.org/officeDocument/2006/relationships/oleObject" Target="../embeddings/oleObject883.bin"/><Relationship Id="rId1" Type="http://schemas.openxmlformats.org/officeDocument/2006/relationships/slideLayout" Target="../slideLayouts/slideLayout12.xml"/><Relationship Id="rId6" Type="http://schemas.openxmlformats.org/officeDocument/2006/relationships/oleObject" Target="../embeddings/oleObject876.bin"/><Relationship Id="rId11" Type="http://schemas.openxmlformats.org/officeDocument/2006/relationships/image" Target="../media/image795.wmf"/><Relationship Id="rId24" Type="http://schemas.openxmlformats.org/officeDocument/2006/relationships/oleObject" Target="../embeddings/oleObject885.bin"/><Relationship Id="rId5" Type="http://schemas.openxmlformats.org/officeDocument/2006/relationships/image" Target="../media/image792.wmf"/><Relationship Id="rId15" Type="http://schemas.openxmlformats.org/officeDocument/2006/relationships/image" Target="../media/image797.wmf"/><Relationship Id="rId23" Type="http://schemas.openxmlformats.org/officeDocument/2006/relationships/image" Target="../media/image801.wmf"/><Relationship Id="rId10" Type="http://schemas.openxmlformats.org/officeDocument/2006/relationships/oleObject" Target="../embeddings/oleObject878.bin"/><Relationship Id="rId19" Type="http://schemas.openxmlformats.org/officeDocument/2006/relationships/image" Target="../media/image799.wmf"/><Relationship Id="rId4" Type="http://schemas.openxmlformats.org/officeDocument/2006/relationships/oleObject" Target="../embeddings/oleObject875.bin"/><Relationship Id="rId9" Type="http://schemas.openxmlformats.org/officeDocument/2006/relationships/image" Target="../media/image794.wmf"/><Relationship Id="rId14" Type="http://schemas.openxmlformats.org/officeDocument/2006/relationships/oleObject" Target="../embeddings/oleObject880.bin"/><Relationship Id="rId22" Type="http://schemas.openxmlformats.org/officeDocument/2006/relationships/oleObject" Target="../embeddings/oleObject884.bin"/></Relationships>
</file>

<file path=ppt/slides/_rels/slide62.xml.rels><?xml version="1.0" encoding="UTF-8" standalone="yes"?>
<Relationships xmlns="http://schemas.openxmlformats.org/package/2006/relationships"><Relationship Id="rId13" Type="http://schemas.openxmlformats.org/officeDocument/2006/relationships/image" Target="../media/image808.wmf"/><Relationship Id="rId18" Type="http://schemas.openxmlformats.org/officeDocument/2006/relationships/oleObject" Target="../embeddings/oleObject894.bin"/><Relationship Id="rId26" Type="http://schemas.openxmlformats.org/officeDocument/2006/relationships/oleObject" Target="../embeddings/oleObject898.bin"/><Relationship Id="rId39" Type="http://schemas.openxmlformats.org/officeDocument/2006/relationships/oleObject" Target="../embeddings/oleObject906.bin"/><Relationship Id="rId21" Type="http://schemas.openxmlformats.org/officeDocument/2006/relationships/image" Target="../media/image812.wmf"/><Relationship Id="rId34" Type="http://schemas.openxmlformats.org/officeDocument/2006/relationships/oleObject" Target="../embeddings/oleObject903.bin"/><Relationship Id="rId42" Type="http://schemas.openxmlformats.org/officeDocument/2006/relationships/image" Target="../media/image821.wmf"/><Relationship Id="rId47" Type="http://schemas.openxmlformats.org/officeDocument/2006/relationships/oleObject" Target="../embeddings/oleObject911.bin"/><Relationship Id="rId7" Type="http://schemas.openxmlformats.org/officeDocument/2006/relationships/image" Target="../media/image805.wmf"/><Relationship Id="rId2" Type="http://schemas.openxmlformats.org/officeDocument/2006/relationships/oleObject" Target="../embeddings/oleObject886.bin"/><Relationship Id="rId16" Type="http://schemas.openxmlformats.org/officeDocument/2006/relationships/oleObject" Target="../embeddings/oleObject893.bin"/><Relationship Id="rId29" Type="http://schemas.openxmlformats.org/officeDocument/2006/relationships/image" Target="../media/image816.wmf"/><Relationship Id="rId1" Type="http://schemas.openxmlformats.org/officeDocument/2006/relationships/slideLayout" Target="../slideLayouts/slideLayout12.xml"/><Relationship Id="rId6" Type="http://schemas.openxmlformats.org/officeDocument/2006/relationships/oleObject" Target="../embeddings/oleObject888.bin"/><Relationship Id="rId11" Type="http://schemas.openxmlformats.org/officeDocument/2006/relationships/image" Target="../media/image807.wmf"/><Relationship Id="rId24" Type="http://schemas.openxmlformats.org/officeDocument/2006/relationships/oleObject" Target="../embeddings/oleObject897.bin"/><Relationship Id="rId32" Type="http://schemas.openxmlformats.org/officeDocument/2006/relationships/image" Target="../media/image817.wmf"/><Relationship Id="rId37" Type="http://schemas.openxmlformats.org/officeDocument/2006/relationships/oleObject" Target="../embeddings/oleObject905.bin"/><Relationship Id="rId40" Type="http://schemas.openxmlformats.org/officeDocument/2006/relationships/image" Target="../media/image820.wmf"/><Relationship Id="rId45" Type="http://schemas.openxmlformats.org/officeDocument/2006/relationships/oleObject" Target="../embeddings/oleObject909.bin"/><Relationship Id="rId5" Type="http://schemas.openxmlformats.org/officeDocument/2006/relationships/image" Target="../media/image804.wmf"/><Relationship Id="rId15" Type="http://schemas.openxmlformats.org/officeDocument/2006/relationships/image" Target="../media/image809.wmf"/><Relationship Id="rId23" Type="http://schemas.openxmlformats.org/officeDocument/2006/relationships/image" Target="../media/image813.wmf"/><Relationship Id="rId28" Type="http://schemas.openxmlformats.org/officeDocument/2006/relationships/oleObject" Target="../embeddings/oleObject899.bin"/><Relationship Id="rId36" Type="http://schemas.openxmlformats.org/officeDocument/2006/relationships/image" Target="../media/image818.wmf"/><Relationship Id="rId10" Type="http://schemas.openxmlformats.org/officeDocument/2006/relationships/oleObject" Target="../embeddings/oleObject890.bin"/><Relationship Id="rId19" Type="http://schemas.openxmlformats.org/officeDocument/2006/relationships/image" Target="../media/image811.wmf"/><Relationship Id="rId31" Type="http://schemas.openxmlformats.org/officeDocument/2006/relationships/oleObject" Target="../embeddings/oleObject901.bin"/><Relationship Id="rId44" Type="http://schemas.openxmlformats.org/officeDocument/2006/relationships/image" Target="../media/image822.wmf"/><Relationship Id="rId4" Type="http://schemas.openxmlformats.org/officeDocument/2006/relationships/oleObject" Target="../embeddings/oleObject887.bin"/><Relationship Id="rId9" Type="http://schemas.openxmlformats.org/officeDocument/2006/relationships/image" Target="../media/image806.wmf"/><Relationship Id="rId14" Type="http://schemas.openxmlformats.org/officeDocument/2006/relationships/oleObject" Target="../embeddings/oleObject892.bin"/><Relationship Id="rId22" Type="http://schemas.openxmlformats.org/officeDocument/2006/relationships/oleObject" Target="../embeddings/oleObject896.bin"/><Relationship Id="rId27" Type="http://schemas.openxmlformats.org/officeDocument/2006/relationships/image" Target="../media/image815.wmf"/><Relationship Id="rId30" Type="http://schemas.openxmlformats.org/officeDocument/2006/relationships/oleObject" Target="../embeddings/oleObject900.bin"/><Relationship Id="rId35" Type="http://schemas.openxmlformats.org/officeDocument/2006/relationships/oleObject" Target="../embeddings/oleObject904.bin"/><Relationship Id="rId43" Type="http://schemas.openxmlformats.org/officeDocument/2006/relationships/oleObject" Target="../embeddings/oleObject908.bin"/><Relationship Id="rId48" Type="http://schemas.openxmlformats.org/officeDocument/2006/relationships/image" Target="../media/image823.wmf"/><Relationship Id="rId8" Type="http://schemas.openxmlformats.org/officeDocument/2006/relationships/oleObject" Target="../embeddings/oleObject889.bin"/><Relationship Id="rId3" Type="http://schemas.openxmlformats.org/officeDocument/2006/relationships/image" Target="../media/image803.wmf"/><Relationship Id="rId12" Type="http://schemas.openxmlformats.org/officeDocument/2006/relationships/oleObject" Target="../embeddings/oleObject891.bin"/><Relationship Id="rId17" Type="http://schemas.openxmlformats.org/officeDocument/2006/relationships/image" Target="../media/image810.wmf"/><Relationship Id="rId25" Type="http://schemas.openxmlformats.org/officeDocument/2006/relationships/image" Target="../media/image814.wmf"/><Relationship Id="rId33" Type="http://schemas.openxmlformats.org/officeDocument/2006/relationships/oleObject" Target="../embeddings/oleObject902.bin"/><Relationship Id="rId38" Type="http://schemas.openxmlformats.org/officeDocument/2006/relationships/image" Target="../media/image819.wmf"/><Relationship Id="rId46" Type="http://schemas.openxmlformats.org/officeDocument/2006/relationships/oleObject" Target="../embeddings/oleObject910.bin"/><Relationship Id="rId20" Type="http://schemas.openxmlformats.org/officeDocument/2006/relationships/oleObject" Target="../embeddings/oleObject895.bin"/><Relationship Id="rId41" Type="http://schemas.openxmlformats.org/officeDocument/2006/relationships/oleObject" Target="../embeddings/oleObject907.bin"/></Relationships>
</file>

<file path=ppt/slides/_rels/slide63.xml.rels><?xml version="1.0" encoding="UTF-8" standalone="yes"?>
<Relationships xmlns="http://schemas.openxmlformats.org/package/2006/relationships"><Relationship Id="rId13" Type="http://schemas.openxmlformats.org/officeDocument/2006/relationships/image" Target="../media/image826.wmf"/><Relationship Id="rId18" Type="http://schemas.openxmlformats.org/officeDocument/2006/relationships/oleObject" Target="../embeddings/oleObject920.bin"/><Relationship Id="rId26" Type="http://schemas.openxmlformats.org/officeDocument/2006/relationships/image" Target="../media/image831.wmf"/><Relationship Id="rId21" Type="http://schemas.openxmlformats.org/officeDocument/2006/relationships/oleObject" Target="../embeddings/oleObject922.bin"/><Relationship Id="rId34" Type="http://schemas.openxmlformats.org/officeDocument/2006/relationships/image" Target="../media/image835.wmf"/><Relationship Id="rId7" Type="http://schemas.openxmlformats.org/officeDocument/2006/relationships/image" Target="../media/image824.wmf"/><Relationship Id="rId12" Type="http://schemas.openxmlformats.org/officeDocument/2006/relationships/oleObject" Target="../embeddings/oleObject917.bin"/><Relationship Id="rId17" Type="http://schemas.openxmlformats.org/officeDocument/2006/relationships/image" Target="../media/image828.wmf"/><Relationship Id="rId25" Type="http://schemas.openxmlformats.org/officeDocument/2006/relationships/oleObject" Target="../embeddings/oleObject925.bin"/><Relationship Id="rId33" Type="http://schemas.openxmlformats.org/officeDocument/2006/relationships/oleObject" Target="../embeddings/oleObject929.bin"/><Relationship Id="rId38" Type="http://schemas.openxmlformats.org/officeDocument/2006/relationships/image" Target="../media/image837.wmf"/><Relationship Id="rId2" Type="http://schemas.openxmlformats.org/officeDocument/2006/relationships/oleObject" Target="../embeddings/oleObject912.bin"/><Relationship Id="rId16" Type="http://schemas.openxmlformats.org/officeDocument/2006/relationships/oleObject" Target="../embeddings/oleObject919.bin"/><Relationship Id="rId20" Type="http://schemas.openxmlformats.org/officeDocument/2006/relationships/image" Target="../media/image829.wmf"/><Relationship Id="rId29" Type="http://schemas.openxmlformats.org/officeDocument/2006/relationships/oleObject" Target="../embeddings/oleObject927.bin"/><Relationship Id="rId1" Type="http://schemas.openxmlformats.org/officeDocument/2006/relationships/slideLayout" Target="../slideLayouts/slideLayout19.xml"/><Relationship Id="rId6" Type="http://schemas.openxmlformats.org/officeDocument/2006/relationships/oleObject" Target="../embeddings/oleObject914.bin"/><Relationship Id="rId11" Type="http://schemas.openxmlformats.org/officeDocument/2006/relationships/image" Target="../media/image792.wmf"/><Relationship Id="rId24" Type="http://schemas.openxmlformats.org/officeDocument/2006/relationships/oleObject" Target="../embeddings/oleObject924.bin"/><Relationship Id="rId32" Type="http://schemas.openxmlformats.org/officeDocument/2006/relationships/image" Target="../media/image834.wmf"/><Relationship Id="rId37" Type="http://schemas.openxmlformats.org/officeDocument/2006/relationships/oleObject" Target="../embeddings/oleObject931.bin"/><Relationship Id="rId5" Type="http://schemas.openxmlformats.org/officeDocument/2006/relationships/image" Target="../media/image812.wmf"/><Relationship Id="rId15" Type="http://schemas.openxmlformats.org/officeDocument/2006/relationships/image" Target="../media/image827.wmf"/><Relationship Id="rId23" Type="http://schemas.openxmlformats.org/officeDocument/2006/relationships/image" Target="../media/image830.wmf"/><Relationship Id="rId28" Type="http://schemas.openxmlformats.org/officeDocument/2006/relationships/image" Target="../media/image832.wmf"/><Relationship Id="rId36" Type="http://schemas.openxmlformats.org/officeDocument/2006/relationships/image" Target="../media/image836.wmf"/><Relationship Id="rId10" Type="http://schemas.openxmlformats.org/officeDocument/2006/relationships/oleObject" Target="../embeddings/oleObject916.bin"/><Relationship Id="rId19" Type="http://schemas.openxmlformats.org/officeDocument/2006/relationships/oleObject" Target="../embeddings/oleObject921.bin"/><Relationship Id="rId31" Type="http://schemas.openxmlformats.org/officeDocument/2006/relationships/oleObject" Target="../embeddings/oleObject928.bin"/><Relationship Id="rId4" Type="http://schemas.openxmlformats.org/officeDocument/2006/relationships/oleObject" Target="../embeddings/oleObject913.bin"/><Relationship Id="rId9" Type="http://schemas.openxmlformats.org/officeDocument/2006/relationships/image" Target="../media/image825.wmf"/><Relationship Id="rId14" Type="http://schemas.openxmlformats.org/officeDocument/2006/relationships/oleObject" Target="../embeddings/oleObject918.bin"/><Relationship Id="rId22" Type="http://schemas.openxmlformats.org/officeDocument/2006/relationships/oleObject" Target="../embeddings/oleObject923.bin"/><Relationship Id="rId27" Type="http://schemas.openxmlformats.org/officeDocument/2006/relationships/oleObject" Target="../embeddings/oleObject926.bin"/><Relationship Id="rId30" Type="http://schemas.openxmlformats.org/officeDocument/2006/relationships/image" Target="../media/image833.wmf"/><Relationship Id="rId35" Type="http://schemas.openxmlformats.org/officeDocument/2006/relationships/oleObject" Target="../embeddings/oleObject930.bin"/><Relationship Id="rId8" Type="http://schemas.openxmlformats.org/officeDocument/2006/relationships/oleObject" Target="../embeddings/oleObject915.bin"/><Relationship Id="rId3" Type="http://schemas.openxmlformats.org/officeDocument/2006/relationships/image" Target="../media/image811.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935.bin"/><Relationship Id="rId13" Type="http://schemas.openxmlformats.org/officeDocument/2006/relationships/oleObject" Target="../embeddings/oleObject937.bin"/><Relationship Id="rId18" Type="http://schemas.openxmlformats.org/officeDocument/2006/relationships/image" Target="../media/image846.wmf"/><Relationship Id="rId3" Type="http://schemas.openxmlformats.org/officeDocument/2006/relationships/image" Target="../media/image838.wmf"/><Relationship Id="rId7" Type="http://schemas.openxmlformats.org/officeDocument/2006/relationships/image" Target="../media/image840.wmf"/><Relationship Id="rId12" Type="http://schemas.openxmlformats.org/officeDocument/2006/relationships/image" Target="../media/image843.wmf"/><Relationship Id="rId17" Type="http://schemas.openxmlformats.org/officeDocument/2006/relationships/oleObject" Target="../embeddings/oleObject939.bin"/><Relationship Id="rId2" Type="http://schemas.openxmlformats.org/officeDocument/2006/relationships/oleObject" Target="../embeddings/oleObject932.bin"/><Relationship Id="rId16" Type="http://schemas.openxmlformats.org/officeDocument/2006/relationships/image" Target="../media/image845.wmf"/><Relationship Id="rId20" Type="http://schemas.openxmlformats.org/officeDocument/2006/relationships/image" Target="../media/image847.wmf"/><Relationship Id="rId1" Type="http://schemas.openxmlformats.org/officeDocument/2006/relationships/slideLayout" Target="../slideLayouts/slideLayout12.xml"/><Relationship Id="rId6" Type="http://schemas.openxmlformats.org/officeDocument/2006/relationships/oleObject" Target="../embeddings/oleObject934.bin"/><Relationship Id="rId11" Type="http://schemas.openxmlformats.org/officeDocument/2006/relationships/oleObject" Target="../embeddings/oleObject936.bin"/><Relationship Id="rId5" Type="http://schemas.openxmlformats.org/officeDocument/2006/relationships/image" Target="../media/image839.wmf"/><Relationship Id="rId15" Type="http://schemas.openxmlformats.org/officeDocument/2006/relationships/oleObject" Target="../embeddings/oleObject938.bin"/><Relationship Id="rId10" Type="http://schemas.openxmlformats.org/officeDocument/2006/relationships/image" Target="../media/image842.wmf"/><Relationship Id="rId19" Type="http://schemas.openxmlformats.org/officeDocument/2006/relationships/oleObject" Target="../embeddings/oleObject940.bin"/><Relationship Id="rId4" Type="http://schemas.openxmlformats.org/officeDocument/2006/relationships/oleObject" Target="../embeddings/oleObject933.bin"/><Relationship Id="rId9" Type="http://schemas.openxmlformats.org/officeDocument/2006/relationships/image" Target="../media/image841.wmf"/><Relationship Id="rId14" Type="http://schemas.openxmlformats.org/officeDocument/2006/relationships/image" Target="../media/image844.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945.bin"/><Relationship Id="rId13" Type="http://schemas.openxmlformats.org/officeDocument/2006/relationships/image" Target="../media/image852.wmf"/><Relationship Id="rId18" Type="http://schemas.openxmlformats.org/officeDocument/2006/relationships/oleObject" Target="../embeddings/oleObject951.bin"/><Relationship Id="rId3" Type="http://schemas.openxmlformats.org/officeDocument/2006/relationships/image" Target="../media/image848.wmf"/><Relationship Id="rId7" Type="http://schemas.openxmlformats.org/officeDocument/2006/relationships/oleObject" Target="../embeddings/oleObject944.bin"/><Relationship Id="rId12" Type="http://schemas.openxmlformats.org/officeDocument/2006/relationships/oleObject" Target="../embeddings/oleObject947.bin"/><Relationship Id="rId17" Type="http://schemas.openxmlformats.org/officeDocument/2006/relationships/image" Target="../media/image853.wmf"/><Relationship Id="rId2" Type="http://schemas.openxmlformats.org/officeDocument/2006/relationships/oleObject" Target="../embeddings/oleObject941.bin"/><Relationship Id="rId16" Type="http://schemas.openxmlformats.org/officeDocument/2006/relationships/oleObject" Target="../embeddings/oleObject950.bin"/><Relationship Id="rId1" Type="http://schemas.openxmlformats.org/officeDocument/2006/relationships/slideLayout" Target="../slideLayouts/slideLayout12.xml"/><Relationship Id="rId6" Type="http://schemas.openxmlformats.org/officeDocument/2006/relationships/oleObject" Target="../embeddings/oleObject943.bin"/><Relationship Id="rId11" Type="http://schemas.openxmlformats.org/officeDocument/2006/relationships/image" Target="../media/image851.wmf"/><Relationship Id="rId5" Type="http://schemas.openxmlformats.org/officeDocument/2006/relationships/image" Target="../media/image849.wmf"/><Relationship Id="rId15" Type="http://schemas.openxmlformats.org/officeDocument/2006/relationships/oleObject" Target="../embeddings/oleObject949.bin"/><Relationship Id="rId10" Type="http://schemas.openxmlformats.org/officeDocument/2006/relationships/oleObject" Target="../embeddings/oleObject946.bin"/><Relationship Id="rId19" Type="http://schemas.openxmlformats.org/officeDocument/2006/relationships/image" Target="../media/image854.wmf"/><Relationship Id="rId4" Type="http://schemas.openxmlformats.org/officeDocument/2006/relationships/oleObject" Target="../embeddings/oleObject942.bin"/><Relationship Id="rId9" Type="http://schemas.openxmlformats.org/officeDocument/2006/relationships/image" Target="../media/image850.wmf"/><Relationship Id="rId14" Type="http://schemas.openxmlformats.org/officeDocument/2006/relationships/oleObject" Target="../embeddings/oleObject948.bin"/></Relationships>
</file>

<file path=ppt/slides/_rels/slide66.xml.rels><?xml version="1.0" encoding="UTF-8" standalone="yes"?>
<Relationships xmlns="http://schemas.openxmlformats.org/package/2006/relationships"><Relationship Id="rId13" Type="http://schemas.openxmlformats.org/officeDocument/2006/relationships/oleObject" Target="../embeddings/oleObject958.bin"/><Relationship Id="rId18" Type="http://schemas.openxmlformats.org/officeDocument/2006/relationships/oleObject" Target="../embeddings/oleObject962.bin"/><Relationship Id="rId26" Type="http://schemas.openxmlformats.org/officeDocument/2006/relationships/oleObject" Target="../embeddings/oleObject968.bin"/><Relationship Id="rId39" Type="http://schemas.openxmlformats.org/officeDocument/2006/relationships/image" Target="../media/image868.wmf"/><Relationship Id="rId21" Type="http://schemas.openxmlformats.org/officeDocument/2006/relationships/oleObject" Target="../embeddings/oleObject964.bin"/><Relationship Id="rId34" Type="http://schemas.openxmlformats.org/officeDocument/2006/relationships/oleObject" Target="../embeddings/oleObject972.bin"/><Relationship Id="rId7" Type="http://schemas.openxmlformats.org/officeDocument/2006/relationships/image" Target="../media/image857.wmf"/><Relationship Id="rId12" Type="http://schemas.openxmlformats.org/officeDocument/2006/relationships/image" Target="../media/image858.wmf"/><Relationship Id="rId17" Type="http://schemas.openxmlformats.org/officeDocument/2006/relationships/image" Target="../media/image859.wmf"/><Relationship Id="rId25" Type="http://schemas.openxmlformats.org/officeDocument/2006/relationships/oleObject" Target="../embeddings/oleObject967.bin"/><Relationship Id="rId33" Type="http://schemas.openxmlformats.org/officeDocument/2006/relationships/image" Target="../media/image865.wmf"/><Relationship Id="rId38" Type="http://schemas.openxmlformats.org/officeDocument/2006/relationships/oleObject" Target="../embeddings/oleObject974.bin"/><Relationship Id="rId2" Type="http://schemas.openxmlformats.org/officeDocument/2006/relationships/oleObject" Target="../embeddings/oleObject952.bin"/><Relationship Id="rId16" Type="http://schemas.openxmlformats.org/officeDocument/2006/relationships/oleObject" Target="../embeddings/oleObject961.bin"/><Relationship Id="rId20" Type="http://schemas.openxmlformats.org/officeDocument/2006/relationships/image" Target="../media/image860.wmf"/><Relationship Id="rId29" Type="http://schemas.openxmlformats.org/officeDocument/2006/relationships/image" Target="../media/image863.wmf"/><Relationship Id="rId1" Type="http://schemas.openxmlformats.org/officeDocument/2006/relationships/slideLayout" Target="../slideLayouts/slideLayout12.xml"/><Relationship Id="rId6" Type="http://schemas.openxmlformats.org/officeDocument/2006/relationships/oleObject" Target="../embeddings/oleObject954.bin"/><Relationship Id="rId11" Type="http://schemas.openxmlformats.org/officeDocument/2006/relationships/oleObject" Target="../embeddings/oleObject957.bin"/><Relationship Id="rId24" Type="http://schemas.openxmlformats.org/officeDocument/2006/relationships/oleObject" Target="../embeddings/oleObject966.bin"/><Relationship Id="rId32" Type="http://schemas.openxmlformats.org/officeDocument/2006/relationships/oleObject" Target="../embeddings/oleObject971.bin"/><Relationship Id="rId37" Type="http://schemas.openxmlformats.org/officeDocument/2006/relationships/image" Target="../media/image867.wmf"/><Relationship Id="rId5" Type="http://schemas.openxmlformats.org/officeDocument/2006/relationships/image" Target="../media/image856.wmf"/><Relationship Id="rId15" Type="http://schemas.openxmlformats.org/officeDocument/2006/relationships/oleObject" Target="../embeddings/oleObject960.bin"/><Relationship Id="rId23" Type="http://schemas.openxmlformats.org/officeDocument/2006/relationships/oleObject" Target="../embeddings/oleObject965.bin"/><Relationship Id="rId28" Type="http://schemas.openxmlformats.org/officeDocument/2006/relationships/oleObject" Target="../embeddings/oleObject969.bin"/><Relationship Id="rId36" Type="http://schemas.openxmlformats.org/officeDocument/2006/relationships/oleObject" Target="../embeddings/oleObject973.bin"/><Relationship Id="rId10" Type="http://schemas.openxmlformats.org/officeDocument/2006/relationships/oleObject" Target="../embeddings/oleObject956.bin"/><Relationship Id="rId19" Type="http://schemas.openxmlformats.org/officeDocument/2006/relationships/oleObject" Target="../embeddings/oleObject963.bin"/><Relationship Id="rId31" Type="http://schemas.openxmlformats.org/officeDocument/2006/relationships/image" Target="../media/image864.wmf"/><Relationship Id="rId4" Type="http://schemas.openxmlformats.org/officeDocument/2006/relationships/oleObject" Target="../embeddings/oleObject953.bin"/><Relationship Id="rId9" Type="http://schemas.openxmlformats.org/officeDocument/2006/relationships/image" Target="../media/image748.wmf"/><Relationship Id="rId14" Type="http://schemas.openxmlformats.org/officeDocument/2006/relationships/oleObject" Target="../embeddings/oleObject959.bin"/><Relationship Id="rId22" Type="http://schemas.openxmlformats.org/officeDocument/2006/relationships/image" Target="../media/image861.wmf"/><Relationship Id="rId27" Type="http://schemas.openxmlformats.org/officeDocument/2006/relationships/image" Target="../media/image862.wmf"/><Relationship Id="rId30" Type="http://schemas.openxmlformats.org/officeDocument/2006/relationships/oleObject" Target="../embeddings/oleObject970.bin"/><Relationship Id="rId35" Type="http://schemas.openxmlformats.org/officeDocument/2006/relationships/image" Target="../media/image866.wmf"/><Relationship Id="rId8" Type="http://schemas.openxmlformats.org/officeDocument/2006/relationships/oleObject" Target="../embeddings/oleObject955.bin"/><Relationship Id="rId3" Type="http://schemas.openxmlformats.org/officeDocument/2006/relationships/image" Target="../media/image855.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978.bin"/><Relationship Id="rId13" Type="http://schemas.openxmlformats.org/officeDocument/2006/relationships/oleObject" Target="../embeddings/oleObject981.bin"/><Relationship Id="rId18" Type="http://schemas.openxmlformats.org/officeDocument/2006/relationships/image" Target="../media/image873.wmf"/><Relationship Id="rId3" Type="http://schemas.openxmlformats.org/officeDocument/2006/relationships/image" Target="../media/image869.wmf"/><Relationship Id="rId21" Type="http://schemas.openxmlformats.org/officeDocument/2006/relationships/oleObject" Target="../embeddings/oleObject985.bin"/><Relationship Id="rId7" Type="http://schemas.openxmlformats.org/officeDocument/2006/relationships/image" Target="../media/image863.wmf"/><Relationship Id="rId12" Type="http://schemas.openxmlformats.org/officeDocument/2006/relationships/oleObject" Target="../embeddings/oleObject980.bin"/><Relationship Id="rId17" Type="http://schemas.openxmlformats.org/officeDocument/2006/relationships/oleObject" Target="../embeddings/oleObject983.bin"/><Relationship Id="rId2" Type="http://schemas.openxmlformats.org/officeDocument/2006/relationships/oleObject" Target="../embeddings/oleObject975.bin"/><Relationship Id="rId16" Type="http://schemas.openxmlformats.org/officeDocument/2006/relationships/image" Target="../media/image872.wmf"/><Relationship Id="rId20" Type="http://schemas.openxmlformats.org/officeDocument/2006/relationships/image" Target="../media/image874.wmf"/><Relationship Id="rId1" Type="http://schemas.openxmlformats.org/officeDocument/2006/relationships/slideLayout" Target="../slideLayouts/slideLayout12.xml"/><Relationship Id="rId6" Type="http://schemas.openxmlformats.org/officeDocument/2006/relationships/oleObject" Target="../embeddings/oleObject977.bin"/><Relationship Id="rId11" Type="http://schemas.openxmlformats.org/officeDocument/2006/relationships/image" Target="../media/image748.wmf"/><Relationship Id="rId5" Type="http://schemas.openxmlformats.org/officeDocument/2006/relationships/image" Target="../media/image870.wmf"/><Relationship Id="rId15" Type="http://schemas.openxmlformats.org/officeDocument/2006/relationships/oleObject" Target="../embeddings/oleObject982.bin"/><Relationship Id="rId23" Type="http://schemas.openxmlformats.org/officeDocument/2006/relationships/oleObject" Target="../embeddings/oleObject987.bin"/><Relationship Id="rId10" Type="http://schemas.openxmlformats.org/officeDocument/2006/relationships/oleObject" Target="../embeddings/oleObject979.bin"/><Relationship Id="rId19" Type="http://schemas.openxmlformats.org/officeDocument/2006/relationships/oleObject" Target="../embeddings/oleObject984.bin"/><Relationship Id="rId4" Type="http://schemas.openxmlformats.org/officeDocument/2006/relationships/oleObject" Target="../embeddings/oleObject976.bin"/><Relationship Id="rId9" Type="http://schemas.openxmlformats.org/officeDocument/2006/relationships/image" Target="../media/image857.wmf"/><Relationship Id="rId14" Type="http://schemas.openxmlformats.org/officeDocument/2006/relationships/image" Target="../media/image871.wmf"/><Relationship Id="rId22" Type="http://schemas.openxmlformats.org/officeDocument/2006/relationships/oleObject" Target="../embeddings/oleObject986.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991.bin"/><Relationship Id="rId13" Type="http://schemas.openxmlformats.org/officeDocument/2006/relationships/image" Target="../media/image880.wmf"/><Relationship Id="rId18" Type="http://schemas.openxmlformats.org/officeDocument/2006/relationships/oleObject" Target="../embeddings/oleObject996.bin"/><Relationship Id="rId3" Type="http://schemas.openxmlformats.org/officeDocument/2006/relationships/image" Target="../media/image875.wmf"/><Relationship Id="rId21" Type="http://schemas.openxmlformats.org/officeDocument/2006/relationships/image" Target="../media/image884.wmf"/><Relationship Id="rId7" Type="http://schemas.openxmlformats.org/officeDocument/2006/relationships/image" Target="../media/image877.wmf"/><Relationship Id="rId12" Type="http://schemas.openxmlformats.org/officeDocument/2006/relationships/oleObject" Target="../embeddings/oleObject993.bin"/><Relationship Id="rId17" Type="http://schemas.openxmlformats.org/officeDocument/2006/relationships/image" Target="../media/image882.wmf"/><Relationship Id="rId2" Type="http://schemas.openxmlformats.org/officeDocument/2006/relationships/oleObject" Target="../embeddings/oleObject988.bin"/><Relationship Id="rId16" Type="http://schemas.openxmlformats.org/officeDocument/2006/relationships/oleObject" Target="../embeddings/oleObject995.bin"/><Relationship Id="rId20" Type="http://schemas.openxmlformats.org/officeDocument/2006/relationships/oleObject" Target="../embeddings/oleObject997.bin"/><Relationship Id="rId1" Type="http://schemas.openxmlformats.org/officeDocument/2006/relationships/slideLayout" Target="../slideLayouts/slideLayout12.xml"/><Relationship Id="rId6" Type="http://schemas.openxmlformats.org/officeDocument/2006/relationships/oleObject" Target="../embeddings/oleObject990.bin"/><Relationship Id="rId11" Type="http://schemas.openxmlformats.org/officeDocument/2006/relationships/image" Target="../media/image879.wmf"/><Relationship Id="rId5" Type="http://schemas.openxmlformats.org/officeDocument/2006/relationships/image" Target="../media/image876.wmf"/><Relationship Id="rId15" Type="http://schemas.openxmlformats.org/officeDocument/2006/relationships/image" Target="../media/image881.wmf"/><Relationship Id="rId23" Type="http://schemas.openxmlformats.org/officeDocument/2006/relationships/image" Target="../media/image885.wmf"/><Relationship Id="rId10" Type="http://schemas.openxmlformats.org/officeDocument/2006/relationships/oleObject" Target="../embeddings/oleObject992.bin"/><Relationship Id="rId19" Type="http://schemas.openxmlformats.org/officeDocument/2006/relationships/image" Target="../media/image883.wmf"/><Relationship Id="rId4" Type="http://schemas.openxmlformats.org/officeDocument/2006/relationships/oleObject" Target="../embeddings/oleObject989.bin"/><Relationship Id="rId9" Type="http://schemas.openxmlformats.org/officeDocument/2006/relationships/image" Target="../media/image878.wmf"/><Relationship Id="rId14" Type="http://schemas.openxmlformats.org/officeDocument/2006/relationships/oleObject" Target="../embeddings/oleObject994.bin"/><Relationship Id="rId22" Type="http://schemas.openxmlformats.org/officeDocument/2006/relationships/oleObject" Target="../embeddings/oleObject998.bin"/></Relationships>
</file>

<file path=ppt/slides/_rels/slide69.xml.rels><?xml version="1.0" encoding="UTF-8" standalone="yes"?>
<Relationships xmlns="http://schemas.openxmlformats.org/package/2006/relationships"><Relationship Id="rId13" Type="http://schemas.openxmlformats.org/officeDocument/2006/relationships/image" Target="../media/image891.wmf"/><Relationship Id="rId18" Type="http://schemas.openxmlformats.org/officeDocument/2006/relationships/oleObject" Target="../embeddings/oleObject1007.bin"/><Relationship Id="rId26" Type="http://schemas.openxmlformats.org/officeDocument/2006/relationships/oleObject" Target="../embeddings/oleObject1011.bin"/><Relationship Id="rId39" Type="http://schemas.openxmlformats.org/officeDocument/2006/relationships/oleObject" Target="../embeddings/oleObject1019.bin"/><Relationship Id="rId21" Type="http://schemas.openxmlformats.org/officeDocument/2006/relationships/image" Target="../media/image895.wmf"/><Relationship Id="rId34" Type="http://schemas.openxmlformats.org/officeDocument/2006/relationships/oleObject" Target="../embeddings/oleObject1016.bin"/><Relationship Id="rId42" Type="http://schemas.openxmlformats.org/officeDocument/2006/relationships/oleObject" Target="../embeddings/oleObject1021.bin"/><Relationship Id="rId47" Type="http://schemas.openxmlformats.org/officeDocument/2006/relationships/image" Target="../media/image906.wmf"/><Relationship Id="rId50" Type="http://schemas.openxmlformats.org/officeDocument/2006/relationships/oleObject" Target="../embeddings/oleObject1025.bin"/><Relationship Id="rId7" Type="http://schemas.openxmlformats.org/officeDocument/2006/relationships/image" Target="../media/image888.wmf"/><Relationship Id="rId2" Type="http://schemas.openxmlformats.org/officeDocument/2006/relationships/oleObject" Target="../embeddings/oleObject999.bin"/><Relationship Id="rId16" Type="http://schemas.openxmlformats.org/officeDocument/2006/relationships/oleObject" Target="../embeddings/oleObject1006.bin"/><Relationship Id="rId29" Type="http://schemas.openxmlformats.org/officeDocument/2006/relationships/oleObject" Target="../embeddings/oleObject1013.bin"/><Relationship Id="rId11" Type="http://schemas.openxmlformats.org/officeDocument/2006/relationships/image" Target="../media/image890.wmf"/><Relationship Id="rId24" Type="http://schemas.openxmlformats.org/officeDocument/2006/relationships/oleObject" Target="../embeddings/oleObject1010.bin"/><Relationship Id="rId32" Type="http://schemas.openxmlformats.org/officeDocument/2006/relationships/oleObject" Target="../embeddings/oleObject1015.bin"/><Relationship Id="rId37" Type="http://schemas.openxmlformats.org/officeDocument/2006/relationships/image" Target="../media/image902.wmf"/><Relationship Id="rId40" Type="http://schemas.openxmlformats.org/officeDocument/2006/relationships/image" Target="../media/image903.wmf"/><Relationship Id="rId45" Type="http://schemas.openxmlformats.org/officeDocument/2006/relationships/image" Target="../media/image905.wmf"/><Relationship Id="rId5" Type="http://schemas.openxmlformats.org/officeDocument/2006/relationships/image" Target="../media/image887.wmf"/><Relationship Id="rId15" Type="http://schemas.openxmlformats.org/officeDocument/2006/relationships/image" Target="../media/image892.wmf"/><Relationship Id="rId23" Type="http://schemas.openxmlformats.org/officeDocument/2006/relationships/image" Target="../media/image896.wmf"/><Relationship Id="rId28" Type="http://schemas.openxmlformats.org/officeDocument/2006/relationships/oleObject" Target="../embeddings/oleObject1012.bin"/><Relationship Id="rId36" Type="http://schemas.openxmlformats.org/officeDocument/2006/relationships/oleObject" Target="../embeddings/oleObject1017.bin"/><Relationship Id="rId49" Type="http://schemas.openxmlformats.org/officeDocument/2006/relationships/image" Target="../media/image907.wmf"/><Relationship Id="rId10" Type="http://schemas.openxmlformats.org/officeDocument/2006/relationships/oleObject" Target="../embeddings/oleObject1003.bin"/><Relationship Id="rId19" Type="http://schemas.openxmlformats.org/officeDocument/2006/relationships/image" Target="../media/image894.wmf"/><Relationship Id="rId31" Type="http://schemas.openxmlformats.org/officeDocument/2006/relationships/image" Target="../media/image899.wmf"/><Relationship Id="rId44" Type="http://schemas.openxmlformats.org/officeDocument/2006/relationships/oleObject" Target="../embeddings/oleObject1022.bin"/><Relationship Id="rId52" Type="http://schemas.openxmlformats.org/officeDocument/2006/relationships/oleObject" Target="../embeddings/oleObject1026.bin"/><Relationship Id="rId4" Type="http://schemas.openxmlformats.org/officeDocument/2006/relationships/oleObject" Target="../embeddings/oleObject1000.bin"/><Relationship Id="rId9" Type="http://schemas.openxmlformats.org/officeDocument/2006/relationships/image" Target="../media/image889.wmf"/><Relationship Id="rId14" Type="http://schemas.openxmlformats.org/officeDocument/2006/relationships/oleObject" Target="../embeddings/oleObject1005.bin"/><Relationship Id="rId22" Type="http://schemas.openxmlformats.org/officeDocument/2006/relationships/oleObject" Target="../embeddings/oleObject1009.bin"/><Relationship Id="rId27" Type="http://schemas.openxmlformats.org/officeDocument/2006/relationships/image" Target="../media/image898.wmf"/><Relationship Id="rId30" Type="http://schemas.openxmlformats.org/officeDocument/2006/relationships/oleObject" Target="../embeddings/oleObject1014.bin"/><Relationship Id="rId35" Type="http://schemas.openxmlformats.org/officeDocument/2006/relationships/image" Target="../media/image901.wmf"/><Relationship Id="rId43" Type="http://schemas.openxmlformats.org/officeDocument/2006/relationships/image" Target="../media/image904.wmf"/><Relationship Id="rId48" Type="http://schemas.openxmlformats.org/officeDocument/2006/relationships/oleObject" Target="../embeddings/oleObject1024.bin"/><Relationship Id="rId8" Type="http://schemas.openxmlformats.org/officeDocument/2006/relationships/oleObject" Target="../embeddings/oleObject1002.bin"/><Relationship Id="rId51" Type="http://schemas.openxmlformats.org/officeDocument/2006/relationships/image" Target="../media/image908.wmf"/><Relationship Id="rId3" Type="http://schemas.openxmlformats.org/officeDocument/2006/relationships/image" Target="../media/image886.wmf"/><Relationship Id="rId12" Type="http://schemas.openxmlformats.org/officeDocument/2006/relationships/oleObject" Target="../embeddings/oleObject1004.bin"/><Relationship Id="rId17" Type="http://schemas.openxmlformats.org/officeDocument/2006/relationships/image" Target="../media/image893.wmf"/><Relationship Id="rId25" Type="http://schemas.openxmlformats.org/officeDocument/2006/relationships/image" Target="../media/image897.wmf"/><Relationship Id="rId33" Type="http://schemas.openxmlformats.org/officeDocument/2006/relationships/image" Target="../media/image900.wmf"/><Relationship Id="rId38" Type="http://schemas.openxmlformats.org/officeDocument/2006/relationships/oleObject" Target="../embeddings/oleObject1018.bin"/><Relationship Id="rId46" Type="http://schemas.openxmlformats.org/officeDocument/2006/relationships/oleObject" Target="../embeddings/oleObject1023.bin"/><Relationship Id="rId20" Type="http://schemas.openxmlformats.org/officeDocument/2006/relationships/oleObject" Target="../embeddings/oleObject1008.bin"/><Relationship Id="rId41" Type="http://schemas.openxmlformats.org/officeDocument/2006/relationships/oleObject" Target="../embeddings/oleObject1020.bin"/><Relationship Id="rId1" Type="http://schemas.openxmlformats.org/officeDocument/2006/relationships/slideLayout" Target="../slideLayouts/slideLayout12.xml"/><Relationship Id="rId6" Type="http://schemas.openxmlformats.org/officeDocument/2006/relationships/oleObject" Target="../embeddings/oleObject1001.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61.wmf"/><Relationship Id="rId18" Type="http://schemas.openxmlformats.org/officeDocument/2006/relationships/oleObject" Target="../embeddings/oleObject65.bin"/><Relationship Id="rId3" Type="http://schemas.openxmlformats.org/officeDocument/2006/relationships/image" Target="../media/image56.wmf"/><Relationship Id="rId21" Type="http://schemas.openxmlformats.org/officeDocument/2006/relationships/image" Target="../media/image65.wmf"/><Relationship Id="rId7" Type="http://schemas.openxmlformats.org/officeDocument/2006/relationships/image" Target="../media/image58.wmf"/><Relationship Id="rId12" Type="http://schemas.openxmlformats.org/officeDocument/2006/relationships/oleObject" Target="../embeddings/oleObject62.bin"/><Relationship Id="rId17" Type="http://schemas.openxmlformats.org/officeDocument/2006/relationships/image" Target="../media/image63.wmf"/><Relationship Id="rId25" Type="http://schemas.openxmlformats.org/officeDocument/2006/relationships/image" Target="../media/image67.wmf"/><Relationship Id="rId2" Type="http://schemas.openxmlformats.org/officeDocument/2006/relationships/oleObject" Target="../embeddings/oleObject57.bin"/><Relationship Id="rId16" Type="http://schemas.openxmlformats.org/officeDocument/2006/relationships/oleObject" Target="../embeddings/oleObject64.bin"/><Relationship Id="rId20" Type="http://schemas.openxmlformats.org/officeDocument/2006/relationships/oleObject" Target="../embeddings/oleObject66.bin"/><Relationship Id="rId1" Type="http://schemas.openxmlformats.org/officeDocument/2006/relationships/slideLayout" Target="../slideLayouts/slideLayout13.xml"/><Relationship Id="rId6" Type="http://schemas.openxmlformats.org/officeDocument/2006/relationships/oleObject" Target="../embeddings/oleObject59.bin"/><Relationship Id="rId11" Type="http://schemas.openxmlformats.org/officeDocument/2006/relationships/image" Target="../media/image60.wmf"/><Relationship Id="rId24" Type="http://schemas.openxmlformats.org/officeDocument/2006/relationships/oleObject" Target="../embeddings/oleObject68.bin"/><Relationship Id="rId5" Type="http://schemas.openxmlformats.org/officeDocument/2006/relationships/image" Target="../media/image57.wmf"/><Relationship Id="rId15" Type="http://schemas.openxmlformats.org/officeDocument/2006/relationships/image" Target="../media/image62.wmf"/><Relationship Id="rId23" Type="http://schemas.openxmlformats.org/officeDocument/2006/relationships/image" Target="../media/image66.wmf"/><Relationship Id="rId10" Type="http://schemas.openxmlformats.org/officeDocument/2006/relationships/oleObject" Target="../embeddings/oleObject61.bin"/><Relationship Id="rId19" Type="http://schemas.openxmlformats.org/officeDocument/2006/relationships/image" Target="../media/image64.wmf"/><Relationship Id="rId4" Type="http://schemas.openxmlformats.org/officeDocument/2006/relationships/oleObject" Target="../embeddings/oleObject58.bin"/><Relationship Id="rId9" Type="http://schemas.openxmlformats.org/officeDocument/2006/relationships/image" Target="../media/image59.wmf"/><Relationship Id="rId14" Type="http://schemas.openxmlformats.org/officeDocument/2006/relationships/oleObject" Target="../embeddings/oleObject63.bin"/><Relationship Id="rId22" Type="http://schemas.openxmlformats.org/officeDocument/2006/relationships/oleObject" Target="../embeddings/oleObject67.bin"/></Relationships>
</file>

<file path=ppt/slides/_rels/slide70.xml.rels><?xml version="1.0" encoding="UTF-8" standalone="yes"?>
<Relationships xmlns="http://schemas.openxmlformats.org/package/2006/relationships"><Relationship Id="rId13" Type="http://schemas.openxmlformats.org/officeDocument/2006/relationships/image" Target="../media/image914.wmf"/><Relationship Id="rId18" Type="http://schemas.openxmlformats.org/officeDocument/2006/relationships/oleObject" Target="../embeddings/oleObject1035.bin"/><Relationship Id="rId26" Type="http://schemas.openxmlformats.org/officeDocument/2006/relationships/oleObject" Target="../embeddings/oleObject1039.bin"/><Relationship Id="rId21" Type="http://schemas.openxmlformats.org/officeDocument/2006/relationships/image" Target="../media/image918.wmf"/><Relationship Id="rId34" Type="http://schemas.openxmlformats.org/officeDocument/2006/relationships/oleObject" Target="../embeddings/oleObject1045.bin"/><Relationship Id="rId7" Type="http://schemas.openxmlformats.org/officeDocument/2006/relationships/image" Target="../media/image911.wmf"/><Relationship Id="rId12" Type="http://schemas.openxmlformats.org/officeDocument/2006/relationships/oleObject" Target="../embeddings/oleObject1032.bin"/><Relationship Id="rId17" Type="http://schemas.openxmlformats.org/officeDocument/2006/relationships/image" Target="../media/image916.wmf"/><Relationship Id="rId25" Type="http://schemas.openxmlformats.org/officeDocument/2006/relationships/image" Target="../media/image920.wmf"/><Relationship Id="rId33" Type="http://schemas.openxmlformats.org/officeDocument/2006/relationships/oleObject" Target="../embeddings/oleObject1044.bin"/><Relationship Id="rId2" Type="http://schemas.openxmlformats.org/officeDocument/2006/relationships/oleObject" Target="../embeddings/oleObject1027.bin"/><Relationship Id="rId16" Type="http://schemas.openxmlformats.org/officeDocument/2006/relationships/oleObject" Target="../embeddings/oleObject1034.bin"/><Relationship Id="rId20" Type="http://schemas.openxmlformats.org/officeDocument/2006/relationships/oleObject" Target="../embeddings/oleObject1036.bin"/><Relationship Id="rId29" Type="http://schemas.openxmlformats.org/officeDocument/2006/relationships/image" Target="../media/image922.wmf"/><Relationship Id="rId1" Type="http://schemas.openxmlformats.org/officeDocument/2006/relationships/slideLayout" Target="../slideLayouts/slideLayout14.xml"/><Relationship Id="rId6" Type="http://schemas.openxmlformats.org/officeDocument/2006/relationships/oleObject" Target="../embeddings/oleObject1029.bin"/><Relationship Id="rId11" Type="http://schemas.openxmlformats.org/officeDocument/2006/relationships/image" Target="../media/image913.wmf"/><Relationship Id="rId24" Type="http://schemas.openxmlformats.org/officeDocument/2006/relationships/oleObject" Target="../embeddings/oleObject1038.bin"/><Relationship Id="rId32" Type="http://schemas.openxmlformats.org/officeDocument/2006/relationships/oleObject" Target="../embeddings/oleObject1043.bin"/><Relationship Id="rId37" Type="http://schemas.openxmlformats.org/officeDocument/2006/relationships/oleObject" Target="../embeddings/oleObject1048.bin"/><Relationship Id="rId5" Type="http://schemas.openxmlformats.org/officeDocument/2006/relationships/image" Target="../media/image910.wmf"/><Relationship Id="rId15" Type="http://schemas.openxmlformats.org/officeDocument/2006/relationships/image" Target="../media/image915.wmf"/><Relationship Id="rId23" Type="http://schemas.openxmlformats.org/officeDocument/2006/relationships/image" Target="../media/image919.wmf"/><Relationship Id="rId28" Type="http://schemas.openxmlformats.org/officeDocument/2006/relationships/oleObject" Target="../embeddings/oleObject1040.bin"/><Relationship Id="rId36" Type="http://schemas.openxmlformats.org/officeDocument/2006/relationships/oleObject" Target="../embeddings/oleObject1047.bin"/><Relationship Id="rId10" Type="http://schemas.openxmlformats.org/officeDocument/2006/relationships/oleObject" Target="../embeddings/oleObject1031.bin"/><Relationship Id="rId19" Type="http://schemas.openxmlformats.org/officeDocument/2006/relationships/image" Target="../media/image917.wmf"/><Relationship Id="rId31" Type="http://schemas.openxmlformats.org/officeDocument/2006/relationships/oleObject" Target="../embeddings/oleObject1042.bin"/><Relationship Id="rId4" Type="http://schemas.openxmlformats.org/officeDocument/2006/relationships/oleObject" Target="../embeddings/oleObject1028.bin"/><Relationship Id="rId9" Type="http://schemas.openxmlformats.org/officeDocument/2006/relationships/image" Target="../media/image912.wmf"/><Relationship Id="rId14" Type="http://schemas.openxmlformats.org/officeDocument/2006/relationships/oleObject" Target="../embeddings/oleObject1033.bin"/><Relationship Id="rId22" Type="http://schemas.openxmlformats.org/officeDocument/2006/relationships/oleObject" Target="../embeddings/oleObject1037.bin"/><Relationship Id="rId27" Type="http://schemas.openxmlformats.org/officeDocument/2006/relationships/image" Target="../media/image921.wmf"/><Relationship Id="rId30" Type="http://schemas.openxmlformats.org/officeDocument/2006/relationships/oleObject" Target="../embeddings/oleObject1041.bin"/><Relationship Id="rId35" Type="http://schemas.openxmlformats.org/officeDocument/2006/relationships/oleObject" Target="../embeddings/oleObject1046.bin"/><Relationship Id="rId8" Type="http://schemas.openxmlformats.org/officeDocument/2006/relationships/oleObject" Target="../embeddings/oleObject1030.bin"/><Relationship Id="rId3" Type="http://schemas.openxmlformats.org/officeDocument/2006/relationships/image" Target="../media/image909.wmf"/></Relationships>
</file>

<file path=ppt/slides/_rels/slide71.xml.rels><?xml version="1.0" encoding="UTF-8" standalone="yes"?>
<Relationships xmlns="http://schemas.openxmlformats.org/package/2006/relationships"><Relationship Id="rId13" Type="http://schemas.openxmlformats.org/officeDocument/2006/relationships/image" Target="../media/image928.wmf"/><Relationship Id="rId18" Type="http://schemas.openxmlformats.org/officeDocument/2006/relationships/oleObject" Target="../embeddings/oleObject1057.bin"/><Relationship Id="rId26" Type="http://schemas.openxmlformats.org/officeDocument/2006/relationships/oleObject" Target="../embeddings/oleObject1061.bin"/><Relationship Id="rId3" Type="http://schemas.openxmlformats.org/officeDocument/2006/relationships/image" Target="../media/image923.wmf"/><Relationship Id="rId21" Type="http://schemas.openxmlformats.org/officeDocument/2006/relationships/image" Target="../media/image932.wmf"/><Relationship Id="rId34" Type="http://schemas.openxmlformats.org/officeDocument/2006/relationships/image" Target="../media/image938.wmf"/><Relationship Id="rId7" Type="http://schemas.openxmlformats.org/officeDocument/2006/relationships/image" Target="../media/image925.wmf"/><Relationship Id="rId12" Type="http://schemas.openxmlformats.org/officeDocument/2006/relationships/oleObject" Target="../embeddings/oleObject1054.bin"/><Relationship Id="rId17" Type="http://schemas.openxmlformats.org/officeDocument/2006/relationships/image" Target="../media/image930.wmf"/><Relationship Id="rId25" Type="http://schemas.openxmlformats.org/officeDocument/2006/relationships/image" Target="../media/image934.wmf"/><Relationship Id="rId33" Type="http://schemas.openxmlformats.org/officeDocument/2006/relationships/oleObject" Target="../embeddings/oleObject1065.bin"/><Relationship Id="rId2" Type="http://schemas.openxmlformats.org/officeDocument/2006/relationships/oleObject" Target="../embeddings/oleObject1049.bin"/><Relationship Id="rId16" Type="http://schemas.openxmlformats.org/officeDocument/2006/relationships/oleObject" Target="../embeddings/oleObject1056.bin"/><Relationship Id="rId20" Type="http://schemas.openxmlformats.org/officeDocument/2006/relationships/oleObject" Target="../embeddings/oleObject1058.bin"/><Relationship Id="rId29" Type="http://schemas.openxmlformats.org/officeDocument/2006/relationships/image" Target="../media/image936.wmf"/><Relationship Id="rId1" Type="http://schemas.openxmlformats.org/officeDocument/2006/relationships/slideLayout" Target="../slideLayouts/slideLayout14.xml"/><Relationship Id="rId6" Type="http://schemas.openxmlformats.org/officeDocument/2006/relationships/oleObject" Target="../embeddings/oleObject1051.bin"/><Relationship Id="rId11" Type="http://schemas.openxmlformats.org/officeDocument/2006/relationships/image" Target="../media/image927.wmf"/><Relationship Id="rId24" Type="http://schemas.openxmlformats.org/officeDocument/2006/relationships/oleObject" Target="../embeddings/oleObject1060.bin"/><Relationship Id="rId32" Type="http://schemas.openxmlformats.org/officeDocument/2006/relationships/image" Target="../media/image937.wmf"/><Relationship Id="rId5" Type="http://schemas.openxmlformats.org/officeDocument/2006/relationships/image" Target="../media/image924.wmf"/><Relationship Id="rId15" Type="http://schemas.openxmlformats.org/officeDocument/2006/relationships/image" Target="../media/image929.wmf"/><Relationship Id="rId23" Type="http://schemas.openxmlformats.org/officeDocument/2006/relationships/image" Target="../media/image933.wmf"/><Relationship Id="rId28" Type="http://schemas.openxmlformats.org/officeDocument/2006/relationships/oleObject" Target="../embeddings/oleObject1062.bin"/><Relationship Id="rId36" Type="http://schemas.openxmlformats.org/officeDocument/2006/relationships/oleObject" Target="../embeddings/oleObject1067.bin"/><Relationship Id="rId10" Type="http://schemas.openxmlformats.org/officeDocument/2006/relationships/oleObject" Target="../embeddings/oleObject1053.bin"/><Relationship Id="rId19" Type="http://schemas.openxmlformats.org/officeDocument/2006/relationships/image" Target="../media/image931.wmf"/><Relationship Id="rId31" Type="http://schemas.openxmlformats.org/officeDocument/2006/relationships/oleObject" Target="../embeddings/oleObject1064.bin"/><Relationship Id="rId4" Type="http://schemas.openxmlformats.org/officeDocument/2006/relationships/oleObject" Target="../embeddings/oleObject1050.bin"/><Relationship Id="rId9" Type="http://schemas.openxmlformats.org/officeDocument/2006/relationships/image" Target="../media/image926.wmf"/><Relationship Id="rId14" Type="http://schemas.openxmlformats.org/officeDocument/2006/relationships/oleObject" Target="../embeddings/oleObject1055.bin"/><Relationship Id="rId22" Type="http://schemas.openxmlformats.org/officeDocument/2006/relationships/oleObject" Target="../embeddings/oleObject1059.bin"/><Relationship Id="rId27" Type="http://schemas.openxmlformats.org/officeDocument/2006/relationships/image" Target="../media/image935.wmf"/><Relationship Id="rId30" Type="http://schemas.openxmlformats.org/officeDocument/2006/relationships/oleObject" Target="../embeddings/oleObject1063.bin"/><Relationship Id="rId35" Type="http://schemas.openxmlformats.org/officeDocument/2006/relationships/oleObject" Target="../embeddings/oleObject1066.bin"/><Relationship Id="rId8" Type="http://schemas.openxmlformats.org/officeDocument/2006/relationships/oleObject" Target="../embeddings/oleObject1052.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071.bin"/><Relationship Id="rId13" Type="http://schemas.openxmlformats.org/officeDocument/2006/relationships/image" Target="../media/image944.wmf"/><Relationship Id="rId18" Type="http://schemas.openxmlformats.org/officeDocument/2006/relationships/oleObject" Target="../embeddings/oleObject1077.bin"/><Relationship Id="rId3" Type="http://schemas.openxmlformats.org/officeDocument/2006/relationships/image" Target="../media/image939.wmf"/><Relationship Id="rId21" Type="http://schemas.openxmlformats.org/officeDocument/2006/relationships/oleObject" Target="../embeddings/oleObject1079.bin"/><Relationship Id="rId7" Type="http://schemas.openxmlformats.org/officeDocument/2006/relationships/image" Target="../media/image941.wmf"/><Relationship Id="rId12" Type="http://schemas.openxmlformats.org/officeDocument/2006/relationships/oleObject" Target="../embeddings/oleObject1073.bin"/><Relationship Id="rId17" Type="http://schemas.openxmlformats.org/officeDocument/2006/relationships/oleObject" Target="../embeddings/oleObject1076.bin"/><Relationship Id="rId2" Type="http://schemas.openxmlformats.org/officeDocument/2006/relationships/oleObject" Target="../embeddings/oleObject1068.bin"/><Relationship Id="rId16" Type="http://schemas.openxmlformats.org/officeDocument/2006/relationships/oleObject" Target="../embeddings/oleObject1075.bin"/><Relationship Id="rId20" Type="http://schemas.openxmlformats.org/officeDocument/2006/relationships/image" Target="../media/image946.wmf"/><Relationship Id="rId1" Type="http://schemas.openxmlformats.org/officeDocument/2006/relationships/slideLayout" Target="../slideLayouts/slideLayout18.xml"/><Relationship Id="rId6" Type="http://schemas.openxmlformats.org/officeDocument/2006/relationships/oleObject" Target="../embeddings/oleObject1070.bin"/><Relationship Id="rId11" Type="http://schemas.openxmlformats.org/officeDocument/2006/relationships/image" Target="../media/image943.wmf"/><Relationship Id="rId5" Type="http://schemas.openxmlformats.org/officeDocument/2006/relationships/image" Target="../media/image940.wmf"/><Relationship Id="rId15" Type="http://schemas.openxmlformats.org/officeDocument/2006/relationships/image" Target="../media/image945.wmf"/><Relationship Id="rId23" Type="http://schemas.openxmlformats.org/officeDocument/2006/relationships/oleObject" Target="../embeddings/oleObject1080.bin"/><Relationship Id="rId10" Type="http://schemas.openxmlformats.org/officeDocument/2006/relationships/oleObject" Target="../embeddings/oleObject1072.bin"/><Relationship Id="rId19" Type="http://schemas.openxmlformats.org/officeDocument/2006/relationships/oleObject" Target="../embeddings/oleObject1078.bin"/><Relationship Id="rId4" Type="http://schemas.openxmlformats.org/officeDocument/2006/relationships/oleObject" Target="../embeddings/oleObject1069.bin"/><Relationship Id="rId9" Type="http://schemas.openxmlformats.org/officeDocument/2006/relationships/image" Target="../media/image942.wmf"/><Relationship Id="rId14" Type="http://schemas.openxmlformats.org/officeDocument/2006/relationships/oleObject" Target="../embeddings/oleObject1074.bin"/><Relationship Id="rId22" Type="http://schemas.openxmlformats.org/officeDocument/2006/relationships/image" Target="../media/image947.wmf"/></Relationships>
</file>

<file path=ppt/slides/_rels/slide73.xml.rels><?xml version="1.0" encoding="UTF-8" standalone="yes"?>
<Relationships xmlns="http://schemas.openxmlformats.org/package/2006/relationships"><Relationship Id="rId13" Type="http://schemas.openxmlformats.org/officeDocument/2006/relationships/image" Target="../media/image953.wmf"/><Relationship Id="rId18" Type="http://schemas.openxmlformats.org/officeDocument/2006/relationships/oleObject" Target="../embeddings/oleObject1089.bin"/><Relationship Id="rId26" Type="http://schemas.openxmlformats.org/officeDocument/2006/relationships/oleObject" Target="../embeddings/oleObject1093.bin"/><Relationship Id="rId39" Type="http://schemas.openxmlformats.org/officeDocument/2006/relationships/oleObject" Target="../embeddings/oleObject1100.bin"/><Relationship Id="rId21" Type="http://schemas.openxmlformats.org/officeDocument/2006/relationships/image" Target="../media/image957.wmf"/><Relationship Id="rId34" Type="http://schemas.openxmlformats.org/officeDocument/2006/relationships/oleObject" Target="../embeddings/oleObject1097.bin"/><Relationship Id="rId7" Type="http://schemas.openxmlformats.org/officeDocument/2006/relationships/image" Target="../media/image950.wmf"/><Relationship Id="rId2" Type="http://schemas.openxmlformats.org/officeDocument/2006/relationships/oleObject" Target="../embeddings/oleObject1081.bin"/><Relationship Id="rId16" Type="http://schemas.openxmlformats.org/officeDocument/2006/relationships/oleObject" Target="../embeddings/oleObject1088.bin"/><Relationship Id="rId20" Type="http://schemas.openxmlformats.org/officeDocument/2006/relationships/oleObject" Target="../embeddings/oleObject1090.bin"/><Relationship Id="rId29" Type="http://schemas.openxmlformats.org/officeDocument/2006/relationships/image" Target="../media/image961.wmf"/><Relationship Id="rId41" Type="http://schemas.openxmlformats.org/officeDocument/2006/relationships/image" Target="../media/image966.wmf"/><Relationship Id="rId1" Type="http://schemas.openxmlformats.org/officeDocument/2006/relationships/slideLayout" Target="../slideLayouts/slideLayout14.xml"/><Relationship Id="rId6" Type="http://schemas.openxmlformats.org/officeDocument/2006/relationships/oleObject" Target="../embeddings/oleObject1083.bin"/><Relationship Id="rId11" Type="http://schemas.openxmlformats.org/officeDocument/2006/relationships/image" Target="../media/image952.wmf"/><Relationship Id="rId24" Type="http://schemas.openxmlformats.org/officeDocument/2006/relationships/oleObject" Target="../embeddings/oleObject1092.bin"/><Relationship Id="rId32" Type="http://schemas.openxmlformats.org/officeDocument/2006/relationships/oleObject" Target="../embeddings/oleObject1096.bin"/><Relationship Id="rId37" Type="http://schemas.openxmlformats.org/officeDocument/2006/relationships/oleObject" Target="../embeddings/oleObject1099.bin"/><Relationship Id="rId40" Type="http://schemas.openxmlformats.org/officeDocument/2006/relationships/oleObject" Target="../embeddings/oleObject1101.bin"/><Relationship Id="rId5" Type="http://schemas.openxmlformats.org/officeDocument/2006/relationships/image" Target="../media/image949.wmf"/><Relationship Id="rId15" Type="http://schemas.openxmlformats.org/officeDocument/2006/relationships/image" Target="../media/image954.wmf"/><Relationship Id="rId23" Type="http://schemas.openxmlformats.org/officeDocument/2006/relationships/image" Target="../media/image958.wmf"/><Relationship Id="rId28" Type="http://schemas.openxmlformats.org/officeDocument/2006/relationships/oleObject" Target="../embeddings/oleObject1094.bin"/><Relationship Id="rId36" Type="http://schemas.openxmlformats.org/officeDocument/2006/relationships/oleObject" Target="../embeddings/oleObject1098.bin"/><Relationship Id="rId10" Type="http://schemas.openxmlformats.org/officeDocument/2006/relationships/oleObject" Target="../embeddings/oleObject1085.bin"/><Relationship Id="rId19" Type="http://schemas.openxmlformats.org/officeDocument/2006/relationships/image" Target="../media/image956.wmf"/><Relationship Id="rId31" Type="http://schemas.openxmlformats.org/officeDocument/2006/relationships/image" Target="../media/image962.wmf"/><Relationship Id="rId4" Type="http://schemas.openxmlformats.org/officeDocument/2006/relationships/oleObject" Target="../embeddings/oleObject1082.bin"/><Relationship Id="rId9" Type="http://schemas.openxmlformats.org/officeDocument/2006/relationships/image" Target="../media/image951.wmf"/><Relationship Id="rId14" Type="http://schemas.openxmlformats.org/officeDocument/2006/relationships/oleObject" Target="../embeddings/oleObject1087.bin"/><Relationship Id="rId22" Type="http://schemas.openxmlformats.org/officeDocument/2006/relationships/oleObject" Target="../embeddings/oleObject1091.bin"/><Relationship Id="rId27" Type="http://schemas.openxmlformats.org/officeDocument/2006/relationships/image" Target="../media/image960.wmf"/><Relationship Id="rId30" Type="http://schemas.openxmlformats.org/officeDocument/2006/relationships/oleObject" Target="../embeddings/oleObject1095.bin"/><Relationship Id="rId35" Type="http://schemas.openxmlformats.org/officeDocument/2006/relationships/image" Target="../media/image964.wmf"/><Relationship Id="rId8" Type="http://schemas.openxmlformats.org/officeDocument/2006/relationships/oleObject" Target="../embeddings/oleObject1084.bin"/><Relationship Id="rId3" Type="http://schemas.openxmlformats.org/officeDocument/2006/relationships/image" Target="../media/image948.wmf"/><Relationship Id="rId12" Type="http://schemas.openxmlformats.org/officeDocument/2006/relationships/oleObject" Target="../embeddings/oleObject1086.bin"/><Relationship Id="rId17" Type="http://schemas.openxmlformats.org/officeDocument/2006/relationships/image" Target="../media/image955.wmf"/><Relationship Id="rId25" Type="http://schemas.openxmlformats.org/officeDocument/2006/relationships/image" Target="../media/image959.wmf"/><Relationship Id="rId33" Type="http://schemas.openxmlformats.org/officeDocument/2006/relationships/image" Target="../media/image963.wmf"/><Relationship Id="rId38" Type="http://schemas.openxmlformats.org/officeDocument/2006/relationships/image" Target="../media/image965.wmf"/></Relationships>
</file>

<file path=ppt/slides/_rels/slide74.xml.rels><?xml version="1.0" encoding="UTF-8" standalone="yes"?>
<Relationships xmlns="http://schemas.openxmlformats.org/package/2006/relationships"><Relationship Id="rId13" Type="http://schemas.openxmlformats.org/officeDocument/2006/relationships/image" Target="../media/image972.wmf"/><Relationship Id="rId18" Type="http://schemas.openxmlformats.org/officeDocument/2006/relationships/oleObject" Target="../embeddings/oleObject1110.bin"/><Relationship Id="rId26" Type="http://schemas.openxmlformats.org/officeDocument/2006/relationships/oleObject" Target="../embeddings/oleObject1114.bin"/><Relationship Id="rId39" Type="http://schemas.openxmlformats.org/officeDocument/2006/relationships/image" Target="../media/image984.wmf"/><Relationship Id="rId21" Type="http://schemas.openxmlformats.org/officeDocument/2006/relationships/image" Target="../media/image976.wmf"/><Relationship Id="rId34" Type="http://schemas.openxmlformats.org/officeDocument/2006/relationships/image" Target="../media/image982.wmf"/><Relationship Id="rId7" Type="http://schemas.openxmlformats.org/officeDocument/2006/relationships/image" Target="../media/image969.wmf"/><Relationship Id="rId12" Type="http://schemas.openxmlformats.org/officeDocument/2006/relationships/oleObject" Target="../embeddings/oleObject1107.bin"/><Relationship Id="rId17" Type="http://schemas.openxmlformats.org/officeDocument/2006/relationships/image" Target="../media/image974.wmf"/><Relationship Id="rId25" Type="http://schemas.openxmlformats.org/officeDocument/2006/relationships/image" Target="../media/image978.wmf"/><Relationship Id="rId33" Type="http://schemas.openxmlformats.org/officeDocument/2006/relationships/oleObject" Target="../embeddings/oleObject1118.bin"/><Relationship Id="rId38" Type="http://schemas.openxmlformats.org/officeDocument/2006/relationships/oleObject" Target="../embeddings/oleObject1121.bin"/><Relationship Id="rId2" Type="http://schemas.openxmlformats.org/officeDocument/2006/relationships/oleObject" Target="../embeddings/oleObject1102.bin"/><Relationship Id="rId16" Type="http://schemas.openxmlformats.org/officeDocument/2006/relationships/oleObject" Target="../embeddings/oleObject1109.bin"/><Relationship Id="rId20" Type="http://schemas.openxmlformats.org/officeDocument/2006/relationships/oleObject" Target="../embeddings/oleObject1111.bin"/><Relationship Id="rId29" Type="http://schemas.openxmlformats.org/officeDocument/2006/relationships/image" Target="../media/image980.wmf"/><Relationship Id="rId1" Type="http://schemas.openxmlformats.org/officeDocument/2006/relationships/slideLayout" Target="../slideLayouts/slideLayout14.xml"/><Relationship Id="rId6" Type="http://schemas.openxmlformats.org/officeDocument/2006/relationships/oleObject" Target="../embeddings/oleObject1104.bin"/><Relationship Id="rId11" Type="http://schemas.openxmlformats.org/officeDocument/2006/relationships/image" Target="../media/image971.wmf"/><Relationship Id="rId24" Type="http://schemas.openxmlformats.org/officeDocument/2006/relationships/oleObject" Target="../embeddings/oleObject1113.bin"/><Relationship Id="rId32" Type="http://schemas.openxmlformats.org/officeDocument/2006/relationships/oleObject" Target="../embeddings/oleObject1117.bin"/><Relationship Id="rId37" Type="http://schemas.openxmlformats.org/officeDocument/2006/relationships/oleObject" Target="../embeddings/oleObject1120.bin"/><Relationship Id="rId5" Type="http://schemas.openxmlformats.org/officeDocument/2006/relationships/image" Target="../media/image968.wmf"/><Relationship Id="rId15" Type="http://schemas.openxmlformats.org/officeDocument/2006/relationships/image" Target="../media/image973.wmf"/><Relationship Id="rId23" Type="http://schemas.openxmlformats.org/officeDocument/2006/relationships/image" Target="../media/image977.wmf"/><Relationship Id="rId28" Type="http://schemas.openxmlformats.org/officeDocument/2006/relationships/oleObject" Target="../embeddings/oleObject1115.bin"/><Relationship Id="rId36" Type="http://schemas.openxmlformats.org/officeDocument/2006/relationships/image" Target="../media/image983.wmf"/><Relationship Id="rId10" Type="http://schemas.openxmlformats.org/officeDocument/2006/relationships/oleObject" Target="../embeddings/oleObject1106.bin"/><Relationship Id="rId19" Type="http://schemas.openxmlformats.org/officeDocument/2006/relationships/image" Target="../media/image975.wmf"/><Relationship Id="rId31" Type="http://schemas.openxmlformats.org/officeDocument/2006/relationships/image" Target="../media/image981.wmf"/><Relationship Id="rId4" Type="http://schemas.openxmlformats.org/officeDocument/2006/relationships/oleObject" Target="../embeddings/oleObject1103.bin"/><Relationship Id="rId9" Type="http://schemas.openxmlformats.org/officeDocument/2006/relationships/image" Target="../media/image970.wmf"/><Relationship Id="rId14" Type="http://schemas.openxmlformats.org/officeDocument/2006/relationships/oleObject" Target="../embeddings/oleObject1108.bin"/><Relationship Id="rId22" Type="http://schemas.openxmlformats.org/officeDocument/2006/relationships/oleObject" Target="../embeddings/oleObject1112.bin"/><Relationship Id="rId27" Type="http://schemas.openxmlformats.org/officeDocument/2006/relationships/image" Target="../media/image979.wmf"/><Relationship Id="rId30" Type="http://schemas.openxmlformats.org/officeDocument/2006/relationships/oleObject" Target="../embeddings/oleObject1116.bin"/><Relationship Id="rId35" Type="http://schemas.openxmlformats.org/officeDocument/2006/relationships/oleObject" Target="../embeddings/oleObject1119.bin"/><Relationship Id="rId8" Type="http://schemas.openxmlformats.org/officeDocument/2006/relationships/oleObject" Target="../embeddings/oleObject1105.bin"/><Relationship Id="rId3" Type="http://schemas.openxmlformats.org/officeDocument/2006/relationships/image" Target="../media/image967.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125.bin"/><Relationship Id="rId3" Type="http://schemas.openxmlformats.org/officeDocument/2006/relationships/image" Target="../media/image985.wmf"/><Relationship Id="rId7" Type="http://schemas.openxmlformats.org/officeDocument/2006/relationships/image" Target="../media/image987.wmf"/><Relationship Id="rId2" Type="http://schemas.openxmlformats.org/officeDocument/2006/relationships/oleObject" Target="../embeddings/oleObject1122.bin"/><Relationship Id="rId1" Type="http://schemas.openxmlformats.org/officeDocument/2006/relationships/slideLayout" Target="../slideLayouts/slideLayout12.xml"/><Relationship Id="rId6" Type="http://schemas.openxmlformats.org/officeDocument/2006/relationships/oleObject" Target="../embeddings/oleObject1124.bin"/><Relationship Id="rId11" Type="http://schemas.openxmlformats.org/officeDocument/2006/relationships/image" Target="../media/image989.wmf"/><Relationship Id="rId5" Type="http://schemas.openxmlformats.org/officeDocument/2006/relationships/image" Target="../media/image986.wmf"/><Relationship Id="rId10" Type="http://schemas.openxmlformats.org/officeDocument/2006/relationships/oleObject" Target="../embeddings/oleObject1126.bin"/><Relationship Id="rId4" Type="http://schemas.openxmlformats.org/officeDocument/2006/relationships/oleObject" Target="../embeddings/oleObject1123.bin"/><Relationship Id="rId9" Type="http://schemas.openxmlformats.org/officeDocument/2006/relationships/image" Target="../media/image988.wmf"/></Relationships>
</file>

<file path=ppt/slides/_rels/slide76.xml.rels><?xml version="1.0" encoding="UTF-8" standalone="yes"?>
<Relationships xmlns="http://schemas.openxmlformats.org/package/2006/relationships"><Relationship Id="rId13" Type="http://schemas.openxmlformats.org/officeDocument/2006/relationships/oleObject" Target="../embeddings/oleObject1133.bin"/><Relationship Id="rId18" Type="http://schemas.openxmlformats.org/officeDocument/2006/relationships/image" Target="../media/image997.wmf"/><Relationship Id="rId26" Type="http://schemas.openxmlformats.org/officeDocument/2006/relationships/image" Target="../media/image1000.wmf"/><Relationship Id="rId39" Type="http://schemas.openxmlformats.org/officeDocument/2006/relationships/image" Target="../media/image1006.wmf"/><Relationship Id="rId21" Type="http://schemas.openxmlformats.org/officeDocument/2006/relationships/oleObject" Target="../embeddings/oleObject1137.bin"/><Relationship Id="rId34" Type="http://schemas.openxmlformats.org/officeDocument/2006/relationships/image" Target="../media/image1004.wmf"/><Relationship Id="rId42" Type="http://schemas.openxmlformats.org/officeDocument/2006/relationships/image" Target="../media/image1007.wmf"/><Relationship Id="rId47" Type="http://schemas.openxmlformats.org/officeDocument/2006/relationships/oleObject" Target="../embeddings/oleObject1152.bin"/><Relationship Id="rId7" Type="http://schemas.openxmlformats.org/officeDocument/2006/relationships/image" Target="../media/image992.wmf"/><Relationship Id="rId2" Type="http://schemas.openxmlformats.org/officeDocument/2006/relationships/oleObject" Target="../embeddings/oleObject1127.bin"/><Relationship Id="rId16" Type="http://schemas.openxmlformats.org/officeDocument/2006/relationships/image" Target="../media/image996.wmf"/><Relationship Id="rId29" Type="http://schemas.openxmlformats.org/officeDocument/2006/relationships/oleObject" Target="../embeddings/oleObject1142.bin"/><Relationship Id="rId1" Type="http://schemas.openxmlformats.org/officeDocument/2006/relationships/slideLayout" Target="../slideLayouts/slideLayout12.xml"/><Relationship Id="rId6" Type="http://schemas.openxmlformats.org/officeDocument/2006/relationships/oleObject" Target="../embeddings/oleObject1129.bin"/><Relationship Id="rId11" Type="http://schemas.openxmlformats.org/officeDocument/2006/relationships/oleObject" Target="../embeddings/oleObject1132.bin"/><Relationship Id="rId24" Type="http://schemas.openxmlformats.org/officeDocument/2006/relationships/oleObject" Target="../embeddings/oleObject1139.bin"/><Relationship Id="rId32" Type="http://schemas.openxmlformats.org/officeDocument/2006/relationships/image" Target="../media/image1003.wmf"/><Relationship Id="rId37" Type="http://schemas.openxmlformats.org/officeDocument/2006/relationships/oleObject" Target="../embeddings/oleObject1146.bin"/><Relationship Id="rId40" Type="http://schemas.openxmlformats.org/officeDocument/2006/relationships/oleObject" Target="../embeddings/oleObject1148.bin"/><Relationship Id="rId45" Type="http://schemas.openxmlformats.org/officeDocument/2006/relationships/oleObject" Target="../embeddings/oleObject1151.bin"/><Relationship Id="rId5" Type="http://schemas.openxmlformats.org/officeDocument/2006/relationships/image" Target="../media/image991.wmf"/><Relationship Id="rId15" Type="http://schemas.openxmlformats.org/officeDocument/2006/relationships/oleObject" Target="../embeddings/oleObject1134.bin"/><Relationship Id="rId23" Type="http://schemas.openxmlformats.org/officeDocument/2006/relationships/oleObject" Target="../embeddings/oleObject1138.bin"/><Relationship Id="rId28" Type="http://schemas.openxmlformats.org/officeDocument/2006/relationships/image" Target="../media/image1001.wmf"/><Relationship Id="rId36" Type="http://schemas.openxmlformats.org/officeDocument/2006/relationships/image" Target="../media/image1005.wmf"/><Relationship Id="rId10" Type="http://schemas.openxmlformats.org/officeDocument/2006/relationships/oleObject" Target="../embeddings/oleObject1131.bin"/><Relationship Id="rId19" Type="http://schemas.openxmlformats.org/officeDocument/2006/relationships/oleObject" Target="../embeddings/oleObject1136.bin"/><Relationship Id="rId31" Type="http://schemas.openxmlformats.org/officeDocument/2006/relationships/oleObject" Target="../embeddings/oleObject1143.bin"/><Relationship Id="rId44" Type="http://schemas.openxmlformats.org/officeDocument/2006/relationships/image" Target="../media/image1008.wmf"/><Relationship Id="rId4" Type="http://schemas.openxmlformats.org/officeDocument/2006/relationships/oleObject" Target="../embeddings/oleObject1128.bin"/><Relationship Id="rId9" Type="http://schemas.openxmlformats.org/officeDocument/2006/relationships/image" Target="../media/image993.wmf"/><Relationship Id="rId14" Type="http://schemas.openxmlformats.org/officeDocument/2006/relationships/image" Target="../media/image995.wmf"/><Relationship Id="rId22" Type="http://schemas.openxmlformats.org/officeDocument/2006/relationships/image" Target="../media/image999.wmf"/><Relationship Id="rId27" Type="http://schemas.openxmlformats.org/officeDocument/2006/relationships/oleObject" Target="../embeddings/oleObject1141.bin"/><Relationship Id="rId30" Type="http://schemas.openxmlformats.org/officeDocument/2006/relationships/image" Target="../media/image1002.wmf"/><Relationship Id="rId35" Type="http://schemas.openxmlformats.org/officeDocument/2006/relationships/oleObject" Target="../embeddings/oleObject1145.bin"/><Relationship Id="rId43" Type="http://schemas.openxmlformats.org/officeDocument/2006/relationships/oleObject" Target="../embeddings/oleObject1150.bin"/><Relationship Id="rId48" Type="http://schemas.openxmlformats.org/officeDocument/2006/relationships/image" Target="../media/image1010.wmf"/><Relationship Id="rId8" Type="http://schemas.openxmlformats.org/officeDocument/2006/relationships/oleObject" Target="../embeddings/oleObject1130.bin"/><Relationship Id="rId3" Type="http://schemas.openxmlformats.org/officeDocument/2006/relationships/image" Target="../media/image990.wmf"/><Relationship Id="rId12" Type="http://schemas.openxmlformats.org/officeDocument/2006/relationships/image" Target="../media/image994.wmf"/><Relationship Id="rId17" Type="http://schemas.openxmlformats.org/officeDocument/2006/relationships/oleObject" Target="../embeddings/oleObject1135.bin"/><Relationship Id="rId25" Type="http://schemas.openxmlformats.org/officeDocument/2006/relationships/oleObject" Target="../embeddings/oleObject1140.bin"/><Relationship Id="rId33" Type="http://schemas.openxmlformats.org/officeDocument/2006/relationships/oleObject" Target="../embeddings/oleObject1144.bin"/><Relationship Id="rId38" Type="http://schemas.openxmlformats.org/officeDocument/2006/relationships/oleObject" Target="../embeddings/oleObject1147.bin"/><Relationship Id="rId46" Type="http://schemas.openxmlformats.org/officeDocument/2006/relationships/image" Target="../media/image1009.wmf"/><Relationship Id="rId20" Type="http://schemas.openxmlformats.org/officeDocument/2006/relationships/image" Target="../media/image998.wmf"/><Relationship Id="rId41" Type="http://schemas.openxmlformats.org/officeDocument/2006/relationships/oleObject" Target="../embeddings/oleObject1149.bin"/></Relationships>
</file>

<file path=ppt/slides/_rels/slide77.xml.rels><?xml version="1.0" encoding="UTF-8" standalone="yes"?>
<Relationships xmlns="http://schemas.openxmlformats.org/package/2006/relationships"><Relationship Id="rId13" Type="http://schemas.openxmlformats.org/officeDocument/2006/relationships/image" Target="../media/image1016.wmf"/><Relationship Id="rId18" Type="http://schemas.openxmlformats.org/officeDocument/2006/relationships/oleObject" Target="../embeddings/oleObject1161.bin"/><Relationship Id="rId26" Type="http://schemas.openxmlformats.org/officeDocument/2006/relationships/oleObject" Target="../embeddings/oleObject1165.bin"/><Relationship Id="rId3" Type="http://schemas.openxmlformats.org/officeDocument/2006/relationships/image" Target="../media/image1011.wmf"/><Relationship Id="rId21" Type="http://schemas.openxmlformats.org/officeDocument/2006/relationships/image" Target="../media/image1020.wmf"/><Relationship Id="rId7" Type="http://schemas.openxmlformats.org/officeDocument/2006/relationships/image" Target="../media/image1013.wmf"/><Relationship Id="rId12" Type="http://schemas.openxmlformats.org/officeDocument/2006/relationships/oleObject" Target="../embeddings/oleObject1158.bin"/><Relationship Id="rId17" Type="http://schemas.openxmlformats.org/officeDocument/2006/relationships/image" Target="../media/image1018.wmf"/><Relationship Id="rId25" Type="http://schemas.openxmlformats.org/officeDocument/2006/relationships/image" Target="../media/image1022.wmf"/><Relationship Id="rId33" Type="http://schemas.openxmlformats.org/officeDocument/2006/relationships/image" Target="../media/image1026.wmf"/><Relationship Id="rId2" Type="http://schemas.openxmlformats.org/officeDocument/2006/relationships/oleObject" Target="../embeddings/oleObject1153.bin"/><Relationship Id="rId16" Type="http://schemas.openxmlformats.org/officeDocument/2006/relationships/oleObject" Target="../embeddings/oleObject1160.bin"/><Relationship Id="rId20" Type="http://schemas.openxmlformats.org/officeDocument/2006/relationships/oleObject" Target="../embeddings/oleObject1162.bin"/><Relationship Id="rId29" Type="http://schemas.openxmlformats.org/officeDocument/2006/relationships/image" Target="../media/image1024.wmf"/><Relationship Id="rId1" Type="http://schemas.openxmlformats.org/officeDocument/2006/relationships/slideLayout" Target="../slideLayouts/slideLayout12.xml"/><Relationship Id="rId6" Type="http://schemas.openxmlformats.org/officeDocument/2006/relationships/oleObject" Target="../embeddings/oleObject1155.bin"/><Relationship Id="rId11" Type="http://schemas.openxmlformats.org/officeDocument/2006/relationships/image" Target="../media/image1015.wmf"/><Relationship Id="rId24" Type="http://schemas.openxmlformats.org/officeDocument/2006/relationships/oleObject" Target="../embeddings/oleObject1164.bin"/><Relationship Id="rId32" Type="http://schemas.openxmlformats.org/officeDocument/2006/relationships/oleObject" Target="../embeddings/oleObject1168.bin"/><Relationship Id="rId5" Type="http://schemas.openxmlformats.org/officeDocument/2006/relationships/image" Target="../media/image1012.wmf"/><Relationship Id="rId15" Type="http://schemas.openxmlformats.org/officeDocument/2006/relationships/image" Target="../media/image1017.wmf"/><Relationship Id="rId23" Type="http://schemas.openxmlformats.org/officeDocument/2006/relationships/image" Target="../media/image1021.wmf"/><Relationship Id="rId28" Type="http://schemas.openxmlformats.org/officeDocument/2006/relationships/oleObject" Target="../embeddings/oleObject1166.bin"/><Relationship Id="rId10" Type="http://schemas.openxmlformats.org/officeDocument/2006/relationships/oleObject" Target="../embeddings/oleObject1157.bin"/><Relationship Id="rId19" Type="http://schemas.openxmlformats.org/officeDocument/2006/relationships/image" Target="../media/image1019.wmf"/><Relationship Id="rId31" Type="http://schemas.openxmlformats.org/officeDocument/2006/relationships/image" Target="../media/image1025.wmf"/><Relationship Id="rId4" Type="http://schemas.openxmlformats.org/officeDocument/2006/relationships/oleObject" Target="../embeddings/oleObject1154.bin"/><Relationship Id="rId9" Type="http://schemas.openxmlformats.org/officeDocument/2006/relationships/image" Target="../media/image1014.wmf"/><Relationship Id="rId14" Type="http://schemas.openxmlformats.org/officeDocument/2006/relationships/oleObject" Target="../embeddings/oleObject1159.bin"/><Relationship Id="rId22" Type="http://schemas.openxmlformats.org/officeDocument/2006/relationships/oleObject" Target="../embeddings/oleObject1163.bin"/><Relationship Id="rId27" Type="http://schemas.openxmlformats.org/officeDocument/2006/relationships/image" Target="../media/image1023.wmf"/><Relationship Id="rId30" Type="http://schemas.openxmlformats.org/officeDocument/2006/relationships/oleObject" Target="../embeddings/oleObject1167.bin"/><Relationship Id="rId8" Type="http://schemas.openxmlformats.org/officeDocument/2006/relationships/oleObject" Target="../embeddings/oleObject1156.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172.bin"/><Relationship Id="rId13" Type="http://schemas.openxmlformats.org/officeDocument/2006/relationships/image" Target="../media/image1032.wmf"/><Relationship Id="rId18" Type="http://schemas.openxmlformats.org/officeDocument/2006/relationships/oleObject" Target="../embeddings/oleObject1177.bin"/><Relationship Id="rId26" Type="http://schemas.openxmlformats.org/officeDocument/2006/relationships/oleObject" Target="../embeddings/oleObject1181.bin"/><Relationship Id="rId3" Type="http://schemas.openxmlformats.org/officeDocument/2006/relationships/image" Target="../media/image1027.wmf"/><Relationship Id="rId21" Type="http://schemas.openxmlformats.org/officeDocument/2006/relationships/image" Target="../media/image1036.wmf"/><Relationship Id="rId7" Type="http://schemas.openxmlformats.org/officeDocument/2006/relationships/image" Target="../media/image1029.wmf"/><Relationship Id="rId12" Type="http://schemas.openxmlformats.org/officeDocument/2006/relationships/oleObject" Target="../embeddings/oleObject1174.bin"/><Relationship Id="rId17" Type="http://schemas.openxmlformats.org/officeDocument/2006/relationships/image" Target="../media/image1034.wmf"/><Relationship Id="rId25" Type="http://schemas.openxmlformats.org/officeDocument/2006/relationships/image" Target="../media/image1038.wmf"/><Relationship Id="rId2" Type="http://schemas.openxmlformats.org/officeDocument/2006/relationships/oleObject" Target="../embeddings/oleObject1169.bin"/><Relationship Id="rId16" Type="http://schemas.openxmlformats.org/officeDocument/2006/relationships/oleObject" Target="../embeddings/oleObject1176.bin"/><Relationship Id="rId20" Type="http://schemas.openxmlformats.org/officeDocument/2006/relationships/oleObject" Target="../embeddings/oleObject1178.bin"/><Relationship Id="rId29" Type="http://schemas.openxmlformats.org/officeDocument/2006/relationships/image" Target="../media/image1040.wmf"/><Relationship Id="rId1" Type="http://schemas.openxmlformats.org/officeDocument/2006/relationships/slideLayout" Target="../slideLayouts/slideLayout12.xml"/><Relationship Id="rId6" Type="http://schemas.openxmlformats.org/officeDocument/2006/relationships/oleObject" Target="../embeddings/oleObject1171.bin"/><Relationship Id="rId11" Type="http://schemas.openxmlformats.org/officeDocument/2006/relationships/image" Target="../media/image1031.wmf"/><Relationship Id="rId24" Type="http://schemas.openxmlformats.org/officeDocument/2006/relationships/oleObject" Target="../embeddings/oleObject1180.bin"/><Relationship Id="rId5" Type="http://schemas.openxmlformats.org/officeDocument/2006/relationships/image" Target="../media/image1028.wmf"/><Relationship Id="rId15" Type="http://schemas.openxmlformats.org/officeDocument/2006/relationships/image" Target="../media/image1033.wmf"/><Relationship Id="rId23" Type="http://schemas.openxmlformats.org/officeDocument/2006/relationships/image" Target="../media/image1037.wmf"/><Relationship Id="rId28" Type="http://schemas.openxmlformats.org/officeDocument/2006/relationships/oleObject" Target="../embeddings/oleObject1182.bin"/><Relationship Id="rId10" Type="http://schemas.openxmlformats.org/officeDocument/2006/relationships/oleObject" Target="../embeddings/oleObject1173.bin"/><Relationship Id="rId19" Type="http://schemas.openxmlformats.org/officeDocument/2006/relationships/image" Target="../media/image1035.wmf"/><Relationship Id="rId4" Type="http://schemas.openxmlformats.org/officeDocument/2006/relationships/oleObject" Target="../embeddings/oleObject1170.bin"/><Relationship Id="rId9" Type="http://schemas.openxmlformats.org/officeDocument/2006/relationships/image" Target="../media/image1030.wmf"/><Relationship Id="rId14" Type="http://schemas.openxmlformats.org/officeDocument/2006/relationships/oleObject" Target="../embeddings/oleObject1175.bin"/><Relationship Id="rId22" Type="http://schemas.openxmlformats.org/officeDocument/2006/relationships/oleObject" Target="../embeddings/oleObject1179.bin"/><Relationship Id="rId27" Type="http://schemas.openxmlformats.org/officeDocument/2006/relationships/image" Target="../media/image1039.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186.bin"/><Relationship Id="rId13" Type="http://schemas.openxmlformats.org/officeDocument/2006/relationships/image" Target="../media/image1046.wmf"/><Relationship Id="rId18" Type="http://schemas.openxmlformats.org/officeDocument/2006/relationships/oleObject" Target="../embeddings/oleObject1191.bin"/><Relationship Id="rId26" Type="http://schemas.openxmlformats.org/officeDocument/2006/relationships/image" Target="../media/image1052.wmf"/><Relationship Id="rId3" Type="http://schemas.openxmlformats.org/officeDocument/2006/relationships/image" Target="../media/image1041.wmf"/><Relationship Id="rId21" Type="http://schemas.openxmlformats.org/officeDocument/2006/relationships/image" Target="../media/image1050.wmf"/><Relationship Id="rId7" Type="http://schemas.openxmlformats.org/officeDocument/2006/relationships/image" Target="../media/image1043.wmf"/><Relationship Id="rId12" Type="http://schemas.openxmlformats.org/officeDocument/2006/relationships/oleObject" Target="../embeddings/oleObject1188.bin"/><Relationship Id="rId17" Type="http://schemas.openxmlformats.org/officeDocument/2006/relationships/image" Target="../media/image1048.wmf"/><Relationship Id="rId25" Type="http://schemas.openxmlformats.org/officeDocument/2006/relationships/oleObject" Target="../embeddings/oleObject1195.bin"/><Relationship Id="rId2" Type="http://schemas.openxmlformats.org/officeDocument/2006/relationships/oleObject" Target="../embeddings/oleObject1183.bin"/><Relationship Id="rId16" Type="http://schemas.openxmlformats.org/officeDocument/2006/relationships/oleObject" Target="../embeddings/oleObject1190.bin"/><Relationship Id="rId20" Type="http://schemas.openxmlformats.org/officeDocument/2006/relationships/oleObject" Target="../embeddings/oleObject1192.bin"/><Relationship Id="rId29" Type="http://schemas.openxmlformats.org/officeDocument/2006/relationships/oleObject" Target="../embeddings/oleObject1197.bin"/><Relationship Id="rId1" Type="http://schemas.openxmlformats.org/officeDocument/2006/relationships/slideLayout" Target="../slideLayouts/slideLayout12.xml"/><Relationship Id="rId6" Type="http://schemas.openxmlformats.org/officeDocument/2006/relationships/oleObject" Target="../embeddings/oleObject1185.bin"/><Relationship Id="rId11" Type="http://schemas.openxmlformats.org/officeDocument/2006/relationships/image" Target="../media/image1045.wmf"/><Relationship Id="rId24" Type="http://schemas.openxmlformats.org/officeDocument/2006/relationships/image" Target="../media/image1051.wmf"/><Relationship Id="rId5" Type="http://schemas.openxmlformats.org/officeDocument/2006/relationships/image" Target="../media/image1042.wmf"/><Relationship Id="rId15" Type="http://schemas.openxmlformats.org/officeDocument/2006/relationships/image" Target="../media/image1047.wmf"/><Relationship Id="rId23" Type="http://schemas.openxmlformats.org/officeDocument/2006/relationships/oleObject" Target="../embeddings/oleObject1194.bin"/><Relationship Id="rId28" Type="http://schemas.openxmlformats.org/officeDocument/2006/relationships/image" Target="../media/image1053.wmf"/><Relationship Id="rId10" Type="http://schemas.openxmlformats.org/officeDocument/2006/relationships/oleObject" Target="../embeddings/oleObject1187.bin"/><Relationship Id="rId19" Type="http://schemas.openxmlformats.org/officeDocument/2006/relationships/image" Target="../media/image1049.wmf"/><Relationship Id="rId4" Type="http://schemas.openxmlformats.org/officeDocument/2006/relationships/oleObject" Target="../embeddings/oleObject1184.bin"/><Relationship Id="rId9" Type="http://schemas.openxmlformats.org/officeDocument/2006/relationships/image" Target="../media/image1044.wmf"/><Relationship Id="rId14" Type="http://schemas.openxmlformats.org/officeDocument/2006/relationships/oleObject" Target="../embeddings/oleObject1189.bin"/><Relationship Id="rId22" Type="http://schemas.openxmlformats.org/officeDocument/2006/relationships/oleObject" Target="../embeddings/oleObject1193.bin"/><Relationship Id="rId27" Type="http://schemas.openxmlformats.org/officeDocument/2006/relationships/oleObject" Target="../embeddings/oleObject1196.bin"/><Relationship Id="rId30" Type="http://schemas.openxmlformats.org/officeDocument/2006/relationships/oleObject" Target="../embeddings/oleObject1198.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73.wmf"/><Relationship Id="rId3" Type="http://schemas.openxmlformats.org/officeDocument/2006/relationships/image" Target="../media/image68.wmf"/><Relationship Id="rId7" Type="http://schemas.openxmlformats.org/officeDocument/2006/relationships/image" Target="../media/image70.wmf"/><Relationship Id="rId12" Type="http://schemas.openxmlformats.org/officeDocument/2006/relationships/oleObject" Target="../embeddings/oleObject74.bin"/><Relationship Id="rId17" Type="http://schemas.openxmlformats.org/officeDocument/2006/relationships/image" Target="../media/image75.wmf"/><Relationship Id="rId2" Type="http://schemas.openxmlformats.org/officeDocument/2006/relationships/oleObject" Target="../embeddings/oleObject69.bin"/><Relationship Id="rId16" Type="http://schemas.openxmlformats.org/officeDocument/2006/relationships/oleObject" Target="../embeddings/oleObject76.bin"/><Relationship Id="rId1" Type="http://schemas.openxmlformats.org/officeDocument/2006/relationships/slideLayout" Target="../slideLayouts/slideLayout12.xml"/><Relationship Id="rId6" Type="http://schemas.openxmlformats.org/officeDocument/2006/relationships/oleObject" Target="../embeddings/oleObject71.bin"/><Relationship Id="rId11" Type="http://schemas.openxmlformats.org/officeDocument/2006/relationships/image" Target="../media/image72.wmf"/><Relationship Id="rId5" Type="http://schemas.openxmlformats.org/officeDocument/2006/relationships/image" Target="../media/image69.wmf"/><Relationship Id="rId15" Type="http://schemas.openxmlformats.org/officeDocument/2006/relationships/image" Target="../media/image74.wmf"/><Relationship Id="rId10" Type="http://schemas.openxmlformats.org/officeDocument/2006/relationships/oleObject" Target="../embeddings/oleObject73.bin"/><Relationship Id="rId4" Type="http://schemas.openxmlformats.org/officeDocument/2006/relationships/oleObject" Target="../embeddings/oleObject70.bin"/><Relationship Id="rId9" Type="http://schemas.openxmlformats.org/officeDocument/2006/relationships/image" Target="../media/image71.wmf"/><Relationship Id="rId14" Type="http://schemas.openxmlformats.org/officeDocument/2006/relationships/oleObject" Target="../embeddings/oleObject75.bin"/></Relationships>
</file>

<file path=ppt/slides/_rels/slide80.xml.rels><?xml version="1.0" encoding="UTF-8" standalone="yes"?>
<Relationships xmlns="http://schemas.openxmlformats.org/package/2006/relationships"><Relationship Id="rId13" Type="http://schemas.openxmlformats.org/officeDocument/2006/relationships/image" Target="../media/image1059.wmf"/><Relationship Id="rId18" Type="http://schemas.openxmlformats.org/officeDocument/2006/relationships/oleObject" Target="../embeddings/oleObject1207.bin"/><Relationship Id="rId26" Type="http://schemas.openxmlformats.org/officeDocument/2006/relationships/oleObject" Target="../embeddings/oleObject1212.bin"/><Relationship Id="rId3" Type="http://schemas.openxmlformats.org/officeDocument/2006/relationships/image" Target="../media/image1054.wmf"/><Relationship Id="rId21" Type="http://schemas.openxmlformats.org/officeDocument/2006/relationships/image" Target="../media/image1063.wmf"/><Relationship Id="rId7" Type="http://schemas.openxmlformats.org/officeDocument/2006/relationships/image" Target="../media/image1056.wmf"/><Relationship Id="rId12" Type="http://schemas.openxmlformats.org/officeDocument/2006/relationships/oleObject" Target="../embeddings/oleObject1204.bin"/><Relationship Id="rId17" Type="http://schemas.openxmlformats.org/officeDocument/2006/relationships/image" Target="../media/image1061.wmf"/><Relationship Id="rId25" Type="http://schemas.openxmlformats.org/officeDocument/2006/relationships/oleObject" Target="../embeddings/oleObject1211.bin"/><Relationship Id="rId33" Type="http://schemas.openxmlformats.org/officeDocument/2006/relationships/image" Target="../media/image1067.wmf"/><Relationship Id="rId2" Type="http://schemas.openxmlformats.org/officeDocument/2006/relationships/oleObject" Target="../embeddings/oleObject1199.bin"/><Relationship Id="rId16" Type="http://schemas.openxmlformats.org/officeDocument/2006/relationships/oleObject" Target="../embeddings/oleObject1206.bin"/><Relationship Id="rId20" Type="http://schemas.openxmlformats.org/officeDocument/2006/relationships/oleObject" Target="../embeddings/oleObject1208.bin"/><Relationship Id="rId29" Type="http://schemas.openxmlformats.org/officeDocument/2006/relationships/image" Target="../media/image1065.wmf"/><Relationship Id="rId1" Type="http://schemas.openxmlformats.org/officeDocument/2006/relationships/slideLayout" Target="../slideLayouts/slideLayout18.xml"/><Relationship Id="rId6" Type="http://schemas.openxmlformats.org/officeDocument/2006/relationships/oleObject" Target="../embeddings/oleObject1201.bin"/><Relationship Id="rId11" Type="http://schemas.openxmlformats.org/officeDocument/2006/relationships/image" Target="../media/image1058.wmf"/><Relationship Id="rId24" Type="http://schemas.openxmlformats.org/officeDocument/2006/relationships/oleObject" Target="../embeddings/oleObject1210.bin"/><Relationship Id="rId32" Type="http://schemas.openxmlformats.org/officeDocument/2006/relationships/oleObject" Target="../embeddings/oleObject1216.bin"/><Relationship Id="rId5" Type="http://schemas.openxmlformats.org/officeDocument/2006/relationships/image" Target="../media/image1055.wmf"/><Relationship Id="rId15" Type="http://schemas.openxmlformats.org/officeDocument/2006/relationships/image" Target="../media/image1060.wmf"/><Relationship Id="rId23" Type="http://schemas.openxmlformats.org/officeDocument/2006/relationships/image" Target="../media/image1064.wmf"/><Relationship Id="rId28" Type="http://schemas.openxmlformats.org/officeDocument/2006/relationships/oleObject" Target="../embeddings/oleObject1214.bin"/><Relationship Id="rId10" Type="http://schemas.openxmlformats.org/officeDocument/2006/relationships/oleObject" Target="../embeddings/oleObject1203.bin"/><Relationship Id="rId19" Type="http://schemas.openxmlformats.org/officeDocument/2006/relationships/image" Target="../media/image1062.wmf"/><Relationship Id="rId31" Type="http://schemas.openxmlformats.org/officeDocument/2006/relationships/image" Target="../media/image1066.wmf"/><Relationship Id="rId4" Type="http://schemas.openxmlformats.org/officeDocument/2006/relationships/oleObject" Target="../embeddings/oleObject1200.bin"/><Relationship Id="rId9" Type="http://schemas.openxmlformats.org/officeDocument/2006/relationships/image" Target="../media/image1057.wmf"/><Relationship Id="rId14" Type="http://schemas.openxmlformats.org/officeDocument/2006/relationships/oleObject" Target="../embeddings/oleObject1205.bin"/><Relationship Id="rId22" Type="http://schemas.openxmlformats.org/officeDocument/2006/relationships/oleObject" Target="../embeddings/oleObject1209.bin"/><Relationship Id="rId27" Type="http://schemas.openxmlformats.org/officeDocument/2006/relationships/oleObject" Target="../embeddings/oleObject1213.bin"/><Relationship Id="rId30" Type="http://schemas.openxmlformats.org/officeDocument/2006/relationships/oleObject" Target="../embeddings/oleObject1215.bin"/><Relationship Id="rId8" Type="http://schemas.openxmlformats.org/officeDocument/2006/relationships/oleObject" Target="../embeddings/oleObject1202.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068.wmf"/><Relationship Id="rId7" Type="http://schemas.openxmlformats.org/officeDocument/2006/relationships/image" Target="../media/image1070.wmf"/><Relationship Id="rId2" Type="http://schemas.openxmlformats.org/officeDocument/2006/relationships/oleObject" Target="../embeddings/oleObject1217.bin"/><Relationship Id="rId1" Type="http://schemas.openxmlformats.org/officeDocument/2006/relationships/slideLayout" Target="../slideLayouts/slideLayout15.xml"/><Relationship Id="rId6" Type="http://schemas.openxmlformats.org/officeDocument/2006/relationships/oleObject" Target="../embeddings/oleObject1219.bin"/><Relationship Id="rId5" Type="http://schemas.openxmlformats.org/officeDocument/2006/relationships/image" Target="../media/image1069.wmf"/><Relationship Id="rId4" Type="http://schemas.openxmlformats.org/officeDocument/2006/relationships/oleObject" Target="../embeddings/oleObject1218.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223.bin"/><Relationship Id="rId13" Type="http://schemas.openxmlformats.org/officeDocument/2006/relationships/image" Target="../media/image1076.wmf"/><Relationship Id="rId18" Type="http://schemas.openxmlformats.org/officeDocument/2006/relationships/oleObject" Target="../embeddings/oleObject1228.bin"/><Relationship Id="rId3" Type="http://schemas.openxmlformats.org/officeDocument/2006/relationships/image" Target="../media/image1071.wmf"/><Relationship Id="rId21" Type="http://schemas.openxmlformats.org/officeDocument/2006/relationships/image" Target="../media/image1080.wmf"/><Relationship Id="rId7" Type="http://schemas.openxmlformats.org/officeDocument/2006/relationships/image" Target="../media/image1073.wmf"/><Relationship Id="rId12" Type="http://schemas.openxmlformats.org/officeDocument/2006/relationships/oleObject" Target="../embeddings/oleObject1225.bin"/><Relationship Id="rId17" Type="http://schemas.openxmlformats.org/officeDocument/2006/relationships/image" Target="../media/image1078.wmf"/><Relationship Id="rId25" Type="http://schemas.openxmlformats.org/officeDocument/2006/relationships/image" Target="../media/image1082.wmf"/><Relationship Id="rId2" Type="http://schemas.openxmlformats.org/officeDocument/2006/relationships/oleObject" Target="../embeddings/oleObject1220.bin"/><Relationship Id="rId16" Type="http://schemas.openxmlformats.org/officeDocument/2006/relationships/oleObject" Target="../embeddings/oleObject1227.bin"/><Relationship Id="rId20" Type="http://schemas.openxmlformats.org/officeDocument/2006/relationships/oleObject" Target="../embeddings/oleObject1229.bin"/><Relationship Id="rId1" Type="http://schemas.openxmlformats.org/officeDocument/2006/relationships/slideLayout" Target="../slideLayouts/slideLayout12.xml"/><Relationship Id="rId6" Type="http://schemas.openxmlformats.org/officeDocument/2006/relationships/oleObject" Target="../embeddings/oleObject1222.bin"/><Relationship Id="rId11" Type="http://schemas.openxmlformats.org/officeDocument/2006/relationships/image" Target="../media/image1075.wmf"/><Relationship Id="rId24" Type="http://schemas.openxmlformats.org/officeDocument/2006/relationships/oleObject" Target="../embeddings/oleObject1231.bin"/><Relationship Id="rId5" Type="http://schemas.openxmlformats.org/officeDocument/2006/relationships/image" Target="../media/image1072.wmf"/><Relationship Id="rId15" Type="http://schemas.openxmlformats.org/officeDocument/2006/relationships/image" Target="../media/image1077.wmf"/><Relationship Id="rId23" Type="http://schemas.openxmlformats.org/officeDocument/2006/relationships/image" Target="../media/image1081.wmf"/><Relationship Id="rId10" Type="http://schemas.openxmlformats.org/officeDocument/2006/relationships/oleObject" Target="../embeddings/oleObject1224.bin"/><Relationship Id="rId19" Type="http://schemas.openxmlformats.org/officeDocument/2006/relationships/image" Target="../media/image1079.wmf"/><Relationship Id="rId4" Type="http://schemas.openxmlformats.org/officeDocument/2006/relationships/oleObject" Target="../embeddings/oleObject1221.bin"/><Relationship Id="rId9" Type="http://schemas.openxmlformats.org/officeDocument/2006/relationships/image" Target="../media/image1074.wmf"/><Relationship Id="rId14" Type="http://schemas.openxmlformats.org/officeDocument/2006/relationships/oleObject" Target="../embeddings/oleObject1226.bin"/><Relationship Id="rId22" Type="http://schemas.openxmlformats.org/officeDocument/2006/relationships/oleObject" Target="../embeddings/oleObject1230.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235.bin"/><Relationship Id="rId13" Type="http://schemas.openxmlformats.org/officeDocument/2006/relationships/oleObject" Target="../embeddings/oleObject1238.bin"/><Relationship Id="rId3" Type="http://schemas.openxmlformats.org/officeDocument/2006/relationships/image" Target="../media/image1076.wmf"/><Relationship Id="rId7" Type="http://schemas.openxmlformats.org/officeDocument/2006/relationships/image" Target="../media/image1083.wmf"/><Relationship Id="rId12" Type="http://schemas.openxmlformats.org/officeDocument/2006/relationships/oleObject" Target="../embeddings/oleObject1237.bin"/><Relationship Id="rId2" Type="http://schemas.openxmlformats.org/officeDocument/2006/relationships/oleObject" Target="../embeddings/oleObject1232.bin"/><Relationship Id="rId1" Type="http://schemas.openxmlformats.org/officeDocument/2006/relationships/slideLayout" Target="../slideLayouts/slideLayout12.xml"/><Relationship Id="rId6" Type="http://schemas.openxmlformats.org/officeDocument/2006/relationships/oleObject" Target="../embeddings/oleObject1234.bin"/><Relationship Id="rId11" Type="http://schemas.openxmlformats.org/officeDocument/2006/relationships/image" Target="../media/image1085.wmf"/><Relationship Id="rId5" Type="http://schemas.openxmlformats.org/officeDocument/2006/relationships/image" Target="../media/image1073.wmf"/><Relationship Id="rId15" Type="http://schemas.openxmlformats.org/officeDocument/2006/relationships/image" Target="../media/image1086.wmf"/><Relationship Id="rId10" Type="http://schemas.openxmlformats.org/officeDocument/2006/relationships/oleObject" Target="../embeddings/oleObject1236.bin"/><Relationship Id="rId4" Type="http://schemas.openxmlformats.org/officeDocument/2006/relationships/oleObject" Target="../embeddings/oleObject1233.bin"/><Relationship Id="rId9" Type="http://schemas.openxmlformats.org/officeDocument/2006/relationships/image" Target="../media/image1084.wmf"/><Relationship Id="rId14" Type="http://schemas.openxmlformats.org/officeDocument/2006/relationships/oleObject" Target="../embeddings/oleObject1239.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243.bin"/><Relationship Id="rId13" Type="http://schemas.openxmlformats.org/officeDocument/2006/relationships/image" Target="../media/image721.wmf"/><Relationship Id="rId3" Type="http://schemas.openxmlformats.org/officeDocument/2006/relationships/image" Target="../media/image1087.wmf"/><Relationship Id="rId7" Type="http://schemas.openxmlformats.org/officeDocument/2006/relationships/image" Target="../media/image1089.wmf"/><Relationship Id="rId12" Type="http://schemas.openxmlformats.org/officeDocument/2006/relationships/oleObject" Target="../embeddings/oleObject1245.bin"/><Relationship Id="rId17" Type="http://schemas.openxmlformats.org/officeDocument/2006/relationships/image" Target="../media/image1093.wmf"/><Relationship Id="rId2" Type="http://schemas.openxmlformats.org/officeDocument/2006/relationships/oleObject" Target="../embeddings/oleObject1240.bin"/><Relationship Id="rId16" Type="http://schemas.openxmlformats.org/officeDocument/2006/relationships/oleObject" Target="../embeddings/oleObject1247.bin"/><Relationship Id="rId1" Type="http://schemas.openxmlformats.org/officeDocument/2006/relationships/slideLayout" Target="../slideLayouts/slideLayout12.xml"/><Relationship Id="rId6" Type="http://schemas.openxmlformats.org/officeDocument/2006/relationships/oleObject" Target="../embeddings/oleObject1242.bin"/><Relationship Id="rId11" Type="http://schemas.openxmlformats.org/officeDocument/2006/relationships/image" Target="../media/image1091.wmf"/><Relationship Id="rId5" Type="http://schemas.openxmlformats.org/officeDocument/2006/relationships/image" Target="../media/image1088.wmf"/><Relationship Id="rId15" Type="http://schemas.openxmlformats.org/officeDocument/2006/relationships/image" Target="../media/image1092.wmf"/><Relationship Id="rId10" Type="http://schemas.openxmlformats.org/officeDocument/2006/relationships/oleObject" Target="../embeddings/oleObject1244.bin"/><Relationship Id="rId4" Type="http://schemas.openxmlformats.org/officeDocument/2006/relationships/oleObject" Target="../embeddings/oleObject1241.bin"/><Relationship Id="rId9" Type="http://schemas.openxmlformats.org/officeDocument/2006/relationships/image" Target="../media/image1090.wmf"/><Relationship Id="rId14" Type="http://schemas.openxmlformats.org/officeDocument/2006/relationships/oleObject" Target="../embeddings/oleObject1246.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251.bin"/><Relationship Id="rId3" Type="http://schemas.openxmlformats.org/officeDocument/2006/relationships/image" Target="../media/image1094.wmf"/><Relationship Id="rId7" Type="http://schemas.openxmlformats.org/officeDocument/2006/relationships/image" Target="../media/image1091.wmf"/><Relationship Id="rId2" Type="http://schemas.openxmlformats.org/officeDocument/2006/relationships/oleObject" Target="../embeddings/oleObject1248.bin"/><Relationship Id="rId1" Type="http://schemas.openxmlformats.org/officeDocument/2006/relationships/slideLayout" Target="../slideLayouts/slideLayout12.xml"/><Relationship Id="rId6" Type="http://schemas.openxmlformats.org/officeDocument/2006/relationships/oleObject" Target="../embeddings/oleObject1250.bin"/><Relationship Id="rId5" Type="http://schemas.openxmlformats.org/officeDocument/2006/relationships/image" Target="../media/image1095.wmf"/><Relationship Id="rId4" Type="http://schemas.openxmlformats.org/officeDocument/2006/relationships/oleObject" Target="../embeddings/oleObject1249.bin"/><Relationship Id="rId9" Type="http://schemas.openxmlformats.org/officeDocument/2006/relationships/image" Target="../media/image1096.wmf"/></Relationships>
</file>

<file path=ppt/slides/_rels/slide87.xml.rels><?xml version="1.0" encoding="UTF-8" standalone="yes"?>
<Relationships xmlns="http://schemas.openxmlformats.org/package/2006/relationships"><Relationship Id="rId13" Type="http://schemas.openxmlformats.org/officeDocument/2006/relationships/image" Target="../media/image1101.wmf"/><Relationship Id="rId18" Type="http://schemas.openxmlformats.org/officeDocument/2006/relationships/oleObject" Target="../embeddings/oleObject1260.bin"/><Relationship Id="rId26" Type="http://schemas.openxmlformats.org/officeDocument/2006/relationships/oleObject" Target="../embeddings/oleObject1264.bin"/><Relationship Id="rId39" Type="http://schemas.openxmlformats.org/officeDocument/2006/relationships/oleObject" Target="../embeddings/oleObject1271.bin"/><Relationship Id="rId21" Type="http://schemas.openxmlformats.org/officeDocument/2006/relationships/image" Target="../media/image849.wmf"/><Relationship Id="rId34" Type="http://schemas.openxmlformats.org/officeDocument/2006/relationships/oleObject" Target="../embeddings/oleObject1268.bin"/><Relationship Id="rId7" Type="http://schemas.openxmlformats.org/officeDocument/2006/relationships/image" Target="../media/image1099.wmf"/><Relationship Id="rId12" Type="http://schemas.openxmlformats.org/officeDocument/2006/relationships/oleObject" Target="../embeddings/oleObject1257.bin"/><Relationship Id="rId17" Type="http://schemas.openxmlformats.org/officeDocument/2006/relationships/image" Target="../media/image1103.wmf"/><Relationship Id="rId25" Type="http://schemas.openxmlformats.org/officeDocument/2006/relationships/image" Target="../media/image1106.wmf"/><Relationship Id="rId33" Type="http://schemas.openxmlformats.org/officeDocument/2006/relationships/image" Target="../media/image1110.wmf"/><Relationship Id="rId38" Type="http://schemas.openxmlformats.org/officeDocument/2006/relationships/image" Target="../media/image1112.wmf"/><Relationship Id="rId2" Type="http://schemas.openxmlformats.org/officeDocument/2006/relationships/oleObject" Target="../embeddings/oleObject1252.bin"/><Relationship Id="rId16" Type="http://schemas.openxmlformats.org/officeDocument/2006/relationships/oleObject" Target="../embeddings/oleObject1259.bin"/><Relationship Id="rId20" Type="http://schemas.openxmlformats.org/officeDocument/2006/relationships/oleObject" Target="../embeddings/oleObject1261.bin"/><Relationship Id="rId29" Type="http://schemas.openxmlformats.org/officeDocument/2006/relationships/image" Target="../media/image1108.wmf"/><Relationship Id="rId1" Type="http://schemas.openxmlformats.org/officeDocument/2006/relationships/slideLayout" Target="../slideLayouts/slideLayout12.xml"/><Relationship Id="rId6" Type="http://schemas.openxmlformats.org/officeDocument/2006/relationships/oleObject" Target="../embeddings/oleObject1254.bin"/><Relationship Id="rId11" Type="http://schemas.openxmlformats.org/officeDocument/2006/relationships/image" Target="../media/image1087.wmf"/><Relationship Id="rId24" Type="http://schemas.openxmlformats.org/officeDocument/2006/relationships/oleObject" Target="../embeddings/oleObject1263.bin"/><Relationship Id="rId32" Type="http://schemas.openxmlformats.org/officeDocument/2006/relationships/oleObject" Target="../embeddings/oleObject1267.bin"/><Relationship Id="rId37" Type="http://schemas.openxmlformats.org/officeDocument/2006/relationships/oleObject" Target="../embeddings/oleObject1270.bin"/><Relationship Id="rId5" Type="http://schemas.openxmlformats.org/officeDocument/2006/relationships/image" Target="../media/image1098.wmf"/><Relationship Id="rId15" Type="http://schemas.openxmlformats.org/officeDocument/2006/relationships/image" Target="../media/image1102.wmf"/><Relationship Id="rId23" Type="http://schemas.openxmlformats.org/officeDocument/2006/relationships/image" Target="../media/image1105.wmf"/><Relationship Id="rId28" Type="http://schemas.openxmlformats.org/officeDocument/2006/relationships/oleObject" Target="../embeddings/oleObject1265.bin"/><Relationship Id="rId36" Type="http://schemas.openxmlformats.org/officeDocument/2006/relationships/image" Target="../media/image1111.wmf"/><Relationship Id="rId10" Type="http://schemas.openxmlformats.org/officeDocument/2006/relationships/oleObject" Target="../embeddings/oleObject1256.bin"/><Relationship Id="rId19" Type="http://schemas.openxmlformats.org/officeDocument/2006/relationships/image" Target="../media/image1104.wmf"/><Relationship Id="rId31" Type="http://schemas.openxmlformats.org/officeDocument/2006/relationships/image" Target="../media/image1109.wmf"/><Relationship Id="rId4" Type="http://schemas.openxmlformats.org/officeDocument/2006/relationships/oleObject" Target="../embeddings/oleObject1253.bin"/><Relationship Id="rId9" Type="http://schemas.openxmlformats.org/officeDocument/2006/relationships/image" Target="../media/image1100.wmf"/><Relationship Id="rId14" Type="http://schemas.openxmlformats.org/officeDocument/2006/relationships/oleObject" Target="../embeddings/oleObject1258.bin"/><Relationship Id="rId22" Type="http://schemas.openxmlformats.org/officeDocument/2006/relationships/oleObject" Target="../embeddings/oleObject1262.bin"/><Relationship Id="rId27" Type="http://schemas.openxmlformats.org/officeDocument/2006/relationships/image" Target="../media/image1107.wmf"/><Relationship Id="rId30" Type="http://schemas.openxmlformats.org/officeDocument/2006/relationships/oleObject" Target="../embeddings/oleObject1266.bin"/><Relationship Id="rId35" Type="http://schemas.openxmlformats.org/officeDocument/2006/relationships/oleObject" Target="../embeddings/oleObject1269.bin"/><Relationship Id="rId8" Type="http://schemas.openxmlformats.org/officeDocument/2006/relationships/oleObject" Target="../embeddings/oleObject1255.bin"/><Relationship Id="rId3" Type="http://schemas.openxmlformats.org/officeDocument/2006/relationships/image" Target="../media/image1097.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275.bin"/><Relationship Id="rId13" Type="http://schemas.openxmlformats.org/officeDocument/2006/relationships/image" Target="../media/image1117.wmf"/><Relationship Id="rId3" Type="http://schemas.openxmlformats.org/officeDocument/2006/relationships/image" Target="../media/image1105.wmf"/><Relationship Id="rId7" Type="http://schemas.openxmlformats.org/officeDocument/2006/relationships/image" Target="../media/image1114.wmf"/><Relationship Id="rId12" Type="http://schemas.openxmlformats.org/officeDocument/2006/relationships/oleObject" Target="../embeddings/oleObject1277.bin"/><Relationship Id="rId2" Type="http://schemas.openxmlformats.org/officeDocument/2006/relationships/oleObject" Target="../embeddings/oleObject1272.bin"/><Relationship Id="rId16" Type="http://schemas.openxmlformats.org/officeDocument/2006/relationships/image" Target="../media/image1118.wmf"/><Relationship Id="rId1" Type="http://schemas.openxmlformats.org/officeDocument/2006/relationships/slideLayout" Target="../slideLayouts/slideLayout12.xml"/><Relationship Id="rId6" Type="http://schemas.openxmlformats.org/officeDocument/2006/relationships/oleObject" Target="../embeddings/oleObject1274.bin"/><Relationship Id="rId11" Type="http://schemas.openxmlformats.org/officeDocument/2006/relationships/image" Target="../media/image1116.wmf"/><Relationship Id="rId5" Type="http://schemas.openxmlformats.org/officeDocument/2006/relationships/image" Target="../media/image1113.wmf"/><Relationship Id="rId15" Type="http://schemas.openxmlformats.org/officeDocument/2006/relationships/oleObject" Target="../embeddings/oleObject1279.bin"/><Relationship Id="rId10" Type="http://schemas.openxmlformats.org/officeDocument/2006/relationships/oleObject" Target="../embeddings/oleObject1276.bin"/><Relationship Id="rId4" Type="http://schemas.openxmlformats.org/officeDocument/2006/relationships/oleObject" Target="../embeddings/oleObject1273.bin"/><Relationship Id="rId9" Type="http://schemas.openxmlformats.org/officeDocument/2006/relationships/image" Target="../media/image1115.wmf"/><Relationship Id="rId14" Type="http://schemas.openxmlformats.org/officeDocument/2006/relationships/oleObject" Target="../embeddings/oleObject1278.bin"/></Relationships>
</file>

<file path=ppt/slides/_rels/slide89.xml.rels><?xml version="1.0" encoding="UTF-8" standalone="yes"?>
<Relationships xmlns="http://schemas.openxmlformats.org/package/2006/relationships"><Relationship Id="rId13" Type="http://schemas.openxmlformats.org/officeDocument/2006/relationships/image" Target="../media/image1101.wmf"/><Relationship Id="rId18" Type="http://schemas.openxmlformats.org/officeDocument/2006/relationships/oleObject" Target="../embeddings/oleObject1288.bin"/><Relationship Id="rId26" Type="http://schemas.openxmlformats.org/officeDocument/2006/relationships/oleObject" Target="../embeddings/oleObject1292.bin"/><Relationship Id="rId21" Type="http://schemas.openxmlformats.org/officeDocument/2006/relationships/image" Target="../media/image1120.wmf"/><Relationship Id="rId34" Type="http://schemas.openxmlformats.org/officeDocument/2006/relationships/oleObject" Target="../embeddings/oleObject1296.bin"/><Relationship Id="rId7" Type="http://schemas.openxmlformats.org/officeDocument/2006/relationships/image" Target="../media/image1099.wmf"/><Relationship Id="rId12" Type="http://schemas.openxmlformats.org/officeDocument/2006/relationships/oleObject" Target="../embeddings/oleObject1285.bin"/><Relationship Id="rId17" Type="http://schemas.openxmlformats.org/officeDocument/2006/relationships/image" Target="../media/image1104.wmf"/><Relationship Id="rId25" Type="http://schemas.openxmlformats.org/officeDocument/2006/relationships/image" Target="../media/image1122.wmf"/><Relationship Id="rId33" Type="http://schemas.openxmlformats.org/officeDocument/2006/relationships/image" Target="../media/image1126.wmf"/><Relationship Id="rId2" Type="http://schemas.openxmlformats.org/officeDocument/2006/relationships/oleObject" Target="../embeddings/oleObject1280.bin"/><Relationship Id="rId16" Type="http://schemas.openxmlformats.org/officeDocument/2006/relationships/oleObject" Target="../embeddings/oleObject1287.bin"/><Relationship Id="rId20" Type="http://schemas.openxmlformats.org/officeDocument/2006/relationships/oleObject" Target="../embeddings/oleObject1289.bin"/><Relationship Id="rId29" Type="http://schemas.openxmlformats.org/officeDocument/2006/relationships/image" Target="../media/image1124.wmf"/><Relationship Id="rId1" Type="http://schemas.openxmlformats.org/officeDocument/2006/relationships/slideLayout" Target="../slideLayouts/slideLayout12.xml"/><Relationship Id="rId6" Type="http://schemas.openxmlformats.org/officeDocument/2006/relationships/oleObject" Target="../embeddings/oleObject1282.bin"/><Relationship Id="rId11" Type="http://schemas.openxmlformats.org/officeDocument/2006/relationships/image" Target="../media/image1087.wmf"/><Relationship Id="rId24" Type="http://schemas.openxmlformats.org/officeDocument/2006/relationships/oleObject" Target="../embeddings/oleObject1291.bin"/><Relationship Id="rId32" Type="http://schemas.openxmlformats.org/officeDocument/2006/relationships/oleObject" Target="../embeddings/oleObject1295.bin"/><Relationship Id="rId37" Type="http://schemas.openxmlformats.org/officeDocument/2006/relationships/image" Target="../media/image1128.wmf"/><Relationship Id="rId5" Type="http://schemas.openxmlformats.org/officeDocument/2006/relationships/image" Target="../media/image1098.wmf"/><Relationship Id="rId15" Type="http://schemas.openxmlformats.org/officeDocument/2006/relationships/image" Target="../media/image1103.wmf"/><Relationship Id="rId23" Type="http://schemas.openxmlformats.org/officeDocument/2006/relationships/image" Target="../media/image1121.wmf"/><Relationship Id="rId28" Type="http://schemas.openxmlformats.org/officeDocument/2006/relationships/oleObject" Target="../embeddings/oleObject1293.bin"/><Relationship Id="rId36" Type="http://schemas.openxmlformats.org/officeDocument/2006/relationships/oleObject" Target="../embeddings/oleObject1297.bin"/><Relationship Id="rId10" Type="http://schemas.openxmlformats.org/officeDocument/2006/relationships/oleObject" Target="../embeddings/oleObject1284.bin"/><Relationship Id="rId19" Type="http://schemas.openxmlformats.org/officeDocument/2006/relationships/image" Target="../media/image1119.wmf"/><Relationship Id="rId31" Type="http://schemas.openxmlformats.org/officeDocument/2006/relationships/image" Target="../media/image1125.wmf"/><Relationship Id="rId4" Type="http://schemas.openxmlformats.org/officeDocument/2006/relationships/oleObject" Target="../embeddings/oleObject1281.bin"/><Relationship Id="rId9" Type="http://schemas.openxmlformats.org/officeDocument/2006/relationships/image" Target="../media/image1100.wmf"/><Relationship Id="rId14" Type="http://schemas.openxmlformats.org/officeDocument/2006/relationships/oleObject" Target="../embeddings/oleObject1286.bin"/><Relationship Id="rId22" Type="http://schemas.openxmlformats.org/officeDocument/2006/relationships/oleObject" Target="../embeddings/oleObject1290.bin"/><Relationship Id="rId27" Type="http://schemas.openxmlformats.org/officeDocument/2006/relationships/image" Target="../media/image1123.wmf"/><Relationship Id="rId30" Type="http://schemas.openxmlformats.org/officeDocument/2006/relationships/oleObject" Target="../embeddings/oleObject1294.bin"/><Relationship Id="rId35" Type="http://schemas.openxmlformats.org/officeDocument/2006/relationships/image" Target="../media/image1127.wmf"/><Relationship Id="rId8" Type="http://schemas.openxmlformats.org/officeDocument/2006/relationships/oleObject" Target="../embeddings/oleObject1283.bin"/><Relationship Id="rId3" Type="http://schemas.openxmlformats.org/officeDocument/2006/relationships/image" Target="../media/image1097.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81.wmf"/><Relationship Id="rId18" Type="http://schemas.openxmlformats.org/officeDocument/2006/relationships/oleObject" Target="../embeddings/oleObject85.bin"/><Relationship Id="rId3" Type="http://schemas.openxmlformats.org/officeDocument/2006/relationships/image" Target="../media/image76.wmf"/><Relationship Id="rId21" Type="http://schemas.openxmlformats.org/officeDocument/2006/relationships/image" Target="../media/image85.wmf"/><Relationship Id="rId7" Type="http://schemas.openxmlformats.org/officeDocument/2006/relationships/image" Target="../media/image78.wmf"/><Relationship Id="rId12" Type="http://schemas.openxmlformats.org/officeDocument/2006/relationships/oleObject" Target="../embeddings/oleObject82.bin"/><Relationship Id="rId17" Type="http://schemas.openxmlformats.org/officeDocument/2006/relationships/image" Target="../media/image83.wmf"/><Relationship Id="rId2" Type="http://schemas.openxmlformats.org/officeDocument/2006/relationships/oleObject" Target="../embeddings/oleObject77.bin"/><Relationship Id="rId16" Type="http://schemas.openxmlformats.org/officeDocument/2006/relationships/oleObject" Target="../embeddings/oleObject84.bin"/><Relationship Id="rId20" Type="http://schemas.openxmlformats.org/officeDocument/2006/relationships/oleObject" Target="../embeddings/oleObject86.bin"/><Relationship Id="rId1" Type="http://schemas.openxmlformats.org/officeDocument/2006/relationships/slideLayout" Target="../slideLayouts/slideLayout12.xml"/><Relationship Id="rId6" Type="http://schemas.openxmlformats.org/officeDocument/2006/relationships/oleObject" Target="../embeddings/oleObject79.bin"/><Relationship Id="rId11" Type="http://schemas.openxmlformats.org/officeDocument/2006/relationships/image" Target="../media/image80.wmf"/><Relationship Id="rId5" Type="http://schemas.openxmlformats.org/officeDocument/2006/relationships/image" Target="../media/image77.wmf"/><Relationship Id="rId15" Type="http://schemas.openxmlformats.org/officeDocument/2006/relationships/image" Target="../media/image82.wmf"/><Relationship Id="rId10" Type="http://schemas.openxmlformats.org/officeDocument/2006/relationships/oleObject" Target="../embeddings/oleObject81.bin"/><Relationship Id="rId19" Type="http://schemas.openxmlformats.org/officeDocument/2006/relationships/image" Target="../media/image84.wmf"/><Relationship Id="rId4" Type="http://schemas.openxmlformats.org/officeDocument/2006/relationships/oleObject" Target="../embeddings/oleObject78.bin"/><Relationship Id="rId9" Type="http://schemas.openxmlformats.org/officeDocument/2006/relationships/image" Target="../media/image79.wmf"/><Relationship Id="rId14" Type="http://schemas.openxmlformats.org/officeDocument/2006/relationships/oleObject" Target="../embeddings/oleObject83.bin"/></Relationships>
</file>

<file path=ppt/slides/_rels/slide90.xml.rels><?xml version="1.0" encoding="UTF-8" standalone="yes"?>
<Relationships xmlns="http://schemas.openxmlformats.org/package/2006/relationships"><Relationship Id="rId13" Type="http://schemas.openxmlformats.org/officeDocument/2006/relationships/oleObject" Target="../embeddings/oleObject1304.bin"/><Relationship Id="rId18" Type="http://schemas.openxmlformats.org/officeDocument/2006/relationships/oleObject" Target="../embeddings/oleObject1307.bin"/><Relationship Id="rId26" Type="http://schemas.openxmlformats.org/officeDocument/2006/relationships/oleObject" Target="../embeddings/oleObject1311.bin"/><Relationship Id="rId3" Type="http://schemas.openxmlformats.org/officeDocument/2006/relationships/image" Target="../media/image1119.wmf"/><Relationship Id="rId21" Type="http://schemas.openxmlformats.org/officeDocument/2006/relationships/image" Target="../media/image1132.wmf"/><Relationship Id="rId34" Type="http://schemas.openxmlformats.org/officeDocument/2006/relationships/oleObject" Target="../embeddings/oleObject1315.bin"/><Relationship Id="rId7" Type="http://schemas.openxmlformats.org/officeDocument/2006/relationships/image" Target="../media/image1121.wmf"/><Relationship Id="rId12" Type="http://schemas.openxmlformats.org/officeDocument/2006/relationships/oleObject" Target="../embeddings/oleObject1303.bin"/><Relationship Id="rId17" Type="http://schemas.openxmlformats.org/officeDocument/2006/relationships/image" Target="../media/image1130.wmf"/><Relationship Id="rId25" Type="http://schemas.openxmlformats.org/officeDocument/2006/relationships/image" Target="../media/image1134.wmf"/><Relationship Id="rId33" Type="http://schemas.openxmlformats.org/officeDocument/2006/relationships/image" Target="../media/image1138.wmf"/><Relationship Id="rId2" Type="http://schemas.openxmlformats.org/officeDocument/2006/relationships/oleObject" Target="../embeddings/oleObject1298.bin"/><Relationship Id="rId16" Type="http://schemas.openxmlformats.org/officeDocument/2006/relationships/oleObject" Target="../embeddings/oleObject1306.bin"/><Relationship Id="rId20" Type="http://schemas.openxmlformats.org/officeDocument/2006/relationships/oleObject" Target="../embeddings/oleObject1308.bin"/><Relationship Id="rId29" Type="http://schemas.openxmlformats.org/officeDocument/2006/relationships/image" Target="../media/image1136.wmf"/><Relationship Id="rId1" Type="http://schemas.openxmlformats.org/officeDocument/2006/relationships/slideLayout" Target="../slideLayouts/slideLayout12.xml"/><Relationship Id="rId6" Type="http://schemas.openxmlformats.org/officeDocument/2006/relationships/oleObject" Target="../embeddings/oleObject1300.bin"/><Relationship Id="rId11" Type="http://schemas.openxmlformats.org/officeDocument/2006/relationships/image" Target="../media/image1122.wmf"/><Relationship Id="rId24" Type="http://schemas.openxmlformats.org/officeDocument/2006/relationships/oleObject" Target="../embeddings/oleObject1310.bin"/><Relationship Id="rId32" Type="http://schemas.openxmlformats.org/officeDocument/2006/relationships/oleObject" Target="../embeddings/oleObject1314.bin"/><Relationship Id="rId5" Type="http://schemas.openxmlformats.org/officeDocument/2006/relationships/image" Target="../media/image1129.wmf"/><Relationship Id="rId15" Type="http://schemas.openxmlformats.org/officeDocument/2006/relationships/oleObject" Target="../embeddings/oleObject1305.bin"/><Relationship Id="rId23" Type="http://schemas.openxmlformats.org/officeDocument/2006/relationships/image" Target="../media/image1133.wmf"/><Relationship Id="rId28" Type="http://schemas.openxmlformats.org/officeDocument/2006/relationships/oleObject" Target="../embeddings/oleObject1312.bin"/><Relationship Id="rId10" Type="http://schemas.openxmlformats.org/officeDocument/2006/relationships/oleObject" Target="../embeddings/oleObject1302.bin"/><Relationship Id="rId19" Type="http://schemas.openxmlformats.org/officeDocument/2006/relationships/image" Target="../media/image1131.wmf"/><Relationship Id="rId31" Type="http://schemas.openxmlformats.org/officeDocument/2006/relationships/image" Target="../media/image1137.wmf"/><Relationship Id="rId4" Type="http://schemas.openxmlformats.org/officeDocument/2006/relationships/oleObject" Target="../embeddings/oleObject1299.bin"/><Relationship Id="rId9" Type="http://schemas.openxmlformats.org/officeDocument/2006/relationships/image" Target="../media/image1123.wmf"/><Relationship Id="rId14" Type="http://schemas.openxmlformats.org/officeDocument/2006/relationships/image" Target="../media/image1120.wmf"/><Relationship Id="rId22" Type="http://schemas.openxmlformats.org/officeDocument/2006/relationships/oleObject" Target="../embeddings/oleObject1309.bin"/><Relationship Id="rId27" Type="http://schemas.openxmlformats.org/officeDocument/2006/relationships/image" Target="../media/image1135.wmf"/><Relationship Id="rId30" Type="http://schemas.openxmlformats.org/officeDocument/2006/relationships/oleObject" Target="../embeddings/oleObject1313.bin"/><Relationship Id="rId35" Type="http://schemas.openxmlformats.org/officeDocument/2006/relationships/image" Target="../media/image1139.wmf"/><Relationship Id="rId8" Type="http://schemas.openxmlformats.org/officeDocument/2006/relationships/oleObject" Target="../embeddings/oleObject1301.bin"/></Relationships>
</file>

<file path=ppt/slides/_rels/slide91.xml.rels><?xml version="1.0" encoding="UTF-8" standalone="yes"?>
<Relationships xmlns="http://schemas.openxmlformats.org/package/2006/relationships"><Relationship Id="rId3" Type="http://schemas.openxmlformats.org/officeDocument/2006/relationships/image" Target="../media/image1140.wmf"/><Relationship Id="rId2" Type="http://schemas.openxmlformats.org/officeDocument/2006/relationships/oleObject" Target="../embeddings/oleObject1316.bin"/><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3" Type="http://schemas.openxmlformats.org/officeDocument/2006/relationships/image" Target="../media/image1146.wmf"/><Relationship Id="rId18" Type="http://schemas.openxmlformats.org/officeDocument/2006/relationships/oleObject" Target="../embeddings/oleObject1325.bin"/><Relationship Id="rId26" Type="http://schemas.openxmlformats.org/officeDocument/2006/relationships/oleObject" Target="../embeddings/oleObject1329.bin"/><Relationship Id="rId3" Type="http://schemas.openxmlformats.org/officeDocument/2006/relationships/image" Target="../media/image1141.wmf"/><Relationship Id="rId21" Type="http://schemas.openxmlformats.org/officeDocument/2006/relationships/image" Target="../media/image1150.wmf"/><Relationship Id="rId34" Type="http://schemas.openxmlformats.org/officeDocument/2006/relationships/oleObject" Target="../embeddings/oleObject1333.bin"/><Relationship Id="rId7" Type="http://schemas.openxmlformats.org/officeDocument/2006/relationships/image" Target="../media/image1143.wmf"/><Relationship Id="rId12" Type="http://schemas.openxmlformats.org/officeDocument/2006/relationships/oleObject" Target="../embeddings/oleObject1322.bin"/><Relationship Id="rId17" Type="http://schemas.openxmlformats.org/officeDocument/2006/relationships/image" Target="../media/image1148.wmf"/><Relationship Id="rId25" Type="http://schemas.openxmlformats.org/officeDocument/2006/relationships/image" Target="../media/image1152.wmf"/><Relationship Id="rId33" Type="http://schemas.openxmlformats.org/officeDocument/2006/relationships/image" Target="../media/image1156.wmf"/><Relationship Id="rId2" Type="http://schemas.openxmlformats.org/officeDocument/2006/relationships/oleObject" Target="../embeddings/oleObject1317.bin"/><Relationship Id="rId16" Type="http://schemas.openxmlformats.org/officeDocument/2006/relationships/oleObject" Target="../embeddings/oleObject1324.bin"/><Relationship Id="rId20" Type="http://schemas.openxmlformats.org/officeDocument/2006/relationships/oleObject" Target="../embeddings/oleObject1326.bin"/><Relationship Id="rId29" Type="http://schemas.openxmlformats.org/officeDocument/2006/relationships/image" Target="../media/image1154.wmf"/><Relationship Id="rId1" Type="http://schemas.openxmlformats.org/officeDocument/2006/relationships/slideLayout" Target="../slideLayouts/slideLayout14.xml"/><Relationship Id="rId6" Type="http://schemas.openxmlformats.org/officeDocument/2006/relationships/oleObject" Target="../embeddings/oleObject1319.bin"/><Relationship Id="rId11" Type="http://schemas.openxmlformats.org/officeDocument/2006/relationships/image" Target="../media/image1145.wmf"/><Relationship Id="rId24" Type="http://schemas.openxmlformats.org/officeDocument/2006/relationships/oleObject" Target="../embeddings/oleObject1328.bin"/><Relationship Id="rId32" Type="http://schemas.openxmlformats.org/officeDocument/2006/relationships/oleObject" Target="../embeddings/oleObject1332.bin"/><Relationship Id="rId5" Type="http://schemas.openxmlformats.org/officeDocument/2006/relationships/image" Target="../media/image1142.wmf"/><Relationship Id="rId15" Type="http://schemas.openxmlformats.org/officeDocument/2006/relationships/image" Target="../media/image1147.wmf"/><Relationship Id="rId23" Type="http://schemas.openxmlformats.org/officeDocument/2006/relationships/image" Target="../media/image1151.wmf"/><Relationship Id="rId28" Type="http://schemas.openxmlformats.org/officeDocument/2006/relationships/oleObject" Target="../embeddings/oleObject1330.bin"/><Relationship Id="rId36" Type="http://schemas.openxmlformats.org/officeDocument/2006/relationships/oleObject" Target="../embeddings/oleObject1334.bin"/><Relationship Id="rId10" Type="http://schemas.openxmlformats.org/officeDocument/2006/relationships/oleObject" Target="../embeddings/oleObject1321.bin"/><Relationship Id="rId19" Type="http://schemas.openxmlformats.org/officeDocument/2006/relationships/image" Target="../media/image1149.wmf"/><Relationship Id="rId31" Type="http://schemas.openxmlformats.org/officeDocument/2006/relationships/image" Target="../media/image1155.wmf"/><Relationship Id="rId4" Type="http://schemas.openxmlformats.org/officeDocument/2006/relationships/oleObject" Target="../embeddings/oleObject1318.bin"/><Relationship Id="rId9" Type="http://schemas.openxmlformats.org/officeDocument/2006/relationships/image" Target="../media/image1144.wmf"/><Relationship Id="rId14" Type="http://schemas.openxmlformats.org/officeDocument/2006/relationships/oleObject" Target="../embeddings/oleObject1323.bin"/><Relationship Id="rId22" Type="http://schemas.openxmlformats.org/officeDocument/2006/relationships/oleObject" Target="../embeddings/oleObject1327.bin"/><Relationship Id="rId27" Type="http://schemas.openxmlformats.org/officeDocument/2006/relationships/image" Target="../media/image1153.wmf"/><Relationship Id="rId30" Type="http://schemas.openxmlformats.org/officeDocument/2006/relationships/oleObject" Target="../embeddings/oleObject1331.bin"/><Relationship Id="rId35" Type="http://schemas.openxmlformats.org/officeDocument/2006/relationships/image" Target="../media/image1157.wmf"/><Relationship Id="rId8" Type="http://schemas.openxmlformats.org/officeDocument/2006/relationships/oleObject" Target="../embeddings/oleObject1320.bin"/></Relationships>
</file>

<file path=ppt/slides/_rels/slide93.xml.rels><?xml version="1.0" encoding="UTF-8" standalone="yes"?>
<Relationships xmlns="http://schemas.openxmlformats.org/package/2006/relationships"><Relationship Id="rId13" Type="http://schemas.openxmlformats.org/officeDocument/2006/relationships/image" Target="../media/image1163.wmf"/><Relationship Id="rId18" Type="http://schemas.openxmlformats.org/officeDocument/2006/relationships/oleObject" Target="../embeddings/oleObject1343.bin"/><Relationship Id="rId26" Type="http://schemas.openxmlformats.org/officeDocument/2006/relationships/oleObject" Target="../embeddings/oleObject1347.bin"/><Relationship Id="rId39" Type="http://schemas.openxmlformats.org/officeDocument/2006/relationships/image" Target="../media/image1176.wmf"/><Relationship Id="rId21" Type="http://schemas.openxmlformats.org/officeDocument/2006/relationships/image" Target="../media/image1167.wmf"/><Relationship Id="rId34" Type="http://schemas.openxmlformats.org/officeDocument/2006/relationships/oleObject" Target="../embeddings/oleObject1351.bin"/><Relationship Id="rId42" Type="http://schemas.openxmlformats.org/officeDocument/2006/relationships/oleObject" Target="../embeddings/oleObject1355.bin"/><Relationship Id="rId47" Type="http://schemas.openxmlformats.org/officeDocument/2006/relationships/image" Target="../media/image1180.wmf"/><Relationship Id="rId50" Type="http://schemas.openxmlformats.org/officeDocument/2006/relationships/oleObject" Target="../embeddings/oleObject1359.bin"/><Relationship Id="rId55" Type="http://schemas.openxmlformats.org/officeDocument/2006/relationships/image" Target="../media/image1184.wmf"/><Relationship Id="rId7" Type="http://schemas.openxmlformats.org/officeDocument/2006/relationships/image" Target="../media/image1160.wmf"/><Relationship Id="rId2" Type="http://schemas.openxmlformats.org/officeDocument/2006/relationships/oleObject" Target="../embeddings/oleObject1335.bin"/><Relationship Id="rId16" Type="http://schemas.openxmlformats.org/officeDocument/2006/relationships/oleObject" Target="../embeddings/oleObject1342.bin"/><Relationship Id="rId29" Type="http://schemas.openxmlformats.org/officeDocument/2006/relationships/image" Target="../media/image1171.wmf"/><Relationship Id="rId11" Type="http://schemas.openxmlformats.org/officeDocument/2006/relationships/image" Target="../media/image1162.wmf"/><Relationship Id="rId24" Type="http://schemas.openxmlformats.org/officeDocument/2006/relationships/oleObject" Target="../embeddings/oleObject1346.bin"/><Relationship Id="rId32" Type="http://schemas.openxmlformats.org/officeDocument/2006/relationships/oleObject" Target="../embeddings/oleObject1350.bin"/><Relationship Id="rId37" Type="http://schemas.openxmlformats.org/officeDocument/2006/relationships/image" Target="../media/image1175.wmf"/><Relationship Id="rId40" Type="http://schemas.openxmlformats.org/officeDocument/2006/relationships/oleObject" Target="../embeddings/oleObject1354.bin"/><Relationship Id="rId45" Type="http://schemas.openxmlformats.org/officeDocument/2006/relationships/image" Target="../media/image1179.wmf"/><Relationship Id="rId53" Type="http://schemas.openxmlformats.org/officeDocument/2006/relationships/image" Target="../media/image1183.wmf"/><Relationship Id="rId58" Type="http://schemas.openxmlformats.org/officeDocument/2006/relationships/oleObject" Target="../embeddings/oleObject1363.bin"/><Relationship Id="rId5" Type="http://schemas.openxmlformats.org/officeDocument/2006/relationships/image" Target="../media/image1159.wmf"/><Relationship Id="rId61" Type="http://schemas.openxmlformats.org/officeDocument/2006/relationships/image" Target="../media/image1187.wmf"/><Relationship Id="rId19" Type="http://schemas.openxmlformats.org/officeDocument/2006/relationships/image" Target="../media/image1166.wmf"/><Relationship Id="rId14" Type="http://schemas.openxmlformats.org/officeDocument/2006/relationships/oleObject" Target="../embeddings/oleObject1341.bin"/><Relationship Id="rId22" Type="http://schemas.openxmlformats.org/officeDocument/2006/relationships/oleObject" Target="../embeddings/oleObject1345.bin"/><Relationship Id="rId27" Type="http://schemas.openxmlformats.org/officeDocument/2006/relationships/image" Target="../media/image1170.wmf"/><Relationship Id="rId30" Type="http://schemas.openxmlformats.org/officeDocument/2006/relationships/oleObject" Target="../embeddings/oleObject1349.bin"/><Relationship Id="rId35" Type="http://schemas.openxmlformats.org/officeDocument/2006/relationships/image" Target="../media/image1174.wmf"/><Relationship Id="rId43" Type="http://schemas.openxmlformats.org/officeDocument/2006/relationships/image" Target="../media/image1178.wmf"/><Relationship Id="rId48" Type="http://schemas.openxmlformats.org/officeDocument/2006/relationships/oleObject" Target="../embeddings/oleObject1358.bin"/><Relationship Id="rId56" Type="http://schemas.openxmlformats.org/officeDocument/2006/relationships/oleObject" Target="../embeddings/oleObject1362.bin"/><Relationship Id="rId8" Type="http://schemas.openxmlformats.org/officeDocument/2006/relationships/oleObject" Target="../embeddings/oleObject1338.bin"/><Relationship Id="rId51" Type="http://schemas.openxmlformats.org/officeDocument/2006/relationships/image" Target="../media/image1182.wmf"/><Relationship Id="rId3" Type="http://schemas.openxmlformats.org/officeDocument/2006/relationships/image" Target="../media/image1158.wmf"/><Relationship Id="rId12" Type="http://schemas.openxmlformats.org/officeDocument/2006/relationships/oleObject" Target="../embeddings/oleObject1340.bin"/><Relationship Id="rId17" Type="http://schemas.openxmlformats.org/officeDocument/2006/relationships/image" Target="../media/image1165.wmf"/><Relationship Id="rId25" Type="http://schemas.openxmlformats.org/officeDocument/2006/relationships/image" Target="../media/image1169.wmf"/><Relationship Id="rId33" Type="http://schemas.openxmlformats.org/officeDocument/2006/relationships/image" Target="../media/image1173.wmf"/><Relationship Id="rId38" Type="http://schemas.openxmlformats.org/officeDocument/2006/relationships/oleObject" Target="../embeddings/oleObject1353.bin"/><Relationship Id="rId46" Type="http://schemas.openxmlformats.org/officeDocument/2006/relationships/oleObject" Target="../embeddings/oleObject1357.bin"/><Relationship Id="rId59" Type="http://schemas.openxmlformats.org/officeDocument/2006/relationships/image" Target="../media/image1186.wmf"/><Relationship Id="rId20" Type="http://schemas.openxmlformats.org/officeDocument/2006/relationships/oleObject" Target="../embeddings/oleObject1344.bin"/><Relationship Id="rId41" Type="http://schemas.openxmlformats.org/officeDocument/2006/relationships/image" Target="../media/image1177.wmf"/><Relationship Id="rId54" Type="http://schemas.openxmlformats.org/officeDocument/2006/relationships/oleObject" Target="../embeddings/oleObject1361.bin"/><Relationship Id="rId1" Type="http://schemas.openxmlformats.org/officeDocument/2006/relationships/slideLayout" Target="../slideLayouts/slideLayout14.xml"/><Relationship Id="rId6" Type="http://schemas.openxmlformats.org/officeDocument/2006/relationships/oleObject" Target="../embeddings/oleObject1337.bin"/><Relationship Id="rId15" Type="http://schemas.openxmlformats.org/officeDocument/2006/relationships/image" Target="../media/image1164.wmf"/><Relationship Id="rId23" Type="http://schemas.openxmlformats.org/officeDocument/2006/relationships/image" Target="../media/image1168.wmf"/><Relationship Id="rId28" Type="http://schemas.openxmlformats.org/officeDocument/2006/relationships/oleObject" Target="../embeddings/oleObject1348.bin"/><Relationship Id="rId36" Type="http://schemas.openxmlformats.org/officeDocument/2006/relationships/oleObject" Target="../embeddings/oleObject1352.bin"/><Relationship Id="rId49" Type="http://schemas.openxmlformats.org/officeDocument/2006/relationships/image" Target="../media/image1181.wmf"/><Relationship Id="rId57" Type="http://schemas.openxmlformats.org/officeDocument/2006/relationships/image" Target="../media/image1185.wmf"/><Relationship Id="rId10" Type="http://schemas.openxmlformats.org/officeDocument/2006/relationships/oleObject" Target="../embeddings/oleObject1339.bin"/><Relationship Id="rId31" Type="http://schemas.openxmlformats.org/officeDocument/2006/relationships/image" Target="../media/image1172.wmf"/><Relationship Id="rId44" Type="http://schemas.openxmlformats.org/officeDocument/2006/relationships/oleObject" Target="../embeddings/oleObject1356.bin"/><Relationship Id="rId52" Type="http://schemas.openxmlformats.org/officeDocument/2006/relationships/oleObject" Target="../embeddings/oleObject1360.bin"/><Relationship Id="rId60" Type="http://schemas.openxmlformats.org/officeDocument/2006/relationships/oleObject" Target="../embeddings/oleObject1364.bin"/><Relationship Id="rId4" Type="http://schemas.openxmlformats.org/officeDocument/2006/relationships/oleObject" Target="../embeddings/oleObject1336.bin"/><Relationship Id="rId9" Type="http://schemas.openxmlformats.org/officeDocument/2006/relationships/image" Target="../media/image1161.wmf"/></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368.bin"/><Relationship Id="rId13" Type="http://schemas.openxmlformats.org/officeDocument/2006/relationships/image" Target="../media/image1193.wmf"/><Relationship Id="rId18" Type="http://schemas.openxmlformats.org/officeDocument/2006/relationships/oleObject" Target="../embeddings/oleObject1373.bin"/><Relationship Id="rId26" Type="http://schemas.openxmlformats.org/officeDocument/2006/relationships/oleObject" Target="../embeddings/oleObject1377.bin"/><Relationship Id="rId3" Type="http://schemas.openxmlformats.org/officeDocument/2006/relationships/image" Target="../media/image1188.wmf"/><Relationship Id="rId21" Type="http://schemas.openxmlformats.org/officeDocument/2006/relationships/image" Target="../media/image1197.wmf"/><Relationship Id="rId7" Type="http://schemas.openxmlformats.org/officeDocument/2006/relationships/image" Target="../media/image1190.wmf"/><Relationship Id="rId12" Type="http://schemas.openxmlformats.org/officeDocument/2006/relationships/oleObject" Target="../embeddings/oleObject1370.bin"/><Relationship Id="rId17" Type="http://schemas.openxmlformats.org/officeDocument/2006/relationships/image" Target="../media/image1195.wmf"/><Relationship Id="rId25" Type="http://schemas.openxmlformats.org/officeDocument/2006/relationships/image" Target="../media/image1199.wmf"/><Relationship Id="rId2" Type="http://schemas.openxmlformats.org/officeDocument/2006/relationships/oleObject" Target="../embeddings/oleObject1365.bin"/><Relationship Id="rId16" Type="http://schemas.openxmlformats.org/officeDocument/2006/relationships/oleObject" Target="../embeddings/oleObject1372.bin"/><Relationship Id="rId20" Type="http://schemas.openxmlformats.org/officeDocument/2006/relationships/oleObject" Target="../embeddings/oleObject1374.bin"/><Relationship Id="rId1" Type="http://schemas.openxmlformats.org/officeDocument/2006/relationships/slideLayout" Target="../slideLayouts/slideLayout14.xml"/><Relationship Id="rId6" Type="http://schemas.openxmlformats.org/officeDocument/2006/relationships/oleObject" Target="../embeddings/oleObject1367.bin"/><Relationship Id="rId11" Type="http://schemas.openxmlformats.org/officeDocument/2006/relationships/image" Target="../media/image1192.wmf"/><Relationship Id="rId24" Type="http://schemas.openxmlformats.org/officeDocument/2006/relationships/oleObject" Target="../embeddings/oleObject1376.bin"/><Relationship Id="rId5" Type="http://schemas.openxmlformats.org/officeDocument/2006/relationships/image" Target="../media/image1189.wmf"/><Relationship Id="rId15" Type="http://schemas.openxmlformats.org/officeDocument/2006/relationships/image" Target="../media/image1194.wmf"/><Relationship Id="rId23" Type="http://schemas.openxmlformats.org/officeDocument/2006/relationships/image" Target="../media/image1198.wmf"/><Relationship Id="rId10" Type="http://schemas.openxmlformats.org/officeDocument/2006/relationships/oleObject" Target="../embeddings/oleObject1369.bin"/><Relationship Id="rId19" Type="http://schemas.openxmlformats.org/officeDocument/2006/relationships/image" Target="../media/image1196.wmf"/><Relationship Id="rId4" Type="http://schemas.openxmlformats.org/officeDocument/2006/relationships/oleObject" Target="../embeddings/oleObject1366.bin"/><Relationship Id="rId9" Type="http://schemas.openxmlformats.org/officeDocument/2006/relationships/image" Target="../media/image1191.wmf"/><Relationship Id="rId14" Type="http://schemas.openxmlformats.org/officeDocument/2006/relationships/oleObject" Target="../embeddings/oleObject1371.bin"/><Relationship Id="rId22" Type="http://schemas.openxmlformats.org/officeDocument/2006/relationships/oleObject" Target="../embeddings/oleObject1375.bin"/><Relationship Id="rId27" Type="http://schemas.openxmlformats.org/officeDocument/2006/relationships/image" Target="../media/image1200.wmf"/></Relationships>
</file>

<file path=ppt/slides/_rels/slide95.xml.rels><?xml version="1.0" encoding="UTF-8" standalone="yes"?>
<Relationships xmlns="http://schemas.openxmlformats.org/package/2006/relationships"><Relationship Id="rId3" Type="http://schemas.openxmlformats.org/officeDocument/2006/relationships/image" Target="../media/image1201.wmf"/><Relationship Id="rId7" Type="http://schemas.openxmlformats.org/officeDocument/2006/relationships/image" Target="../media/image1203.wmf"/><Relationship Id="rId2" Type="http://schemas.openxmlformats.org/officeDocument/2006/relationships/oleObject" Target="../embeddings/oleObject1378.bin"/><Relationship Id="rId1" Type="http://schemas.openxmlformats.org/officeDocument/2006/relationships/slideLayout" Target="../slideLayouts/slideLayout14.xml"/><Relationship Id="rId6" Type="http://schemas.openxmlformats.org/officeDocument/2006/relationships/oleObject" Target="../embeddings/oleObject1380.bin"/><Relationship Id="rId5" Type="http://schemas.openxmlformats.org/officeDocument/2006/relationships/image" Target="../media/image1202.wmf"/><Relationship Id="rId4" Type="http://schemas.openxmlformats.org/officeDocument/2006/relationships/oleObject" Target="../embeddings/oleObject1379.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384.bin"/><Relationship Id="rId13" Type="http://schemas.openxmlformats.org/officeDocument/2006/relationships/image" Target="../media/image1209.wmf"/><Relationship Id="rId18" Type="http://schemas.openxmlformats.org/officeDocument/2006/relationships/image" Target="../media/image1211.wmf"/><Relationship Id="rId26" Type="http://schemas.openxmlformats.org/officeDocument/2006/relationships/image" Target="../media/image1215.wmf"/><Relationship Id="rId3" Type="http://schemas.openxmlformats.org/officeDocument/2006/relationships/image" Target="../media/image1204.wmf"/><Relationship Id="rId21" Type="http://schemas.openxmlformats.org/officeDocument/2006/relationships/oleObject" Target="../embeddings/oleObject1391.bin"/><Relationship Id="rId7" Type="http://schemas.openxmlformats.org/officeDocument/2006/relationships/image" Target="../media/image1206.wmf"/><Relationship Id="rId12" Type="http://schemas.openxmlformats.org/officeDocument/2006/relationships/oleObject" Target="../embeddings/oleObject1386.bin"/><Relationship Id="rId17" Type="http://schemas.openxmlformats.org/officeDocument/2006/relationships/oleObject" Target="../embeddings/oleObject1389.bin"/><Relationship Id="rId25" Type="http://schemas.openxmlformats.org/officeDocument/2006/relationships/oleObject" Target="../embeddings/oleObject1393.bin"/><Relationship Id="rId2" Type="http://schemas.openxmlformats.org/officeDocument/2006/relationships/oleObject" Target="../embeddings/oleObject1381.bin"/><Relationship Id="rId16" Type="http://schemas.openxmlformats.org/officeDocument/2006/relationships/oleObject" Target="../embeddings/oleObject1388.bin"/><Relationship Id="rId20" Type="http://schemas.openxmlformats.org/officeDocument/2006/relationships/image" Target="../media/image1212.wmf"/><Relationship Id="rId29" Type="http://schemas.openxmlformats.org/officeDocument/2006/relationships/oleObject" Target="../embeddings/oleObject1395.bin"/><Relationship Id="rId1" Type="http://schemas.openxmlformats.org/officeDocument/2006/relationships/slideLayout" Target="../slideLayouts/slideLayout14.xml"/><Relationship Id="rId6" Type="http://schemas.openxmlformats.org/officeDocument/2006/relationships/oleObject" Target="../embeddings/oleObject1383.bin"/><Relationship Id="rId11" Type="http://schemas.openxmlformats.org/officeDocument/2006/relationships/image" Target="../media/image1208.wmf"/><Relationship Id="rId24" Type="http://schemas.openxmlformats.org/officeDocument/2006/relationships/image" Target="../media/image1214.wmf"/><Relationship Id="rId5" Type="http://schemas.openxmlformats.org/officeDocument/2006/relationships/image" Target="../media/image1205.wmf"/><Relationship Id="rId15" Type="http://schemas.openxmlformats.org/officeDocument/2006/relationships/image" Target="../media/image1210.wmf"/><Relationship Id="rId23" Type="http://schemas.openxmlformats.org/officeDocument/2006/relationships/oleObject" Target="../embeddings/oleObject1392.bin"/><Relationship Id="rId28" Type="http://schemas.openxmlformats.org/officeDocument/2006/relationships/image" Target="../media/image1216.wmf"/><Relationship Id="rId10" Type="http://schemas.openxmlformats.org/officeDocument/2006/relationships/oleObject" Target="../embeddings/oleObject1385.bin"/><Relationship Id="rId19" Type="http://schemas.openxmlformats.org/officeDocument/2006/relationships/oleObject" Target="../embeddings/oleObject1390.bin"/><Relationship Id="rId4" Type="http://schemas.openxmlformats.org/officeDocument/2006/relationships/oleObject" Target="../embeddings/oleObject1382.bin"/><Relationship Id="rId9" Type="http://schemas.openxmlformats.org/officeDocument/2006/relationships/image" Target="../media/image1207.wmf"/><Relationship Id="rId14" Type="http://schemas.openxmlformats.org/officeDocument/2006/relationships/oleObject" Target="../embeddings/oleObject1387.bin"/><Relationship Id="rId22" Type="http://schemas.openxmlformats.org/officeDocument/2006/relationships/image" Target="../media/image1213.wmf"/><Relationship Id="rId27" Type="http://schemas.openxmlformats.org/officeDocument/2006/relationships/oleObject" Target="../embeddings/oleObject1394.bin"/><Relationship Id="rId30" Type="http://schemas.openxmlformats.org/officeDocument/2006/relationships/image" Target="../media/image1217.wmf"/></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399.bin"/><Relationship Id="rId13" Type="http://schemas.openxmlformats.org/officeDocument/2006/relationships/image" Target="../media/image1206.wmf"/><Relationship Id="rId18" Type="http://schemas.openxmlformats.org/officeDocument/2006/relationships/oleObject" Target="../embeddings/oleObject1404.bin"/><Relationship Id="rId26" Type="http://schemas.openxmlformats.org/officeDocument/2006/relationships/image" Target="../media/image1226.wmf"/><Relationship Id="rId3" Type="http://schemas.openxmlformats.org/officeDocument/2006/relationships/image" Target="../media/image1218.wmf"/><Relationship Id="rId21" Type="http://schemas.openxmlformats.org/officeDocument/2006/relationships/image" Target="../media/image1224.wmf"/><Relationship Id="rId7" Type="http://schemas.openxmlformats.org/officeDocument/2006/relationships/image" Target="../media/image1220.wmf"/><Relationship Id="rId12" Type="http://schemas.openxmlformats.org/officeDocument/2006/relationships/oleObject" Target="../embeddings/oleObject1401.bin"/><Relationship Id="rId17" Type="http://schemas.openxmlformats.org/officeDocument/2006/relationships/image" Target="../media/image1222.wmf"/><Relationship Id="rId25" Type="http://schemas.openxmlformats.org/officeDocument/2006/relationships/oleObject" Target="../embeddings/oleObject1408.bin"/><Relationship Id="rId2" Type="http://schemas.openxmlformats.org/officeDocument/2006/relationships/oleObject" Target="../embeddings/oleObject1396.bin"/><Relationship Id="rId16" Type="http://schemas.openxmlformats.org/officeDocument/2006/relationships/oleObject" Target="../embeddings/oleObject1403.bin"/><Relationship Id="rId20" Type="http://schemas.openxmlformats.org/officeDocument/2006/relationships/oleObject" Target="../embeddings/oleObject1405.bin"/><Relationship Id="rId29" Type="http://schemas.openxmlformats.org/officeDocument/2006/relationships/oleObject" Target="../embeddings/oleObject1410.bin"/><Relationship Id="rId1" Type="http://schemas.openxmlformats.org/officeDocument/2006/relationships/slideLayout" Target="../slideLayouts/slideLayout14.xml"/><Relationship Id="rId6" Type="http://schemas.openxmlformats.org/officeDocument/2006/relationships/oleObject" Target="../embeddings/oleObject1398.bin"/><Relationship Id="rId11" Type="http://schemas.openxmlformats.org/officeDocument/2006/relationships/image" Target="../media/image1213.wmf"/><Relationship Id="rId24" Type="http://schemas.openxmlformats.org/officeDocument/2006/relationships/oleObject" Target="../embeddings/oleObject1407.bin"/><Relationship Id="rId5" Type="http://schemas.openxmlformats.org/officeDocument/2006/relationships/image" Target="../media/image1219.wmf"/><Relationship Id="rId15" Type="http://schemas.openxmlformats.org/officeDocument/2006/relationships/image" Target="../media/image1207.wmf"/><Relationship Id="rId23" Type="http://schemas.openxmlformats.org/officeDocument/2006/relationships/image" Target="../media/image1225.wmf"/><Relationship Id="rId28" Type="http://schemas.openxmlformats.org/officeDocument/2006/relationships/image" Target="../media/image1227.wmf"/><Relationship Id="rId10" Type="http://schemas.openxmlformats.org/officeDocument/2006/relationships/oleObject" Target="../embeddings/oleObject1400.bin"/><Relationship Id="rId19" Type="http://schemas.openxmlformats.org/officeDocument/2006/relationships/image" Target="../media/image1223.wmf"/><Relationship Id="rId4" Type="http://schemas.openxmlformats.org/officeDocument/2006/relationships/oleObject" Target="../embeddings/oleObject1397.bin"/><Relationship Id="rId9" Type="http://schemas.openxmlformats.org/officeDocument/2006/relationships/image" Target="../media/image1221.wmf"/><Relationship Id="rId14" Type="http://schemas.openxmlformats.org/officeDocument/2006/relationships/oleObject" Target="../embeddings/oleObject1402.bin"/><Relationship Id="rId22" Type="http://schemas.openxmlformats.org/officeDocument/2006/relationships/oleObject" Target="../embeddings/oleObject1406.bin"/><Relationship Id="rId27" Type="http://schemas.openxmlformats.org/officeDocument/2006/relationships/oleObject" Target="../embeddings/oleObject1409.bin"/></Relationships>
</file>

<file path=ppt/slides/_rels/slide98.xml.rels><?xml version="1.0" encoding="UTF-8" standalone="yes"?>
<Relationships xmlns="http://schemas.openxmlformats.org/package/2006/relationships"><Relationship Id="rId13" Type="http://schemas.openxmlformats.org/officeDocument/2006/relationships/image" Target="../media/image1232.wmf"/><Relationship Id="rId18" Type="http://schemas.openxmlformats.org/officeDocument/2006/relationships/oleObject" Target="../embeddings/oleObject1419.bin"/><Relationship Id="rId26" Type="http://schemas.openxmlformats.org/officeDocument/2006/relationships/oleObject" Target="../embeddings/oleObject1423.bin"/><Relationship Id="rId3" Type="http://schemas.openxmlformats.org/officeDocument/2006/relationships/image" Target="../media/image1228.wmf"/><Relationship Id="rId21" Type="http://schemas.openxmlformats.org/officeDocument/2006/relationships/image" Target="../media/image1236.wmf"/><Relationship Id="rId7" Type="http://schemas.openxmlformats.org/officeDocument/2006/relationships/image" Target="../media/image1230.wmf"/><Relationship Id="rId12" Type="http://schemas.openxmlformats.org/officeDocument/2006/relationships/oleObject" Target="../embeddings/oleObject1416.bin"/><Relationship Id="rId17" Type="http://schemas.openxmlformats.org/officeDocument/2006/relationships/image" Target="../media/image1234.wmf"/><Relationship Id="rId25" Type="http://schemas.openxmlformats.org/officeDocument/2006/relationships/image" Target="../media/image1238.wmf"/><Relationship Id="rId33" Type="http://schemas.openxmlformats.org/officeDocument/2006/relationships/image" Target="../media/image1241.wmf"/><Relationship Id="rId2" Type="http://schemas.openxmlformats.org/officeDocument/2006/relationships/oleObject" Target="../embeddings/oleObject1411.bin"/><Relationship Id="rId16" Type="http://schemas.openxmlformats.org/officeDocument/2006/relationships/oleObject" Target="../embeddings/oleObject1418.bin"/><Relationship Id="rId20" Type="http://schemas.openxmlformats.org/officeDocument/2006/relationships/oleObject" Target="../embeddings/oleObject1420.bin"/><Relationship Id="rId29" Type="http://schemas.openxmlformats.org/officeDocument/2006/relationships/image" Target="../media/image1240.wmf"/><Relationship Id="rId1" Type="http://schemas.openxmlformats.org/officeDocument/2006/relationships/slideLayout" Target="../slideLayouts/slideLayout14.xml"/><Relationship Id="rId6" Type="http://schemas.openxmlformats.org/officeDocument/2006/relationships/oleObject" Target="../embeddings/oleObject1413.bin"/><Relationship Id="rId11" Type="http://schemas.openxmlformats.org/officeDocument/2006/relationships/image" Target="../media/image1158.wmf"/><Relationship Id="rId24" Type="http://schemas.openxmlformats.org/officeDocument/2006/relationships/oleObject" Target="../embeddings/oleObject1422.bin"/><Relationship Id="rId32" Type="http://schemas.openxmlformats.org/officeDocument/2006/relationships/oleObject" Target="../embeddings/oleObject1426.bin"/><Relationship Id="rId5" Type="http://schemas.openxmlformats.org/officeDocument/2006/relationships/image" Target="../media/image1229.wmf"/><Relationship Id="rId15" Type="http://schemas.openxmlformats.org/officeDocument/2006/relationships/image" Target="../media/image1233.wmf"/><Relationship Id="rId23" Type="http://schemas.openxmlformats.org/officeDocument/2006/relationships/image" Target="../media/image1237.wmf"/><Relationship Id="rId28" Type="http://schemas.openxmlformats.org/officeDocument/2006/relationships/oleObject" Target="../embeddings/oleObject1424.bin"/><Relationship Id="rId10" Type="http://schemas.openxmlformats.org/officeDocument/2006/relationships/oleObject" Target="../embeddings/oleObject1415.bin"/><Relationship Id="rId19" Type="http://schemas.openxmlformats.org/officeDocument/2006/relationships/image" Target="../media/image1235.wmf"/><Relationship Id="rId31" Type="http://schemas.openxmlformats.org/officeDocument/2006/relationships/image" Target="../media/image792.wmf"/><Relationship Id="rId4" Type="http://schemas.openxmlformats.org/officeDocument/2006/relationships/oleObject" Target="../embeddings/oleObject1412.bin"/><Relationship Id="rId9" Type="http://schemas.openxmlformats.org/officeDocument/2006/relationships/image" Target="../media/image1231.wmf"/><Relationship Id="rId14" Type="http://schemas.openxmlformats.org/officeDocument/2006/relationships/oleObject" Target="../embeddings/oleObject1417.bin"/><Relationship Id="rId22" Type="http://schemas.openxmlformats.org/officeDocument/2006/relationships/oleObject" Target="../embeddings/oleObject1421.bin"/><Relationship Id="rId27" Type="http://schemas.openxmlformats.org/officeDocument/2006/relationships/image" Target="../media/image1239.wmf"/><Relationship Id="rId30" Type="http://schemas.openxmlformats.org/officeDocument/2006/relationships/oleObject" Target="../embeddings/oleObject1425.bin"/><Relationship Id="rId8" Type="http://schemas.openxmlformats.org/officeDocument/2006/relationships/oleObject" Target="../embeddings/oleObject1414.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430.bin"/><Relationship Id="rId13" Type="http://schemas.openxmlformats.org/officeDocument/2006/relationships/image" Target="../media/image1247.wmf"/><Relationship Id="rId18" Type="http://schemas.openxmlformats.org/officeDocument/2006/relationships/oleObject" Target="../embeddings/oleObject1435.bin"/><Relationship Id="rId3" Type="http://schemas.openxmlformats.org/officeDocument/2006/relationships/image" Target="../media/image1242.wmf"/><Relationship Id="rId21" Type="http://schemas.openxmlformats.org/officeDocument/2006/relationships/image" Target="../media/image1251.wmf"/><Relationship Id="rId7" Type="http://schemas.openxmlformats.org/officeDocument/2006/relationships/image" Target="../media/image1244.wmf"/><Relationship Id="rId12" Type="http://schemas.openxmlformats.org/officeDocument/2006/relationships/oleObject" Target="../embeddings/oleObject1432.bin"/><Relationship Id="rId17" Type="http://schemas.openxmlformats.org/officeDocument/2006/relationships/image" Target="../media/image1249.wmf"/><Relationship Id="rId2" Type="http://schemas.openxmlformats.org/officeDocument/2006/relationships/oleObject" Target="../embeddings/oleObject1427.bin"/><Relationship Id="rId16" Type="http://schemas.openxmlformats.org/officeDocument/2006/relationships/oleObject" Target="../embeddings/oleObject1434.bin"/><Relationship Id="rId20" Type="http://schemas.openxmlformats.org/officeDocument/2006/relationships/oleObject" Target="../embeddings/oleObject1436.bin"/><Relationship Id="rId1" Type="http://schemas.openxmlformats.org/officeDocument/2006/relationships/slideLayout" Target="../slideLayouts/slideLayout12.xml"/><Relationship Id="rId6" Type="http://schemas.openxmlformats.org/officeDocument/2006/relationships/oleObject" Target="../embeddings/oleObject1429.bin"/><Relationship Id="rId11" Type="http://schemas.openxmlformats.org/officeDocument/2006/relationships/image" Target="../media/image1246.wmf"/><Relationship Id="rId5" Type="http://schemas.openxmlformats.org/officeDocument/2006/relationships/image" Target="../media/image1243.wmf"/><Relationship Id="rId15" Type="http://schemas.openxmlformats.org/officeDocument/2006/relationships/image" Target="../media/image1248.wmf"/><Relationship Id="rId10" Type="http://schemas.openxmlformats.org/officeDocument/2006/relationships/oleObject" Target="../embeddings/oleObject1431.bin"/><Relationship Id="rId19" Type="http://schemas.openxmlformats.org/officeDocument/2006/relationships/image" Target="../media/image1250.wmf"/><Relationship Id="rId4" Type="http://schemas.openxmlformats.org/officeDocument/2006/relationships/oleObject" Target="../embeddings/oleObject1428.bin"/><Relationship Id="rId9" Type="http://schemas.openxmlformats.org/officeDocument/2006/relationships/image" Target="../media/image1245.wmf"/><Relationship Id="rId14" Type="http://schemas.openxmlformats.org/officeDocument/2006/relationships/oleObject" Target="../embeddings/oleObject143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BB672E3-7A3E-6E0F-B7F6-6A4F94DA50E6}"/>
              </a:ext>
            </a:extLst>
          </p:cNvPr>
          <p:cNvSpPr txBox="1"/>
          <p:nvPr/>
        </p:nvSpPr>
        <p:spPr>
          <a:xfrm>
            <a:off x="3744269" y="2905229"/>
            <a:ext cx="4874732" cy="1231106"/>
          </a:xfrm>
          <a:prstGeom prst="rect">
            <a:avLst/>
          </a:prstGeom>
          <a:noFill/>
        </p:spPr>
        <p:txBody>
          <a:bodyPr wrap="none" lIns="0" tIns="0" rIns="0" bIns="0" rtlCol="0">
            <a:spAutoFit/>
          </a:bodyPr>
          <a:lstStyle/>
          <a:p>
            <a:r>
              <a:rPr lang="zh-CN" altLang="en-US" sz="8000" b="1" kern="2400" dirty="0">
                <a:solidFill>
                  <a:schemeClr val="bg1"/>
                </a:solidFill>
                <a:latin typeface="微软雅黑" panose="020B0503020204020204" pitchFamily="34" charset="-122"/>
                <a:ea typeface="微软雅黑" panose="020B0503020204020204" pitchFamily="34" charset="-122"/>
              </a:rPr>
              <a:t>线性代数</a:t>
            </a:r>
            <a:r>
              <a:rPr lang="en-US" altLang="zh-CN" sz="8000" b="1" kern="2400" dirty="0">
                <a:solidFill>
                  <a:schemeClr val="bg1"/>
                </a:solidFill>
                <a:latin typeface="微软雅黑" panose="020B0503020204020204" pitchFamily="34" charset="-122"/>
                <a:ea typeface="微软雅黑" panose="020B0503020204020204" pitchFamily="34" charset="-122"/>
              </a:rPr>
              <a:t>A</a:t>
            </a:r>
            <a:endParaRPr lang="zh-CN" altLang="en-US" sz="8000" b="1" kern="2400"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72F9459-5352-852C-617E-F42BCAB14447}"/>
              </a:ext>
            </a:extLst>
          </p:cNvPr>
          <p:cNvSpPr txBox="1"/>
          <p:nvPr/>
        </p:nvSpPr>
        <p:spPr>
          <a:xfrm>
            <a:off x="4670128" y="4252937"/>
            <a:ext cx="2851743" cy="492443"/>
          </a:xfrm>
          <a:prstGeom prst="rect">
            <a:avLst/>
          </a:prstGeom>
          <a:noFill/>
        </p:spPr>
        <p:txBody>
          <a:bodyPr wrap="none" lIns="0" tIns="0" rIns="0" bIns="0" rtlCol="0">
            <a:spAutoFit/>
          </a:bodyPr>
          <a:lstStyle/>
          <a:p>
            <a:r>
              <a:rPr lang="en-US" altLang="zh-CN" sz="3200" kern="2400" dirty="0">
                <a:solidFill>
                  <a:schemeClr val="bg1"/>
                </a:solidFill>
                <a:latin typeface="微软雅黑" panose="020B0503020204020204" pitchFamily="34" charset="-122"/>
                <a:ea typeface="微软雅黑" panose="020B0503020204020204" pitchFamily="34" charset="-122"/>
              </a:rPr>
              <a:t>Linear</a:t>
            </a:r>
            <a:r>
              <a:rPr lang="zh-CN" altLang="en-US" sz="3200" kern="2400" dirty="0">
                <a:solidFill>
                  <a:schemeClr val="bg1"/>
                </a:solidFill>
                <a:latin typeface="微软雅黑" panose="020B0503020204020204" pitchFamily="34" charset="-122"/>
                <a:ea typeface="微软雅黑" panose="020B0503020204020204" pitchFamily="34" charset="-122"/>
              </a:rPr>
              <a:t> </a:t>
            </a:r>
            <a:r>
              <a:rPr lang="en-US" altLang="zh-CN" sz="3200" kern="2400" dirty="0">
                <a:solidFill>
                  <a:schemeClr val="bg1"/>
                </a:solidFill>
                <a:latin typeface="微软雅黑" panose="020B0503020204020204" pitchFamily="34" charset="-122"/>
                <a:ea typeface="微软雅黑" panose="020B0503020204020204" pitchFamily="34" charset="-122"/>
              </a:rPr>
              <a:t>Algebra</a:t>
            </a:r>
            <a:endParaRPr lang="zh-CN" altLang="en-US" sz="3200" kern="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1684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1024"/>
          <p:cNvGraphicFramePr>
            <a:graphicFrameLocks noChangeAspect="1"/>
          </p:cNvGraphicFramePr>
          <p:nvPr/>
        </p:nvGraphicFramePr>
        <p:xfrm>
          <a:off x="466826" y="930058"/>
          <a:ext cx="5084763" cy="358775"/>
        </p:xfrm>
        <a:graphic>
          <a:graphicData uri="http://schemas.openxmlformats.org/presentationml/2006/ole">
            <mc:AlternateContent xmlns:mc="http://schemas.openxmlformats.org/markup-compatibility/2006">
              <mc:Choice xmlns:v="urn:schemas-microsoft-com:vml" Requires="v">
                <p:oleObj name="Equation" r:id="rId2" imgW="3009600" imgH="215640" progId="Equation.DSMT4">
                  <p:embed/>
                </p:oleObj>
              </mc:Choice>
              <mc:Fallback>
                <p:oleObj name="Equation" r:id="rId2" imgW="3009600" imgH="215640" progId="Equation.DSMT4">
                  <p:embed/>
                  <p:pic>
                    <p:nvPicPr>
                      <p:cNvPr id="7170" name="Object 1024"/>
                      <p:cNvPicPr>
                        <a:picLocks noChangeAspect="1" noChangeArrowheads="1"/>
                      </p:cNvPicPr>
                      <p:nvPr/>
                    </p:nvPicPr>
                    <p:blipFill>
                      <a:blip r:embed="rId3"/>
                      <a:srcRect/>
                      <a:stretch>
                        <a:fillRect/>
                      </a:stretch>
                    </p:blipFill>
                    <p:spPr bwMode="auto">
                      <a:xfrm>
                        <a:off x="466826" y="930058"/>
                        <a:ext cx="5084763" cy="358775"/>
                      </a:xfrm>
                      <a:prstGeom prst="rect">
                        <a:avLst/>
                      </a:prstGeom>
                      <a:noFill/>
                    </p:spPr>
                  </p:pic>
                </p:oleObj>
              </mc:Fallback>
            </mc:AlternateContent>
          </a:graphicData>
        </a:graphic>
      </p:graphicFrame>
      <p:graphicFrame>
        <p:nvGraphicFramePr>
          <p:cNvPr id="68609" name="Object 1025"/>
          <p:cNvGraphicFramePr>
            <a:graphicFrameLocks noChangeAspect="1"/>
          </p:cNvGraphicFramePr>
          <p:nvPr/>
        </p:nvGraphicFramePr>
        <p:xfrm>
          <a:off x="1165326" y="1361858"/>
          <a:ext cx="8931576" cy="392618"/>
        </p:xfrm>
        <a:graphic>
          <a:graphicData uri="http://schemas.openxmlformats.org/presentationml/2006/ole">
            <mc:AlternateContent xmlns:mc="http://schemas.openxmlformats.org/markup-compatibility/2006">
              <mc:Choice xmlns:v="urn:schemas-microsoft-com:vml" Requires="v">
                <p:oleObj name="Equation" r:id="rId4" imgW="6172200" imgH="241200" progId="Equation.DSMT4">
                  <p:embed/>
                </p:oleObj>
              </mc:Choice>
              <mc:Fallback>
                <p:oleObj name="Equation" r:id="rId4" imgW="6172200" imgH="241200" progId="Equation.DSMT4">
                  <p:embed/>
                  <p:pic>
                    <p:nvPicPr>
                      <p:cNvPr id="68609" name="Object 1025"/>
                      <p:cNvPicPr>
                        <a:picLocks noChangeAspect="1" noChangeArrowheads="1"/>
                      </p:cNvPicPr>
                      <p:nvPr/>
                    </p:nvPicPr>
                    <p:blipFill>
                      <a:blip r:embed="rId5"/>
                      <a:srcRect/>
                      <a:stretch>
                        <a:fillRect/>
                      </a:stretch>
                    </p:blipFill>
                    <p:spPr bwMode="auto">
                      <a:xfrm>
                        <a:off x="1165326" y="1361858"/>
                        <a:ext cx="8931576" cy="392618"/>
                      </a:xfrm>
                      <a:prstGeom prst="rect">
                        <a:avLst/>
                      </a:prstGeom>
                      <a:noFill/>
                    </p:spPr>
                  </p:pic>
                </p:oleObj>
              </mc:Fallback>
            </mc:AlternateContent>
          </a:graphicData>
        </a:graphic>
      </p:graphicFrame>
      <p:graphicFrame>
        <p:nvGraphicFramePr>
          <p:cNvPr id="68610" name="Object 1026"/>
          <p:cNvGraphicFramePr>
            <a:graphicFrameLocks noChangeAspect="1"/>
          </p:cNvGraphicFramePr>
          <p:nvPr/>
        </p:nvGraphicFramePr>
        <p:xfrm>
          <a:off x="1905335" y="1637792"/>
          <a:ext cx="2907297" cy="1933124"/>
        </p:xfrm>
        <a:graphic>
          <a:graphicData uri="http://schemas.openxmlformats.org/presentationml/2006/ole">
            <mc:AlternateContent xmlns:mc="http://schemas.openxmlformats.org/markup-compatibility/2006">
              <mc:Choice xmlns:v="urn:schemas-microsoft-com:vml" Requires="v">
                <p:oleObj name="Equation" r:id="rId6" imgW="2425680" imgH="1612800" progId="Equation.DSMT4">
                  <p:embed/>
                </p:oleObj>
              </mc:Choice>
              <mc:Fallback>
                <p:oleObj name="Equation" r:id="rId6" imgW="2425680" imgH="1612800" progId="Equation.DSMT4">
                  <p:embed/>
                  <p:pic>
                    <p:nvPicPr>
                      <p:cNvPr id="68610" name="Object 1026"/>
                      <p:cNvPicPr>
                        <a:picLocks noChangeAspect="1" noChangeArrowheads="1"/>
                      </p:cNvPicPr>
                      <p:nvPr/>
                    </p:nvPicPr>
                    <p:blipFill>
                      <a:blip r:embed="rId7"/>
                      <a:srcRect/>
                      <a:stretch>
                        <a:fillRect/>
                      </a:stretch>
                    </p:blipFill>
                    <p:spPr bwMode="auto">
                      <a:xfrm>
                        <a:off x="1905335" y="1637792"/>
                        <a:ext cx="2907297" cy="1933124"/>
                      </a:xfrm>
                      <a:prstGeom prst="rect">
                        <a:avLst/>
                      </a:prstGeom>
                      <a:noFill/>
                    </p:spPr>
                  </p:pic>
                </p:oleObj>
              </mc:Fallback>
            </mc:AlternateContent>
          </a:graphicData>
        </a:graphic>
      </p:graphicFrame>
      <p:graphicFrame>
        <p:nvGraphicFramePr>
          <p:cNvPr id="68611" name="Object 1027"/>
          <p:cNvGraphicFramePr>
            <a:graphicFrameLocks noChangeAspect="1"/>
          </p:cNvGraphicFramePr>
          <p:nvPr/>
        </p:nvGraphicFramePr>
        <p:xfrm>
          <a:off x="4812632" y="2215033"/>
          <a:ext cx="795633" cy="276742"/>
        </p:xfrm>
        <a:graphic>
          <a:graphicData uri="http://schemas.openxmlformats.org/presentationml/2006/ole">
            <mc:AlternateContent xmlns:mc="http://schemas.openxmlformats.org/markup-compatibility/2006">
              <mc:Choice xmlns:v="urn:schemas-microsoft-com:vml" Requires="v">
                <p:oleObj name="Equation" r:id="rId8" imgW="583920" imgH="203040" progId="Equation.DSMT4">
                  <p:embed/>
                </p:oleObj>
              </mc:Choice>
              <mc:Fallback>
                <p:oleObj name="Equation" r:id="rId8" imgW="583920" imgH="203040" progId="Equation.DSMT4">
                  <p:embed/>
                  <p:pic>
                    <p:nvPicPr>
                      <p:cNvPr id="68611" name="Object 1027"/>
                      <p:cNvPicPr>
                        <a:picLocks noChangeAspect="1" noChangeArrowheads="1"/>
                      </p:cNvPicPr>
                      <p:nvPr/>
                    </p:nvPicPr>
                    <p:blipFill>
                      <a:blip r:embed="rId9"/>
                      <a:srcRect/>
                      <a:stretch>
                        <a:fillRect/>
                      </a:stretch>
                    </p:blipFill>
                    <p:spPr bwMode="auto">
                      <a:xfrm>
                        <a:off x="4812632" y="2215033"/>
                        <a:ext cx="795633" cy="276742"/>
                      </a:xfrm>
                      <a:prstGeom prst="rect">
                        <a:avLst/>
                      </a:prstGeom>
                      <a:noFill/>
                    </p:spPr>
                  </p:pic>
                </p:oleObj>
              </mc:Fallback>
            </mc:AlternateContent>
          </a:graphicData>
        </a:graphic>
      </p:graphicFrame>
      <p:graphicFrame>
        <p:nvGraphicFramePr>
          <p:cNvPr id="68612" name="Object 1028"/>
          <p:cNvGraphicFramePr>
            <a:graphicFrameLocks noChangeAspect="1"/>
          </p:cNvGraphicFramePr>
          <p:nvPr/>
        </p:nvGraphicFramePr>
        <p:xfrm>
          <a:off x="4847869" y="2709831"/>
          <a:ext cx="795632" cy="294038"/>
        </p:xfrm>
        <a:graphic>
          <a:graphicData uri="http://schemas.openxmlformats.org/presentationml/2006/ole">
            <mc:AlternateContent xmlns:mc="http://schemas.openxmlformats.org/markup-compatibility/2006">
              <mc:Choice xmlns:v="urn:schemas-microsoft-com:vml" Requires="v">
                <p:oleObj name="Equation" r:id="rId10" imgW="583920" imgH="215640" progId="Equation.DSMT4">
                  <p:embed/>
                </p:oleObj>
              </mc:Choice>
              <mc:Fallback>
                <p:oleObj name="Equation" r:id="rId10" imgW="583920" imgH="215640" progId="Equation.DSMT4">
                  <p:embed/>
                  <p:pic>
                    <p:nvPicPr>
                      <p:cNvPr id="68612" name="Object 1028"/>
                      <p:cNvPicPr>
                        <a:picLocks noChangeAspect="1" noChangeArrowheads="1"/>
                      </p:cNvPicPr>
                      <p:nvPr/>
                    </p:nvPicPr>
                    <p:blipFill>
                      <a:blip r:embed="rId11"/>
                      <a:srcRect/>
                      <a:stretch>
                        <a:fillRect/>
                      </a:stretch>
                    </p:blipFill>
                    <p:spPr bwMode="auto">
                      <a:xfrm>
                        <a:off x="4847869" y="2709831"/>
                        <a:ext cx="795632" cy="294038"/>
                      </a:xfrm>
                      <a:prstGeom prst="rect">
                        <a:avLst/>
                      </a:prstGeom>
                      <a:noFill/>
                    </p:spPr>
                  </p:pic>
                </p:oleObj>
              </mc:Fallback>
            </mc:AlternateContent>
          </a:graphicData>
        </a:graphic>
      </p:graphicFrame>
      <p:sp>
        <p:nvSpPr>
          <p:cNvPr id="7" name="TextBox 6"/>
          <p:cNvSpPr txBox="1">
            <a:spLocks noChangeArrowheads="1"/>
          </p:cNvSpPr>
          <p:nvPr/>
        </p:nvSpPr>
        <p:spPr bwMode="auto">
          <a:xfrm>
            <a:off x="6195269" y="2394024"/>
            <a:ext cx="25189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FF0000"/>
                </a:solidFill>
                <a:latin typeface="+mn-ea"/>
                <a:ea typeface="+mn-ea"/>
              </a:rPr>
              <a:t>称为初等倍加矩阵</a:t>
            </a:r>
          </a:p>
        </p:txBody>
      </p:sp>
      <p:graphicFrame>
        <p:nvGraphicFramePr>
          <p:cNvPr id="8" name="Object 1024"/>
          <p:cNvGraphicFramePr>
            <a:graphicFrameLocks noChangeAspect="1"/>
          </p:cNvGraphicFramePr>
          <p:nvPr/>
        </p:nvGraphicFramePr>
        <p:xfrm>
          <a:off x="466826" y="3708773"/>
          <a:ext cx="2438400" cy="346075"/>
        </p:xfrm>
        <a:graphic>
          <a:graphicData uri="http://schemas.openxmlformats.org/presentationml/2006/ole">
            <mc:AlternateContent xmlns:mc="http://schemas.openxmlformats.org/markup-compatibility/2006">
              <mc:Choice xmlns:v="urn:schemas-microsoft-com:vml" Requires="v">
                <p:oleObj name="Equation" r:id="rId12" imgW="1663560" imgH="228600" progId="Equation.DSMT4">
                  <p:embed/>
                </p:oleObj>
              </mc:Choice>
              <mc:Fallback>
                <p:oleObj name="Equation" r:id="rId12" imgW="1663560" imgH="228600" progId="Equation.DSMT4">
                  <p:embed/>
                  <p:pic>
                    <p:nvPicPr>
                      <p:cNvPr id="8" name="Object 1024"/>
                      <p:cNvPicPr>
                        <a:picLocks noChangeAspect="1" noChangeArrowheads="1"/>
                      </p:cNvPicPr>
                      <p:nvPr/>
                    </p:nvPicPr>
                    <p:blipFill>
                      <a:blip r:embed="rId13"/>
                      <a:srcRect/>
                      <a:stretch>
                        <a:fillRect/>
                      </a:stretch>
                    </p:blipFill>
                    <p:spPr bwMode="auto">
                      <a:xfrm>
                        <a:off x="466826" y="3708773"/>
                        <a:ext cx="2438400" cy="346075"/>
                      </a:xfrm>
                      <a:prstGeom prst="rect">
                        <a:avLst/>
                      </a:prstGeom>
                      <a:noFill/>
                    </p:spPr>
                  </p:pic>
                </p:oleObj>
              </mc:Fallback>
            </mc:AlternateContent>
          </a:graphicData>
        </a:graphic>
      </p:graphicFrame>
      <p:graphicFrame>
        <p:nvGraphicFramePr>
          <p:cNvPr id="9" name="Object 1025"/>
          <p:cNvGraphicFramePr>
            <a:graphicFrameLocks noChangeAspect="1"/>
          </p:cNvGraphicFramePr>
          <p:nvPr/>
        </p:nvGraphicFramePr>
        <p:xfrm>
          <a:off x="7251032" y="2969859"/>
          <a:ext cx="3633987" cy="1823902"/>
        </p:xfrm>
        <a:graphic>
          <a:graphicData uri="http://schemas.openxmlformats.org/presentationml/2006/ole">
            <mc:AlternateContent xmlns:mc="http://schemas.openxmlformats.org/markup-compatibility/2006">
              <mc:Choice xmlns:v="urn:schemas-microsoft-com:vml" Requires="v">
                <p:oleObj name="Equation" r:id="rId14" imgW="3340080" imgH="1676160" progId="Equation.DSMT4">
                  <p:embed/>
                </p:oleObj>
              </mc:Choice>
              <mc:Fallback>
                <p:oleObj name="Equation" r:id="rId14" imgW="3340080" imgH="1676160" progId="Equation.DSMT4">
                  <p:embed/>
                  <p:pic>
                    <p:nvPicPr>
                      <p:cNvPr id="9" name="Object 1025"/>
                      <p:cNvPicPr>
                        <a:picLocks noChangeAspect="1" noChangeArrowheads="1"/>
                      </p:cNvPicPr>
                      <p:nvPr/>
                    </p:nvPicPr>
                    <p:blipFill>
                      <a:blip r:embed="rId15"/>
                      <a:srcRect/>
                      <a:stretch>
                        <a:fillRect/>
                      </a:stretch>
                    </p:blipFill>
                    <p:spPr bwMode="auto">
                      <a:xfrm>
                        <a:off x="7251032" y="2969859"/>
                        <a:ext cx="3633987" cy="1823902"/>
                      </a:xfrm>
                      <a:prstGeom prst="rect">
                        <a:avLst/>
                      </a:prstGeom>
                      <a:noFill/>
                    </p:spPr>
                  </p:pic>
                </p:oleObj>
              </mc:Fallback>
            </mc:AlternateContent>
          </a:graphicData>
        </a:graphic>
      </p:graphicFrame>
      <p:graphicFrame>
        <p:nvGraphicFramePr>
          <p:cNvPr id="10" name="Object 1026"/>
          <p:cNvGraphicFramePr>
            <a:graphicFrameLocks noChangeAspect="1"/>
          </p:cNvGraphicFramePr>
          <p:nvPr/>
        </p:nvGraphicFramePr>
        <p:xfrm>
          <a:off x="2905226" y="3734223"/>
          <a:ext cx="4210050" cy="363538"/>
        </p:xfrm>
        <a:graphic>
          <a:graphicData uri="http://schemas.openxmlformats.org/presentationml/2006/ole">
            <mc:AlternateContent xmlns:mc="http://schemas.openxmlformats.org/markup-compatibility/2006">
              <mc:Choice xmlns:v="urn:schemas-microsoft-com:vml" Requires="v">
                <p:oleObj name="Equation" r:id="rId16" imgW="2869920" imgH="241200" progId="Equation.DSMT4">
                  <p:embed/>
                </p:oleObj>
              </mc:Choice>
              <mc:Fallback>
                <p:oleObj name="Equation" r:id="rId16" imgW="2869920" imgH="241200" progId="Equation.DSMT4">
                  <p:embed/>
                  <p:pic>
                    <p:nvPicPr>
                      <p:cNvPr id="10" name="Object 1026"/>
                      <p:cNvPicPr>
                        <a:picLocks noChangeAspect="1" noChangeArrowheads="1"/>
                      </p:cNvPicPr>
                      <p:nvPr/>
                    </p:nvPicPr>
                    <p:blipFill>
                      <a:blip r:embed="rId17"/>
                      <a:srcRect/>
                      <a:stretch>
                        <a:fillRect/>
                      </a:stretch>
                    </p:blipFill>
                    <p:spPr bwMode="auto">
                      <a:xfrm>
                        <a:off x="2905226" y="3734223"/>
                        <a:ext cx="4210050" cy="363538"/>
                      </a:xfrm>
                      <a:prstGeom prst="rect">
                        <a:avLst/>
                      </a:prstGeom>
                      <a:noFill/>
                    </p:spPr>
                  </p:pic>
                </p:oleObj>
              </mc:Fallback>
            </mc:AlternateContent>
          </a:graphicData>
        </a:graphic>
      </p:graphicFrame>
      <p:graphicFrame>
        <p:nvGraphicFramePr>
          <p:cNvPr id="11" name="Object 1024"/>
          <p:cNvGraphicFramePr>
            <a:graphicFrameLocks noChangeAspect="1"/>
          </p:cNvGraphicFramePr>
          <p:nvPr/>
        </p:nvGraphicFramePr>
        <p:xfrm>
          <a:off x="571016" y="4783128"/>
          <a:ext cx="8674100" cy="393700"/>
        </p:xfrm>
        <a:graphic>
          <a:graphicData uri="http://schemas.openxmlformats.org/presentationml/2006/ole">
            <mc:AlternateContent xmlns:mc="http://schemas.openxmlformats.org/markup-compatibility/2006">
              <mc:Choice xmlns:v="urn:schemas-microsoft-com:vml" Requires="v">
                <p:oleObj name="Equation" r:id="rId18" imgW="5321160" imgH="241200" progId="Equation.DSMT4">
                  <p:embed/>
                </p:oleObj>
              </mc:Choice>
              <mc:Fallback>
                <p:oleObj name="Equation" r:id="rId18" imgW="5321160" imgH="241200" progId="Equation.DSMT4">
                  <p:embed/>
                  <p:pic>
                    <p:nvPicPr>
                      <p:cNvPr id="11" name="Object 1024"/>
                      <p:cNvPicPr>
                        <a:picLocks noChangeAspect="1" noChangeArrowheads="1"/>
                      </p:cNvPicPr>
                      <p:nvPr/>
                    </p:nvPicPr>
                    <p:blipFill>
                      <a:blip r:embed="rId19"/>
                      <a:srcRect/>
                      <a:stretch>
                        <a:fillRect/>
                      </a:stretch>
                    </p:blipFill>
                    <p:spPr bwMode="auto">
                      <a:xfrm>
                        <a:off x="571016" y="4783128"/>
                        <a:ext cx="8674100" cy="393700"/>
                      </a:xfrm>
                      <a:prstGeom prst="rect">
                        <a:avLst/>
                      </a:prstGeom>
                      <a:noFill/>
                    </p:spPr>
                  </p:pic>
                </p:oleObj>
              </mc:Fallback>
            </mc:AlternateContent>
          </a:graphicData>
        </a:graphic>
      </p:graphicFrame>
      <p:graphicFrame>
        <p:nvGraphicFramePr>
          <p:cNvPr id="12" name="Object 1025"/>
          <p:cNvGraphicFramePr>
            <a:graphicFrameLocks noChangeAspect="1"/>
          </p:cNvGraphicFramePr>
          <p:nvPr/>
        </p:nvGraphicFramePr>
        <p:xfrm>
          <a:off x="2882791" y="5176828"/>
          <a:ext cx="5337595" cy="1500605"/>
        </p:xfrm>
        <a:graphic>
          <a:graphicData uri="http://schemas.openxmlformats.org/presentationml/2006/ole">
            <mc:AlternateContent xmlns:mc="http://schemas.openxmlformats.org/markup-compatibility/2006">
              <mc:Choice xmlns:v="urn:schemas-microsoft-com:vml" Requires="v">
                <p:oleObj name="Equation" r:id="rId20" imgW="3568680" imgH="1002960" progId="Equation.DSMT4">
                  <p:embed/>
                </p:oleObj>
              </mc:Choice>
              <mc:Fallback>
                <p:oleObj name="Equation" r:id="rId20" imgW="3568680" imgH="1002960" progId="Equation.DSMT4">
                  <p:embed/>
                  <p:pic>
                    <p:nvPicPr>
                      <p:cNvPr id="12" name="Object 1025"/>
                      <p:cNvPicPr>
                        <a:picLocks noChangeAspect="1" noChangeArrowheads="1"/>
                      </p:cNvPicPr>
                      <p:nvPr/>
                    </p:nvPicPr>
                    <p:blipFill>
                      <a:blip r:embed="rId21"/>
                      <a:srcRect/>
                      <a:stretch>
                        <a:fillRect/>
                      </a:stretch>
                    </p:blipFill>
                    <p:spPr bwMode="auto">
                      <a:xfrm>
                        <a:off x="2882791" y="5176828"/>
                        <a:ext cx="5337595" cy="1500605"/>
                      </a:xfrm>
                      <a:prstGeom prst="rect">
                        <a:avLst/>
                      </a:prstGeom>
                      <a:noFill/>
                    </p:spPr>
                  </p:pic>
                </p:oleObj>
              </mc:Fallback>
            </mc:AlternateContent>
          </a:graphicData>
        </a:graphic>
      </p:graphicFrame>
    </p:spTree>
    <p:extLst>
      <p:ext uri="{BB962C8B-B14F-4D97-AF65-F5344CB8AC3E}">
        <p14:creationId xmlns:p14="http://schemas.microsoft.com/office/powerpoint/2010/main" val="4344106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33788" y="835957"/>
            <a:ext cx="80724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例 </a:t>
            </a:r>
            <a:r>
              <a:rPr lang="en-US" altLang="zh-CN" sz="2000" dirty="0">
                <a:solidFill>
                  <a:srgbClr val="0000FF"/>
                </a:solidFill>
                <a:latin typeface="+mn-ea"/>
                <a:ea typeface="+mn-ea"/>
              </a:rPr>
              <a:t>2.5.4  </a:t>
            </a:r>
            <a:r>
              <a:rPr lang="zh-CN" altLang="en-US" sz="2000" dirty="0">
                <a:latin typeface="+mn-ea"/>
                <a:ea typeface="+mn-ea"/>
              </a:rPr>
              <a:t>已知</a:t>
            </a:r>
          </a:p>
        </p:txBody>
      </p:sp>
      <p:graphicFrame>
        <p:nvGraphicFramePr>
          <p:cNvPr id="57346" name="Object 2"/>
          <p:cNvGraphicFramePr>
            <a:graphicFrameLocks noChangeAspect="1"/>
          </p:cNvGraphicFramePr>
          <p:nvPr/>
        </p:nvGraphicFramePr>
        <p:xfrm>
          <a:off x="2805113" y="827793"/>
          <a:ext cx="4680909" cy="425127"/>
        </p:xfrm>
        <a:graphic>
          <a:graphicData uri="http://schemas.openxmlformats.org/presentationml/2006/ole">
            <mc:AlternateContent xmlns:mc="http://schemas.openxmlformats.org/markup-compatibility/2006">
              <mc:Choice xmlns:v="urn:schemas-microsoft-com:vml" Requires="v">
                <p:oleObj name="Equation" r:id="rId2" imgW="2666880" imgH="241200" progId="Equation.DSMT4">
                  <p:embed/>
                </p:oleObj>
              </mc:Choice>
              <mc:Fallback>
                <p:oleObj name="Equation" r:id="rId2" imgW="2666880" imgH="241200" progId="Equation.DSMT4">
                  <p:embed/>
                  <p:pic>
                    <p:nvPicPr>
                      <p:cNvPr id="57346" name="Object 2"/>
                      <p:cNvPicPr>
                        <a:picLocks noChangeAspect="1" noChangeArrowheads="1"/>
                      </p:cNvPicPr>
                      <p:nvPr/>
                    </p:nvPicPr>
                    <p:blipFill>
                      <a:blip r:embed="rId3"/>
                      <a:srcRect/>
                      <a:stretch>
                        <a:fillRect/>
                      </a:stretch>
                    </p:blipFill>
                    <p:spPr bwMode="auto">
                      <a:xfrm>
                        <a:off x="2805113" y="827793"/>
                        <a:ext cx="4680909" cy="425127"/>
                      </a:xfrm>
                      <a:prstGeom prst="rect">
                        <a:avLst/>
                      </a:prstGeom>
                      <a:noFill/>
                      <a:ln>
                        <a:noFill/>
                      </a:ln>
                    </p:spPr>
                  </p:pic>
                </p:oleObj>
              </mc:Fallback>
            </mc:AlternateContent>
          </a:graphicData>
        </a:graphic>
      </p:graphicFrame>
      <p:graphicFrame>
        <p:nvGraphicFramePr>
          <p:cNvPr id="57347" name="Object 3"/>
          <p:cNvGraphicFramePr>
            <a:graphicFrameLocks noChangeAspect="1"/>
          </p:cNvGraphicFramePr>
          <p:nvPr/>
        </p:nvGraphicFramePr>
        <p:xfrm>
          <a:off x="9077369" y="852885"/>
          <a:ext cx="1915955" cy="400035"/>
        </p:xfrm>
        <a:graphic>
          <a:graphicData uri="http://schemas.openxmlformats.org/presentationml/2006/ole">
            <mc:AlternateContent xmlns:mc="http://schemas.openxmlformats.org/markup-compatibility/2006">
              <mc:Choice xmlns:v="urn:schemas-microsoft-com:vml" Requires="v">
                <p:oleObj name="Equation" r:id="rId4" imgW="1155600" imgH="241200" progId="Equation.DSMT4">
                  <p:embed/>
                </p:oleObj>
              </mc:Choice>
              <mc:Fallback>
                <p:oleObj name="Equation" r:id="rId4" imgW="1155600" imgH="241200" progId="Equation.DSMT4">
                  <p:embed/>
                  <p:pic>
                    <p:nvPicPr>
                      <p:cNvPr id="57347" name="Object 3"/>
                      <p:cNvPicPr>
                        <a:picLocks noChangeAspect="1" noChangeArrowheads="1"/>
                      </p:cNvPicPr>
                      <p:nvPr/>
                    </p:nvPicPr>
                    <p:blipFill>
                      <a:blip r:embed="rId5"/>
                      <a:srcRect/>
                      <a:stretch>
                        <a:fillRect/>
                      </a:stretch>
                    </p:blipFill>
                    <p:spPr bwMode="auto">
                      <a:xfrm>
                        <a:off x="9077369" y="852885"/>
                        <a:ext cx="1915955" cy="400035"/>
                      </a:xfrm>
                      <a:prstGeom prst="rect">
                        <a:avLst/>
                      </a:prstGeom>
                      <a:noFill/>
                      <a:ln>
                        <a:noFill/>
                      </a:ln>
                      <a:effectLst/>
                    </p:spPr>
                  </p:pic>
                </p:oleObj>
              </mc:Fallback>
            </mc:AlternateContent>
          </a:graphicData>
        </a:graphic>
      </p:graphicFrame>
      <p:graphicFrame>
        <p:nvGraphicFramePr>
          <p:cNvPr id="57348" name="Object 4"/>
          <p:cNvGraphicFramePr>
            <a:graphicFrameLocks noChangeAspect="1"/>
          </p:cNvGraphicFramePr>
          <p:nvPr/>
        </p:nvGraphicFramePr>
        <p:xfrm>
          <a:off x="7373607" y="830917"/>
          <a:ext cx="1783774" cy="413314"/>
        </p:xfrm>
        <a:graphic>
          <a:graphicData uri="http://schemas.openxmlformats.org/presentationml/2006/ole">
            <mc:AlternateContent xmlns:mc="http://schemas.openxmlformats.org/markup-compatibility/2006">
              <mc:Choice xmlns:v="urn:schemas-microsoft-com:vml" Requires="v">
                <p:oleObj name="Equation" r:id="rId6" imgW="1041120" imgH="241200" progId="Equation.DSMT4">
                  <p:embed/>
                </p:oleObj>
              </mc:Choice>
              <mc:Fallback>
                <p:oleObj name="Equation" r:id="rId6" imgW="1041120" imgH="241200" progId="Equation.DSMT4">
                  <p:embed/>
                  <p:pic>
                    <p:nvPicPr>
                      <p:cNvPr id="57348" name="Object 4"/>
                      <p:cNvPicPr>
                        <a:picLocks noChangeAspect="1" noChangeArrowheads="1"/>
                      </p:cNvPicPr>
                      <p:nvPr/>
                    </p:nvPicPr>
                    <p:blipFill>
                      <a:blip r:embed="rId7"/>
                      <a:srcRect/>
                      <a:stretch>
                        <a:fillRect/>
                      </a:stretch>
                    </p:blipFill>
                    <p:spPr bwMode="auto">
                      <a:xfrm>
                        <a:off x="7373607" y="830917"/>
                        <a:ext cx="1783774" cy="413314"/>
                      </a:xfrm>
                      <a:prstGeom prst="rect">
                        <a:avLst/>
                      </a:prstGeom>
                      <a:noFill/>
                      <a:ln>
                        <a:noFill/>
                      </a:ln>
                      <a:effectLst/>
                    </p:spPr>
                  </p:pic>
                </p:oleObj>
              </mc:Fallback>
            </mc:AlternateContent>
          </a:graphicData>
        </a:graphic>
      </p:graphicFrame>
      <p:sp>
        <p:nvSpPr>
          <p:cNvPr id="57360" name="TextBox 7"/>
          <p:cNvSpPr txBox="1">
            <a:spLocks noChangeArrowheads="1"/>
          </p:cNvSpPr>
          <p:nvPr/>
        </p:nvSpPr>
        <p:spPr bwMode="auto">
          <a:xfrm>
            <a:off x="1339074" y="1353141"/>
            <a:ext cx="965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讨论        能不能由     线性表示？    能不能由</a:t>
            </a:r>
          </a:p>
        </p:txBody>
      </p:sp>
      <p:graphicFrame>
        <p:nvGraphicFramePr>
          <p:cNvPr id="57349" name="Object 5"/>
          <p:cNvGraphicFramePr>
            <a:graphicFrameLocks noChangeAspect="1"/>
          </p:cNvGraphicFramePr>
          <p:nvPr/>
        </p:nvGraphicFramePr>
        <p:xfrm>
          <a:off x="1978200" y="1359147"/>
          <a:ext cx="1029050" cy="394104"/>
        </p:xfrm>
        <a:graphic>
          <a:graphicData uri="http://schemas.openxmlformats.org/presentationml/2006/ole">
            <mc:AlternateContent xmlns:mc="http://schemas.openxmlformats.org/markup-compatibility/2006">
              <mc:Choice xmlns:v="urn:schemas-microsoft-com:vml" Requires="v">
                <p:oleObj name="Equation" r:id="rId8" imgW="596880" imgH="228600" progId="Equation.DSMT4">
                  <p:embed/>
                </p:oleObj>
              </mc:Choice>
              <mc:Fallback>
                <p:oleObj name="Equation" r:id="rId8" imgW="596880" imgH="228600" progId="Equation.DSMT4">
                  <p:embed/>
                  <p:pic>
                    <p:nvPicPr>
                      <p:cNvPr id="57349" name="Object 5"/>
                      <p:cNvPicPr>
                        <a:picLocks noChangeAspect="1" noChangeArrowheads="1"/>
                      </p:cNvPicPr>
                      <p:nvPr/>
                    </p:nvPicPr>
                    <p:blipFill>
                      <a:blip r:embed="rId9"/>
                      <a:srcRect/>
                      <a:stretch>
                        <a:fillRect/>
                      </a:stretch>
                    </p:blipFill>
                    <p:spPr bwMode="auto">
                      <a:xfrm>
                        <a:off x="1978200" y="1359147"/>
                        <a:ext cx="1029050" cy="394104"/>
                      </a:xfrm>
                      <a:prstGeom prst="rect">
                        <a:avLst/>
                      </a:prstGeom>
                      <a:noFill/>
                      <a:ln>
                        <a:noFill/>
                      </a:ln>
                      <a:effectLst/>
                    </p:spPr>
                  </p:pic>
                </p:oleObj>
              </mc:Fallback>
            </mc:AlternateContent>
          </a:graphicData>
        </a:graphic>
      </p:graphicFrame>
      <p:graphicFrame>
        <p:nvGraphicFramePr>
          <p:cNvPr id="57350" name="Object 6"/>
          <p:cNvGraphicFramePr>
            <a:graphicFrameLocks noChangeAspect="1"/>
          </p:cNvGraphicFramePr>
          <p:nvPr/>
        </p:nvGraphicFramePr>
        <p:xfrm>
          <a:off x="3956836" y="1366759"/>
          <a:ext cx="675455" cy="406791"/>
        </p:xfrm>
        <a:graphic>
          <a:graphicData uri="http://schemas.openxmlformats.org/presentationml/2006/ole">
            <mc:AlternateContent xmlns:mc="http://schemas.openxmlformats.org/markup-compatibility/2006">
              <mc:Choice xmlns:v="urn:schemas-microsoft-com:vml" Requires="v">
                <p:oleObj name="Equation" r:id="rId10" imgW="380880" imgH="228600" progId="Equation.DSMT4">
                  <p:embed/>
                </p:oleObj>
              </mc:Choice>
              <mc:Fallback>
                <p:oleObj name="Equation" r:id="rId10" imgW="380880" imgH="228600" progId="Equation.DSMT4">
                  <p:embed/>
                  <p:pic>
                    <p:nvPicPr>
                      <p:cNvPr id="57350" name="Object 6"/>
                      <p:cNvPicPr>
                        <a:picLocks noChangeAspect="1" noChangeArrowheads="1"/>
                      </p:cNvPicPr>
                      <p:nvPr/>
                    </p:nvPicPr>
                    <p:blipFill>
                      <a:blip r:embed="rId11"/>
                      <a:srcRect/>
                      <a:stretch>
                        <a:fillRect/>
                      </a:stretch>
                    </p:blipFill>
                    <p:spPr bwMode="auto">
                      <a:xfrm>
                        <a:off x="3956836" y="1366759"/>
                        <a:ext cx="675455" cy="406791"/>
                      </a:xfrm>
                      <a:prstGeom prst="rect">
                        <a:avLst/>
                      </a:prstGeom>
                      <a:noFill/>
                      <a:ln>
                        <a:noFill/>
                      </a:ln>
                    </p:spPr>
                  </p:pic>
                </p:oleObj>
              </mc:Fallback>
            </mc:AlternateContent>
          </a:graphicData>
        </a:graphic>
      </p:graphicFrame>
      <p:graphicFrame>
        <p:nvGraphicFramePr>
          <p:cNvPr id="57351" name="Object 8"/>
          <p:cNvGraphicFramePr>
            <a:graphicFrameLocks noChangeAspect="1"/>
          </p:cNvGraphicFramePr>
          <p:nvPr/>
        </p:nvGraphicFramePr>
        <p:xfrm>
          <a:off x="5814568" y="1354337"/>
          <a:ext cx="638983" cy="384826"/>
        </p:xfrm>
        <a:graphic>
          <a:graphicData uri="http://schemas.openxmlformats.org/presentationml/2006/ole">
            <mc:AlternateContent xmlns:mc="http://schemas.openxmlformats.org/markup-compatibility/2006">
              <mc:Choice xmlns:v="urn:schemas-microsoft-com:vml" Requires="v">
                <p:oleObj name="Equation" r:id="rId12" imgW="380880" imgH="228600" progId="Equation.DSMT4">
                  <p:embed/>
                </p:oleObj>
              </mc:Choice>
              <mc:Fallback>
                <p:oleObj name="Equation" r:id="rId12" imgW="380880" imgH="228600" progId="Equation.DSMT4">
                  <p:embed/>
                  <p:pic>
                    <p:nvPicPr>
                      <p:cNvPr id="57351" name="Object 8"/>
                      <p:cNvPicPr>
                        <a:picLocks noChangeAspect="1" noChangeArrowheads="1"/>
                      </p:cNvPicPr>
                      <p:nvPr/>
                    </p:nvPicPr>
                    <p:blipFill>
                      <a:blip r:embed="rId13"/>
                      <a:srcRect/>
                      <a:stretch>
                        <a:fillRect/>
                      </a:stretch>
                    </p:blipFill>
                    <p:spPr bwMode="auto">
                      <a:xfrm>
                        <a:off x="5814568" y="1354337"/>
                        <a:ext cx="638983" cy="384826"/>
                      </a:xfrm>
                      <a:prstGeom prst="rect">
                        <a:avLst/>
                      </a:prstGeom>
                      <a:noFill/>
                      <a:ln>
                        <a:noFill/>
                      </a:ln>
                    </p:spPr>
                  </p:pic>
                </p:oleObj>
              </mc:Fallback>
            </mc:AlternateContent>
          </a:graphicData>
        </a:graphic>
      </p:graphicFrame>
      <p:sp>
        <p:nvSpPr>
          <p:cNvPr id="14" name="TextBox 13">
            <a:extLst>
              <a:ext uri="{FF2B5EF4-FFF2-40B4-BE49-F238E27FC236}">
                <a16:creationId xmlns:a16="http://schemas.microsoft.com/office/drawing/2014/main" id="{BD4DA560-8D83-4615-A28D-58836B75DA89}"/>
              </a:ext>
            </a:extLst>
          </p:cNvPr>
          <p:cNvSpPr txBox="1"/>
          <p:nvPr/>
        </p:nvSpPr>
        <p:spPr>
          <a:xfrm>
            <a:off x="1339074" y="2468610"/>
            <a:ext cx="7929562" cy="400110"/>
          </a:xfrm>
          <a:prstGeom prst="rect">
            <a:avLst/>
          </a:prstGeom>
          <a:noFill/>
        </p:spPr>
        <p:txBody>
          <a:bodyPr>
            <a:spAutoFit/>
          </a:bodyPr>
          <a:lstStyle/>
          <a:p>
            <a:pPr eaLnBrk="1" hangingPunct="1">
              <a:defRPr/>
            </a:pPr>
            <a:r>
              <a:rPr lang="zh-CN" altLang="en-US" sz="2000" b="1" dirty="0">
                <a:latin typeface="+mn-ea"/>
              </a:rPr>
              <a:t>将向量作为矩阵的列向量写出得：                                                      </a:t>
            </a:r>
          </a:p>
        </p:txBody>
      </p:sp>
      <p:graphicFrame>
        <p:nvGraphicFramePr>
          <p:cNvPr id="16" name="Object 10"/>
          <p:cNvGraphicFramePr>
            <a:graphicFrameLocks noChangeAspect="1"/>
          </p:cNvGraphicFramePr>
          <p:nvPr/>
        </p:nvGraphicFramePr>
        <p:xfrm>
          <a:off x="5221005" y="2094268"/>
          <a:ext cx="5118430" cy="1301566"/>
        </p:xfrm>
        <a:graphic>
          <a:graphicData uri="http://schemas.openxmlformats.org/presentationml/2006/ole">
            <mc:AlternateContent xmlns:mc="http://schemas.openxmlformats.org/markup-compatibility/2006">
              <mc:Choice xmlns:v="urn:schemas-microsoft-com:vml" Requires="v">
                <p:oleObj name="Equation" r:id="rId14" imgW="3289300" imgH="838200" progId="Equation.DSMT4">
                  <p:embed/>
                </p:oleObj>
              </mc:Choice>
              <mc:Fallback>
                <p:oleObj name="Equation" r:id="rId14" imgW="3289300" imgH="838200" progId="Equation.DSMT4">
                  <p:embed/>
                  <p:pic>
                    <p:nvPicPr>
                      <p:cNvPr id="16"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21005" y="2094268"/>
                        <a:ext cx="5118430" cy="1301566"/>
                      </a:xfrm>
                      <a:prstGeom prst="rect">
                        <a:avLst/>
                      </a:prstGeom>
                      <a:noFill/>
                      <a:ln>
                        <a:noFill/>
                      </a:ln>
                    </p:spPr>
                  </p:pic>
                </p:oleObj>
              </mc:Fallback>
            </mc:AlternateContent>
          </a:graphicData>
        </a:graphic>
      </p:graphicFrame>
      <p:graphicFrame>
        <p:nvGraphicFramePr>
          <p:cNvPr id="17" name="Object 11"/>
          <p:cNvGraphicFramePr>
            <a:graphicFrameLocks noChangeAspect="1"/>
          </p:cNvGraphicFramePr>
          <p:nvPr/>
        </p:nvGraphicFramePr>
        <p:xfrm>
          <a:off x="5980339" y="1800876"/>
          <a:ext cx="2030132" cy="425504"/>
        </p:xfrm>
        <a:graphic>
          <a:graphicData uri="http://schemas.openxmlformats.org/presentationml/2006/ole">
            <mc:AlternateContent xmlns:mc="http://schemas.openxmlformats.org/markup-compatibility/2006">
              <mc:Choice xmlns:v="urn:schemas-microsoft-com:vml" Requires="v">
                <p:oleObj name="Equation" r:id="rId16" imgW="1091880" imgH="228600" progId="Equation.DSMT4">
                  <p:embed/>
                </p:oleObj>
              </mc:Choice>
              <mc:Fallback>
                <p:oleObj name="Equation" r:id="rId16" imgW="1091880" imgH="228600" progId="Equation.DSMT4">
                  <p:embed/>
                  <p:pic>
                    <p:nvPicPr>
                      <p:cNvPr id="17" name="Object 11"/>
                      <p:cNvPicPr>
                        <a:picLocks noChangeAspect="1" noChangeArrowheads="1"/>
                      </p:cNvPicPr>
                      <p:nvPr/>
                    </p:nvPicPr>
                    <p:blipFill>
                      <a:blip r:embed="rId17"/>
                      <a:srcRect/>
                      <a:stretch>
                        <a:fillRect/>
                      </a:stretch>
                    </p:blipFill>
                    <p:spPr bwMode="auto">
                      <a:xfrm>
                        <a:off x="5980339" y="1800876"/>
                        <a:ext cx="2030132" cy="425504"/>
                      </a:xfrm>
                      <a:prstGeom prst="rect">
                        <a:avLst/>
                      </a:prstGeom>
                      <a:noFill/>
                      <a:ln>
                        <a:noFill/>
                      </a:ln>
                      <a:effectLst/>
                    </p:spPr>
                  </p:pic>
                </p:oleObj>
              </mc:Fallback>
            </mc:AlternateContent>
          </a:graphicData>
        </a:graphic>
      </p:graphicFrame>
      <p:graphicFrame>
        <p:nvGraphicFramePr>
          <p:cNvPr id="57354" name="Object 13"/>
          <p:cNvGraphicFramePr>
            <a:graphicFrameLocks noChangeAspect="1"/>
          </p:cNvGraphicFramePr>
          <p:nvPr/>
        </p:nvGraphicFramePr>
        <p:xfrm>
          <a:off x="7482744" y="1356960"/>
          <a:ext cx="1055455" cy="404217"/>
        </p:xfrm>
        <a:graphic>
          <a:graphicData uri="http://schemas.openxmlformats.org/presentationml/2006/ole">
            <mc:AlternateContent xmlns:mc="http://schemas.openxmlformats.org/markup-compatibility/2006">
              <mc:Choice xmlns:v="urn:schemas-microsoft-com:vml" Requires="v">
                <p:oleObj name="Equation" r:id="rId18" imgW="596880" imgH="228600" progId="Equation.DSMT4">
                  <p:embed/>
                </p:oleObj>
              </mc:Choice>
              <mc:Fallback>
                <p:oleObj name="Equation" r:id="rId18" imgW="596880" imgH="228600" progId="Equation.DSMT4">
                  <p:embed/>
                  <p:pic>
                    <p:nvPicPr>
                      <p:cNvPr id="57354" name="Object 13"/>
                      <p:cNvPicPr>
                        <a:picLocks noChangeAspect="1" noChangeArrowheads="1"/>
                      </p:cNvPicPr>
                      <p:nvPr/>
                    </p:nvPicPr>
                    <p:blipFill>
                      <a:blip r:embed="rId19"/>
                      <a:srcRect/>
                      <a:stretch>
                        <a:fillRect/>
                      </a:stretch>
                    </p:blipFill>
                    <p:spPr bwMode="auto">
                      <a:xfrm>
                        <a:off x="7482744" y="1356960"/>
                        <a:ext cx="1055455" cy="404217"/>
                      </a:xfrm>
                      <a:prstGeom prst="rect">
                        <a:avLst/>
                      </a:prstGeom>
                      <a:noFill/>
                      <a:ln>
                        <a:noFill/>
                      </a:ln>
                      <a:effectLst/>
                    </p:spPr>
                  </p:pic>
                </p:oleObj>
              </mc:Fallback>
            </mc:AlternateContent>
          </a:graphicData>
        </a:graphic>
      </p:graphicFrame>
      <p:sp>
        <p:nvSpPr>
          <p:cNvPr id="57362" name="TextBox 19"/>
          <p:cNvSpPr txBox="1">
            <a:spLocks noChangeArrowheads="1"/>
          </p:cNvSpPr>
          <p:nvPr/>
        </p:nvSpPr>
        <p:spPr bwMode="auto">
          <a:xfrm>
            <a:off x="8413031" y="1365611"/>
            <a:ext cx="32194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线性表示？并写出表示式。</a:t>
            </a:r>
          </a:p>
        </p:txBody>
      </p:sp>
      <p:graphicFrame>
        <p:nvGraphicFramePr>
          <p:cNvPr id="81934" name="Object 14"/>
          <p:cNvGraphicFramePr>
            <a:graphicFrameLocks noChangeAspect="1"/>
          </p:cNvGraphicFramePr>
          <p:nvPr/>
        </p:nvGraphicFramePr>
        <p:xfrm>
          <a:off x="8356464" y="1800876"/>
          <a:ext cx="1824344" cy="416155"/>
        </p:xfrm>
        <a:graphic>
          <a:graphicData uri="http://schemas.openxmlformats.org/presentationml/2006/ole">
            <mc:AlternateContent xmlns:mc="http://schemas.openxmlformats.org/markup-compatibility/2006">
              <mc:Choice xmlns:v="urn:schemas-microsoft-com:vml" Requires="v">
                <p:oleObj name="Equation" r:id="rId20" imgW="1002960" imgH="228600" progId="Equation.DSMT4">
                  <p:embed/>
                </p:oleObj>
              </mc:Choice>
              <mc:Fallback>
                <p:oleObj name="Equation" r:id="rId20" imgW="1002960" imgH="228600" progId="Equation.DSMT4">
                  <p:embed/>
                  <p:pic>
                    <p:nvPicPr>
                      <p:cNvPr id="81934" name="Object 14"/>
                      <p:cNvPicPr>
                        <a:picLocks noChangeAspect="1" noChangeArrowheads="1"/>
                      </p:cNvPicPr>
                      <p:nvPr/>
                    </p:nvPicPr>
                    <p:blipFill>
                      <a:blip r:embed="rId21"/>
                      <a:srcRect/>
                      <a:stretch>
                        <a:fillRect/>
                      </a:stretch>
                    </p:blipFill>
                    <p:spPr bwMode="auto">
                      <a:xfrm>
                        <a:off x="8356464" y="1800876"/>
                        <a:ext cx="1824344" cy="416155"/>
                      </a:xfrm>
                      <a:prstGeom prst="rect">
                        <a:avLst/>
                      </a:prstGeom>
                      <a:noFill/>
                      <a:ln>
                        <a:noFill/>
                      </a:ln>
                      <a:effectLst/>
                    </p:spPr>
                  </p:pic>
                </p:oleObj>
              </mc:Fallback>
            </mc:AlternateContent>
          </a:graphicData>
        </a:graphic>
      </p:graphicFrame>
      <p:sp>
        <p:nvSpPr>
          <p:cNvPr id="22" name="TextBox 21"/>
          <p:cNvSpPr txBox="1">
            <a:spLocks noChangeArrowheads="1"/>
          </p:cNvSpPr>
          <p:nvPr/>
        </p:nvSpPr>
        <p:spPr bwMode="auto">
          <a:xfrm>
            <a:off x="2053449" y="3434890"/>
            <a:ext cx="7215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0" dirty="0">
                <a:latin typeface="+mn-ea"/>
                <a:ea typeface="+mn-ea"/>
              </a:rPr>
              <a:t>故         可由     线性表示，且</a:t>
            </a:r>
          </a:p>
        </p:txBody>
      </p:sp>
      <p:graphicFrame>
        <p:nvGraphicFramePr>
          <p:cNvPr id="81935" name="Object 15"/>
          <p:cNvGraphicFramePr>
            <a:graphicFrameLocks noChangeAspect="1"/>
          </p:cNvGraphicFramePr>
          <p:nvPr/>
        </p:nvGraphicFramePr>
        <p:xfrm>
          <a:off x="2492725" y="3475075"/>
          <a:ext cx="1012807" cy="387884"/>
        </p:xfrm>
        <a:graphic>
          <a:graphicData uri="http://schemas.openxmlformats.org/presentationml/2006/ole">
            <mc:AlternateContent xmlns:mc="http://schemas.openxmlformats.org/markup-compatibility/2006">
              <mc:Choice xmlns:v="urn:schemas-microsoft-com:vml" Requires="v">
                <p:oleObj name="Equation" r:id="rId22" imgW="596880" imgH="228600" progId="Equation.DSMT4">
                  <p:embed/>
                </p:oleObj>
              </mc:Choice>
              <mc:Fallback>
                <p:oleObj name="Equation" r:id="rId22" imgW="596880" imgH="228600" progId="Equation.DSMT4">
                  <p:embed/>
                  <p:pic>
                    <p:nvPicPr>
                      <p:cNvPr id="81935" name="Object 15"/>
                      <p:cNvPicPr>
                        <a:picLocks noChangeAspect="1" noChangeArrowheads="1"/>
                      </p:cNvPicPr>
                      <p:nvPr/>
                    </p:nvPicPr>
                    <p:blipFill>
                      <a:blip r:embed="rId23"/>
                      <a:srcRect/>
                      <a:stretch>
                        <a:fillRect/>
                      </a:stretch>
                    </p:blipFill>
                    <p:spPr bwMode="auto">
                      <a:xfrm>
                        <a:off x="2492725" y="3475075"/>
                        <a:ext cx="1012807" cy="387884"/>
                      </a:xfrm>
                      <a:prstGeom prst="rect">
                        <a:avLst/>
                      </a:prstGeom>
                      <a:noFill/>
                      <a:ln>
                        <a:noFill/>
                      </a:ln>
                      <a:effectLst/>
                    </p:spPr>
                  </p:pic>
                </p:oleObj>
              </mc:Fallback>
            </mc:AlternateContent>
          </a:graphicData>
        </a:graphic>
      </p:graphicFrame>
      <p:graphicFrame>
        <p:nvGraphicFramePr>
          <p:cNvPr id="81936" name="Object 16"/>
          <p:cNvGraphicFramePr>
            <a:graphicFrameLocks noChangeAspect="1"/>
          </p:cNvGraphicFramePr>
          <p:nvPr/>
        </p:nvGraphicFramePr>
        <p:xfrm>
          <a:off x="4003935" y="3446388"/>
          <a:ext cx="644315" cy="388612"/>
        </p:xfrm>
        <a:graphic>
          <a:graphicData uri="http://schemas.openxmlformats.org/presentationml/2006/ole">
            <mc:AlternateContent xmlns:mc="http://schemas.openxmlformats.org/markup-compatibility/2006">
              <mc:Choice xmlns:v="urn:schemas-microsoft-com:vml" Requires="v">
                <p:oleObj name="Equation" r:id="rId24" imgW="380880" imgH="228600" progId="Equation.DSMT4">
                  <p:embed/>
                </p:oleObj>
              </mc:Choice>
              <mc:Fallback>
                <p:oleObj name="Equation" r:id="rId24" imgW="380880" imgH="228600" progId="Equation.DSMT4">
                  <p:embed/>
                  <p:pic>
                    <p:nvPicPr>
                      <p:cNvPr id="81936" name="Object 16"/>
                      <p:cNvPicPr>
                        <a:picLocks noChangeAspect="1" noChangeArrowheads="1"/>
                      </p:cNvPicPr>
                      <p:nvPr/>
                    </p:nvPicPr>
                    <p:blipFill>
                      <a:blip r:embed="rId25"/>
                      <a:srcRect/>
                      <a:stretch>
                        <a:fillRect/>
                      </a:stretch>
                    </p:blipFill>
                    <p:spPr bwMode="auto">
                      <a:xfrm>
                        <a:off x="4003935" y="3446388"/>
                        <a:ext cx="644315" cy="388612"/>
                      </a:xfrm>
                      <a:prstGeom prst="rect">
                        <a:avLst/>
                      </a:prstGeom>
                      <a:noFill/>
                      <a:ln>
                        <a:noFill/>
                      </a:ln>
                    </p:spPr>
                  </p:pic>
                </p:oleObj>
              </mc:Fallback>
            </mc:AlternateContent>
          </a:graphicData>
        </a:graphic>
      </p:graphicFrame>
      <p:graphicFrame>
        <p:nvGraphicFramePr>
          <p:cNvPr id="81938" name="Object 18"/>
          <p:cNvGraphicFramePr>
            <a:graphicFrameLocks noChangeAspect="1"/>
          </p:cNvGraphicFramePr>
          <p:nvPr/>
        </p:nvGraphicFramePr>
        <p:xfrm>
          <a:off x="6208902" y="3447116"/>
          <a:ext cx="5083257" cy="420633"/>
        </p:xfrm>
        <a:graphic>
          <a:graphicData uri="http://schemas.openxmlformats.org/presentationml/2006/ole">
            <mc:AlternateContent xmlns:mc="http://schemas.openxmlformats.org/markup-compatibility/2006">
              <mc:Choice xmlns:v="urn:schemas-microsoft-com:vml" Requires="v">
                <p:oleObj name="Equation" r:id="rId26" imgW="2755800" imgH="228600" progId="Equation.DSMT4">
                  <p:embed/>
                </p:oleObj>
              </mc:Choice>
              <mc:Fallback>
                <p:oleObj name="Equation" r:id="rId26" imgW="2755800" imgH="228600" progId="Equation.DSMT4">
                  <p:embed/>
                  <p:pic>
                    <p:nvPicPr>
                      <p:cNvPr id="81938" name="Object 18"/>
                      <p:cNvPicPr>
                        <a:picLocks noChangeAspect="1" noChangeArrowheads="1"/>
                      </p:cNvPicPr>
                      <p:nvPr/>
                    </p:nvPicPr>
                    <p:blipFill>
                      <a:blip r:embed="rId27"/>
                      <a:srcRect/>
                      <a:stretch>
                        <a:fillRect/>
                      </a:stretch>
                    </p:blipFill>
                    <p:spPr bwMode="auto">
                      <a:xfrm>
                        <a:off x="6208902" y="3447116"/>
                        <a:ext cx="5083257" cy="420633"/>
                      </a:xfrm>
                      <a:prstGeom prst="rect">
                        <a:avLst/>
                      </a:prstGeom>
                      <a:noFill/>
                      <a:ln>
                        <a:noFill/>
                      </a:ln>
                      <a:effectLst/>
                    </p:spPr>
                  </p:pic>
                </p:oleObj>
              </mc:Fallback>
            </mc:AlternateContent>
          </a:graphicData>
        </a:graphic>
      </p:graphicFrame>
      <p:sp>
        <p:nvSpPr>
          <p:cNvPr id="2" name="矩形 1"/>
          <p:cNvSpPr/>
          <p:nvPr/>
        </p:nvSpPr>
        <p:spPr>
          <a:xfrm>
            <a:off x="833788" y="2468668"/>
            <a:ext cx="442750" cy="400110"/>
          </a:xfrm>
          <a:prstGeom prst="rect">
            <a:avLst/>
          </a:prstGeom>
        </p:spPr>
        <p:txBody>
          <a:bodyPr wrap="none">
            <a:spAutoFit/>
          </a:bodyPr>
          <a:lstStyle/>
          <a:p>
            <a:r>
              <a:rPr lang="zh-CN" altLang="en-US" sz="2000" b="1" dirty="0">
                <a:solidFill>
                  <a:srgbClr val="0000FF"/>
                </a:solidFill>
                <a:latin typeface="+mn-ea"/>
              </a:rPr>
              <a:t>解</a:t>
            </a:r>
            <a:endParaRPr lang="zh-CN" altLang="en-US" sz="2000" dirty="0">
              <a:solidFill>
                <a:srgbClr val="0000FF"/>
              </a:solidFill>
            </a:endParaRPr>
          </a:p>
        </p:txBody>
      </p:sp>
      <p:sp>
        <p:nvSpPr>
          <p:cNvPr id="21" name="TextBox 3">
            <a:extLst>
              <a:ext uri="{FF2B5EF4-FFF2-40B4-BE49-F238E27FC236}">
                <a16:creationId xmlns:a16="http://schemas.microsoft.com/office/drawing/2014/main" id="{CBC59AF8-97BE-4633-B452-61A9662E844A}"/>
              </a:ext>
            </a:extLst>
          </p:cNvPr>
          <p:cNvSpPr txBox="1"/>
          <p:nvPr/>
        </p:nvSpPr>
        <p:spPr>
          <a:xfrm>
            <a:off x="1032573" y="4908453"/>
            <a:ext cx="4132279" cy="400110"/>
          </a:xfrm>
          <a:prstGeom prst="rect">
            <a:avLst/>
          </a:prstGeom>
          <a:noFill/>
        </p:spPr>
        <p:txBody>
          <a:bodyPr wrap="square">
            <a:spAutoFit/>
          </a:bodyPr>
          <a:lstStyle/>
          <a:p>
            <a:pPr eaLnBrk="1" hangingPunct="1">
              <a:defRPr/>
            </a:pPr>
            <a:r>
              <a:rPr lang="zh-CN" altLang="en-US" sz="2000" b="1" dirty="0">
                <a:latin typeface="+mn-ea"/>
              </a:rPr>
              <a:t>将向量作为矩阵的列向量写出得：                                                      </a:t>
            </a:r>
          </a:p>
        </p:txBody>
      </p:sp>
      <p:graphicFrame>
        <p:nvGraphicFramePr>
          <p:cNvPr id="23" name="Object 2"/>
          <p:cNvGraphicFramePr>
            <a:graphicFrameLocks noChangeAspect="1"/>
          </p:cNvGraphicFramePr>
          <p:nvPr/>
        </p:nvGraphicFramePr>
        <p:xfrm>
          <a:off x="4830868" y="4247595"/>
          <a:ext cx="5170871" cy="1836187"/>
        </p:xfrm>
        <a:graphic>
          <a:graphicData uri="http://schemas.openxmlformats.org/presentationml/2006/ole">
            <mc:AlternateContent xmlns:mc="http://schemas.openxmlformats.org/markup-compatibility/2006">
              <mc:Choice xmlns:v="urn:schemas-microsoft-com:vml" Requires="v">
                <p:oleObj name="Equation" r:id="rId28" imgW="3352800" imgH="1193800" progId="Equation.DSMT4">
                  <p:embed/>
                </p:oleObj>
              </mc:Choice>
              <mc:Fallback>
                <p:oleObj name="Equation" r:id="rId28" imgW="3352800" imgH="1193800" progId="Equation.DSMT4">
                  <p:embed/>
                  <p:pic>
                    <p:nvPicPr>
                      <p:cNvPr id="23" name="Object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830868" y="4247595"/>
                        <a:ext cx="5170871" cy="1836187"/>
                      </a:xfrm>
                      <a:prstGeom prst="rect">
                        <a:avLst/>
                      </a:prstGeom>
                      <a:noFill/>
                      <a:ln>
                        <a:noFill/>
                      </a:ln>
                    </p:spPr>
                  </p:pic>
                </p:oleObj>
              </mc:Fallback>
            </mc:AlternateContent>
          </a:graphicData>
        </a:graphic>
      </p:graphicFrame>
      <p:graphicFrame>
        <p:nvGraphicFramePr>
          <p:cNvPr id="24" name="Object 3"/>
          <p:cNvGraphicFramePr>
            <a:graphicFrameLocks noChangeAspect="1"/>
          </p:cNvGraphicFramePr>
          <p:nvPr/>
        </p:nvGraphicFramePr>
        <p:xfrm>
          <a:off x="5532333" y="4179379"/>
          <a:ext cx="1985962" cy="415925"/>
        </p:xfrm>
        <a:graphic>
          <a:graphicData uri="http://schemas.openxmlformats.org/presentationml/2006/ole">
            <mc:AlternateContent xmlns:mc="http://schemas.openxmlformats.org/markup-compatibility/2006">
              <mc:Choice xmlns:v="urn:schemas-microsoft-com:vml" Requires="v">
                <p:oleObj name="Equation" r:id="rId30" imgW="1091880" imgH="228600" progId="Equation.DSMT4">
                  <p:embed/>
                </p:oleObj>
              </mc:Choice>
              <mc:Fallback>
                <p:oleObj name="Equation" r:id="rId30" imgW="1091880" imgH="228600" progId="Equation.DSMT4">
                  <p:embed/>
                  <p:pic>
                    <p:nvPicPr>
                      <p:cNvPr id="24" name="Object 3"/>
                      <p:cNvPicPr>
                        <a:picLocks noChangeAspect="1" noChangeArrowheads="1"/>
                      </p:cNvPicPr>
                      <p:nvPr/>
                    </p:nvPicPr>
                    <p:blipFill>
                      <a:blip r:embed="rId31"/>
                      <a:srcRect/>
                      <a:stretch>
                        <a:fillRect/>
                      </a:stretch>
                    </p:blipFill>
                    <p:spPr bwMode="auto">
                      <a:xfrm>
                        <a:off x="5532333" y="4179379"/>
                        <a:ext cx="1985962" cy="415925"/>
                      </a:xfrm>
                      <a:prstGeom prst="rect">
                        <a:avLst/>
                      </a:prstGeom>
                      <a:noFill/>
                      <a:ln>
                        <a:noFill/>
                      </a:ln>
                      <a:effectLst/>
                    </p:spPr>
                  </p:pic>
                </p:oleObj>
              </mc:Fallback>
            </mc:AlternateContent>
          </a:graphicData>
        </a:graphic>
      </p:graphicFrame>
      <p:sp>
        <p:nvSpPr>
          <p:cNvPr id="25" name="TextBox 7"/>
          <p:cNvSpPr txBox="1">
            <a:spLocks noChangeArrowheads="1"/>
          </p:cNvSpPr>
          <p:nvPr/>
        </p:nvSpPr>
        <p:spPr bwMode="auto">
          <a:xfrm>
            <a:off x="1507985" y="6164072"/>
            <a:ext cx="45612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故     可由        线性表示，且</a:t>
            </a:r>
          </a:p>
        </p:txBody>
      </p:sp>
      <p:graphicFrame>
        <p:nvGraphicFramePr>
          <p:cNvPr id="26" name="Object 5"/>
          <p:cNvGraphicFramePr>
            <a:graphicFrameLocks noChangeAspect="1"/>
          </p:cNvGraphicFramePr>
          <p:nvPr/>
        </p:nvGraphicFramePr>
        <p:xfrm>
          <a:off x="2990924" y="6166472"/>
          <a:ext cx="1038464" cy="397710"/>
        </p:xfrm>
        <a:graphic>
          <a:graphicData uri="http://schemas.openxmlformats.org/presentationml/2006/ole">
            <mc:AlternateContent xmlns:mc="http://schemas.openxmlformats.org/markup-compatibility/2006">
              <mc:Choice xmlns:v="urn:schemas-microsoft-com:vml" Requires="v">
                <p:oleObj name="Equation" r:id="rId32" imgW="596880" imgH="228600" progId="Equation.DSMT4">
                  <p:embed/>
                </p:oleObj>
              </mc:Choice>
              <mc:Fallback>
                <p:oleObj name="Equation" r:id="rId32" imgW="596880" imgH="228600" progId="Equation.DSMT4">
                  <p:embed/>
                  <p:pic>
                    <p:nvPicPr>
                      <p:cNvPr id="26" name="Object 5"/>
                      <p:cNvPicPr>
                        <a:picLocks noChangeAspect="1" noChangeArrowheads="1"/>
                      </p:cNvPicPr>
                      <p:nvPr/>
                    </p:nvPicPr>
                    <p:blipFill>
                      <a:blip r:embed="rId33"/>
                      <a:srcRect/>
                      <a:stretch>
                        <a:fillRect/>
                      </a:stretch>
                    </p:blipFill>
                    <p:spPr bwMode="auto">
                      <a:xfrm>
                        <a:off x="2990924" y="6166472"/>
                        <a:ext cx="1038464" cy="397710"/>
                      </a:xfrm>
                      <a:prstGeom prst="rect">
                        <a:avLst/>
                      </a:prstGeom>
                      <a:noFill/>
                      <a:ln>
                        <a:noFill/>
                      </a:ln>
                      <a:effectLst/>
                    </p:spPr>
                  </p:pic>
                </p:oleObj>
              </mc:Fallback>
            </mc:AlternateContent>
          </a:graphicData>
        </a:graphic>
      </p:graphicFrame>
      <p:graphicFrame>
        <p:nvGraphicFramePr>
          <p:cNvPr id="27" name="Object 6"/>
          <p:cNvGraphicFramePr>
            <a:graphicFrameLocks noChangeAspect="1"/>
          </p:cNvGraphicFramePr>
          <p:nvPr/>
        </p:nvGraphicFramePr>
        <p:xfrm>
          <a:off x="1853947" y="6164072"/>
          <a:ext cx="671477" cy="405904"/>
        </p:xfrm>
        <a:graphic>
          <a:graphicData uri="http://schemas.openxmlformats.org/presentationml/2006/ole">
            <mc:AlternateContent xmlns:mc="http://schemas.openxmlformats.org/markup-compatibility/2006">
              <mc:Choice xmlns:v="urn:schemas-microsoft-com:vml" Requires="v">
                <p:oleObj name="Equation" r:id="rId34" imgW="380880" imgH="228600" progId="Equation.DSMT4">
                  <p:embed/>
                </p:oleObj>
              </mc:Choice>
              <mc:Fallback>
                <p:oleObj name="Equation" r:id="rId34" imgW="380880" imgH="228600" progId="Equation.DSMT4">
                  <p:embed/>
                  <p:pic>
                    <p:nvPicPr>
                      <p:cNvPr id="27" name="Object 6"/>
                      <p:cNvPicPr>
                        <a:picLocks noChangeAspect="1" noChangeArrowheads="1"/>
                      </p:cNvPicPr>
                      <p:nvPr/>
                    </p:nvPicPr>
                    <p:blipFill>
                      <a:blip r:embed="rId35"/>
                      <a:srcRect/>
                      <a:stretch>
                        <a:fillRect/>
                      </a:stretch>
                    </p:blipFill>
                    <p:spPr bwMode="auto">
                      <a:xfrm>
                        <a:off x="1853947" y="6164072"/>
                        <a:ext cx="671477" cy="405904"/>
                      </a:xfrm>
                      <a:prstGeom prst="rect">
                        <a:avLst/>
                      </a:prstGeom>
                      <a:noFill/>
                      <a:ln>
                        <a:noFill/>
                      </a:ln>
                    </p:spPr>
                  </p:pic>
                </p:oleObj>
              </mc:Fallback>
            </mc:AlternateContent>
          </a:graphicData>
        </a:graphic>
      </p:graphicFrame>
      <p:graphicFrame>
        <p:nvGraphicFramePr>
          <p:cNvPr id="28" name="Object 7"/>
          <p:cNvGraphicFramePr>
            <a:graphicFrameLocks noChangeAspect="1"/>
          </p:cNvGraphicFramePr>
          <p:nvPr/>
        </p:nvGraphicFramePr>
        <p:xfrm>
          <a:off x="5848307" y="6050894"/>
          <a:ext cx="4761453" cy="671575"/>
        </p:xfrm>
        <a:graphic>
          <a:graphicData uri="http://schemas.openxmlformats.org/presentationml/2006/ole">
            <mc:AlternateContent xmlns:mc="http://schemas.openxmlformats.org/markup-compatibility/2006">
              <mc:Choice xmlns:v="urn:schemas-microsoft-com:vml" Requires="v">
                <p:oleObj name="Equation" r:id="rId36" imgW="2793960" imgH="393480" progId="Equation.DSMT4">
                  <p:embed/>
                </p:oleObj>
              </mc:Choice>
              <mc:Fallback>
                <p:oleObj name="Equation" r:id="rId36" imgW="2793960" imgH="393480" progId="Equation.DSMT4">
                  <p:embed/>
                  <p:pic>
                    <p:nvPicPr>
                      <p:cNvPr id="28" name="Object 7"/>
                      <p:cNvPicPr>
                        <a:picLocks noChangeAspect="1" noChangeArrowheads="1"/>
                      </p:cNvPicPr>
                      <p:nvPr/>
                    </p:nvPicPr>
                    <p:blipFill>
                      <a:blip r:embed="rId37"/>
                      <a:srcRect/>
                      <a:stretch>
                        <a:fillRect/>
                      </a:stretch>
                    </p:blipFill>
                    <p:spPr bwMode="auto">
                      <a:xfrm>
                        <a:off x="5848307" y="6050894"/>
                        <a:ext cx="4761453" cy="671575"/>
                      </a:xfrm>
                      <a:prstGeom prst="rect">
                        <a:avLst/>
                      </a:prstGeom>
                      <a:noFill/>
                      <a:ln>
                        <a:noFill/>
                      </a:ln>
                      <a:effectLst/>
                    </p:spPr>
                  </p:pic>
                </p:oleObj>
              </mc:Fallback>
            </mc:AlternateContent>
          </a:graphicData>
        </a:graphic>
      </p:graphicFrame>
      <p:graphicFrame>
        <p:nvGraphicFramePr>
          <p:cNvPr id="29" name="Object 8"/>
          <p:cNvGraphicFramePr>
            <a:graphicFrameLocks noChangeAspect="1"/>
          </p:cNvGraphicFramePr>
          <p:nvPr/>
        </p:nvGraphicFramePr>
        <p:xfrm>
          <a:off x="8002483" y="3874579"/>
          <a:ext cx="1917700" cy="400050"/>
        </p:xfrm>
        <a:graphic>
          <a:graphicData uri="http://schemas.openxmlformats.org/presentationml/2006/ole">
            <mc:AlternateContent xmlns:mc="http://schemas.openxmlformats.org/markup-compatibility/2006">
              <mc:Choice xmlns:v="urn:schemas-microsoft-com:vml" Requires="v">
                <p:oleObj name="Equation" r:id="rId38" imgW="1091880" imgH="228600" progId="Equation.DSMT4">
                  <p:embed/>
                </p:oleObj>
              </mc:Choice>
              <mc:Fallback>
                <p:oleObj name="Equation" r:id="rId38" imgW="1091880" imgH="228600" progId="Equation.DSMT4">
                  <p:embed/>
                  <p:pic>
                    <p:nvPicPr>
                      <p:cNvPr id="29" name="Object 8"/>
                      <p:cNvPicPr>
                        <a:picLocks noChangeAspect="1" noChangeArrowheads="1"/>
                      </p:cNvPicPr>
                      <p:nvPr/>
                    </p:nvPicPr>
                    <p:blipFill>
                      <a:blip r:embed="rId39"/>
                      <a:srcRect/>
                      <a:stretch>
                        <a:fillRect/>
                      </a:stretch>
                    </p:blipFill>
                    <p:spPr bwMode="auto">
                      <a:xfrm>
                        <a:off x="8002483" y="3874579"/>
                        <a:ext cx="1917700" cy="4000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43540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7346"/>
                                        </p:tgtEl>
                                        <p:attrNameLst>
                                          <p:attrName>style.visibility</p:attrName>
                                        </p:attrNameLst>
                                      </p:cBhvr>
                                      <p:to>
                                        <p:strVal val="visible"/>
                                      </p:to>
                                    </p:set>
                                    <p:animEffect transition="in" filter="blinds(horizontal)">
                                      <p:cBhvr>
                                        <p:cTn id="10" dur="500"/>
                                        <p:tgtEl>
                                          <p:spTgt spid="57346"/>
                                        </p:tgtEl>
                                      </p:cBhvr>
                                    </p:animEffect>
                                  </p:childTnLst>
                                </p:cTn>
                              </p:par>
                              <p:par>
                                <p:cTn id="11" presetID="3" presetClass="entr" presetSubtype="10" fill="hold" nodeType="withEffect">
                                  <p:stCondLst>
                                    <p:cond delay="0"/>
                                  </p:stCondLst>
                                  <p:childTnLst>
                                    <p:set>
                                      <p:cBhvr>
                                        <p:cTn id="12" dur="1" fill="hold">
                                          <p:stCondLst>
                                            <p:cond delay="0"/>
                                          </p:stCondLst>
                                        </p:cTn>
                                        <p:tgtEl>
                                          <p:spTgt spid="57347"/>
                                        </p:tgtEl>
                                        <p:attrNameLst>
                                          <p:attrName>style.visibility</p:attrName>
                                        </p:attrNameLst>
                                      </p:cBhvr>
                                      <p:to>
                                        <p:strVal val="visible"/>
                                      </p:to>
                                    </p:set>
                                    <p:animEffect transition="in" filter="blinds(horizontal)">
                                      <p:cBhvr>
                                        <p:cTn id="13" dur="500"/>
                                        <p:tgtEl>
                                          <p:spTgt spid="57347"/>
                                        </p:tgtEl>
                                      </p:cBhvr>
                                    </p:animEffect>
                                  </p:childTnLst>
                                </p:cTn>
                              </p:par>
                              <p:par>
                                <p:cTn id="14" presetID="3" presetClass="entr" presetSubtype="10" fill="hold" nodeType="withEffect">
                                  <p:stCondLst>
                                    <p:cond delay="0"/>
                                  </p:stCondLst>
                                  <p:childTnLst>
                                    <p:set>
                                      <p:cBhvr>
                                        <p:cTn id="15" dur="1" fill="hold">
                                          <p:stCondLst>
                                            <p:cond delay="0"/>
                                          </p:stCondLst>
                                        </p:cTn>
                                        <p:tgtEl>
                                          <p:spTgt spid="57348"/>
                                        </p:tgtEl>
                                        <p:attrNameLst>
                                          <p:attrName>style.visibility</p:attrName>
                                        </p:attrNameLst>
                                      </p:cBhvr>
                                      <p:to>
                                        <p:strVal val="visible"/>
                                      </p:to>
                                    </p:set>
                                    <p:animEffect transition="in" filter="blinds(horizontal)">
                                      <p:cBhvr>
                                        <p:cTn id="16" dur="500"/>
                                        <p:tgtEl>
                                          <p:spTgt spid="5734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7360"/>
                                        </p:tgtEl>
                                        <p:attrNameLst>
                                          <p:attrName>style.visibility</p:attrName>
                                        </p:attrNameLst>
                                      </p:cBhvr>
                                      <p:to>
                                        <p:strVal val="visible"/>
                                      </p:to>
                                    </p:set>
                                    <p:animEffect transition="in" filter="blinds(horizontal)">
                                      <p:cBhvr>
                                        <p:cTn id="19" dur="500"/>
                                        <p:tgtEl>
                                          <p:spTgt spid="57360"/>
                                        </p:tgtEl>
                                      </p:cBhvr>
                                    </p:animEffect>
                                  </p:childTnLst>
                                </p:cTn>
                              </p:par>
                              <p:par>
                                <p:cTn id="20" presetID="3" presetClass="entr" presetSubtype="10" fill="hold" nodeType="withEffect">
                                  <p:stCondLst>
                                    <p:cond delay="0"/>
                                  </p:stCondLst>
                                  <p:childTnLst>
                                    <p:set>
                                      <p:cBhvr>
                                        <p:cTn id="21" dur="1" fill="hold">
                                          <p:stCondLst>
                                            <p:cond delay="0"/>
                                          </p:stCondLst>
                                        </p:cTn>
                                        <p:tgtEl>
                                          <p:spTgt spid="57349"/>
                                        </p:tgtEl>
                                        <p:attrNameLst>
                                          <p:attrName>style.visibility</p:attrName>
                                        </p:attrNameLst>
                                      </p:cBhvr>
                                      <p:to>
                                        <p:strVal val="visible"/>
                                      </p:to>
                                    </p:set>
                                    <p:animEffect transition="in" filter="blinds(horizontal)">
                                      <p:cBhvr>
                                        <p:cTn id="22" dur="500"/>
                                        <p:tgtEl>
                                          <p:spTgt spid="57349"/>
                                        </p:tgtEl>
                                      </p:cBhvr>
                                    </p:animEffect>
                                  </p:childTnLst>
                                </p:cTn>
                              </p:par>
                              <p:par>
                                <p:cTn id="23" presetID="3" presetClass="entr" presetSubtype="10" fill="hold" nodeType="withEffect">
                                  <p:stCondLst>
                                    <p:cond delay="0"/>
                                  </p:stCondLst>
                                  <p:childTnLst>
                                    <p:set>
                                      <p:cBhvr>
                                        <p:cTn id="24" dur="1" fill="hold">
                                          <p:stCondLst>
                                            <p:cond delay="0"/>
                                          </p:stCondLst>
                                        </p:cTn>
                                        <p:tgtEl>
                                          <p:spTgt spid="57350"/>
                                        </p:tgtEl>
                                        <p:attrNameLst>
                                          <p:attrName>style.visibility</p:attrName>
                                        </p:attrNameLst>
                                      </p:cBhvr>
                                      <p:to>
                                        <p:strVal val="visible"/>
                                      </p:to>
                                    </p:set>
                                    <p:animEffect transition="in" filter="blinds(horizontal)">
                                      <p:cBhvr>
                                        <p:cTn id="25" dur="500"/>
                                        <p:tgtEl>
                                          <p:spTgt spid="57350"/>
                                        </p:tgtEl>
                                      </p:cBhvr>
                                    </p:animEffect>
                                  </p:childTnLst>
                                </p:cTn>
                              </p:par>
                              <p:par>
                                <p:cTn id="26" presetID="3" presetClass="entr" presetSubtype="10" fill="hold" nodeType="withEffect">
                                  <p:stCondLst>
                                    <p:cond delay="0"/>
                                  </p:stCondLst>
                                  <p:childTnLst>
                                    <p:set>
                                      <p:cBhvr>
                                        <p:cTn id="27" dur="1" fill="hold">
                                          <p:stCondLst>
                                            <p:cond delay="0"/>
                                          </p:stCondLst>
                                        </p:cTn>
                                        <p:tgtEl>
                                          <p:spTgt spid="57351"/>
                                        </p:tgtEl>
                                        <p:attrNameLst>
                                          <p:attrName>style.visibility</p:attrName>
                                        </p:attrNameLst>
                                      </p:cBhvr>
                                      <p:to>
                                        <p:strVal val="visible"/>
                                      </p:to>
                                    </p:set>
                                    <p:animEffect transition="in" filter="blinds(horizontal)">
                                      <p:cBhvr>
                                        <p:cTn id="28" dur="500"/>
                                        <p:tgtEl>
                                          <p:spTgt spid="57351"/>
                                        </p:tgtEl>
                                      </p:cBhvr>
                                    </p:animEffect>
                                  </p:childTnLst>
                                </p:cTn>
                              </p:par>
                              <p:par>
                                <p:cTn id="29" presetID="3" presetClass="entr" presetSubtype="10" fill="hold" nodeType="withEffect">
                                  <p:stCondLst>
                                    <p:cond delay="0"/>
                                  </p:stCondLst>
                                  <p:childTnLst>
                                    <p:set>
                                      <p:cBhvr>
                                        <p:cTn id="30" dur="1" fill="hold">
                                          <p:stCondLst>
                                            <p:cond delay="0"/>
                                          </p:stCondLst>
                                        </p:cTn>
                                        <p:tgtEl>
                                          <p:spTgt spid="57354"/>
                                        </p:tgtEl>
                                        <p:attrNameLst>
                                          <p:attrName>style.visibility</p:attrName>
                                        </p:attrNameLst>
                                      </p:cBhvr>
                                      <p:to>
                                        <p:strVal val="visible"/>
                                      </p:to>
                                    </p:set>
                                    <p:animEffect transition="in" filter="blinds(horizontal)">
                                      <p:cBhvr>
                                        <p:cTn id="31" dur="500"/>
                                        <p:tgtEl>
                                          <p:spTgt spid="5735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7362"/>
                                        </p:tgtEl>
                                        <p:attrNameLst>
                                          <p:attrName>style.visibility</p:attrName>
                                        </p:attrNameLst>
                                      </p:cBhvr>
                                      <p:to>
                                        <p:strVal val="visible"/>
                                      </p:to>
                                    </p:set>
                                    <p:animEffect transition="in" filter="blinds(horizontal)">
                                      <p:cBhvr>
                                        <p:cTn id="34" dur="500"/>
                                        <p:tgtEl>
                                          <p:spTgt spid="5736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linds(horizontal)">
                                      <p:cBhvr>
                                        <p:cTn id="43" dur="500"/>
                                        <p:tgtEl>
                                          <p:spTgt spid="14"/>
                                        </p:tgtEl>
                                      </p:cBhvr>
                                    </p:animEffect>
                                  </p:childTnLst>
                                </p:cTn>
                              </p:par>
                              <p:par>
                                <p:cTn id="44" presetID="3" presetClass="entr" presetSubtype="1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linds(horizontal)">
                                      <p:cBhvr>
                                        <p:cTn id="46" dur="500"/>
                                        <p:tgtEl>
                                          <p:spTgt spid="16"/>
                                        </p:tgtEl>
                                      </p:cBhvr>
                                    </p:animEffect>
                                  </p:childTnLst>
                                </p:cTn>
                              </p:par>
                              <p:par>
                                <p:cTn id="47" presetID="3" presetClass="entr" presetSubtype="1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linds(horizontal)">
                                      <p:cBhvr>
                                        <p:cTn id="49" dur="500"/>
                                        <p:tgtEl>
                                          <p:spTgt spid="17"/>
                                        </p:tgtEl>
                                      </p:cBhvr>
                                    </p:animEffect>
                                  </p:childTnLst>
                                </p:cTn>
                              </p:par>
                              <p:par>
                                <p:cTn id="50" presetID="3" presetClass="entr" presetSubtype="10" fill="hold" nodeType="withEffect">
                                  <p:stCondLst>
                                    <p:cond delay="0"/>
                                  </p:stCondLst>
                                  <p:childTnLst>
                                    <p:set>
                                      <p:cBhvr>
                                        <p:cTn id="51" dur="1" fill="hold">
                                          <p:stCondLst>
                                            <p:cond delay="0"/>
                                          </p:stCondLst>
                                        </p:cTn>
                                        <p:tgtEl>
                                          <p:spTgt spid="81934"/>
                                        </p:tgtEl>
                                        <p:attrNameLst>
                                          <p:attrName>style.visibility</p:attrName>
                                        </p:attrNameLst>
                                      </p:cBhvr>
                                      <p:to>
                                        <p:strVal val="visible"/>
                                      </p:to>
                                    </p:set>
                                    <p:animEffect transition="in" filter="blinds(horizontal)">
                                      <p:cBhvr>
                                        <p:cTn id="52" dur="500"/>
                                        <p:tgtEl>
                                          <p:spTgt spid="819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2" presetClass="entr" presetSubtype="8" fill="hold" nodeType="withEffect">
                                  <p:stCondLst>
                                    <p:cond delay="0"/>
                                  </p:stCondLst>
                                  <p:childTnLst>
                                    <p:set>
                                      <p:cBhvr>
                                        <p:cTn id="59" dur="1" fill="hold">
                                          <p:stCondLst>
                                            <p:cond delay="0"/>
                                          </p:stCondLst>
                                        </p:cTn>
                                        <p:tgtEl>
                                          <p:spTgt spid="81935"/>
                                        </p:tgtEl>
                                        <p:attrNameLst>
                                          <p:attrName>style.visibility</p:attrName>
                                        </p:attrNameLst>
                                      </p:cBhvr>
                                      <p:to>
                                        <p:strVal val="visible"/>
                                      </p:to>
                                    </p:set>
                                    <p:animEffect transition="in" filter="wipe(left)">
                                      <p:cBhvr>
                                        <p:cTn id="60" dur="500"/>
                                        <p:tgtEl>
                                          <p:spTgt spid="81935"/>
                                        </p:tgtEl>
                                      </p:cBhvr>
                                    </p:animEffect>
                                  </p:childTnLst>
                                </p:cTn>
                              </p:par>
                              <p:par>
                                <p:cTn id="61" presetID="22" presetClass="entr" presetSubtype="8" fill="hold" nodeType="withEffect">
                                  <p:stCondLst>
                                    <p:cond delay="0"/>
                                  </p:stCondLst>
                                  <p:childTnLst>
                                    <p:set>
                                      <p:cBhvr>
                                        <p:cTn id="62" dur="1" fill="hold">
                                          <p:stCondLst>
                                            <p:cond delay="0"/>
                                          </p:stCondLst>
                                        </p:cTn>
                                        <p:tgtEl>
                                          <p:spTgt spid="81936"/>
                                        </p:tgtEl>
                                        <p:attrNameLst>
                                          <p:attrName>style.visibility</p:attrName>
                                        </p:attrNameLst>
                                      </p:cBhvr>
                                      <p:to>
                                        <p:strVal val="visible"/>
                                      </p:to>
                                    </p:set>
                                    <p:animEffect transition="in" filter="wipe(left)">
                                      <p:cBhvr>
                                        <p:cTn id="63" dur="500"/>
                                        <p:tgtEl>
                                          <p:spTgt spid="81936"/>
                                        </p:tgtEl>
                                      </p:cBhvr>
                                    </p:animEffect>
                                  </p:childTnLst>
                                </p:cTn>
                              </p:par>
                              <p:par>
                                <p:cTn id="64" presetID="22" presetClass="entr" presetSubtype="8" fill="hold" nodeType="withEffect">
                                  <p:stCondLst>
                                    <p:cond delay="0"/>
                                  </p:stCondLst>
                                  <p:childTnLst>
                                    <p:set>
                                      <p:cBhvr>
                                        <p:cTn id="65" dur="1" fill="hold">
                                          <p:stCondLst>
                                            <p:cond delay="0"/>
                                          </p:stCondLst>
                                        </p:cTn>
                                        <p:tgtEl>
                                          <p:spTgt spid="81938"/>
                                        </p:tgtEl>
                                        <p:attrNameLst>
                                          <p:attrName>style.visibility</p:attrName>
                                        </p:attrNameLst>
                                      </p:cBhvr>
                                      <p:to>
                                        <p:strVal val="visible"/>
                                      </p:to>
                                    </p:set>
                                    <p:animEffect transition="in" filter="wipe(left)">
                                      <p:cBhvr>
                                        <p:cTn id="66" dur="500"/>
                                        <p:tgtEl>
                                          <p:spTgt spid="81938"/>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blinds(horizontal)">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blinds(horizontal)">
                                      <p:cBhvr>
                                        <p:cTn id="76" dur="500"/>
                                        <p:tgtEl>
                                          <p:spTgt spid="23"/>
                                        </p:tgtEl>
                                      </p:cBhvr>
                                    </p:animEffect>
                                  </p:childTnLst>
                                </p:cTn>
                              </p:par>
                              <p:par>
                                <p:cTn id="77" presetID="3" presetClass="entr" presetSubtype="1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blinds(horizontal)">
                                      <p:cBhvr>
                                        <p:cTn id="79" dur="500"/>
                                        <p:tgtEl>
                                          <p:spTgt spid="24"/>
                                        </p:tgtEl>
                                      </p:cBhvr>
                                    </p:animEffect>
                                  </p:childTnLst>
                                </p:cTn>
                              </p:par>
                              <p:par>
                                <p:cTn id="80" presetID="3" presetClass="entr" presetSubtype="1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linds(horizontal)">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left)">
                                      <p:cBhvr>
                                        <p:cTn id="87" dur="500"/>
                                        <p:tgtEl>
                                          <p:spTgt spid="25"/>
                                        </p:tgtEl>
                                      </p:cBhvr>
                                    </p:animEffect>
                                  </p:childTnLst>
                                </p:cTn>
                              </p:par>
                              <p:par>
                                <p:cTn id="88" presetID="22" presetClass="entr" presetSubtype="8" fill="hold"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left)">
                                      <p:cBhvr>
                                        <p:cTn id="90" dur="500"/>
                                        <p:tgtEl>
                                          <p:spTgt spid="26"/>
                                        </p:tgtEl>
                                      </p:cBhvr>
                                    </p:animEffect>
                                  </p:childTnLst>
                                </p:cTn>
                              </p:par>
                              <p:par>
                                <p:cTn id="91" presetID="22" presetClass="entr" presetSubtype="8"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left)">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wipe(left)">
                                      <p:cBhvr>
                                        <p:cTn id="9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7360" grpId="0"/>
      <p:bldP spid="14" grpId="0"/>
      <p:bldP spid="57362" grpId="0"/>
      <p:bldP spid="22" grpId="0"/>
      <p:bldP spid="2" grpId="0"/>
      <p:bldP spid="21" grpId="0"/>
      <p:bldP spid="2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653143" y="842462"/>
            <a:ext cx="8992664" cy="491070"/>
            <a:chOff x="653143" y="842462"/>
            <a:chExt cx="8992664" cy="491070"/>
          </a:xfrm>
        </p:grpSpPr>
        <p:graphicFrame>
          <p:nvGraphicFramePr>
            <p:cNvPr id="2" name="对象 1"/>
            <p:cNvGraphicFramePr>
              <a:graphicFrameLocks noChangeAspect="1"/>
            </p:cNvGraphicFramePr>
            <p:nvPr/>
          </p:nvGraphicFramePr>
          <p:xfrm>
            <a:off x="1953172" y="945989"/>
            <a:ext cx="221064" cy="243170"/>
          </p:xfrm>
          <a:graphic>
            <a:graphicData uri="http://schemas.openxmlformats.org/presentationml/2006/ole">
              <mc:AlternateContent xmlns:mc="http://schemas.openxmlformats.org/markup-compatibility/2006">
                <mc:Choice xmlns:v="urn:schemas-microsoft-com:vml" Requires="v">
                  <p:oleObj name="Equation" r:id="rId2" imgW="126835" imgH="139518" progId="Equation.DSMT4">
                    <p:embed/>
                  </p:oleObj>
                </mc:Choice>
                <mc:Fallback>
                  <p:oleObj name="Equation" r:id="rId2" imgW="126835" imgH="139518" progId="Equation.DSMT4">
                    <p:embed/>
                    <p:pic>
                      <p:nvPicPr>
                        <p:cNvPr id="2"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172" y="945989"/>
                          <a:ext cx="221064" cy="243170"/>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2983158" y="938156"/>
            <a:ext cx="265276" cy="287382"/>
          </p:xfrm>
          <a:graphic>
            <a:graphicData uri="http://schemas.openxmlformats.org/presentationml/2006/ole">
              <mc:AlternateContent xmlns:mc="http://schemas.openxmlformats.org/markup-compatibility/2006">
                <mc:Choice xmlns:v="urn:schemas-microsoft-com:vml" Requires="v">
                  <p:oleObj name="Equation" r:id="rId4" imgW="152268" imgH="164957" progId="Equation.DSMT4">
                    <p:embed/>
                  </p:oleObj>
                </mc:Choice>
                <mc:Fallback>
                  <p:oleObj name="Equation" r:id="rId4" imgW="152268" imgH="164957" progId="Equation.DSMT4">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3158" y="938156"/>
                          <a:ext cx="265276" cy="287382"/>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4284622" y="972824"/>
            <a:ext cx="221064" cy="243170"/>
          </p:xfrm>
          <a:graphic>
            <a:graphicData uri="http://schemas.openxmlformats.org/presentationml/2006/ole">
              <mc:AlternateContent xmlns:mc="http://schemas.openxmlformats.org/markup-compatibility/2006">
                <mc:Choice xmlns:v="urn:schemas-microsoft-com:vml" Requires="v">
                  <p:oleObj name="Equation" r:id="rId6" imgW="126835" imgH="139518" progId="Equation.DSMT4">
                    <p:embed/>
                  </p:oleObj>
                </mc:Choice>
                <mc:Fallback>
                  <p:oleObj name="Equation" r:id="rId6" imgW="126835" imgH="139518" progId="Equation.DSMT4">
                    <p:embed/>
                    <p:pic>
                      <p:nvPicPr>
                        <p:cNvPr id="4"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622" y="972824"/>
                          <a:ext cx="221064" cy="243170"/>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6147292" y="923883"/>
            <a:ext cx="265276" cy="287382"/>
          </p:xfrm>
          <a:graphic>
            <a:graphicData uri="http://schemas.openxmlformats.org/presentationml/2006/ole">
              <mc:AlternateContent xmlns:mc="http://schemas.openxmlformats.org/markup-compatibility/2006">
                <mc:Choice xmlns:v="urn:schemas-microsoft-com:vml" Requires="v">
                  <p:oleObj name="Equation" r:id="rId8" imgW="152268" imgH="164957" progId="Equation.DSMT4">
                    <p:embed/>
                  </p:oleObj>
                </mc:Choice>
                <mc:Fallback>
                  <p:oleObj name="Equation" r:id="rId8" imgW="152268" imgH="164957" progId="Equation.DSMT4">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292" y="923883"/>
                          <a:ext cx="265276" cy="287382"/>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8486937" y="880352"/>
            <a:ext cx="563712" cy="453180"/>
          </p:xfrm>
          <a:graphic>
            <a:graphicData uri="http://schemas.openxmlformats.org/presentationml/2006/ole">
              <mc:AlternateContent xmlns:mc="http://schemas.openxmlformats.org/markup-compatibility/2006">
                <mc:Choice xmlns:v="urn:schemas-microsoft-com:vml" Requires="v">
                  <p:oleObj name="Equation" r:id="rId9" imgW="317225" imgH="253780" progId="Equation.DSMT4">
                    <p:embed/>
                  </p:oleObj>
                </mc:Choice>
                <mc:Fallback>
                  <p:oleObj name="Equation" r:id="rId9" imgW="317225" imgH="253780" progId="Equation.DSMT4">
                    <p:embed/>
                    <p:pic>
                      <p:nvPicPr>
                        <p:cNvPr id="6"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86937" y="880352"/>
                          <a:ext cx="563712" cy="453180"/>
                        </a:xfrm>
                        <a:prstGeom prst="rect">
                          <a:avLst/>
                        </a:prstGeom>
                        <a:noFill/>
                      </p:spPr>
                    </p:pic>
                  </p:oleObj>
                </mc:Fallback>
              </mc:AlternateContent>
            </a:graphicData>
          </a:graphic>
        </p:graphicFrame>
        <p:sp>
          <p:nvSpPr>
            <p:cNvPr id="18" name="Rectangle 17"/>
            <p:cNvSpPr>
              <a:spLocks noChangeArrowheads="1"/>
            </p:cNvSpPr>
            <p:nvPr/>
          </p:nvSpPr>
          <p:spPr bwMode="auto">
            <a:xfrm>
              <a:off x="653143" y="842462"/>
              <a:ext cx="16065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rgbClr val="0000FF"/>
                  </a:solidFill>
                  <a:effectLst/>
                  <a:latin typeface="+mn-ea"/>
                  <a:cs typeface="Times New Roman" panose="02020603050405020304" pitchFamily="18" charset="0"/>
                </a:rPr>
                <a:t>定理</a:t>
              </a:r>
              <a:r>
                <a:rPr kumimoji="0" lang="en-US" altLang="zh-CN" sz="2000" b="1" i="0" u="none" strike="noStrike" cap="none" normalizeH="0" baseline="0">
                  <a:ln>
                    <a:noFill/>
                  </a:ln>
                  <a:solidFill>
                    <a:srgbClr val="0000FF"/>
                  </a:solidFill>
                  <a:effectLst/>
                  <a:latin typeface="+mn-ea"/>
                  <a:cs typeface="Times New Roman" panose="02020603050405020304" pitchFamily="18" charset="0"/>
                </a:rPr>
                <a:t>2.5.6  </a:t>
              </a:r>
              <a:endParaRPr kumimoji="0" lang="en-US" altLang="zh-CN" sz="2000" b="1" i="0" u="none" strike="noStrike" cap="none" normalizeH="0" baseline="0">
                <a:ln>
                  <a:noFill/>
                </a:ln>
                <a:solidFill>
                  <a:srgbClr val="0000FF"/>
                </a:solidFill>
                <a:effectLst/>
                <a:latin typeface="+mn-ea"/>
              </a:endParaRPr>
            </a:p>
          </p:txBody>
        </p:sp>
        <p:sp>
          <p:nvSpPr>
            <p:cNvPr id="19" name="Rectangle 18"/>
            <p:cNvSpPr>
              <a:spLocks noChangeArrowheads="1"/>
            </p:cNvSpPr>
            <p:nvPr/>
          </p:nvSpPr>
          <p:spPr bwMode="auto">
            <a:xfrm>
              <a:off x="2135518" y="867519"/>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阶矩阵</a:t>
              </a:r>
              <a:endParaRPr kumimoji="0" lang="zh-CN" sz="2000" b="1" i="0" u="none" strike="noStrike" cap="none" normalizeH="0" baseline="0">
                <a:ln>
                  <a:noFill/>
                </a:ln>
                <a:solidFill>
                  <a:schemeClr val="tx1"/>
                </a:solidFill>
                <a:effectLst/>
                <a:latin typeface="+mn-ea"/>
              </a:endParaRPr>
            </a:p>
          </p:txBody>
        </p:sp>
        <p:sp>
          <p:nvSpPr>
            <p:cNvPr id="20" name="Rectangle 19"/>
            <p:cNvSpPr>
              <a:spLocks noChangeArrowheads="1"/>
            </p:cNvSpPr>
            <p:nvPr/>
          </p:nvSpPr>
          <p:spPr bwMode="auto">
            <a:xfrm>
              <a:off x="3176284" y="89435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的秩等于</a:t>
              </a:r>
              <a:endParaRPr kumimoji="0" lang="zh-CN" sz="2000" b="1" i="0" u="none" strike="noStrike" cap="none" normalizeH="0" baseline="0" dirty="0">
                <a:ln>
                  <a:noFill/>
                </a:ln>
                <a:solidFill>
                  <a:schemeClr val="tx1"/>
                </a:solidFill>
                <a:effectLst/>
                <a:latin typeface="+mn-ea"/>
              </a:endParaRPr>
            </a:p>
          </p:txBody>
        </p:sp>
        <p:sp>
          <p:nvSpPr>
            <p:cNvPr id="21" name="Rectangle 20"/>
            <p:cNvSpPr>
              <a:spLocks noChangeArrowheads="1"/>
            </p:cNvSpPr>
            <p:nvPr/>
          </p:nvSpPr>
          <p:spPr bwMode="auto">
            <a:xfrm>
              <a:off x="4503834" y="86751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的充要条件是</a:t>
              </a:r>
              <a:endParaRPr kumimoji="0" lang="zh-CN" sz="2000" b="1" i="0" u="none" strike="noStrike" cap="none" normalizeH="0" baseline="0">
                <a:ln>
                  <a:noFill/>
                </a:ln>
                <a:solidFill>
                  <a:schemeClr val="tx1"/>
                </a:solidFill>
                <a:effectLst/>
                <a:latin typeface="+mn-ea"/>
              </a:endParaRPr>
            </a:p>
          </p:txBody>
        </p:sp>
        <p:sp>
          <p:nvSpPr>
            <p:cNvPr id="22" name="Rectangle 21"/>
            <p:cNvSpPr>
              <a:spLocks noChangeArrowheads="1"/>
            </p:cNvSpPr>
            <p:nvPr/>
          </p:nvSpPr>
          <p:spPr bwMode="auto">
            <a:xfrm>
              <a:off x="6344345" y="881792"/>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为非奇异矩阵（即</a:t>
              </a:r>
              <a:endParaRPr kumimoji="0" lang="zh-CN" sz="2000" b="1" i="0" u="none" strike="noStrike" cap="none" normalizeH="0" baseline="0">
                <a:ln>
                  <a:noFill/>
                </a:ln>
                <a:solidFill>
                  <a:schemeClr val="tx1"/>
                </a:solidFill>
                <a:effectLst/>
                <a:latin typeface="+mn-ea"/>
              </a:endParaRPr>
            </a:p>
          </p:txBody>
        </p:sp>
        <p:sp>
          <p:nvSpPr>
            <p:cNvPr id="23" name="Rectangle 22"/>
            <p:cNvSpPr>
              <a:spLocks noChangeArrowheads="1"/>
            </p:cNvSpPr>
            <p:nvPr/>
          </p:nvSpPr>
          <p:spPr bwMode="auto">
            <a:xfrm>
              <a:off x="8943371" y="853093"/>
              <a:ext cx="7024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19125" algn="l"/>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0</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000" b="1" i="0" u="none" strike="noStrike" cap="none" normalizeH="0" baseline="0" dirty="0">
                <a:ln>
                  <a:noFill/>
                </a:ln>
                <a:solidFill>
                  <a:schemeClr val="tx1"/>
                </a:solidFill>
                <a:effectLst/>
                <a:latin typeface="+mn-ea"/>
              </a:endParaRPr>
            </a:p>
          </p:txBody>
        </p:sp>
      </p:grpSp>
      <p:grpSp>
        <p:nvGrpSpPr>
          <p:cNvPr id="43" name="组合 42"/>
          <p:cNvGrpSpPr/>
          <p:nvPr/>
        </p:nvGrpSpPr>
        <p:grpSpPr>
          <a:xfrm>
            <a:off x="1684819" y="1984405"/>
            <a:ext cx="6054131" cy="406502"/>
            <a:chOff x="1684819" y="1984405"/>
            <a:chExt cx="6054131" cy="406502"/>
          </a:xfrm>
        </p:grpSpPr>
        <p:graphicFrame>
          <p:nvGraphicFramePr>
            <p:cNvPr id="13" name="对象 12"/>
            <p:cNvGraphicFramePr>
              <a:graphicFrameLocks noChangeAspect="1"/>
            </p:cNvGraphicFramePr>
            <p:nvPr/>
          </p:nvGraphicFramePr>
          <p:xfrm>
            <a:off x="2875217" y="2033233"/>
            <a:ext cx="773723" cy="353702"/>
          </p:xfrm>
          <a:graphic>
            <a:graphicData uri="http://schemas.openxmlformats.org/presentationml/2006/ole">
              <mc:AlternateContent xmlns:mc="http://schemas.openxmlformats.org/markup-compatibility/2006">
                <mc:Choice xmlns:v="urn:schemas-microsoft-com:vml" Requires="v">
                  <p:oleObj name="Equation" r:id="rId11" imgW="444307" imgH="203112" progId="Equation.DSMT4">
                    <p:embed/>
                  </p:oleObj>
                </mc:Choice>
                <mc:Fallback>
                  <p:oleObj name="Equation" r:id="rId11" imgW="444307" imgH="203112" progId="Equation.DSMT4">
                    <p:embed/>
                    <p:pic>
                      <p:nvPicPr>
                        <p:cNvPr id="13" name="对象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75217" y="2033233"/>
                          <a:ext cx="773723" cy="353702"/>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5086186" y="2037205"/>
            <a:ext cx="2652764" cy="353702"/>
          </p:xfrm>
          <a:graphic>
            <a:graphicData uri="http://schemas.openxmlformats.org/presentationml/2006/ole">
              <mc:AlternateContent xmlns:mc="http://schemas.openxmlformats.org/markup-compatibility/2006">
                <mc:Choice xmlns:v="urn:schemas-microsoft-com:vml" Requires="v">
                  <p:oleObj name="Equation" r:id="rId13" imgW="1524000" imgH="203200" progId="Equation.DSMT4">
                    <p:embed/>
                  </p:oleObj>
                </mc:Choice>
                <mc:Fallback>
                  <p:oleObj name="Equation" r:id="rId13" imgW="1524000" imgH="203200" progId="Equation.DSMT4">
                    <p:embed/>
                    <p:pic>
                      <p:nvPicPr>
                        <p:cNvPr id="14" name="对象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86186" y="2037205"/>
                          <a:ext cx="2652764" cy="353702"/>
                        </a:xfrm>
                        <a:prstGeom prst="rect">
                          <a:avLst/>
                        </a:prstGeom>
                        <a:noFill/>
                      </p:spPr>
                    </p:pic>
                  </p:oleObj>
                </mc:Fallback>
              </mc:AlternateContent>
            </a:graphicData>
          </a:graphic>
        </p:graphicFrame>
        <p:sp>
          <p:nvSpPr>
            <p:cNvPr id="29" name="Rectangle 28"/>
            <p:cNvSpPr>
              <a:spLocks noChangeArrowheads="1"/>
            </p:cNvSpPr>
            <p:nvPr/>
          </p:nvSpPr>
          <p:spPr bwMode="auto">
            <a:xfrm>
              <a:off x="1684819" y="1984405"/>
              <a:ext cx="12186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反之</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若</a:t>
              </a:r>
              <a:endParaRPr kumimoji="0" lang="zh-CN" altLang="en-US" sz="2000" b="1" i="0" u="none" strike="noStrike" cap="none" normalizeH="0" baseline="0" dirty="0">
                <a:ln>
                  <a:noFill/>
                </a:ln>
                <a:solidFill>
                  <a:schemeClr val="tx1"/>
                </a:solidFill>
                <a:effectLst/>
                <a:latin typeface="+mn-ea"/>
              </a:endParaRPr>
            </a:p>
          </p:txBody>
        </p:sp>
        <p:sp>
          <p:nvSpPr>
            <p:cNvPr id="30" name="Rectangle 29"/>
            <p:cNvSpPr>
              <a:spLocks noChangeArrowheads="1"/>
            </p:cNvSpPr>
            <p:nvPr/>
          </p:nvSpPr>
          <p:spPr bwMode="auto">
            <a:xfrm>
              <a:off x="3552545" y="1990797"/>
              <a:ext cx="16001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则由</a:t>
              </a: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性质</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4</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grpSp>
      <p:grpSp>
        <p:nvGrpSpPr>
          <p:cNvPr id="42" name="组合 41"/>
          <p:cNvGrpSpPr/>
          <p:nvPr/>
        </p:nvGrpSpPr>
        <p:grpSpPr>
          <a:xfrm>
            <a:off x="807591" y="3898203"/>
            <a:ext cx="7875346" cy="429759"/>
            <a:chOff x="807591" y="3898203"/>
            <a:chExt cx="7875346" cy="429759"/>
          </a:xfrm>
        </p:grpSpPr>
        <p:graphicFrame>
          <p:nvGraphicFramePr>
            <p:cNvPr id="15" name="对象 14"/>
            <p:cNvGraphicFramePr>
              <a:graphicFrameLocks noChangeAspect="1"/>
            </p:cNvGraphicFramePr>
            <p:nvPr/>
          </p:nvGraphicFramePr>
          <p:xfrm>
            <a:off x="3198391" y="3954567"/>
            <a:ext cx="265276" cy="287382"/>
          </p:xfrm>
          <a:graphic>
            <a:graphicData uri="http://schemas.openxmlformats.org/presentationml/2006/ole">
              <mc:AlternateContent xmlns:mc="http://schemas.openxmlformats.org/markup-compatibility/2006">
                <mc:Choice xmlns:v="urn:schemas-microsoft-com:vml" Requires="v">
                  <p:oleObj name="Equation" r:id="rId15" imgW="152268" imgH="164957" progId="Equation.DSMT4">
                    <p:embed/>
                  </p:oleObj>
                </mc:Choice>
                <mc:Fallback>
                  <p:oleObj name="Equation" r:id="rId15" imgW="152268" imgH="164957" progId="Equation.DSMT4">
                    <p:embed/>
                    <p:pic>
                      <p:nvPicPr>
                        <p:cNvPr id="15" name="对象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8391" y="3954567"/>
                          <a:ext cx="265276" cy="287382"/>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5133955" y="3939556"/>
            <a:ext cx="375808" cy="331595"/>
          </p:xfrm>
          <a:graphic>
            <a:graphicData uri="http://schemas.openxmlformats.org/presentationml/2006/ole">
              <mc:AlternateContent xmlns:mc="http://schemas.openxmlformats.org/markup-compatibility/2006">
                <mc:Choice xmlns:v="urn:schemas-microsoft-com:vml" Requires="v">
                  <p:oleObj name="Equation" r:id="rId17" imgW="215713" imgH="190335" progId="Equation.DSMT4">
                    <p:embed/>
                  </p:oleObj>
                </mc:Choice>
                <mc:Fallback>
                  <p:oleObj name="Equation" r:id="rId17" imgW="215713" imgH="190335" progId="Equation.DSMT4">
                    <p:embed/>
                    <p:pic>
                      <p:nvPicPr>
                        <p:cNvPr id="16" name="对象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33955" y="3939556"/>
                          <a:ext cx="375808" cy="331595"/>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7246023" y="3930047"/>
            <a:ext cx="1436914" cy="397915"/>
          </p:xfrm>
          <a:graphic>
            <a:graphicData uri="http://schemas.openxmlformats.org/presentationml/2006/ole">
              <mc:AlternateContent xmlns:mc="http://schemas.openxmlformats.org/markup-compatibility/2006">
                <mc:Choice xmlns:v="urn:schemas-microsoft-com:vml" Requires="v">
                  <p:oleObj name="Equation" r:id="rId19" imgW="825500" imgH="228600" progId="Equation.DSMT4">
                    <p:embed/>
                  </p:oleObj>
                </mc:Choice>
                <mc:Fallback>
                  <p:oleObj name="Equation" r:id="rId19" imgW="825500" imgH="228600" progId="Equation.DSMT4">
                    <p:embed/>
                    <p:pic>
                      <p:nvPicPr>
                        <p:cNvPr id="17" name="对象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46023" y="3930047"/>
                          <a:ext cx="1436914" cy="397915"/>
                        </a:xfrm>
                        <a:prstGeom prst="rect">
                          <a:avLst/>
                        </a:prstGeom>
                        <a:noFill/>
                      </p:spPr>
                    </p:pic>
                  </p:oleObj>
                </mc:Fallback>
              </mc:AlternateContent>
            </a:graphicData>
          </a:graphic>
        </p:graphicFrame>
        <p:sp>
          <p:nvSpPr>
            <p:cNvPr id="31" name="Rectangle 30"/>
            <p:cNvSpPr>
              <a:spLocks noChangeArrowheads="1"/>
            </p:cNvSpPr>
            <p:nvPr/>
          </p:nvSpPr>
          <p:spPr bwMode="auto">
            <a:xfrm>
              <a:off x="807591" y="3898203"/>
              <a:ext cx="25122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cs typeface="黑体" panose="02010609060101010101" pitchFamily="49" charset="-122"/>
                </a:rPr>
                <a:t>推论</a:t>
              </a:r>
              <a:r>
                <a:rPr kumimoji="0" lang="en-US" altLang="zh-CN" sz="2000" b="1" i="0" u="none" strike="noStrike" cap="none" normalizeH="0" baseline="0" dirty="0">
                  <a:ln>
                    <a:noFill/>
                  </a:ln>
                  <a:solidFill>
                    <a:srgbClr val="0000FF"/>
                  </a:solidFill>
                  <a:effectLst/>
                  <a:latin typeface="+mn-ea"/>
                  <a:cs typeface="黑体" panose="02010609060101010101" pitchFamily="49" charset="-122"/>
                </a:rPr>
                <a:t>2.5.5</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任一矩阵</a:t>
              </a:r>
              <a:endParaRPr kumimoji="0" lang="zh-CN" altLang="en-US" sz="2000" b="1" i="0" u="none" strike="noStrike" cap="none" normalizeH="0" baseline="0" dirty="0">
                <a:ln>
                  <a:noFill/>
                </a:ln>
                <a:solidFill>
                  <a:schemeClr val="tx1"/>
                </a:solidFill>
                <a:effectLst/>
                <a:latin typeface="+mn-ea"/>
              </a:endParaRPr>
            </a:p>
          </p:txBody>
        </p:sp>
        <p:sp>
          <p:nvSpPr>
            <p:cNvPr id="32" name="Rectangle 31"/>
            <p:cNvSpPr>
              <a:spLocks noChangeArrowheads="1"/>
            </p:cNvSpPr>
            <p:nvPr/>
          </p:nvSpPr>
          <p:spPr bwMode="auto">
            <a:xfrm>
              <a:off x="3294607" y="3912394"/>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与它的转置矩阵</a:t>
              </a:r>
              <a:endParaRPr kumimoji="0" lang="zh-CN" sz="2000" b="1" i="0" u="none" strike="noStrike" cap="none" normalizeH="0" baseline="0" dirty="0">
                <a:ln>
                  <a:noFill/>
                </a:ln>
                <a:solidFill>
                  <a:schemeClr val="tx1"/>
                </a:solidFill>
                <a:effectLst/>
                <a:latin typeface="+mn-ea"/>
              </a:endParaRPr>
            </a:p>
          </p:txBody>
        </p:sp>
        <p:sp>
          <p:nvSpPr>
            <p:cNvPr id="33" name="Rectangle 32"/>
            <p:cNvSpPr>
              <a:spLocks noChangeArrowheads="1"/>
            </p:cNvSpPr>
            <p:nvPr/>
          </p:nvSpPr>
          <p:spPr bwMode="auto">
            <a:xfrm>
              <a:off x="5320461" y="3912394"/>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有相同的秩</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即</a:t>
              </a:r>
              <a:endParaRPr kumimoji="0" lang="zh-CN" altLang="en-US" sz="2000" b="1" i="0" u="none" strike="noStrike" cap="none" normalizeH="0" baseline="0" dirty="0">
                <a:ln>
                  <a:noFill/>
                </a:ln>
                <a:solidFill>
                  <a:schemeClr val="tx1"/>
                </a:solidFill>
                <a:effectLst/>
                <a:latin typeface="+mn-ea"/>
              </a:endParaRPr>
            </a:p>
          </p:txBody>
        </p:sp>
      </p:grpSp>
      <p:grpSp>
        <p:nvGrpSpPr>
          <p:cNvPr id="37" name="组合 36"/>
          <p:cNvGrpSpPr/>
          <p:nvPr/>
        </p:nvGrpSpPr>
        <p:grpSpPr>
          <a:xfrm>
            <a:off x="1757134" y="1467588"/>
            <a:ext cx="9968592" cy="446670"/>
            <a:chOff x="1757134" y="1467588"/>
            <a:chExt cx="9968592" cy="446670"/>
          </a:xfrm>
        </p:grpSpPr>
        <p:graphicFrame>
          <p:nvGraphicFramePr>
            <p:cNvPr id="7" name="对象 6"/>
            <p:cNvGraphicFramePr>
              <a:graphicFrameLocks noChangeAspect="1"/>
            </p:cNvGraphicFramePr>
            <p:nvPr/>
          </p:nvGraphicFramePr>
          <p:xfrm>
            <a:off x="2116945" y="1518776"/>
            <a:ext cx="972680" cy="353702"/>
          </p:xfrm>
          <a:graphic>
            <a:graphicData uri="http://schemas.openxmlformats.org/presentationml/2006/ole">
              <mc:AlternateContent xmlns:mc="http://schemas.openxmlformats.org/markup-compatibility/2006">
                <mc:Choice xmlns:v="urn:schemas-microsoft-com:vml" Requires="v">
                  <p:oleObj name="Equation" r:id="rId21" imgW="558558" imgH="203112" progId="Equation.DSMT4">
                    <p:embed/>
                  </p:oleObj>
                </mc:Choice>
                <mc:Fallback>
                  <p:oleObj name="Equation" r:id="rId21" imgW="558558" imgH="203112" progId="Equation.DSMT4">
                    <p:embed/>
                    <p:pic>
                      <p:nvPicPr>
                        <p:cNvPr id="7" name="对象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16945" y="1518776"/>
                          <a:ext cx="972680" cy="353702"/>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3449436" y="1539047"/>
            <a:ext cx="265276" cy="287382"/>
          </p:xfrm>
          <a:graphic>
            <a:graphicData uri="http://schemas.openxmlformats.org/presentationml/2006/ole">
              <mc:AlternateContent xmlns:mc="http://schemas.openxmlformats.org/markup-compatibility/2006">
                <mc:Choice xmlns:v="urn:schemas-microsoft-com:vml" Requires="v">
                  <p:oleObj name="Equation" r:id="rId23" imgW="152268" imgH="164957" progId="Equation.DSMT4">
                    <p:embed/>
                  </p:oleObj>
                </mc:Choice>
                <mc:Fallback>
                  <p:oleObj name="Equation" r:id="rId23" imgW="152268" imgH="164957" progId="Equation.DSMT4">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436" y="1539047"/>
                          <a:ext cx="265276" cy="287382"/>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7035214" y="1576981"/>
            <a:ext cx="265276" cy="287382"/>
          </p:xfrm>
          <a:graphic>
            <a:graphicData uri="http://schemas.openxmlformats.org/presentationml/2006/ole">
              <mc:AlternateContent xmlns:mc="http://schemas.openxmlformats.org/markup-compatibility/2006">
                <mc:Choice xmlns:v="urn:schemas-microsoft-com:vml" Requires="v">
                  <p:oleObj name="Equation" r:id="rId24" imgW="152268" imgH="164957" progId="Equation.DSMT4">
                    <p:embed/>
                  </p:oleObj>
                </mc:Choice>
                <mc:Fallback>
                  <p:oleObj name="Equation" r:id="rId24" imgW="152268" imgH="164957" progId="Equation.DSMT4">
                    <p:embed/>
                    <p:pic>
                      <p:nvPicPr>
                        <p:cNvPr id="9" name="对象 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035214" y="1576981"/>
                          <a:ext cx="265276" cy="287382"/>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8984969" y="1568379"/>
            <a:ext cx="265276" cy="287382"/>
          </p:xfrm>
          <a:graphic>
            <a:graphicData uri="http://schemas.openxmlformats.org/presentationml/2006/ole">
              <mc:AlternateContent xmlns:mc="http://schemas.openxmlformats.org/markup-compatibility/2006">
                <mc:Choice xmlns:v="urn:schemas-microsoft-com:vml" Requires="v">
                  <p:oleObj name="Equation" r:id="rId26" imgW="152268" imgH="164957" progId="Equation.DSMT4">
                    <p:embed/>
                  </p:oleObj>
                </mc:Choice>
                <mc:Fallback>
                  <p:oleObj name="Equation" r:id="rId26" imgW="152268" imgH="164957" progId="Equation.DSMT4">
                    <p:embed/>
                    <p:pic>
                      <p:nvPicPr>
                        <p:cNvPr id="10" name="对象 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984969" y="1568379"/>
                          <a:ext cx="265276" cy="287382"/>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9586079" y="1542945"/>
            <a:ext cx="862148" cy="287383"/>
          </p:xfrm>
          <a:graphic>
            <a:graphicData uri="http://schemas.openxmlformats.org/presentationml/2006/ole">
              <mc:AlternateContent xmlns:mc="http://schemas.openxmlformats.org/markup-compatibility/2006">
                <mc:Choice xmlns:v="urn:schemas-microsoft-com:vml" Requires="v">
                  <p:oleObj name="Equation" r:id="rId28" imgW="494870" imgH="164957" progId="Equation.DSMT4">
                    <p:embed/>
                  </p:oleObj>
                </mc:Choice>
                <mc:Fallback>
                  <p:oleObj name="Equation" r:id="rId28" imgW="494870" imgH="164957" progId="Equation.DSMT4">
                    <p:embed/>
                    <p:pic>
                      <p:nvPicPr>
                        <p:cNvPr id="11" name="对象 1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586079" y="1542945"/>
                          <a:ext cx="862148" cy="287383"/>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10952003" y="1506725"/>
            <a:ext cx="773723" cy="353702"/>
          </p:xfrm>
          <a:graphic>
            <a:graphicData uri="http://schemas.openxmlformats.org/presentationml/2006/ole">
              <mc:AlternateContent xmlns:mc="http://schemas.openxmlformats.org/markup-compatibility/2006">
                <mc:Choice xmlns:v="urn:schemas-microsoft-com:vml" Requires="v">
                  <p:oleObj name="Equation" r:id="rId30" imgW="444307" imgH="203112" progId="Equation.DSMT4">
                    <p:embed/>
                  </p:oleObj>
                </mc:Choice>
                <mc:Fallback>
                  <p:oleObj name="Equation" r:id="rId30" imgW="444307" imgH="203112" progId="Equation.DSMT4">
                    <p:embed/>
                    <p:pic>
                      <p:nvPicPr>
                        <p:cNvPr id="12" name="对象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52003" y="1506725"/>
                          <a:ext cx="773723" cy="353702"/>
                        </a:xfrm>
                        <a:prstGeom prst="rect">
                          <a:avLst/>
                        </a:prstGeom>
                        <a:noFill/>
                      </p:spPr>
                    </p:pic>
                  </p:oleObj>
                </mc:Fallback>
              </mc:AlternateContent>
            </a:graphicData>
          </a:graphic>
        </p:graphicFrame>
        <p:sp>
          <p:nvSpPr>
            <p:cNvPr id="24" name="Rectangle 23"/>
            <p:cNvSpPr>
              <a:spLocks noChangeArrowheads="1"/>
            </p:cNvSpPr>
            <p:nvPr/>
          </p:nvSpPr>
          <p:spPr bwMode="auto">
            <a:xfrm>
              <a:off x="2983158" y="1490082"/>
              <a:ext cx="5693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则</a:t>
              </a:r>
              <a:endParaRPr kumimoji="0" lang="zh-CN" altLang="en-US" sz="2000" b="1" i="0" u="none" strike="noStrike" cap="none" normalizeH="0" baseline="0" dirty="0">
                <a:ln>
                  <a:noFill/>
                </a:ln>
                <a:solidFill>
                  <a:schemeClr val="tx1"/>
                </a:solidFill>
                <a:effectLst/>
                <a:latin typeface="+mn-ea"/>
              </a:endParaRPr>
            </a:p>
          </p:txBody>
        </p:sp>
        <p:sp>
          <p:nvSpPr>
            <p:cNvPr id="25" name="Rectangle 24"/>
            <p:cNvSpPr>
              <a:spLocks noChangeArrowheads="1"/>
            </p:cNvSpPr>
            <p:nvPr/>
          </p:nvSpPr>
          <p:spPr bwMode="auto">
            <a:xfrm>
              <a:off x="3648940" y="1511925"/>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经初等行变换可化为单位矩阵</a:t>
              </a:r>
              <a:endParaRPr kumimoji="0" lang="zh-CN" sz="2000" b="1" i="0" u="none" strike="noStrike" cap="none" normalizeH="0" baseline="0" dirty="0">
                <a:ln>
                  <a:noFill/>
                </a:ln>
                <a:solidFill>
                  <a:schemeClr val="tx1"/>
                </a:solidFill>
                <a:effectLst/>
                <a:latin typeface="+mn-ea"/>
              </a:endParaRPr>
            </a:p>
          </p:txBody>
        </p:sp>
        <p:sp>
          <p:nvSpPr>
            <p:cNvPr id="26" name="Rectangle 25"/>
            <p:cNvSpPr>
              <a:spLocks noChangeArrowheads="1"/>
            </p:cNvSpPr>
            <p:nvPr/>
          </p:nvSpPr>
          <p:spPr bwMode="auto">
            <a:xfrm>
              <a:off x="7230498" y="1514148"/>
              <a:ext cx="18517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即有可逆矩阵</a:t>
              </a:r>
              <a:endParaRPr kumimoji="0" lang="zh-CN" altLang="en-US" sz="2000" b="1" i="0" u="none" strike="noStrike" cap="none" normalizeH="0" baseline="0" dirty="0">
                <a:ln>
                  <a:noFill/>
                </a:ln>
                <a:solidFill>
                  <a:schemeClr val="tx1"/>
                </a:solidFill>
                <a:effectLst/>
                <a:latin typeface="+mn-ea"/>
              </a:endParaRPr>
            </a:p>
          </p:txBody>
        </p:sp>
        <p:sp>
          <p:nvSpPr>
            <p:cNvPr id="27" name="Rectangle 26"/>
            <p:cNvSpPr>
              <a:spLocks noChangeArrowheads="1"/>
            </p:cNvSpPr>
            <p:nvPr/>
          </p:nvSpPr>
          <p:spPr bwMode="auto">
            <a:xfrm>
              <a:off x="9144933" y="1486899"/>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使</a:t>
              </a:r>
              <a:endParaRPr kumimoji="0" lang="zh-CN" sz="2000" b="1" i="0" u="none" strike="noStrike" cap="none" normalizeH="0" baseline="0" dirty="0">
                <a:ln>
                  <a:noFill/>
                </a:ln>
                <a:solidFill>
                  <a:schemeClr val="tx1"/>
                </a:solidFill>
                <a:effectLst/>
                <a:latin typeface="+mn-ea"/>
              </a:endParaRPr>
            </a:p>
          </p:txBody>
        </p:sp>
        <p:sp>
          <p:nvSpPr>
            <p:cNvPr id="28" name="Rectangle 27"/>
            <p:cNvSpPr>
              <a:spLocks noChangeArrowheads="1"/>
            </p:cNvSpPr>
            <p:nvPr/>
          </p:nvSpPr>
          <p:spPr bwMode="auto">
            <a:xfrm>
              <a:off x="10307089" y="1467588"/>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AdobeSongStd-Light"/>
                </a:rPr>
                <a:t>故</a:t>
              </a:r>
              <a:endParaRPr kumimoji="0" lang="zh-CN" sz="2000" b="1" i="0" u="none" strike="noStrike" cap="none" normalizeH="0" baseline="0" dirty="0">
                <a:ln>
                  <a:noFill/>
                </a:ln>
                <a:solidFill>
                  <a:schemeClr val="tx1"/>
                </a:solidFill>
                <a:effectLst/>
                <a:latin typeface="+mn-ea"/>
              </a:endParaRPr>
            </a:p>
          </p:txBody>
        </p:sp>
        <p:sp>
          <p:nvSpPr>
            <p:cNvPr id="35" name="矩形 34"/>
            <p:cNvSpPr/>
            <p:nvPr/>
          </p:nvSpPr>
          <p:spPr>
            <a:xfrm>
              <a:off x="1757134" y="1495572"/>
              <a:ext cx="442750" cy="400110"/>
            </a:xfrm>
            <a:prstGeom prst="rect">
              <a:avLst/>
            </a:prstGeom>
          </p:spPr>
          <p:txBody>
            <a:bodyPr wrap="none">
              <a:spAutoFit/>
            </a:bodyPr>
            <a:lstStyle/>
            <a:p>
              <a:pPr lvl="0" eaLnBrk="0" fontAlgn="base" hangingPunct="0">
                <a:spcBef>
                  <a:spcPct val="0"/>
                </a:spcBef>
                <a:spcAft>
                  <a:spcPct val="0"/>
                </a:spcAft>
                <a:tabLst>
                  <a:tab pos="619125" algn="l"/>
                </a:tabLst>
              </a:pPr>
              <a:r>
                <a:rPr lang="zh-CN" altLang="en-US" sz="2000" b="1" dirty="0">
                  <a:latin typeface="+mn-ea"/>
                  <a:cs typeface="AdobeSongStd-Light"/>
                </a:rPr>
                <a:t>若</a:t>
              </a:r>
              <a:endParaRPr lang="zh-CN" altLang="en-US" sz="2000" b="1" dirty="0">
                <a:latin typeface="+mn-ea"/>
              </a:endParaRPr>
            </a:p>
          </p:txBody>
        </p:sp>
      </p:grpSp>
      <p:sp>
        <p:nvSpPr>
          <p:cNvPr id="36" name="矩形 35"/>
          <p:cNvSpPr/>
          <p:nvPr/>
        </p:nvSpPr>
        <p:spPr>
          <a:xfrm>
            <a:off x="968119" y="1482683"/>
            <a:ext cx="700833" cy="400110"/>
          </a:xfrm>
          <a:prstGeom prst="rect">
            <a:avLst/>
          </a:prstGeom>
        </p:spPr>
        <p:txBody>
          <a:bodyPr wrap="none">
            <a:spAutoFit/>
          </a:bodyPr>
          <a:lstStyle/>
          <a:p>
            <a:r>
              <a:rPr lang="zh-CN" altLang="en-US" sz="2000" b="1" dirty="0">
                <a:solidFill>
                  <a:srgbClr val="0000FF"/>
                </a:solidFill>
                <a:latin typeface="+mn-ea"/>
                <a:cs typeface="黑体" panose="02010609060101010101" pitchFamily="49" charset="-122"/>
              </a:rPr>
              <a:t>证明</a:t>
            </a:r>
            <a:endParaRPr lang="zh-CN" altLang="en-US" sz="2000" dirty="0">
              <a:solidFill>
                <a:srgbClr val="0000FF"/>
              </a:solidFill>
            </a:endParaRPr>
          </a:p>
        </p:txBody>
      </p:sp>
      <p:sp>
        <p:nvSpPr>
          <p:cNvPr id="38" name="矩形 37"/>
          <p:cNvSpPr/>
          <p:nvPr/>
        </p:nvSpPr>
        <p:spPr>
          <a:xfrm>
            <a:off x="1684819" y="2452732"/>
            <a:ext cx="7406466" cy="400110"/>
          </a:xfrm>
          <a:prstGeom prst="rect">
            <a:avLst/>
          </a:prstGeom>
        </p:spPr>
        <p:txBody>
          <a:bodyPr wrap="square">
            <a:spAutoFit/>
          </a:bodyPr>
          <a:lstStyle/>
          <a:p>
            <a:pPr lvl="0" eaLnBrk="0" fontAlgn="base" hangingPunct="0">
              <a:spcBef>
                <a:spcPct val="0"/>
              </a:spcBef>
              <a:spcAft>
                <a:spcPct val="0"/>
              </a:spcAft>
            </a:pPr>
            <a:r>
              <a:rPr lang="zh-CN" altLang="en-US" sz="2000" b="1" dirty="0">
                <a:latin typeface="+mn-ea"/>
                <a:cs typeface="AdobeSongStd-Light"/>
              </a:rPr>
              <a:t>由此</a:t>
            </a:r>
            <a:r>
              <a:rPr lang="en-US" altLang="zh-CN" sz="2000" b="1" dirty="0">
                <a:latin typeface="+mn-ea"/>
                <a:cs typeface="Times New Roman" panose="02020603050405020304" pitchFamily="18" charset="0"/>
              </a:rPr>
              <a:t>,</a:t>
            </a:r>
            <a:r>
              <a:rPr lang="zh-CN" altLang="en-US" sz="2000" b="1" dirty="0">
                <a:latin typeface="+mn-ea"/>
                <a:cs typeface="AdobeSongStd-Light"/>
              </a:rPr>
              <a:t>可逆矩阵</a:t>
            </a:r>
            <a:r>
              <a:rPr lang="en-US" altLang="zh-CN" sz="2000" b="1" dirty="0">
                <a:latin typeface="+mn-ea"/>
                <a:cs typeface="Times New Roman" panose="02020603050405020304" pitchFamily="18" charset="0"/>
              </a:rPr>
              <a:t>(</a:t>
            </a:r>
            <a:r>
              <a:rPr lang="zh-CN" altLang="en-US" sz="2000" b="1" dirty="0">
                <a:latin typeface="+mn-ea"/>
                <a:cs typeface="AdobeSongStd-Light"/>
              </a:rPr>
              <a:t>或非奇异矩阵</a:t>
            </a:r>
            <a:r>
              <a:rPr lang="en-US" altLang="zh-CN" sz="2000" b="1" dirty="0">
                <a:latin typeface="+mn-ea"/>
                <a:cs typeface="Times New Roman" panose="02020603050405020304" pitchFamily="18" charset="0"/>
              </a:rPr>
              <a:t>,</a:t>
            </a:r>
            <a:r>
              <a:rPr lang="zh-CN" altLang="en-US" sz="2000" b="1" dirty="0">
                <a:latin typeface="+mn-ea"/>
                <a:cs typeface="AdobeSongStd-Light"/>
              </a:rPr>
              <a:t>或非退化矩阵</a:t>
            </a:r>
            <a:r>
              <a:rPr lang="en-US" altLang="zh-CN" sz="2000" b="1" dirty="0">
                <a:latin typeface="+mn-ea"/>
                <a:cs typeface="Times New Roman" panose="02020603050405020304" pitchFamily="18" charset="0"/>
              </a:rPr>
              <a:t>)</a:t>
            </a:r>
            <a:r>
              <a:rPr lang="zh-CN" altLang="en-US" sz="2000" b="1" dirty="0">
                <a:latin typeface="+mn-ea"/>
                <a:cs typeface="AdobeSongStd-Light"/>
              </a:rPr>
              <a:t>也称为</a:t>
            </a:r>
            <a:r>
              <a:rPr lang="zh-CN" altLang="en-US" sz="2000" b="1" dirty="0">
                <a:latin typeface="+mn-ea"/>
                <a:cs typeface="黑体" panose="02010609060101010101" pitchFamily="49" charset="-122"/>
              </a:rPr>
              <a:t>满秩矩阵</a:t>
            </a:r>
            <a:r>
              <a:rPr lang="zh-CN" altLang="en-US" sz="2000" b="1" dirty="0">
                <a:latin typeface="+mn-ea"/>
                <a:cs typeface="Times New Roman" panose="02020603050405020304" pitchFamily="18" charset="0"/>
              </a:rPr>
              <a:t>。</a:t>
            </a:r>
            <a:endParaRPr lang="zh-CN" altLang="en-US" sz="2000" b="1" dirty="0">
              <a:latin typeface="+mn-ea"/>
            </a:endParaRPr>
          </a:p>
        </p:txBody>
      </p:sp>
      <p:sp>
        <p:nvSpPr>
          <p:cNvPr id="39" name="矩形 38"/>
          <p:cNvSpPr/>
          <p:nvPr/>
        </p:nvSpPr>
        <p:spPr>
          <a:xfrm>
            <a:off x="744016" y="2921059"/>
            <a:ext cx="4318811" cy="400110"/>
          </a:xfrm>
          <a:prstGeom prst="rect">
            <a:avLst/>
          </a:prstGeom>
        </p:spPr>
        <p:txBody>
          <a:bodyPr wrap="none">
            <a:spAutoFit/>
          </a:bodyPr>
          <a:lstStyle/>
          <a:p>
            <a:pPr lvl="0" eaLnBrk="0" fontAlgn="base" hangingPunct="0">
              <a:spcBef>
                <a:spcPct val="0"/>
              </a:spcBef>
              <a:spcAft>
                <a:spcPct val="0"/>
              </a:spcAft>
            </a:pPr>
            <a:r>
              <a:rPr lang="zh-CN" altLang="en-US" sz="2000" b="1" dirty="0">
                <a:solidFill>
                  <a:srgbClr val="0000FF"/>
                </a:solidFill>
                <a:latin typeface="+mn-ea"/>
                <a:cs typeface="黑体" panose="02010609060101010101" pitchFamily="49" charset="-122"/>
              </a:rPr>
              <a:t>推论</a:t>
            </a:r>
            <a:r>
              <a:rPr lang="en-US" altLang="zh-CN" sz="2000" b="1" dirty="0">
                <a:solidFill>
                  <a:srgbClr val="0000FF"/>
                </a:solidFill>
                <a:latin typeface="+mn-ea"/>
                <a:cs typeface="黑体" panose="02010609060101010101" pitchFamily="49" charset="-122"/>
              </a:rPr>
              <a:t>2.5.</a:t>
            </a:r>
            <a:r>
              <a:rPr lang="en-US" altLang="zh-CN" sz="2000" b="1" dirty="0">
                <a:solidFill>
                  <a:srgbClr val="0000FF"/>
                </a:solidFill>
                <a:latin typeface="+mn-ea"/>
                <a:cs typeface="Times New Roman" panose="02020603050405020304" pitchFamily="18" charset="0"/>
              </a:rPr>
              <a:t>4 </a:t>
            </a:r>
            <a:r>
              <a:rPr lang="zh-CN" altLang="en-US" sz="2000" b="1" dirty="0">
                <a:latin typeface="+mn-ea"/>
                <a:cs typeface="AdobeSongStd-Light"/>
              </a:rPr>
              <a:t>等价的矩阵有相同的秩</a:t>
            </a:r>
            <a:r>
              <a:rPr lang="zh-CN" altLang="en-US" sz="2000" b="1" dirty="0">
                <a:latin typeface="+mn-ea"/>
                <a:cs typeface="Times New Roman" panose="02020603050405020304" pitchFamily="18" charset="0"/>
              </a:rPr>
              <a:t>。</a:t>
            </a:r>
            <a:endParaRPr lang="zh-CN" altLang="en-US" sz="2000" b="1" dirty="0">
              <a:latin typeface="+mn-ea"/>
            </a:endParaRPr>
          </a:p>
        </p:txBody>
      </p:sp>
      <p:sp>
        <p:nvSpPr>
          <p:cNvPr id="40" name="矩形 39"/>
          <p:cNvSpPr/>
          <p:nvPr/>
        </p:nvSpPr>
        <p:spPr>
          <a:xfrm>
            <a:off x="1563766" y="3425020"/>
            <a:ext cx="5530681" cy="369332"/>
          </a:xfrm>
          <a:prstGeom prst="rect">
            <a:avLst/>
          </a:prstGeom>
        </p:spPr>
        <p:txBody>
          <a:bodyPr wrap="none">
            <a:spAutoFit/>
          </a:bodyPr>
          <a:lstStyle/>
          <a:p>
            <a:pPr lvl="0" eaLnBrk="0" fontAlgn="base" hangingPunct="0">
              <a:spcBef>
                <a:spcPct val="0"/>
              </a:spcBef>
              <a:spcAft>
                <a:spcPct val="0"/>
              </a:spcAft>
            </a:pPr>
            <a:r>
              <a:rPr lang="zh-CN" altLang="en-US" b="1" dirty="0">
                <a:latin typeface="+mn-ea"/>
                <a:cs typeface="AdobeSongStd-Light"/>
              </a:rPr>
              <a:t>因为两个等价的矩阵可以通过初等变换而互相得到</a:t>
            </a:r>
            <a:r>
              <a:rPr lang="zh-CN" altLang="en-US" b="1" dirty="0">
                <a:latin typeface="+mn-ea"/>
                <a:cs typeface="Times New Roman" panose="02020603050405020304" pitchFamily="18" charset="0"/>
              </a:rPr>
              <a:t>。</a:t>
            </a:r>
            <a:endParaRPr lang="zh-CN" altLang="en-US" b="1" dirty="0">
              <a:latin typeface="+mn-ea"/>
            </a:endParaRPr>
          </a:p>
        </p:txBody>
      </p:sp>
      <p:sp>
        <p:nvSpPr>
          <p:cNvPr id="41" name="矩形 40"/>
          <p:cNvSpPr/>
          <p:nvPr/>
        </p:nvSpPr>
        <p:spPr>
          <a:xfrm>
            <a:off x="889085" y="3390111"/>
            <a:ext cx="700833" cy="400110"/>
          </a:xfrm>
          <a:prstGeom prst="rect">
            <a:avLst/>
          </a:prstGeom>
        </p:spPr>
        <p:txBody>
          <a:bodyPr wrap="none">
            <a:spAutoFit/>
          </a:bodyPr>
          <a:lstStyle/>
          <a:p>
            <a:r>
              <a:rPr lang="zh-CN" altLang="en-US" sz="2000" b="1" dirty="0">
                <a:solidFill>
                  <a:srgbClr val="0000FF"/>
                </a:solidFill>
                <a:latin typeface="+mn-ea"/>
                <a:cs typeface="黑体" panose="02010609060101010101" pitchFamily="49" charset="-122"/>
              </a:rPr>
              <a:t>证明</a:t>
            </a:r>
            <a:endParaRPr lang="zh-CN" altLang="en-US" sz="2000" dirty="0">
              <a:solidFill>
                <a:srgbClr val="0000FF"/>
              </a:solidFill>
            </a:endParaRPr>
          </a:p>
        </p:txBody>
      </p:sp>
      <p:graphicFrame>
        <p:nvGraphicFramePr>
          <p:cNvPr id="58" name="对象 57"/>
          <p:cNvGraphicFramePr>
            <a:graphicFrameLocks noChangeAspect="1"/>
          </p:cNvGraphicFramePr>
          <p:nvPr/>
        </p:nvGraphicFramePr>
        <p:xfrm>
          <a:off x="3590117" y="4934021"/>
          <a:ext cx="3125091" cy="913488"/>
        </p:xfrm>
        <a:graphic>
          <a:graphicData uri="http://schemas.openxmlformats.org/presentationml/2006/ole">
            <mc:AlternateContent xmlns:mc="http://schemas.openxmlformats.org/markup-compatibility/2006">
              <mc:Choice xmlns:v="urn:schemas-microsoft-com:vml" Requires="v">
                <p:oleObj name="Equation" r:id="rId31" imgW="1651000" imgH="482600" progId="Equation.DSMT4">
                  <p:embed/>
                </p:oleObj>
              </mc:Choice>
              <mc:Fallback>
                <p:oleObj name="Equation" r:id="rId31" imgW="1651000" imgH="482600" progId="Equation.DSMT4">
                  <p:embed/>
                  <p:pic>
                    <p:nvPicPr>
                      <p:cNvPr id="58" name="对象 5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90117" y="4934021"/>
                        <a:ext cx="3125091" cy="913488"/>
                      </a:xfrm>
                      <a:prstGeom prst="rect">
                        <a:avLst/>
                      </a:prstGeom>
                      <a:noFill/>
                    </p:spPr>
                  </p:pic>
                </p:oleObj>
              </mc:Fallback>
            </mc:AlternateContent>
          </a:graphicData>
        </a:graphic>
      </p:graphicFrame>
      <p:graphicFrame>
        <p:nvGraphicFramePr>
          <p:cNvPr id="59" name="对象 58"/>
          <p:cNvGraphicFramePr>
            <a:graphicFrameLocks noChangeAspect="1"/>
          </p:cNvGraphicFramePr>
          <p:nvPr/>
        </p:nvGraphicFramePr>
        <p:xfrm>
          <a:off x="1582135" y="6002478"/>
          <a:ext cx="5143500" cy="455613"/>
        </p:xfrm>
        <a:graphic>
          <a:graphicData uri="http://schemas.openxmlformats.org/presentationml/2006/ole">
            <mc:AlternateContent xmlns:mc="http://schemas.openxmlformats.org/markup-compatibility/2006">
              <mc:Choice xmlns:v="urn:schemas-microsoft-com:vml" Requires="v">
                <p:oleObj name="Equation" r:id="rId33" imgW="2717640" imgH="241200" progId="Equation.DSMT4">
                  <p:embed/>
                </p:oleObj>
              </mc:Choice>
              <mc:Fallback>
                <p:oleObj name="Equation" r:id="rId33" imgW="2717640" imgH="241200" progId="Equation.DSMT4">
                  <p:embed/>
                  <p:pic>
                    <p:nvPicPr>
                      <p:cNvPr id="59" name="对象 58"/>
                      <p:cNvPicPr>
                        <a:picLocks noChangeAspect="1" noChangeArrowheads="1"/>
                      </p:cNvPicPr>
                      <p:nvPr/>
                    </p:nvPicPr>
                    <p:blipFill>
                      <a:blip r:embed="rId34"/>
                      <a:srcRect/>
                      <a:stretch>
                        <a:fillRect/>
                      </a:stretch>
                    </p:blipFill>
                    <p:spPr bwMode="auto">
                      <a:xfrm>
                        <a:off x="1582135" y="6002478"/>
                        <a:ext cx="5143500" cy="455613"/>
                      </a:xfrm>
                      <a:prstGeom prst="rect">
                        <a:avLst/>
                      </a:prstGeom>
                      <a:noFill/>
                    </p:spPr>
                  </p:pic>
                </p:oleObj>
              </mc:Fallback>
            </mc:AlternateContent>
          </a:graphicData>
        </a:graphic>
      </p:graphicFrame>
      <p:sp>
        <p:nvSpPr>
          <p:cNvPr id="60" name="Rectangle 81"/>
          <p:cNvSpPr>
            <a:spLocks noChangeArrowheads="1"/>
          </p:cNvSpPr>
          <p:nvPr/>
        </p:nvSpPr>
        <p:spPr bwMode="auto">
          <a:xfrm>
            <a:off x="807591" y="4399809"/>
            <a:ext cx="44486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AdobeSongStd-Light"/>
              </a:rPr>
              <a:t>推论</a:t>
            </a:r>
            <a:r>
              <a:rPr kumimoji="0" lang="en-US" altLang="zh-CN" sz="2000" b="1" i="0" u="none" strike="noStrike" cap="none" normalizeH="0" baseline="0" dirty="0">
                <a:ln>
                  <a:noFill/>
                </a:ln>
                <a:solidFill>
                  <a:srgbClr val="0000FF"/>
                </a:solidFill>
                <a:effectLst/>
                <a:latin typeface="+mn-ea"/>
                <a:cs typeface="AdobeSongStd-Light"/>
              </a:rPr>
              <a:t>2.5.6</a:t>
            </a:r>
            <a:r>
              <a:rPr kumimoji="0" lang="en-US" altLang="zh-CN" sz="2000" b="1" i="0" u="none" strike="noStrike" cap="none" normalizeH="0" dirty="0">
                <a:ln>
                  <a:noFill/>
                </a:ln>
                <a:solidFill>
                  <a:srgbClr val="0000FF"/>
                </a:solidFill>
                <a:effectLst/>
                <a:latin typeface="+mn-ea"/>
                <a:cs typeface="AdobeSongStd-Light"/>
              </a:rPr>
              <a:t> </a:t>
            </a:r>
            <a:r>
              <a:rPr kumimoji="0" lang="zh-CN" altLang="en-US" sz="2000" b="1" i="0" u="none" strike="noStrike" cap="none" normalizeH="0" baseline="0" dirty="0">
                <a:ln>
                  <a:noFill/>
                </a:ln>
                <a:solidFill>
                  <a:schemeClr val="tx1"/>
                </a:solidFill>
                <a:effectLst/>
                <a:latin typeface="+mn-ea"/>
                <a:cs typeface="AdobeSongStd-Light"/>
              </a:rPr>
              <a:t>矩阵</a:t>
            </a:r>
            <a:r>
              <a:rPr kumimoji="0" lang="en-US" altLang="zh-CN" sz="2000" b="1" i="1" u="none" strike="noStrike" cap="none" normalizeH="0" baseline="0" dirty="0">
                <a:ln>
                  <a:noFill/>
                </a:ln>
                <a:solidFill>
                  <a:schemeClr val="tx1"/>
                </a:solidFill>
                <a:effectLst/>
                <a:latin typeface="+mn-ea"/>
                <a:cs typeface="AdobeSongStd-Light"/>
              </a:rPr>
              <a:t>A</a:t>
            </a:r>
            <a:r>
              <a:rPr kumimoji="0" lang="zh-CN" altLang="en-US" sz="2000" b="1" i="0" u="none" strike="noStrike" cap="none" normalizeH="0" baseline="0" dirty="0">
                <a:ln>
                  <a:noFill/>
                </a:ln>
                <a:solidFill>
                  <a:schemeClr val="tx1"/>
                </a:solidFill>
                <a:effectLst/>
                <a:latin typeface="+mn-ea"/>
                <a:cs typeface="AdobeSongStd-Light"/>
              </a:rPr>
              <a:t>的标准形是唯一的。</a:t>
            </a:r>
            <a:endParaRPr kumimoji="0" lang="zh-CN" altLang="en-US" sz="2000" b="1" i="0" u="none" strike="noStrike" cap="none" normalizeH="0" baseline="0" dirty="0">
              <a:ln>
                <a:noFill/>
              </a:ln>
              <a:solidFill>
                <a:schemeClr val="tx1"/>
              </a:solidFill>
              <a:effectLst/>
              <a:latin typeface="+mn-ea"/>
            </a:endParaRPr>
          </a:p>
        </p:txBody>
      </p:sp>
      <p:sp>
        <p:nvSpPr>
          <p:cNvPr id="61" name="Rectangle 82"/>
          <p:cNvSpPr>
            <a:spLocks noChangeArrowheads="1"/>
          </p:cNvSpPr>
          <p:nvPr/>
        </p:nvSpPr>
        <p:spPr bwMode="auto">
          <a:xfrm>
            <a:off x="6613647" y="5108263"/>
            <a:ext cx="21242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44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，由定理</a:t>
            </a:r>
            <a:r>
              <a:rPr kumimoji="0" lang="en-US" altLang="zh-CN" sz="2000" b="1" i="0" u="none" strike="noStrike" cap="none" normalizeH="0" baseline="0" dirty="0">
                <a:ln>
                  <a:noFill/>
                </a:ln>
                <a:solidFill>
                  <a:schemeClr val="tx1"/>
                </a:solidFill>
                <a:effectLst/>
                <a:latin typeface="+mn-ea"/>
                <a:cs typeface="AdobeSongStd-Light"/>
              </a:rPr>
              <a:t>2.5.1</a:t>
            </a:r>
            <a:r>
              <a:rPr kumimoji="0" lang="zh-CN" altLang="en-US" sz="2000" b="1" i="0" u="none" strike="noStrike" cap="none" normalizeH="0" baseline="0" dirty="0">
                <a:ln>
                  <a:noFill/>
                </a:ln>
                <a:solidFill>
                  <a:schemeClr val="tx1"/>
                </a:solidFill>
                <a:effectLst/>
                <a:latin typeface="+mn-ea"/>
                <a:cs typeface="AdobeSongStd-Light"/>
              </a:rPr>
              <a:t>知</a:t>
            </a:r>
            <a:endParaRPr kumimoji="0" lang="zh-CN" altLang="en-US" sz="2000" b="1" i="0" u="none" strike="noStrike" cap="none" normalizeH="0" baseline="0" dirty="0">
              <a:ln>
                <a:noFill/>
              </a:ln>
              <a:solidFill>
                <a:schemeClr val="tx1"/>
              </a:solidFill>
              <a:effectLst/>
              <a:latin typeface="+mn-ea"/>
            </a:endParaRPr>
          </a:p>
        </p:txBody>
      </p:sp>
      <p:sp>
        <p:nvSpPr>
          <p:cNvPr id="62" name="Rectangle 83"/>
          <p:cNvSpPr>
            <a:spLocks noChangeArrowheads="1"/>
          </p:cNvSpPr>
          <p:nvPr/>
        </p:nvSpPr>
        <p:spPr bwMode="auto">
          <a:xfrm>
            <a:off x="6641056" y="5986443"/>
            <a:ext cx="43652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AdobeSongStd-Light"/>
              </a:rPr>
              <a:t>所以，矩阵</a:t>
            </a:r>
            <a:r>
              <a:rPr kumimoji="0" lang="en-US" altLang="zh-CN" sz="2000" b="1" i="1" u="none" strike="noStrike" cap="none" normalizeH="0" baseline="0">
                <a:ln>
                  <a:noFill/>
                </a:ln>
                <a:solidFill>
                  <a:schemeClr val="tx1"/>
                </a:solidFill>
                <a:effectLst/>
                <a:latin typeface="+mn-ea"/>
                <a:cs typeface="AdobeSongStd-Light"/>
              </a:rPr>
              <a:t>A</a:t>
            </a:r>
            <a:r>
              <a:rPr kumimoji="0" lang="zh-CN" altLang="en-US" sz="2000" b="1" i="0" u="none" strike="noStrike" cap="none" normalizeH="0" baseline="0">
                <a:ln>
                  <a:noFill/>
                </a:ln>
                <a:solidFill>
                  <a:schemeClr val="tx1"/>
                </a:solidFill>
                <a:effectLst/>
                <a:latin typeface="+mn-ea"/>
                <a:cs typeface="AdobeSongStd-Light"/>
              </a:rPr>
              <a:t>的标准形是唯一的。</a:t>
            </a:r>
            <a:endParaRPr kumimoji="0" lang="zh-CN" altLang="en-US" sz="2000" b="1" i="0" u="none" strike="noStrike" cap="none" normalizeH="0" baseline="0">
              <a:ln>
                <a:noFill/>
              </a:ln>
              <a:solidFill>
                <a:schemeClr val="tx1"/>
              </a:solidFill>
              <a:effectLst/>
              <a:latin typeface="+mn-ea"/>
            </a:endParaRPr>
          </a:p>
        </p:txBody>
      </p:sp>
      <p:sp>
        <p:nvSpPr>
          <p:cNvPr id="63" name="矩形 62"/>
          <p:cNvSpPr/>
          <p:nvPr/>
        </p:nvSpPr>
        <p:spPr>
          <a:xfrm>
            <a:off x="1530129" y="5108263"/>
            <a:ext cx="1991251"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AdobeSongStd-Light"/>
              </a:rPr>
              <a:t>设经过初等变换</a:t>
            </a:r>
            <a:endParaRPr lang="zh-CN" altLang="en-US" sz="2000" b="1" dirty="0">
              <a:latin typeface="+mn-ea"/>
            </a:endParaRPr>
          </a:p>
        </p:txBody>
      </p:sp>
      <p:sp>
        <p:nvSpPr>
          <p:cNvPr id="64" name="矩形 63"/>
          <p:cNvSpPr/>
          <p:nvPr/>
        </p:nvSpPr>
        <p:spPr>
          <a:xfrm>
            <a:off x="881302" y="5108263"/>
            <a:ext cx="700833" cy="400110"/>
          </a:xfrm>
          <a:prstGeom prst="rect">
            <a:avLst/>
          </a:prstGeom>
        </p:spPr>
        <p:txBody>
          <a:bodyPr wrap="none">
            <a:spAutoFit/>
          </a:bodyPr>
          <a:lstStyle/>
          <a:p>
            <a:r>
              <a:rPr lang="zh-CN" altLang="en-US" sz="2000" b="1" dirty="0">
                <a:solidFill>
                  <a:srgbClr val="0000FF"/>
                </a:solidFill>
                <a:latin typeface="+mn-ea"/>
                <a:cs typeface="AdobeSongStd-Light"/>
              </a:rPr>
              <a:t>证明</a:t>
            </a:r>
            <a:endParaRPr lang="zh-CN" altLang="en-US" sz="2000" dirty="0">
              <a:solidFill>
                <a:srgbClr val="0000FF"/>
              </a:solidFill>
            </a:endParaRPr>
          </a:p>
        </p:txBody>
      </p:sp>
    </p:spTree>
    <p:extLst>
      <p:ext uri="{BB962C8B-B14F-4D97-AF65-F5344CB8AC3E}">
        <p14:creationId xmlns:p14="http://schemas.microsoft.com/office/powerpoint/2010/main" val="29487304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9438" y="872924"/>
            <a:ext cx="3437159" cy="461665"/>
          </a:xfrm>
          <a:prstGeom prst="rect">
            <a:avLst/>
          </a:prstGeom>
        </p:spPr>
        <p:txBody>
          <a:bodyPr wrap="none">
            <a:spAutoFit/>
          </a:bodyPr>
          <a:lstStyle/>
          <a:p>
            <a:r>
              <a:rPr lang="en-US" altLang="zh-CN" sz="2400" b="1" kern="0" dirty="0">
                <a:solidFill>
                  <a:srgbClr val="0000FF"/>
                </a:solidFill>
                <a:latin typeface="+mj-ea"/>
                <a:ea typeface="+mj-ea"/>
                <a:cs typeface="宋体" panose="02010600030101010101" pitchFamily="2" charset="-122"/>
              </a:rPr>
              <a:t>2.5.4</a:t>
            </a:r>
            <a:r>
              <a:rPr lang="zh-CN" altLang="zh-CN" sz="2400" b="1" kern="0" dirty="0">
                <a:solidFill>
                  <a:srgbClr val="0000FF"/>
                </a:solidFill>
                <a:latin typeface="+mj-ea"/>
                <a:ea typeface="+mj-ea"/>
                <a:cs typeface="宋体" panose="02010600030101010101" pitchFamily="2" charset="-122"/>
              </a:rPr>
              <a:t>等价标准形的应用</a:t>
            </a:r>
            <a:endParaRPr lang="zh-CN" altLang="en-US" sz="2400" dirty="0">
              <a:solidFill>
                <a:srgbClr val="0000FF"/>
              </a:solidFill>
              <a:latin typeface="+mj-ea"/>
              <a:ea typeface="+mj-ea"/>
            </a:endParaRPr>
          </a:p>
        </p:txBody>
      </p:sp>
      <p:sp>
        <p:nvSpPr>
          <p:cNvPr id="3" name="矩形 2"/>
          <p:cNvSpPr/>
          <p:nvPr/>
        </p:nvSpPr>
        <p:spPr>
          <a:xfrm>
            <a:off x="769438" y="1283504"/>
            <a:ext cx="10665586" cy="943528"/>
          </a:xfrm>
          <a:prstGeom prst="rect">
            <a:avLst/>
          </a:prstGeom>
        </p:spPr>
        <p:txBody>
          <a:bodyPr wrap="square">
            <a:spAutoFit/>
          </a:bodyPr>
          <a:lstStyle/>
          <a:p>
            <a:pPr>
              <a:lnSpc>
                <a:spcPct val="150000"/>
              </a:lnSpc>
            </a:pPr>
            <a:r>
              <a:rPr lang="en-US" altLang="zh-CN" sz="2000" b="1" kern="0" dirty="0">
                <a:solidFill>
                  <a:srgbClr val="000000"/>
                </a:solidFill>
                <a:latin typeface="+mn-ea"/>
                <a:cs typeface="宋体" panose="02010600030101010101" pitchFamily="2" charset="-122"/>
              </a:rPr>
              <a:t>   </a:t>
            </a:r>
            <a:r>
              <a:rPr lang="zh-CN" altLang="zh-CN" sz="2000" b="1" kern="0" dirty="0">
                <a:solidFill>
                  <a:srgbClr val="000000"/>
                </a:solidFill>
                <a:latin typeface="+mn-ea"/>
                <a:cs typeface="宋体" panose="02010600030101010101" pitchFamily="2" charset="-122"/>
              </a:rPr>
              <a:t>利用矩阵的等价标准形，能把一般矩阵问题转化为标准形矩阵问题，使一般矩阵问题变得简化。下面就给出具体例题。</a:t>
            </a:r>
            <a:endParaRPr lang="zh-CN" altLang="en-US" sz="2000" b="1" dirty="0">
              <a:latin typeface="+mn-ea"/>
            </a:endParaRPr>
          </a:p>
        </p:txBody>
      </p:sp>
      <p:graphicFrame>
        <p:nvGraphicFramePr>
          <p:cNvPr id="8" name="对象 7"/>
          <p:cNvGraphicFramePr>
            <a:graphicFrameLocks noChangeAspect="1"/>
          </p:cNvGraphicFramePr>
          <p:nvPr/>
        </p:nvGraphicFramePr>
        <p:xfrm>
          <a:off x="1303338" y="3360738"/>
          <a:ext cx="7389812" cy="1895475"/>
        </p:xfrm>
        <a:graphic>
          <a:graphicData uri="http://schemas.openxmlformats.org/presentationml/2006/ole">
            <mc:AlternateContent xmlns:mc="http://schemas.openxmlformats.org/markup-compatibility/2006">
              <mc:Choice xmlns:v="urn:schemas-microsoft-com:vml" Requires="v">
                <p:oleObj name="Equation" r:id="rId2" imgW="6172200" imgH="1600200" progId="Equation.DSMT4">
                  <p:embed/>
                </p:oleObj>
              </mc:Choice>
              <mc:Fallback>
                <p:oleObj name="Equation" r:id="rId2" imgW="6172200" imgH="1600200" progId="Equation.DSMT4">
                  <p:embed/>
                  <p:pic>
                    <p:nvPicPr>
                      <p:cNvPr id="8" name="对象 7"/>
                      <p:cNvPicPr>
                        <a:picLocks noChangeAspect="1" noChangeArrowheads="1"/>
                      </p:cNvPicPr>
                      <p:nvPr/>
                    </p:nvPicPr>
                    <p:blipFill>
                      <a:blip r:embed="rId3"/>
                      <a:srcRect/>
                      <a:stretch>
                        <a:fillRect/>
                      </a:stretch>
                    </p:blipFill>
                    <p:spPr bwMode="auto">
                      <a:xfrm>
                        <a:off x="1303338" y="3360738"/>
                        <a:ext cx="7389812" cy="1895475"/>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8693150" y="4089400"/>
          <a:ext cx="2530475" cy="438150"/>
        </p:xfrm>
        <a:graphic>
          <a:graphicData uri="http://schemas.openxmlformats.org/presentationml/2006/ole">
            <mc:AlternateContent xmlns:mc="http://schemas.openxmlformats.org/markup-compatibility/2006">
              <mc:Choice xmlns:v="urn:schemas-microsoft-com:vml" Requires="v">
                <p:oleObj name="Equation" r:id="rId4" imgW="1307880" imgH="228600" progId="Equation.DSMT4">
                  <p:embed/>
                </p:oleObj>
              </mc:Choice>
              <mc:Fallback>
                <p:oleObj name="Equation" r:id="rId4" imgW="1307880" imgH="228600" progId="Equation.DSMT4">
                  <p:embed/>
                  <p:pic>
                    <p:nvPicPr>
                      <p:cNvPr id="9" name="对象 8"/>
                      <p:cNvPicPr>
                        <a:picLocks noChangeAspect="1" noChangeArrowheads="1"/>
                      </p:cNvPicPr>
                      <p:nvPr/>
                    </p:nvPicPr>
                    <p:blipFill>
                      <a:blip r:embed="rId5"/>
                      <a:srcRect/>
                      <a:stretch>
                        <a:fillRect/>
                      </a:stretch>
                    </p:blipFill>
                    <p:spPr bwMode="auto">
                      <a:xfrm>
                        <a:off x="8693150" y="4089400"/>
                        <a:ext cx="2530475" cy="438150"/>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1830892" y="5470525"/>
          <a:ext cx="3390900" cy="374650"/>
        </p:xfrm>
        <a:graphic>
          <a:graphicData uri="http://schemas.openxmlformats.org/presentationml/2006/ole">
            <mc:AlternateContent xmlns:mc="http://schemas.openxmlformats.org/markup-compatibility/2006">
              <mc:Choice xmlns:v="urn:schemas-microsoft-com:vml" Requires="v">
                <p:oleObj name="Equation" r:id="rId6" imgW="2057400" imgH="228600" progId="Equation.DSMT4">
                  <p:embed/>
                </p:oleObj>
              </mc:Choice>
              <mc:Fallback>
                <p:oleObj name="Equation" r:id="rId6" imgW="2057400" imgH="228600" progId="Equation.DSMT4">
                  <p:embed/>
                  <p:pic>
                    <p:nvPicPr>
                      <p:cNvPr id="10" name="对象 9"/>
                      <p:cNvPicPr>
                        <a:picLocks noChangeAspect="1" noChangeArrowheads="1"/>
                      </p:cNvPicPr>
                      <p:nvPr/>
                    </p:nvPicPr>
                    <p:blipFill>
                      <a:blip r:embed="rId7"/>
                      <a:srcRect/>
                      <a:stretch>
                        <a:fillRect/>
                      </a:stretch>
                    </p:blipFill>
                    <p:spPr bwMode="auto">
                      <a:xfrm>
                        <a:off x="1830892" y="5470525"/>
                        <a:ext cx="3390900" cy="374650"/>
                      </a:xfrm>
                      <a:prstGeom prst="rect">
                        <a:avLst/>
                      </a:prstGeom>
                      <a:noFill/>
                    </p:spPr>
                  </p:pic>
                </p:oleObj>
              </mc:Fallback>
            </mc:AlternateContent>
          </a:graphicData>
        </a:graphic>
      </p:graphicFrame>
      <p:grpSp>
        <p:nvGrpSpPr>
          <p:cNvPr id="23" name="组合 22"/>
          <p:cNvGrpSpPr/>
          <p:nvPr/>
        </p:nvGrpSpPr>
        <p:grpSpPr>
          <a:xfrm>
            <a:off x="1085222" y="2269435"/>
            <a:ext cx="8000327" cy="408792"/>
            <a:chOff x="1085222" y="2269435"/>
            <a:chExt cx="8000327" cy="408792"/>
          </a:xfrm>
        </p:grpSpPr>
        <p:graphicFrame>
          <p:nvGraphicFramePr>
            <p:cNvPr id="4" name="对象 3"/>
            <p:cNvGraphicFramePr>
              <a:graphicFrameLocks noChangeAspect="1"/>
            </p:cNvGraphicFramePr>
            <p:nvPr/>
          </p:nvGraphicFramePr>
          <p:xfrm>
            <a:off x="6364666" y="2376140"/>
            <a:ext cx="168895" cy="187661"/>
          </p:xfrm>
          <a:graphic>
            <a:graphicData uri="http://schemas.openxmlformats.org/presentationml/2006/ole">
              <mc:AlternateContent xmlns:mc="http://schemas.openxmlformats.org/markup-compatibility/2006">
                <mc:Choice xmlns:v="urn:schemas-microsoft-com:vml" Requires="v">
                  <p:oleObj name="Equation" r:id="rId8" imgW="114102" imgH="126780" progId="Equation.DSMT4">
                    <p:embed/>
                  </p:oleObj>
                </mc:Choice>
                <mc:Fallback>
                  <p:oleObj name="Equation" r:id="rId8" imgW="114102" imgH="126780" progId="Equation.DSMT4">
                    <p:embed/>
                    <p:pic>
                      <p:nvPicPr>
                        <p:cNvPr id="4" name="对象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4666" y="2376140"/>
                          <a:ext cx="168895" cy="187661"/>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3786404" y="2399555"/>
            <a:ext cx="168895" cy="187661"/>
          </p:xfrm>
          <a:graphic>
            <a:graphicData uri="http://schemas.openxmlformats.org/presentationml/2006/ole">
              <mc:AlternateContent xmlns:mc="http://schemas.openxmlformats.org/markup-compatibility/2006">
                <mc:Choice xmlns:v="urn:schemas-microsoft-com:vml" Requires="v">
                  <p:oleObj name="Equation" r:id="rId10" imgW="114102" imgH="126780" progId="Equation.DSMT4">
                    <p:embed/>
                  </p:oleObj>
                </mc:Choice>
                <mc:Fallback>
                  <p:oleObj name="Equation" r:id="rId10" imgW="114102" imgH="126780" progId="Equation.DSMT4">
                    <p:embed/>
                    <p:pic>
                      <p:nvPicPr>
                        <p:cNvPr id="5" name="对象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6404" y="2399555"/>
                          <a:ext cx="168895" cy="187661"/>
                        </a:xfrm>
                        <a:prstGeom prst="rect">
                          <a:avLst/>
                        </a:prstGeom>
                        <a:noFill/>
                      </p:spPr>
                    </p:pic>
                  </p:oleObj>
                </mc:Fallback>
              </mc:AlternateContent>
            </a:graphicData>
          </a:graphic>
        </p:graphicFrame>
        <p:sp>
          <p:nvSpPr>
            <p:cNvPr id="12" name="Rectangle 9"/>
            <p:cNvSpPr>
              <a:spLocks noChangeArrowheads="1"/>
            </p:cNvSpPr>
            <p:nvPr/>
          </p:nvSpPr>
          <p:spPr bwMode="auto">
            <a:xfrm>
              <a:off x="1085222" y="2278117"/>
              <a:ext cx="27703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2.5.5 </a:t>
              </a:r>
              <a:r>
                <a:rPr kumimoji="0" lang="zh-CN" altLang="en-US" sz="2000" b="1" i="0" u="none" strike="noStrike" cap="none" normalizeH="0" baseline="0" dirty="0">
                  <a:ln>
                    <a:noFill/>
                  </a:ln>
                  <a:effectLst/>
                  <a:latin typeface="+mn-ea"/>
                  <a:cs typeface="Times New Roman" panose="02020603050405020304" pitchFamily="18" charset="0"/>
                </a:rPr>
                <a:t>证明</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每个秩为</a:t>
              </a:r>
              <a:endParaRPr kumimoji="0" lang="zh-CN" altLang="en-US" sz="2000" b="1" i="0" u="none" strike="noStrike" cap="none" normalizeH="0" baseline="0" dirty="0">
                <a:ln>
                  <a:noFill/>
                </a:ln>
                <a:solidFill>
                  <a:schemeClr val="tx1"/>
                </a:solidFill>
                <a:effectLst/>
                <a:latin typeface="+mn-ea"/>
              </a:endParaRPr>
            </a:p>
          </p:txBody>
        </p:sp>
        <p:sp>
          <p:nvSpPr>
            <p:cNvPr id="13" name="Rectangle 10"/>
            <p:cNvSpPr>
              <a:spLocks noChangeArrowheads="1"/>
            </p:cNvSpPr>
            <p:nvPr/>
          </p:nvSpPr>
          <p:spPr bwMode="auto">
            <a:xfrm>
              <a:off x="3871676" y="2278117"/>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的矩阵都可以表示为</a:t>
              </a:r>
              <a:endParaRPr kumimoji="0" lang="zh-CN" sz="2000" b="1" i="0" u="none" strike="noStrike" cap="none" normalizeH="0" baseline="0" dirty="0">
                <a:ln>
                  <a:noFill/>
                </a:ln>
                <a:solidFill>
                  <a:schemeClr val="tx1"/>
                </a:solidFill>
                <a:effectLst/>
                <a:latin typeface="+mn-ea"/>
              </a:endParaRPr>
            </a:p>
          </p:txBody>
        </p:sp>
        <p:sp>
          <p:nvSpPr>
            <p:cNvPr id="14" name="Rectangle 11"/>
            <p:cNvSpPr>
              <a:spLocks noChangeArrowheads="1"/>
            </p:cNvSpPr>
            <p:nvPr/>
          </p:nvSpPr>
          <p:spPr bwMode="auto">
            <a:xfrm>
              <a:off x="6448289" y="2269435"/>
              <a:ext cx="26372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个秩为</a:t>
              </a:r>
              <a:r>
                <a:rPr kumimoji="0" lang="en-US" altLang="zh-CN" sz="2000" b="1" i="0" u="none" strike="noStrike" cap="none" normalizeH="0" baseline="0" dirty="0">
                  <a:ln>
                    <a:noFill/>
                  </a:ln>
                  <a:solidFill>
                    <a:schemeClr val="tx1"/>
                  </a:solidFill>
                  <a:effectLst/>
                  <a:latin typeface="+mn-ea"/>
                  <a:cs typeface="AdobeSongStd-Light"/>
                </a:rPr>
                <a:t>1</a:t>
              </a:r>
              <a:r>
                <a:rPr kumimoji="0" lang="zh-CN" altLang="en-US" sz="2000" b="1" i="0" u="none" strike="noStrike" cap="none" normalizeH="0" baseline="0" dirty="0">
                  <a:ln>
                    <a:noFill/>
                  </a:ln>
                  <a:solidFill>
                    <a:schemeClr val="tx1"/>
                  </a:solidFill>
                  <a:effectLst/>
                  <a:latin typeface="+mn-ea"/>
                  <a:cs typeface="AdobeSongStd-Light"/>
                </a:rPr>
                <a:t>的矩阵之和。</a:t>
              </a:r>
            </a:p>
          </p:txBody>
        </p:sp>
      </p:grpSp>
      <p:sp>
        <p:nvSpPr>
          <p:cNvPr id="17" name="Rectangle 14"/>
          <p:cNvSpPr>
            <a:spLocks noChangeArrowheads="1"/>
          </p:cNvSpPr>
          <p:nvPr/>
        </p:nvSpPr>
        <p:spPr bwMode="auto">
          <a:xfrm>
            <a:off x="1085222" y="4932417"/>
            <a:ext cx="224262" cy="591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sz="2000" b="1">
              <a:latin typeface="+mn-ea"/>
            </a:endParaRPr>
          </a:p>
        </p:txBody>
      </p:sp>
      <p:sp>
        <p:nvSpPr>
          <p:cNvPr id="18" name="Rectangle 15"/>
          <p:cNvSpPr>
            <a:spLocks noChangeArrowheads="1"/>
          </p:cNvSpPr>
          <p:nvPr/>
        </p:nvSpPr>
        <p:spPr bwMode="auto">
          <a:xfrm>
            <a:off x="1108552" y="540438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AdobeSongStd-Light"/>
              </a:rPr>
              <a:t> </a:t>
            </a:r>
            <a:r>
              <a:rPr kumimoji="0" lang="zh-CN" altLang="en-US" sz="2000" b="1" i="0" u="none" strike="noStrike" cap="none" normalizeH="0" baseline="0" dirty="0">
                <a:ln>
                  <a:noFill/>
                </a:ln>
                <a:solidFill>
                  <a:schemeClr val="tx1"/>
                </a:solidFill>
                <a:effectLst/>
                <a:latin typeface="+mn-ea"/>
                <a:cs typeface="AdobeSongStd-Light"/>
              </a:rPr>
              <a:t>则有 </a:t>
            </a:r>
            <a:endParaRPr kumimoji="0" lang="zh-CN" altLang="en-US" sz="2000" b="1" i="0" u="none" strike="noStrike" cap="none" normalizeH="0" baseline="0" dirty="0">
              <a:ln>
                <a:noFill/>
              </a:ln>
              <a:solidFill>
                <a:schemeClr val="tx1"/>
              </a:solidFill>
              <a:effectLst/>
              <a:latin typeface="+mn-ea"/>
            </a:endParaRPr>
          </a:p>
        </p:txBody>
      </p:sp>
      <p:grpSp>
        <p:nvGrpSpPr>
          <p:cNvPr id="25" name="组合 24"/>
          <p:cNvGrpSpPr/>
          <p:nvPr/>
        </p:nvGrpSpPr>
        <p:grpSpPr>
          <a:xfrm>
            <a:off x="5124416" y="5470525"/>
            <a:ext cx="4132402" cy="414689"/>
            <a:chOff x="5124416" y="5470525"/>
            <a:chExt cx="4132402" cy="414689"/>
          </a:xfrm>
        </p:grpSpPr>
        <p:graphicFrame>
          <p:nvGraphicFramePr>
            <p:cNvPr id="11" name="对象 10"/>
            <p:cNvGraphicFramePr>
              <a:graphicFrameLocks noChangeAspect="1"/>
            </p:cNvGraphicFramePr>
            <p:nvPr/>
          </p:nvGraphicFramePr>
          <p:xfrm>
            <a:off x="5943040" y="5514975"/>
            <a:ext cx="2193925" cy="355600"/>
          </p:xfrm>
          <a:graphic>
            <a:graphicData uri="http://schemas.openxmlformats.org/presentationml/2006/ole">
              <mc:AlternateContent xmlns:mc="http://schemas.openxmlformats.org/markup-compatibility/2006">
                <mc:Choice xmlns:v="urn:schemas-microsoft-com:vml" Requires="v">
                  <p:oleObj name="Equation" r:id="rId12" imgW="1384200" imgH="228600" progId="Equation.DSMT4">
                    <p:embed/>
                  </p:oleObj>
                </mc:Choice>
                <mc:Fallback>
                  <p:oleObj name="Equation" r:id="rId12" imgW="1384200" imgH="228600" progId="Equation.DSMT4">
                    <p:embed/>
                    <p:pic>
                      <p:nvPicPr>
                        <p:cNvPr id="11" name="对象 10"/>
                        <p:cNvPicPr>
                          <a:picLocks noChangeAspect="1" noChangeArrowheads="1"/>
                        </p:cNvPicPr>
                        <p:nvPr/>
                      </p:nvPicPr>
                      <p:blipFill>
                        <a:blip r:embed="rId13"/>
                        <a:srcRect/>
                        <a:stretch>
                          <a:fillRect/>
                        </a:stretch>
                      </p:blipFill>
                      <p:spPr bwMode="auto">
                        <a:xfrm>
                          <a:off x="5943040" y="5514975"/>
                          <a:ext cx="2193925" cy="355600"/>
                        </a:xfrm>
                        <a:prstGeom prst="rect">
                          <a:avLst/>
                        </a:prstGeom>
                        <a:noFill/>
                      </p:spPr>
                    </p:pic>
                  </p:oleObj>
                </mc:Fallback>
              </mc:AlternateContent>
            </a:graphicData>
          </a:graphic>
        </p:graphicFrame>
        <p:sp>
          <p:nvSpPr>
            <p:cNvPr id="19" name="Rectangle 16"/>
            <p:cNvSpPr>
              <a:spLocks noChangeArrowheads="1"/>
            </p:cNvSpPr>
            <p:nvPr/>
          </p:nvSpPr>
          <p:spPr bwMode="auto">
            <a:xfrm>
              <a:off x="5124416" y="5470525"/>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，其中 </a:t>
              </a:r>
              <a:endParaRPr kumimoji="0" lang="zh-CN" sz="2000" b="1" i="0" u="none" strike="noStrike" cap="none" normalizeH="0" baseline="0" dirty="0">
                <a:ln>
                  <a:noFill/>
                </a:ln>
                <a:solidFill>
                  <a:schemeClr val="tx1"/>
                </a:solidFill>
                <a:effectLst/>
                <a:latin typeface="+mn-ea"/>
              </a:endParaRPr>
            </a:p>
          </p:txBody>
        </p:sp>
        <p:sp>
          <p:nvSpPr>
            <p:cNvPr id="20" name="Rectangle 17"/>
            <p:cNvSpPr>
              <a:spLocks noChangeArrowheads="1"/>
            </p:cNvSpPr>
            <p:nvPr/>
          </p:nvSpPr>
          <p:spPr bwMode="auto">
            <a:xfrm>
              <a:off x="8046230" y="548510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的秩为</a:t>
              </a:r>
              <a:r>
                <a:rPr kumimoji="0" lang="en-US" altLang="zh-CN" sz="2000" b="1" i="0" u="none" strike="noStrike" cap="none" normalizeH="0" baseline="0" dirty="0">
                  <a:ln>
                    <a:noFill/>
                  </a:ln>
                  <a:solidFill>
                    <a:schemeClr val="tx1"/>
                  </a:solidFill>
                  <a:effectLst/>
                  <a:latin typeface="+mn-ea"/>
                  <a:cs typeface="AdobeSongStd-Light"/>
                </a:rPr>
                <a:t>1.</a:t>
              </a:r>
              <a:endParaRPr kumimoji="0" lang="en-US" altLang="zh-CN" sz="2000" b="1" i="0" u="none" strike="noStrike" cap="none" normalizeH="0" baseline="0" dirty="0">
                <a:ln>
                  <a:noFill/>
                </a:ln>
                <a:solidFill>
                  <a:schemeClr val="tx1"/>
                </a:solidFill>
                <a:effectLst/>
                <a:latin typeface="+mn-ea"/>
              </a:endParaRPr>
            </a:p>
          </p:txBody>
        </p:sp>
      </p:grpSp>
      <p:grpSp>
        <p:nvGrpSpPr>
          <p:cNvPr id="24" name="组合 23"/>
          <p:cNvGrpSpPr/>
          <p:nvPr/>
        </p:nvGrpSpPr>
        <p:grpSpPr>
          <a:xfrm>
            <a:off x="2019930" y="2687638"/>
            <a:ext cx="4969565" cy="676275"/>
            <a:chOff x="2019930" y="2687638"/>
            <a:chExt cx="4969565" cy="676275"/>
          </a:xfrm>
        </p:grpSpPr>
        <p:graphicFrame>
          <p:nvGraphicFramePr>
            <p:cNvPr id="6" name="对象 5"/>
            <p:cNvGraphicFramePr>
              <a:graphicFrameLocks noChangeAspect="1"/>
            </p:cNvGraphicFramePr>
            <p:nvPr/>
          </p:nvGraphicFramePr>
          <p:xfrm>
            <a:off x="2366963" y="2687638"/>
            <a:ext cx="1631950" cy="676275"/>
          </p:xfrm>
          <a:graphic>
            <a:graphicData uri="http://schemas.openxmlformats.org/presentationml/2006/ole">
              <mc:AlternateContent xmlns:mc="http://schemas.openxmlformats.org/markup-compatibility/2006">
                <mc:Choice xmlns:v="urn:schemas-microsoft-com:vml" Requires="v">
                  <p:oleObj name="Equation" r:id="rId14" imgW="1104840" imgH="457200" progId="Equation.DSMT4">
                    <p:embed/>
                  </p:oleObj>
                </mc:Choice>
                <mc:Fallback>
                  <p:oleObj name="Equation" r:id="rId14" imgW="1104840" imgH="457200" progId="Equation.DSMT4">
                    <p:embed/>
                    <p:pic>
                      <p:nvPicPr>
                        <p:cNvPr id="6" name="对象 5"/>
                        <p:cNvPicPr>
                          <a:picLocks noChangeAspect="1" noChangeArrowheads="1"/>
                        </p:cNvPicPr>
                        <p:nvPr/>
                      </p:nvPicPr>
                      <p:blipFill>
                        <a:blip r:embed="rId15"/>
                        <a:srcRect/>
                        <a:stretch>
                          <a:fillRect/>
                        </a:stretch>
                      </p:blipFill>
                      <p:spPr bwMode="auto">
                        <a:xfrm>
                          <a:off x="2366963" y="2687638"/>
                          <a:ext cx="1631950" cy="676275"/>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4573588" y="2864329"/>
            <a:ext cx="488950" cy="301625"/>
          </p:xfrm>
          <a:graphic>
            <a:graphicData uri="http://schemas.openxmlformats.org/presentationml/2006/ole">
              <mc:AlternateContent xmlns:mc="http://schemas.openxmlformats.org/markup-compatibility/2006">
                <mc:Choice xmlns:v="urn:schemas-microsoft-com:vml" Requires="v">
                  <p:oleObj name="Equation" r:id="rId16" imgW="330120" imgH="203040" progId="Equation.DSMT4">
                    <p:embed/>
                  </p:oleObj>
                </mc:Choice>
                <mc:Fallback>
                  <p:oleObj name="Equation" r:id="rId16" imgW="330120" imgH="203040" progId="Equation.DSMT4">
                    <p:embed/>
                    <p:pic>
                      <p:nvPicPr>
                        <p:cNvPr id="7" name="对象 6"/>
                        <p:cNvPicPr>
                          <a:picLocks noChangeAspect="1" noChangeArrowheads="1"/>
                        </p:cNvPicPr>
                        <p:nvPr/>
                      </p:nvPicPr>
                      <p:blipFill>
                        <a:blip r:embed="rId17"/>
                        <a:srcRect/>
                        <a:stretch>
                          <a:fillRect/>
                        </a:stretch>
                      </p:blipFill>
                      <p:spPr bwMode="auto">
                        <a:xfrm>
                          <a:off x="4573588" y="2864329"/>
                          <a:ext cx="488950" cy="301625"/>
                        </a:xfrm>
                        <a:prstGeom prst="rect">
                          <a:avLst/>
                        </a:prstGeom>
                        <a:noFill/>
                      </p:spPr>
                    </p:pic>
                  </p:oleObj>
                </mc:Fallback>
              </mc:AlternateContent>
            </a:graphicData>
          </a:graphic>
        </p:graphicFrame>
        <p:sp>
          <p:nvSpPr>
            <p:cNvPr id="15" name="Rectangle 12"/>
            <p:cNvSpPr>
              <a:spLocks noChangeArrowheads="1"/>
            </p:cNvSpPr>
            <p:nvPr/>
          </p:nvSpPr>
          <p:spPr bwMode="auto">
            <a:xfrm>
              <a:off x="3955299" y="2785602"/>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，且</a:t>
              </a:r>
              <a:endParaRPr kumimoji="0" lang="zh-CN" sz="2000" b="1" i="0" u="none" strike="noStrike" cap="none" normalizeH="0" baseline="0" dirty="0">
                <a:ln>
                  <a:noFill/>
                </a:ln>
                <a:solidFill>
                  <a:schemeClr val="tx1"/>
                </a:solidFill>
                <a:effectLst/>
                <a:latin typeface="+mn-ea"/>
              </a:endParaRPr>
            </a:p>
          </p:txBody>
        </p:sp>
        <p:sp>
          <p:nvSpPr>
            <p:cNvPr id="16" name="Rectangle 13"/>
            <p:cNvSpPr>
              <a:spLocks noChangeArrowheads="1"/>
            </p:cNvSpPr>
            <p:nvPr/>
          </p:nvSpPr>
          <p:spPr bwMode="auto">
            <a:xfrm>
              <a:off x="4998244" y="2793108"/>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为可逆矩阵，由</a:t>
              </a:r>
              <a:endParaRPr kumimoji="0" lang="zh-CN" sz="2000" b="1" i="0" u="none" strike="noStrike" cap="none" normalizeH="0" baseline="0" dirty="0">
                <a:ln>
                  <a:noFill/>
                </a:ln>
                <a:solidFill>
                  <a:schemeClr val="tx1"/>
                </a:solidFill>
                <a:effectLst/>
                <a:latin typeface="+mn-ea"/>
              </a:endParaRPr>
            </a:p>
          </p:txBody>
        </p:sp>
        <p:sp>
          <p:nvSpPr>
            <p:cNvPr id="21" name="矩形 20"/>
            <p:cNvSpPr/>
            <p:nvPr/>
          </p:nvSpPr>
          <p:spPr>
            <a:xfrm>
              <a:off x="2019930" y="2784489"/>
              <a:ext cx="442750" cy="400110"/>
            </a:xfrm>
            <a:prstGeom prst="rect">
              <a:avLst/>
            </a:prstGeom>
          </p:spPr>
          <p:txBody>
            <a:bodyPr wrap="none">
              <a:spAutoFit/>
            </a:bodyPr>
            <a:lstStyle/>
            <a:p>
              <a:pPr lvl="0" eaLnBrk="0" fontAlgn="base" hangingPunct="0">
                <a:spcBef>
                  <a:spcPct val="0"/>
                </a:spcBef>
                <a:spcAft>
                  <a:spcPct val="0"/>
                </a:spcAft>
              </a:pPr>
              <a:r>
                <a:rPr lang="zh-CN" altLang="en-US" sz="2000" b="1" dirty="0">
                  <a:solidFill>
                    <a:srgbClr val="000000"/>
                  </a:solidFill>
                  <a:latin typeface="+mn-ea"/>
                  <a:cs typeface="宋体" panose="02010600030101010101" pitchFamily="2" charset="-122"/>
                </a:rPr>
                <a:t>设</a:t>
              </a:r>
              <a:endParaRPr lang="zh-CN" altLang="en-US" sz="2000" b="1" dirty="0">
                <a:latin typeface="+mn-ea"/>
              </a:endParaRPr>
            </a:p>
          </p:txBody>
        </p:sp>
      </p:grpSp>
      <p:sp>
        <p:nvSpPr>
          <p:cNvPr id="22" name="矩形 21"/>
          <p:cNvSpPr/>
          <p:nvPr/>
        </p:nvSpPr>
        <p:spPr>
          <a:xfrm>
            <a:off x="1306163" y="2804376"/>
            <a:ext cx="700833" cy="400110"/>
          </a:xfrm>
          <a:prstGeom prst="rect">
            <a:avLst/>
          </a:prstGeom>
        </p:spPr>
        <p:txBody>
          <a:bodyPr wrap="none">
            <a:spAutoFit/>
          </a:bodyPr>
          <a:lstStyle/>
          <a:p>
            <a:r>
              <a:rPr lang="zh-CN" altLang="en-US" sz="2000" b="1" dirty="0">
                <a:solidFill>
                  <a:srgbClr val="0000FF"/>
                </a:solidFill>
                <a:latin typeface="+mn-ea"/>
                <a:cs typeface="宋体" panose="02010600030101010101" pitchFamily="2" charset="-122"/>
              </a:rPr>
              <a:t>证明</a:t>
            </a:r>
            <a:endParaRPr lang="zh-CN" altLang="en-US" sz="2000" dirty="0">
              <a:solidFill>
                <a:srgbClr val="0000FF"/>
              </a:solidFill>
            </a:endParaRPr>
          </a:p>
        </p:txBody>
      </p:sp>
    </p:spTree>
    <p:extLst>
      <p:ext uri="{BB962C8B-B14F-4D97-AF65-F5344CB8AC3E}">
        <p14:creationId xmlns:p14="http://schemas.microsoft.com/office/powerpoint/2010/main" val="425579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844061" y="832413"/>
            <a:ext cx="10720227" cy="486168"/>
            <a:chOff x="844061" y="832413"/>
            <a:chExt cx="10720227" cy="486168"/>
          </a:xfrm>
        </p:grpSpPr>
        <p:graphicFrame>
          <p:nvGraphicFramePr>
            <p:cNvPr id="2" name="对象 1"/>
            <p:cNvGraphicFramePr>
              <a:graphicFrameLocks noChangeAspect="1"/>
            </p:cNvGraphicFramePr>
            <p:nvPr/>
          </p:nvGraphicFramePr>
          <p:xfrm>
            <a:off x="2256237" y="887793"/>
            <a:ext cx="1557338" cy="358775"/>
          </p:xfrm>
          <a:graphic>
            <a:graphicData uri="http://schemas.openxmlformats.org/presentationml/2006/ole">
              <mc:AlternateContent xmlns:mc="http://schemas.openxmlformats.org/markup-compatibility/2006">
                <mc:Choice xmlns:v="urn:schemas-microsoft-com:vml" Requires="v">
                  <p:oleObj name="Equation" r:id="rId2" imgW="838080" imgH="203040" progId="Equation.DSMT4">
                    <p:embed/>
                  </p:oleObj>
                </mc:Choice>
                <mc:Fallback>
                  <p:oleObj name="Equation" r:id="rId2" imgW="838080" imgH="203040" progId="Equation.DSMT4">
                    <p:embed/>
                    <p:pic>
                      <p:nvPicPr>
                        <p:cNvPr id="2" name="对象 1"/>
                        <p:cNvPicPr>
                          <a:picLocks noChangeAspect="1" noChangeArrowheads="1"/>
                        </p:cNvPicPr>
                        <p:nvPr/>
                      </p:nvPicPr>
                      <p:blipFill>
                        <a:blip r:embed="rId3"/>
                        <a:srcRect/>
                        <a:stretch>
                          <a:fillRect/>
                        </a:stretch>
                      </p:blipFill>
                      <p:spPr bwMode="auto">
                        <a:xfrm>
                          <a:off x="2256237" y="887793"/>
                          <a:ext cx="1557338" cy="358775"/>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4278746" y="867125"/>
            <a:ext cx="313236" cy="346797"/>
          </p:xfrm>
          <a:graphic>
            <a:graphicData uri="http://schemas.openxmlformats.org/presentationml/2006/ole">
              <mc:AlternateContent xmlns:mc="http://schemas.openxmlformats.org/markup-compatibility/2006">
                <mc:Choice xmlns:v="urn:schemas-microsoft-com:vml" Requires="v">
                  <p:oleObj name="Equation" r:id="rId4" imgW="152268" imgH="164957" progId="Equation.DSMT4">
                    <p:embed/>
                  </p:oleObj>
                </mc:Choice>
                <mc:Fallback>
                  <p:oleObj name="Equation" r:id="rId4" imgW="152268" imgH="164957" progId="Equation.DSMT4">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8746" y="867125"/>
                          <a:ext cx="313236" cy="346797"/>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7584321" y="910895"/>
            <a:ext cx="302049" cy="335610"/>
          </p:xfrm>
          <a:graphic>
            <a:graphicData uri="http://schemas.openxmlformats.org/presentationml/2006/ole">
              <mc:AlternateContent xmlns:mc="http://schemas.openxmlformats.org/markup-compatibility/2006">
                <mc:Choice xmlns:v="urn:schemas-microsoft-com:vml" Requires="v">
                  <p:oleObj name="Equation" r:id="rId6" imgW="152268" imgH="164957" progId="Equation.DSMT4">
                    <p:embed/>
                  </p:oleObj>
                </mc:Choice>
                <mc:Fallback>
                  <p:oleObj name="Equation" r:id="rId6" imgW="152268" imgH="164957" progId="Equation.DSMT4">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4321" y="910895"/>
                          <a:ext cx="302049" cy="335610"/>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8602698" y="977529"/>
            <a:ext cx="346797" cy="279675"/>
          </p:xfrm>
          <a:graphic>
            <a:graphicData uri="http://schemas.openxmlformats.org/presentationml/2006/ole">
              <mc:AlternateContent xmlns:mc="http://schemas.openxmlformats.org/markup-compatibility/2006">
                <mc:Choice xmlns:v="urn:schemas-microsoft-com:vml" Requires="v">
                  <p:oleObj name="Equation" r:id="rId7" imgW="164957" imgH="139579" progId="Equation.DSMT4">
                    <p:embed/>
                  </p:oleObj>
                </mc:Choice>
                <mc:Fallback>
                  <p:oleObj name="Equation" r:id="rId7" imgW="164957" imgH="139579" progId="Equation.DSMT4">
                    <p:embed/>
                    <p:pic>
                      <p:nvPicPr>
                        <p:cNvPr id="5"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2698" y="977529"/>
                          <a:ext cx="346797" cy="279675"/>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10707678" y="1006437"/>
            <a:ext cx="279675" cy="302049"/>
          </p:xfrm>
          <a:graphic>
            <a:graphicData uri="http://schemas.openxmlformats.org/presentationml/2006/ole">
              <mc:AlternateContent xmlns:mc="http://schemas.openxmlformats.org/markup-compatibility/2006">
                <mc:Choice xmlns:v="urn:schemas-microsoft-com:vml" Requires="v">
                  <p:oleObj name="Equation" r:id="rId9" imgW="126835" imgH="139518" progId="Equation.DSMT4">
                    <p:embed/>
                  </p:oleObj>
                </mc:Choice>
                <mc:Fallback>
                  <p:oleObj name="Equation" r:id="rId9" imgW="126835" imgH="139518" progId="Equation.DSMT4">
                    <p:embed/>
                    <p:pic>
                      <p:nvPicPr>
                        <p:cNvPr id="6"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07678" y="1006437"/>
                          <a:ext cx="279675" cy="302049"/>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4624789" y="913750"/>
            <a:ext cx="1117600" cy="346075"/>
          </p:xfrm>
          <a:graphic>
            <a:graphicData uri="http://schemas.openxmlformats.org/presentationml/2006/ole">
              <mc:AlternateContent xmlns:mc="http://schemas.openxmlformats.org/markup-compatibility/2006">
                <mc:Choice xmlns:v="urn:schemas-microsoft-com:vml" Requires="v">
                  <p:oleObj name="Equation" r:id="rId11" imgW="660240" imgH="203040" progId="Equation.DSMT4">
                    <p:embed/>
                  </p:oleObj>
                </mc:Choice>
                <mc:Fallback>
                  <p:oleObj name="Equation" r:id="rId11" imgW="660240" imgH="203040" progId="Equation.DSMT4">
                    <p:embed/>
                    <p:pic>
                      <p:nvPicPr>
                        <p:cNvPr id="7" name="对象 6"/>
                        <p:cNvPicPr>
                          <a:picLocks noChangeAspect="1" noChangeArrowheads="1"/>
                        </p:cNvPicPr>
                        <p:nvPr/>
                      </p:nvPicPr>
                      <p:blipFill>
                        <a:blip r:embed="rId12"/>
                        <a:srcRect/>
                        <a:stretch>
                          <a:fillRect/>
                        </a:stretch>
                      </p:blipFill>
                      <p:spPr bwMode="auto">
                        <a:xfrm>
                          <a:off x="4624789" y="913750"/>
                          <a:ext cx="1117600" cy="346075"/>
                        </a:xfrm>
                        <a:prstGeom prst="rect">
                          <a:avLst/>
                        </a:prstGeom>
                        <a:noFill/>
                      </p:spPr>
                    </p:pic>
                  </p:oleObj>
                </mc:Fallback>
              </mc:AlternateContent>
            </a:graphicData>
          </a:graphic>
        </p:graphicFrame>
        <p:sp>
          <p:nvSpPr>
            <p:cNvPr id="14" name="Rectangle 13"/>
            <p:cNvSpPr>
              <a:spLocks noChangeArrowheads="1"/>
            </p:cNvSpPr>
            <p:nvPr/>
          </p:nvSpPr>
          <p:spPr bwMode="auto">
            <a:xfrm>
              <a:off x="844061" y="832413"/>
              <a:ext cx="14766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2.5.6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若</a:t>
              </a:r>
              <a:endParaRPr kumimoji="0" lang="zh-CN" altLang="en-US" sz="2000" b="1" i="0" u="none" strike="noStrike" cap="none" normalizeH="0" baseline="0" dirty="0">
                <a:ln>
                  <a:noFill/>
                </a:ln>
                <a:solidFill>
                  <a:schemeClr val="tx1"/>
                </a:solidFill>
                <a:effectLst/>
                <a:latin typeface="+mn-ea"/>
              </a:endParaRPr>
            </a:p>
          </p:txBody>
        </p:sp>
        <p:sp>
          <p:nvSpPr>
            <p:cNvPr id="15" name="Rectangle 14"/>
            <p:cNvSpPr>
              <a:spLocks noChangeArrowheads="1"/>
            </p:cNvSpPr>
            <p:nvPr/>
          </p:nvSpPr>
          <p:spPr bwMode="auto">
            <a:xfrm>
              <a:off x="3687139" y="840469"/>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矩阵</a:t>
              </a:r>
              <a:endParaRPr kumimoji="0" lang="zh-CN" sz="2000" b="1" i="0" u="none" strike="noStrike" cap="none" normalizeH="0" baseline="0" dirty="0">
                <a:ln>
                  <a:noFill/>
                </a:ln>
                <a:solidFill>
                  <a:schemeClr val="tx1"/>
                </a:solidFill>
                <a:effectLst/>
                <a:latin typeface="+mn-ea"/>
              </a:endParaRPr>
            </a:p>
          </p:txBody>
        </p:sp>
        <p:sp>
          <p:nvSpPr>
            <p:cNvPr id="16" name="Rectangle 15"/>
            <p:cNvSpPr>
              <a:spLocks noChangeArrowheads="1"/>
            </p:cNvSpPr>
            <p:nvPr/>
          </p:nvSpPr>
          <p:spPr bwMode="auto">
            <a:xfrm>
              <a:off x="5742389" y="86712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是列满秩的，则</a:t>
              </a:r>
              <a:endParaRPr kumimoji="0" lang="zh-CN" sz="2000" b="1" i="0" u="none" strike="noStrike" cap="none" normalizeH="0" baseline="0" dirty="0">
                <a:ln>
                  <a:noFill/>
                </a:ln>
                <a:solidFill>
                  <a:schemeClr val="tx1"/>
                </a:solidFill>
                <a:effectLst/>
                <a:latin typeface="+mn-ea"/>
              </a:endParaRPr>
            </a:p>
          </p:txBody>
        </p:sp>
        <p:sp>
          <p:nvSpPr>
            <p:cNvPr id="17" name="Rectangle 16"/>
            <p:cNvSpPr>
              <a:spLocks noChangeArrowheads="1"/>
            </p:cNvSpPr>
            <p:nvPr/>
          </p:nvSpPr>
          <p:spPr bwMode="auto">
            <a:xfrm>
              <a:off x="7772204" y="89690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AdobeSongStd-Light"/>
                </a:rPr>
                <a:t>是某个</a:t>
              </a:r>
              <a:endParaRPr kumimoji="0" lang="zh-CN" sz="2000" b="1" i="0" u="none" strike="noStrike" cap="none" normalizeH="0" baseline="0">
                <a:ln>
                  <a:noFill/>
                </a:ln>
                <a:solidFill>
                  <a:schemeClr val="tx1"/>
                </a:solidFill>
                <a:effectLst/>
                <a:latin typeface="+mn-ea"/>
              </a:endParaRPr>
            </a:p>
          </p:txBody>
        </p:sp>
        <p:sp>
          <p:nvSpPr>
            <p:cNvPr id="18" name="Rectangle 17"/>
            <p:cNvSpPr>
              <a:spLocks noChangeArrowheads="1"/>
            </p:cNvSpPr>
            <p:nvPr/>
          </p:nvSpPr>
          <p:spPr bwMode="auto">
            <a:xfrm>
              <a:off x="8831389" y="908376"/>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阶可逆矩阵的前</a:t>
              </a:r>
              <a:endParaRPr kumimoji="0" lang="zh-CN" sz="2000" b="1" i="0" u="none" strike="noStrike" cap="none" normalizeH="0" baseline="0" dirty="0">
                <a:ln>
                  <a:noFill/>
                </a:ln>
                <a:solidFill>
                  <a:schemeClr val="tx1"/>
                </a:solidFill>
                <a:effectLst/>
                <a:latin typeface="+mn-ea"/>
              </a:endParaRPr>
            </a:p>
          </p:txBody>
        </p:sp>
        <p:sp>
          <p:nvSpPr>
            <p:cNvPr id="19" name="Rectangle 18"/>
            <p:cNvSpPr>
              <a:spLocks noChangeArrowheads="1"/>
            </p:cNvSpPr>
            <p:nvPr/>
          </p:nvSpPr>
          <p:spPr bwMode="auto">
            <a:xfrm>
              <a:off x="10863455" y="918471"/>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列。</a:t>
              </a:r>
              <a:endParaRPr kumimoji="0" lang="zh-CN" sz="2000" b="1" i="0" u="none" strike="noStrike" cap="none" normalizeH="0" baseline="0" dirty="0">
                <a:ln>
                  <a:noFill/>
                </a:ln>
                <a:solidFill>
                  <a:schemeClr val="tx1"/>
                </a:solidFill>
                <a:effectLst/>
                <a:latin typeface="+mn-ea"/>
              </a:endParaRPr>
            </a:p>
          </p:txBody>
        </p:sp>
      </p:grpSp>
      <p:grpSp>
        <p:nvGrpSpPr>
          <p:cNvPr id="31" name="组合 30"/>
          <p:cNvGrpSpPr/>
          <p:nvPr/>
        </p:nvGrpSpPr>
        <p:grpSpPr>
          <a:xfrm>
            <a:off x="6478776" y="1523855"/>
            <a:ext cx="4941438" cy="492229"/>
            <a:chOff x="6451447" y="1523855"/>
            <a:chExt cx="4941438" cy="492229"/>
          </a:xfrm>
        </p:grpSpPr>
        <p:graphicFrame>
          <p:nvGraphicFramePr>
            <p:cNvPr id="9" name="对象 8"/>
            <p:cNvGraphicFramePr>
              <a:graphicFrameLocks noChangeAspect="1"/>
            </p:cNvGraphicFramePr>
            <p:nvPr/>
          </p:nvGraphicFramePr>
          <p:xfrm>
            <a:off x="7315832" y="1589535"/>
            <a:ext cx="536977" cy="357985"/>
          </p:xfrm>
          <a:graphic>
            <a:graphicData uri="http://schemas.openxmlformats.org/presentationml/2006/ole">
              <mc:AlternateContent xmlns:mc="http://schemas.openxmlformats.org/markup-compatibility/2006">
                <mc:Choice xmlns:v="urn:schemas-microsoft-com:vml" Requires="v">
                  <p:oleObj name="Equation" r:id="rId13" imgW="304536" imgH="203024" progId="Equation.DSMT4">
                    <p:embed/>
                  </p:oleObj>
                </mc:Choice>
                <mc:Fallback>
                  <p:oleObj name="Equation" r:id="rId13" imgW="304536" imgH="203024" progId="Equation.DSMT4">
                    <p:embed/>
                    <p:pic>
                      <p:nvPicPr>
                        <p:cNvPr id="9" name="对象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15832" y="1589535"/>
                          <a:ext cx="536977" cy="357985"/>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9759581" y="1523855"/>
            <a:ext cx="1633304" cy="492229"/>
          </p:xfrm>
          <a:graphic>
            <a:graphicData uri="http://schemas.openxmlformats.org/presentationml/2006/ole">
              <mc:AlternateContent xmlns:mc="http://schemas.openxmlformats.org/markup-compatibility/2006">
                <mc:Choice xmlns:v="urn:schemas-microsoft-com:vml" Requires="v">
                  <p:oleObj name="Equation" r:id="rId15" imgW="927100" imgH="279400" progId="Equation.DSMT4">
                    <p:embed/>
                  </p:oleObj>
                </mc:Choice>
                <mc:Fallback>
                  <p:oleObj name="Equation" r:id="rId15" imgW="927100" imgH="279400" progId="Equation.DSMT4">
                    <p:embed/>
                    <p:pic>
                      <p:nvPicPr>
                        <p:cNvPr id="10" name="对象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59581" y="1523855"/>
                          <a:ext cx="1633304" cy="492229"/>
                        </a:xfrm>
                        <a:prstGeom prst="rect">
                          <a:avLst/>
                        </a:prstGeom>
                        <a:noFill/>
                      </p:spPr>
                    </p:pic>
                  </p:oleObj>
                </mc:Fallback>
              </mc:AlternateContent>
            </a:graphicData>
          </a:graphic>
        </p:graphicFrame>
        <p:sp>
          <p:nvSpPr>
            <p:cNvPr id="21" name="Rectangle 20"/>
            <p:cNvSpPr>
              <a:spLocks noChangeArrowheads="1"/>
            </p:cNvSpPr>
            <p:nvPr/>
          </p:nvSpPr>
          <p:spPr bwMode="auto">
            <a:xfrm>
              <a:off x="6451447" y="1554420"/>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，其中</a:t>
              </a:r>
              <a:endParaRPr kumimoji="0" lang="zh-CN" sz="2000" b="1" i="0" u="none" strike="noStrike" cap="none" normalizeH="0" baseline="0" dirty="0">
                <a:ln>
                  <a:noFill/>
                </a:ln>
                <a:solidFill>
                  <a:schemeClr val="tx1"/>
                </a:solidFill>
                <a:effectLst/>
                <a:latin typeface="+mn-ea"/>
              </a:endParaRPr>
            </a:p>
          </p:txBody>
        </p:sp>
        <p:sp>
          <p:nvSpPr>
            <p:cNvPr id="22" name="Rectangle 21"/>
            <p:cNvSpPr>
              <a:spLocks noChangeArrowheads="1"/>
            </p:cNvSpPr>
            <p:nvPr/>
          </p:nvSpPr>
          <p:spPr bwMode="auto">
            <a:xfrm>
              <a:off x="7826568" y="1554420"/>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为可逆矩阵，则</a:t>
              </a:r>
              <a:endParaRPr kumimoji="0" lang="zh-CN" altLang="en-US" sz="2000" b="1" i="0" u="none" strike="noStrike" cap="none" normalizeH="0" baseline="0" dirty="0">
                <a:ln>
                  <a:noFill/>
                </a:ln>
                <a:solidFill>
                  <a:schemeClr val="tx1"/>
                </a:solidFill>
                <a:effectLst/>
                <a:latin typeface="+mn-ea"/>
                <a:cs typeface="AdobeSongStd-Light"/>
              </a:endParaRPr>
            </a:p>
          </p:txBody>
        </p:sp>
      </p:grpSp>
      <p:grpSp>
        <p:nvGrpSpPr>
          <p:cNvPr id="33" name="组合 32"/>
          <p:cNvGrpSpPr/>
          <p:nvPr/>
        </p:nvGrpSpPr>
        <p:grpSpPr>
          <a:xfrm>
            <a:off x="1062848" y="1985566"/>
            <a:ext cx="5024121" cy="850213"/>
            <a:chOff x="1062848" y="1985566"/>
            <a:chExt cx="5024121" cy="850213"/>
          </a:xfrm>
        </p:grpSpPr>
        <p:graphicFrame>
          <p:nvGraphicFramePr>
            <p:cNvPr id="11" name="对象 10"/>
            <p:cNvGraphicFramePr>
              <a:graphicFrameLocks noChangeAspect="1"/>
            </p:cNvGraphicFramePr>
            <p:nvPr/>
          </p:nvGraphicFramePr>
          <p:xfrm>
            <a:off x="1451439" y="2269318"/>
            <a:ext cx="290862" cy="246114"/>
          </p:xfrm>
          <a:graphic>
            <a:graphicData uri="http://schemas.openxmlformats.org/presentationml/2006/ole">
              <mc:AlternateContent xmlns:mc="http://schemas.openxmlformats.org/markup-compatibility/2006">
                <mc:Choice xmlns:v="urn:schemas-microsoft-com:vml" Requires="v">
                  <p:oleObj name="Equation" r:id="rId17" imgW="164957" imgH="139579" progId="Equation.DSMT4">
                    <p:embed/>
                  </p:oleObj>
                </mc:Choice>
                <mc:Fallback>
                  <p:oleObj name="Equation" r:id="rId17" imgW="164957" imgH="139579" progId="Equation.DSMT4">
                    <p:embed/>
                    <p:pic>
                      <p:nvPicPr>
                        <p:cNvPr id="11" name="对象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51439" y="2269318"/>
                          <a:ext cx="290862" cy="246114"/>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3183490" y="1985566"/>
            <a:ext cx="1476686" cy="850213"/>
          </p:xfrm>
          <a:graphic>
            <a:graphicData uri="http://schemas.openxmlformats.org/presentationml/2006/ole">
              <mc:AlternateContent xmlns:mc="http://schemas.openxmlformats.org/markup-compatibility/2006">
                <mc:Choice xmlns:v="urn:schemas-microsoft-com:vml" Requires="v">
                  <p:oleObj name="Equation" r:id="rId19" imgW="837836" imgH="482391" progId="Equation.DSMT4">
                    <p:embed/>
                  </p:oleObj>
                </mc:Choice>
                <mc:Fallback>
                  <p:oleObj name="Equation" r:id="rId19" imgW="837836" imgH="482391" progId="Equation.DSMT4">
                    <p:embed/>
                    <p:pic>
                      <p:nvPicPr>
                        <p:cNvPr id="12" name="对象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83490" y="1985566"/>
                          <a:ext cx="1476686" cy="850213"/>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5177739" y="2339638"/>
            <a:ext cx="223740" cy="246114"/>
          </p:xfrm>
          <a:graphic>
            <a:graphicData uri="http://schemas.openxmlformats.org/presentationml/2006/ole">
              <mc:AlternateContent xmlns:mc="http://schemas.openxmlformats.org/markup-compatibility/2006">
                <mc:Choice xmlns:v="urn:schemas-microsoft-com:vml" Requires="v">
                  <p:oleObj name="Equation" r:id="rId21" imgW="126835" imgH="139518" progId="Equation.DSMT4">
                    <p:embed/>
                  </p:oleObj>
                </mc:Choice>
                <mc:Fallback>
                  <p:oleObj name="Equation" r:id="rId21" imgW="126835" imgH="139518" progId="Equation.DSMT4">
                    <p:embed/>
                    <p:pic>
                      <p:nvPicPr>
                        <p:cNvPr id="13" name="对象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77739" y="2339638"/>
                          <a:ext cx="223740" cy="246114"/>
                        </a:xfrm>
                        <a:prstGeom prst="rect">
                          <a:avLst/>
                        </a:prstGeom>
                        <a:noFill/>
                      </p:spPr>
                    </p:pic>
                  </p:oleObj>
                </mc:Fallback>
              </mc:AlternateContent>
            </a:graphicData>
          </a:graphic>
        </p:graphicFrame>
        <p:sp>
          <p:nvSpPr>
            <p:cNvPr id="23" name="Rectangle 22"/>
            <p:cNvSpPr>
              <a:spLocks noChangeArrowheads="1"/>
            </p:cNvSpPr>
            <p:nvPr/>
          </p:nvSpPr>
          <p:spPr bwMode="auto">
            <a:xfrm>
              <a:off x="1062848" y="2185642"/>
              <a:ext cx="7771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是</a:t>
              </a:r>
              <a:endParaRPr kumimoji="0" lang="zh-CN" altLang="en-US" sz="2000" b="1" i="0" u="none" strike="noStrike" cap="none" normalizeH="0" baseline="0" dirty="0">
                <a:ln>
                  <a:noFill/>
                </a:ln>
                <a:solidFill>
                  <a:schemeClr val="tx1"/>
                </a:solidFill>
                <a:effectLst/>
                <a:latin typeface="+mn-ea"/>
              </a:endParaRPr>
            </a:p>
          </p:txBody>
        </p:sp>
        <p:sp>
          <p:nvSpPr>
            <p:cNvPr id="24" name="Rectangle 23"/>
            <p:cNvSpPr>
              <a:spLocks noChangeArrowheads="1"/>
            </p:cNvSpPr>
            <p:nvPr/>
          </p:nvSpPr>
          <p:spPr bwMode="auto">
            <a:xfrm>
              <a:off x="1716422" y="2171581"/>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阶可逆矩阵</a:t>
              </a:r>
              <a:endParaRPr kumimoji="0" lang="zh-CN" altLang="en-US" sz="2000" b="1" i="0" u="none" strike="noStrike" cap="none" normalizeH="0" baseline="0" dirty="0">
                <a:ln>
                  <a:noFill/>
                </a:ln>
                <a:solidFill>
                  <a:schemeClr val="tx1"/>
                </a:solidFill>
                <a:effectLst/>
                <a:latin typeface="+mn-ea"/>
              </a:endParaRPr>
            </a:p>
          </p:txBody>
        </p:sp>
        <p:sp>
          <p:nvSpPr>
            <p:cNvPr id="25" name="Rectangle 24"/>
            <p:cNvSpPr>
              <a:spLocks noChangeArrowheads="1"/>
            </p:cNvSpPr>
            <p:nvPr/>
          </p:nvSpPr>
          <p:spPr bwMode="auto">
            <a:xfrm>
              <a:off x="4591982" y="2210617"/>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的前</a:t>
              </a:r>
              <a:endParaRPr kumimoji="0" lang="zh-CN" altLang="en-US" sz="2000" b="1" i="0" u="none" strike="noStrike" cap="none" normalizeH="0" baseline="0" dirty="0">
                <a:ln>
                  <a:noFill/>
                </a:ln>
                <a:solidFill>
                  <a:schemeClr val="tx1"/>
                </a:solidFill>
                <a:effectLst/>
                <a:latin typeface="+mn-ea"/>
              </a:endParaRPr>
            </a:p>
          </p:txBody>
        </p:sp>
        <p:sp>
          <p:nvSpPr>
            <p:cNvPr id="26" name="Rectangle 25"/>
            <p:cNvSpPr>
              <a:spLocks noChangeArrowheads="1"/>
            </p:cNvSpPr>
            <p:nvPr/>
          </p:nvSpPr>
          <p:spPr bwMode="auto">
            <a:xfrm>
              <a:off x="5261102" y="2210617"/>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列。</a:t>
              </a:r>
              <a:r>
                <a:rPr kumimoji="0" lang="zh-CN" altLang="en-US" sz="2000" b="1" i="0" u="none" strike="noStrike" cap="none" normalizeH="0" baseline="0" dirty="0">
                  <a:ln>
                    <a:noFill/>
                  </a:ln>
                  <a:solidFill>
                    <a:schemeClr val="tx1"/>
                  </a:solidFill>
                  <a:effectLst/>
                  <a:latin typeface="+mn-ea"/>
                </a:rPr>
                <a:t> </a:t>
              </a:r>
            </a:p>
          </p:txBody>
        </p:sp>
      </p:grpSp>
      <p:sp>
        <p:nvSpPr>
          <p:cNvPr id="28" name="矩形 27"/>
          <p:cNvSpPr/>
          <p:nvPr/>
        </p:nvSpPr>
        <p:spPr>
          <a:xfrm>
            <a:off x="844060" y="1496838"/>
            <a:ext cx="700833" cy="400110"/>
          </a:xfrm>
          <a:prstGeom prst="rect">
            <a:avLst/>
          </a:prstGeom>
        </p:spPr>
        <p:txBody>
          <a:bodyPr wrap="none">
            <a:spAutoFit/>
          </a:bodyPr>
          <a:lstStyle/>
          <a:p>
            <a:r>
              <a:rPr lang="zh-CN" altLang="zh-CN" sz="2000" b="1" dirty="0">
                <a:solidFill>
                  <a:srgbClr val="0000FF"/>
                </a:solidFill>
                <a:latin typeface="+mn-ea"/>
                <a:cs typeface="AdobeSongStd-Light"/>
              </a:rPr>
              <a:t>证明</a:t>
            </a:r>
            <a:endParaRPr lang="zh-CN" altLang="en-US" sz="2000" dirty="0">
              <a:solidFill>
                <a:srgbClr val="0000FF"/>
              </a:solidFill>
            </a:endParaRPr>
          </a:p>
        </p:txBody>
      </p:sp>
      <p:grpSp>
        <p:nvGrpSpPr>
          <p:cNvPr id="32" name="组合 31"/>
          <p:cNvGrpSpPr/>
          <p:nvPr/>
        </p:nvGrpSpPr>
        <p:grpSpPr>
          <a:xfrm>
            <a:off x="1518695" y="1462255"/>
            <a:ext cx="5088022" cy="537021"/>
            <a:chOff x="1518695" y="1462255"/>
            <a:chExt cx="5088022" cy="537021"/>
          </a:xfrm>
        </p:grpSpPr>
        <p:graphicFrame>
          <p:nvGraphicFramePr>
            <p:cNvPr id="8" name="对象 7"/>
            <p:cNvGraphicFramePr>
              <a:graphicFrameLocks noChangeAspect="1"/>
            </p:cNvGraphicFramePr>
            <p:nvPr/>
          </p:nvGraphicFramePr>
          <p:xfrm>
            <a:off x="4660176" y="1507047"/>
            <a:ext cx="1946541" cy="492229"/>
          </p:xfrm>
          <a:graphic>
            <a:graphicData uri="http://schemas.openxmlformats.org/presentationml/2006/ole">
              <mc:AlternateContent xmlns:mc="http://schemas.openxmlformats.org/markup-compatibility/2006">
                <mc:Choice xmlns:v="urn:schemas-microsoft-com:vml" Requires="v">
                  <p:oleObj name="Equation" r:id="rId23" imgW="1104900" imgH="279400" progId="Equation.DSMT4">
                    <p:embed/>
                  </p:oleObj>
                </mc:Choice>
                <mc:Fallback>
                  <p:oleObj name="Equation" r:id="rId23" imgW="1104900" imgH="279400" progId="Equation.DSMT4">
                    <p:embed/>
                    <p:pic>
                      <p:nvPicPr>
                        <p:cNvPr id="8" name="对象 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60176" y="1507047"/>
                          <a:ext cx="1946541" cy="492229"/>
                        </a:xfrm>
                        <a:prstGeom prst="rect">
                          <a:avLst/>
                        </a:prstGeom>
                        <a:noFill/>
                      </p:spPr>
                    </p:pic>
                  </p:oleObj>
                </mc:Fallback>
              </mc:AlternateContent>
            </a:graphicData>
          </a:graphic>
        </p:graphicFrame>
        <p:sp>
          <p:nvSpPr>
            <p:cNvPr id="20" name="Rectangle 19"/>
            <p:cNvSpPr>
              <a:spLocks noChangeArrowheads="1"/>
            </p:cNvSpPr>
            <p:nvPr/>
          </p:nvSpPr>
          <p:spPr bwMode="auto">
            <a:xfrm>
              <a:off x="4086550" y="1523855"/>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，设</a:t>
              </a:r>
              <a:endParaRPr kumimoji="0" lang="zh-CN" sz="2000" b="1" i="0" u="none" strike="noStrike" cap="none" normalizeH="0" baseline="0" dirty="0">
                <a:ln>
                  <a:noFill/>
                </a:ln>
                <a:solidFill>
                  <a:schemeClr val="tx1"/>
                </a:solidFill>
                <a:effectLst/>
                <a:latin typeface="+mn-ea"/>
              </a:endParaRPr>
            </a:p>
          </p:txBody>
        </p:sp>
        <p:sp>
          <p:nvSpPr>
            <p:cNvPr id="27" name="矩形 26"/>
            <p:cNvSpPr/>
            <p:nvPr/>
          </p:nvSpPr>
          <p:spPr>
            <a:xfrm>
              <a:off x="1518695" y="1462255"/>
              <a:ext cx="1475084"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AdobeSongStd-Light"/>
                </a:rPr>
                <a:t>由题设知，</a:t>
              </a:r>
              <a:endParaRPr lang="zh-CN" altLang="zh-CN" sz="2000" b="1" dirty="0">
                <a:latin typeface="+mn-ea"/>
              </a:endParaRPr>
            </a:p>
          </p:txBody>
        </p:sp>
        <p:graphicFrame>
          <p:nvGraphicFramePr>
            <p:cNvPr id="29" name="对象 28"/>
            <p:cNvGraphicFramePr>
              <a:graphicFrameLocks noChangeAspect="1"/>
            </p:cNvGraphicFramePr>
            <p:nvPr/>
          </p:nvGraphicFramePr>
          <p:xfrm>
            <a:off x="2790601" y="1550873"/>
            <a:ext cx="1376362" cy="346075"/>
          </p:xfrm>
          <a:graphic>
            <a:graphicData uri="http://schemas.openxmlformats.org/presentationml/2006/ole">
              <mc:AlternateContent xmlns:mc="http://schemas.openxmlformats.org/markup-compatibility/2006">
                <mc:Choice xmlns:v="urn:schemas-microsoft-com:vml" Requires="v">
                  <p:oleObj name="Equation" r:id="rId25" imgW="812520" imgH="203040" progId="Equation.DSMT4">
                    <p:embed/>
                  </p:oleObj>
                </mc:Choice>
                <mc:Fallback>
                  <p:oleObj name="Equation" r:id="rId25" imgW="812520" imgH="203040" progId="Equation.DSMT4">
                    <p:embed/>
                    <p:pic>
                      <p:nvPicPr>
                        <p:cNvPr id="29" name="对象 28"/>
                        <p:cNvPicPr>
                          <a:picLocks noChangeAspect="1" noChangeArrowheads="1"/>
                        </p:cNvPicPr>
                        <p:nvPr/>
                      </p:nvPicPr>
                      <p:blipFill>
                        <a:blip r:embed="rId26"/>
                        <a:srcRect/>
                        <a:stretch>
                          <a:fillRect/>
                        </a:stretch>
                      </p:blipFill>
                      <p:spPr bwMode="auto">
                        <a:xfrm>
                          <a:off x="2790601" y="1550873"/>
                          <a:ext cx="1376362" cy="346075"/>
                        </a:xfrm>
                        <a:prstGeom prst="rect">
                          <a:avLst/>
                        </a:prstGeom>
                        <a:noFill/>
                      </p:spPr>
                    </p:pic>
                  </p:oleObj>
                </mc:Fallback>
              </mc:AlternateContent>
            </a:graphicData>
          </a:graphic>
        </p:graphicFrame>
      </p:grpSp>
      <p:sp>
        <p:nvSpPr>
          <p:cNvPr id="34" name="Text Box 4"/>
          <p:cNvSpPr txBox="1">
            <a:spLocks noChangeArrowheads="1"/>
          </p:cNvSpPr>
          <p:nvPr/>
        </p:nvSpPr>
        <p:spPr bwMode="auto">
          <a:xfrm>
            <a:off x="896781" y="3024939"/>
            <a:ext cx="9834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latin typeface="+mn-ea"/>
                <a:ea typeface="+mn-ea"/>
              </a:rPr>
              <a:t>例</a:t>
            </a:r>
            <a:r>
              <a:rPr lang="en-US" altLang="zh-CN" sz="2000" dirty="0">
                <a:solidFill>
                  <a:srgbClr val="0000FF"/>
                </a:solidFill>
                <a:latin typeface="+mn-ea"/>
                <a:ea typeface="+mn-ea"/>
              </a:rPr>
              <a:t>2.5.7 </a:t>
            </a:r>
            <a:r>
              <a:rPr lang="zh-CN" altLang="en-US" sz="2000" dirty="0">
                <a:latin typeface="+mn-ea"/>
                <a:ea typeface="+mn-ea"/>
              </a:rPr>
              <a:t>设</a:t>
            </a:r>
            <a:r>
              <a:rPr lang="en-US" altLang="zh-CN" sz="2000" i="1" dirty="0">
                <a:ea typeface="+mn-ea"/>
                <a:cs typeface="Times New Roman" panose="02020603050405020304" pitchFamily="18" charset="0"/>
              </a:rPr>
              <a:t>A</a:t>
            </a:r>
            <a:r>
              <a:rPr lang="zh-CN" altLang="en-US" sz="2000" dirty="0">
                <a:latin typeface="+mn-ea"/>
                <a:ea typeface="+mn-ea"/>
              </a:rPr>
              <a:t>是             阶矩阵，且</a:t>
            </a:r>
            <a:r>
              <a:rPr lang="en-US" altLang="zh-CN" sz="2000" i="1" dirty="0">
                <a:ea typeface="+mn-ea"/>
                <a:cs typeface="Times New Roman" panose="02020603050405020304" pitchFamily="18" charset="0"/>
              </a:rPr>
              <a:t>R</a:t>
            </a:r>
            <a:r>
              <a:rPr lang="en-US" altLang="zh-CN" sz="2000" dirty="0">
                <a:latin typeface="+mn-ea"/>
                <a:ea typeface="+mn-ea"/>
              </a:rPr>
              <a:t>(</a:t>
            </a:r>
            <a:r>
              <a:rPr lang="en-US" altLang="zh-CN" sz="2000" i="1" dirty="0">
                <a:ea typeface="+mn-ea"/>
                <a:cs typeface="Times New Roman" panose="02020603050405020304" pitchFamily="18" charset="0"/>
              </a:rPr>
              <a:t>A</a:t>
            </a:r>
            <a:r>
              <a:rPr lang="en-US" altLang="zh-CN" sz="2000" dirty="0">
                <a:latin typeface="+mn-ea"/>
                <a:ea typeface="+mn-ea"/>
              </a:rPr>
              <a:t>)</a:t>
            </a:r>
            <a:r>
              <a:rPr lang="en-US" altLang="zh-CN" sz="2000" i="1" dirty="0">
                <a:latin typeface="+mn-ea"/>
                <a:ea typeface="+mn-ea"/>
              </a:rPr>
              <a:t>= </a:t>
            </a:r>
            <a:r>
              <a:rPr lang="en-US" altLang="zh-CN" sz="2000" i="1" dirty="0">
                <a:ea typeface="+mn-ea"/>
                <a:cs typeface="Times New Roman" panose="02020603050405020304" pitchFamily="18" charset="0"/>
              </a:rPr>
              <a:t>m</a:t>
            </a:r>
            <a:r>
              <a:rPr lang="en-US" altLang="zh-CN" sz="2000" dirty="0">
                <a:latin typeface="+mn-ea"/>
                <a:ea typeface="+mn-ea"/>
              </a:rPr>
              <a:t> </a:t>
            </a:r>
            <a:r>
              <a:rPr lang="zh-CN" altLang="en-US" sz="2000" dirty="0">
                <a:latin typeface="+mn-ea"/>
                <a:ea typeface="+mn-ea"/>
              </a:rPr>
              <a:t>证明存在       矩阵</a:t>
            </a:r>
            <a:r>
              <a:rPr lang="en-US" altLang="zh-CN" sz="2000" i="1" dirty="0">
                <a:ea typeface="+mn-ea"/>
                <a:cs typeface="Times New Roman" panose="02020603050405020304" pitchFamily="18" charset="0"/>
              </a:rPr>
              <a:t>B</a:t>
            </a:r>
            <a:r>
              <a:rPr lang="zh-CN" altLang="en-US" sz="2000" dirty="0">
                <a:latin typeface="+mn-ea"/>
                <a:ea typeface="+mn-ea"/>
              </a:rPr>
              <a:t>，使             </a:t>
            </a:r>
            <a:endParaRPr lang="zh-CN" altLang="en-US" sz="2000" dirty="0">
              <a:solidFill>
                <a:schemeClr val="accent2"/>
              </a:solidFill>
              <a:latin typeface="+mn-ea"/>
              <a:ea typeface="+mn-ea"/>
            </a:endParaRPr>
          </a:p>
        </p:txBody>
      </p:sp>
      <p:graphicFrame>
        <p:nvGraphicFramePr>
          <p:cNvPr id="35" name="Object 5"/>
          <p:cNvGraphicFramePr>
            <a:graphicFrameLocks noChangeAspect="1"/>
          </p:cNvGraphicFramePr>
          <p:nvPr/>
        </p:nvGraphicFramePr>
        <p:xfrm>
          <a:off x="2722406" y="3024939"/>
          <a:ext cx="1655763" cy="377825"/>
        </p:xfrm>
        <a:graphic>
          <a:graphicData uri="http://schemas.openxmlformats.org/presentationml/2006/ole">
            <mc:AlternateContent xmlns:mc="http://schemas.openxmlformats.org/markup-compatibility/2006">
              <mc:Choice xmlns:v="urn:schemas-microsoft-com:vml" Requires="v">
                <p:oleObj name="Equation" r:id="rId27" imgW="888614" imgH="203112" progId="Equation.DSMT4">
                  <p:embed/>
                </p:oleObj>
              </mc:Choice>
              <mc:Fallback>
                <p:oleObj name="Equation" r:id="rId27" imgW="888614" imgH="203112" progId="Equation.DSMT4">
                  <p:embed/>
                  <p:pic>
                    <p:nvPicPr>
                      <p:cNvPr id="35" name="Object 5"/>
                      <p:cNvPicPr>
                        <a:picLocks noGrp="1"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22406" y="3024939"/>
                        <a:ext cx="1655763"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7"/>
          <p:cNvGraphicFramePr>
            <a:graphicFrameLocks noChangeAspect="1"/>
          </p:cNvGraphicFramePr>
          <p:nvPr/>
        </p:nvGraphicFramePr>
        <p:xfrm>
          <a:off x="7872257" y="3072608"/>
          <a:ext cx="900112" cy="354013"/>
        </p:xfrm>
        <a:graphic>
          <a:graphicData uri="http://schemas.openxmlformats.org/presentationml/2006/ole">
            <mc:AlternateContent xmlns:mc="http://schemas.openxmlformats.org/markup-compatibility/2006">
              <mc:Choice xmlns:v="urn:schemas-microsoft-com:vml" Requires="v">
                <p:oleObj name="Equation" r:id="rId29" imgW="418918" imgH="165028" progId="Equation.DSMT4">
                  <p:embed/>
                </p:oleObj>
              </mc:Choice>
              <mc:Fallback>
                <p:oleObj name="Equation" r:id="rId29" imgW="418918" imgH="165028" progId="Equation.DSMT4">
                  <p:embed/>
                  <p:pic>
                    <p:nvPicPr>
                      <p:cNvPr id="36" name="Object 7"/>
                      <p:cNvPicPr>
                        <a:picLocks noGrp="1"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872257" y="3072608"/>
                        <a:ext cx="90011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13"/>
          <p:cNvGraphicFramePr>
            <a:graphicFrameLocks noGrp="1" noChangeAspect="1"/>
          </p:cNvGraphicFramePr>
          <p:nvPr/>
        </p:nvGraphicFramePr>
        <p:xfrm>
          <a:off x="9972553" y="3021794"/>
          <a:ext cx="1187450" cy="406400"/>
        </p:xfrm>
        <a:graphic>
          <a:graphicData uri="http://schemas.openxmlformats.org/presentationml/2006/ole">
            <mc:AlternateContent xmlns:mc="http://schemas.openxmlformats.org/markup-compatibility/2006">
              <mc:Choice xmlns:v="urn:schemas-microsoft-com:vml" Requires="v">
                <p:oleObj name="Equation" r:id="rId31" imgW="609480" imgH="228600" progId="Equation.DSMT4">
                  <p:embed/>
                </p:oleObj>
              </mc:Choice>
              <mc:Fallback>
                <p:oleObj name="Equation" r:id="rId31" imgW="609480" imgH="228600" progId="Equation.DSMT4">
                  <p:embed/>
                  <p:pic>
                    <p:nvPicPr>
                      <p:cNvPr id="37" name="Object 13"/>
                      <p:cNvPicPr>
                        <a:picLocks noGrp="1" noChangeAspect="1" noChangeArrowheads="1"/>
                      </p:cNvPicPr>
                      <p:nvPr/>
                    </p:nvPicPr>
                    <p:blipFill>
                      <a:blip r:embed="rId32"/>
                      <a:srcRect/>
                      <a:stretch>
                        <a:fillRect/>
                      </a:stretch>
                    </p:blipFill>
                    <p:spPr bwMode="auto">
                      <a:xfrm>
                        <a:off x="9972553" y="3021794"/>
                        <a:ext cx="1187450" cy="406400"/>
                      </a:xfrm>
                      <a:prstGeom prst="rect">
                        <a:avLst/>
                      </a:prstGeom>
                      <a:noFill/>
                      <a:ln>
                        <a:noFill/>
                      </a:ln>
                      <a:effectLst/>
                    </p:spPr>
                  </p:pic>
                </p:oleObj>
              </mc:Fallback>
            </mc:AlternateContent>
          </a:graphicData>
        </a:graphic>
      </p:graphicFrame>
      <p:sp>
        <p:nvSpPr>
          <p:cNvPr id="38" name="Text Box 16">
            <a:extLst>
              <a:ext uri="{FF2B5EF4-FFF2-40B4-BE49-F238E27FC236}">
                <a16:creationId xmlns:a16="http://schemas.microsoft.com/office/drawing/2014/main" id="{C98097B2-5E41-4B64-9B30-ADDAAD408C64}"/>
              </a:ext>
            </a:extLst>
          </p:cNvPr>
          <p:cNvSpPr txBox="1">
            <a:spLocks noChangeArrowheads="1"/>
          </p:cNvSpPr>
          <p:nvPr/>
        </p:nvSpPr>
        <p:spPr bwMode="auto">
          <a:xfrm>
            <a:off x="763693" y="3603166"/>
            <a:ext cx="10631156" cy="400110"/>
          </a:xfrm>
          <a:prstGeom prst="rect">
            <a:avLst/>
          </a:prstGeom>
          <a:noFill/>
          <a:ln w="9525">
            <a:noFill/>
            <a:miter lim="800000"/>
            <a:headEnd/>
            <a:tailEnd/>
          </a:ln>
        </p:spPr>
        <p:txBody>
          <a:bodyPr wrap="square">
            <a:spAutoFit/>
          </a:bodyPr>
          <a:lstStyle/>
          <a:p>
            <a:pPr eaLnBrk="1" hangingPunct="1">
              <a:spcBef>
                <a:spcPct val="50000"/>
              </a:spcBef>
              <a:defRPr/>
            </a:pPr>
            <a:r>
              <a:rPr lang="zh-CN" altLang="en-US" sz="2000" b="1" dirty="0">
                <a:solidFill>
                  <a:schemeClr val="accent6"/>
                </a:solidFill>
                <a:latin typeface="+mn-ea"/>
              </a:rPr>
              <a:t>  </a:t>
            </a:r>
            <a:r>
              <a:rPr lang="zh-CN" altLang="en-US" sz="2000" b="1" dirty="0">
                <a:latin typeface="+mn-ea"/>
              </a:rPr>
              <a:t>因为</a:t>
            </a:r>
            <a:r>
              <a:rPr lang="en-US" altLang="zh-CN" sz="2000" b="1" i="1" dirty="0">
                <a:latin typeface="Times New Roman" panose="02020603050405020304" pitchFamily="18" charset="0"/>
                <a:cs typeface="Times New Roman" panose="02020603050405020304" pitchFamily="18" charset="0"/>
              </a:rPr>
              <a:t>R</a:t>
            </a:r>
            <a:r>
              <a:rPr lang="en-US" altLang="zh-CN" sz="2000" b="1" dirty="0">
                <a:latin typeface="+mn-ea"/>
              </a:rPr>
              <a:t>(</a:t>
            </a:r>
            <a:r>
              <a:rPr lang="en-US" altLang="zh-CN" sz="2000" b="1" i="1" dirty="0">
                <a:latin typeface="Times New Roman" panose="02020603050405020304" pitchFamily="18" charset="0"/>
                <a:cs typeface="Times New Roman" panose="02020603050405020304" pitchFamily="18" charset="0"/>
              </a:rPr>
              <a:t>A</a:t>
            </a:r>
            <a:r>
              <a:rPr lang="en-US" altLang="zh-CN" sz="2000" b="1" dirty="0">
                <a:latin typeface="+mn-ea"/>
              </a:rPr>
              <a:t>)</a:t>
            </a:r>
            <a:r>
              <a:rPr lang="en-US" altLang="zh-CN" sz="2000" b="1" i="1" dirty="0">
                <a:latin typeface="+mn-ea"/>
              </a:rPr>
              <a:t>= </a:t>
            </a:r>
            <a:r>
              <a:rPr lang="en-US" altLang="zh-CN" sz="2000" b="1" i="1" dirty="0">
                <a:latin typeface="Times New Roman" panose="02020603050405020304" pitchFamily="18" charset="0"/>
                <a:cs typeface="Times New Roman" panose="02020603050405020304" pitchFamily="18" charset="0"/>
              </a:rPr>
              <a:t>m</a:t>
            </a:r>
            <a:r>
              <a:rPr lang="en-US" altLang="zh-CN" sz="2000" b="1" dirty="0">
                <a:latin typeface="+mn-ea"/>
              </a:rPr>
              <a:t> ,</a:t>
            </a:r>
            <a:r>
              <a:rPr lang="zh-CN" altLang="en-US" sz="2000" b="1" dirty="0">
                <a:latin typeface="+mn-ea"/>
              </a:rPr>
              <a:t>即</a:t>
            </a:r>
            <a:r>
              <a:rPr lang="en-US" altLang="zh-CN" sz="2000" b="1" i="1" dirty="0">
                <a:latin typeface="Times New Roman" panose="02020603050405020304" pitchFamily="18" charset="0"/>
                <a:cs typeface="Times New Roman" panose="02020603050405020304" pitchFamily="18" charset="0"/>
              </a:rPr>
              <a:t>A</a:t>
            </a:r>
            <a:r>
              <a:rPr lang="zh-CN" altLang="en-US" sz="2000" b="1" dirty="0">
                <a:latin typeface="+mn-ea"/>
              </a:rPr>
              <a:t>的标准形为       存在</a:t>
            </a:r>
            <a:r>
              <a:rPr lang="en-US" altLang="zh-CN" sz="2000" b="1" i="1" dirty="0">
                <a:latin typeface="Times New Roman" panose="02020603050405020304" pitchFamily="18" charset="0"/>
                <a:cs typeface="Times New Roman" panose="02020603050405020304" pitchFamily="18" charset="0"/>
              </a:rPr>
              <a:t>m</a:t>
            </a:r>
            <a:r>
              <a:rPr lang="zh-CN" altLang="en-US" sz="2000" b="1" dirty="0">
                <a:latin typeface="+mn-ea"/>
              </a:rPr>
              <a:t>阶可逆矩阵</a:t>
            </a:r>
            <a:r>
              <a:rPr lang="en-US" altLang="zh-CN" sz="2000" b="1" i="1" dirty="0">
                <a:latin typeface="Times New Roman" panose="02020603050405020304" pitchFamily="18" charset="0"/>
                <a:cs typeface="Times New Roman" panose="02020603050405020304" pitchFamily="18" charset="0"/>
              </a:rPr>
              <a:t>P</a:t>
            </a:r>
            <a:r>
              <a:rPr lang="zh-CN" altLang="en-US" sz="2000" b="1" dirty="0">
                <a:latin typeface="+mn-ea"/>
              </a:rPr>
              <a:t>和</a:t>
            </a:r>
            <a:r>
              <a:rPr lang="en-US" altLang="zh-CN" sz="2000" b="1" i="1" dirty="0">
                <a:latin typeface="Times New Roman" panose="02020603050405020304" pitchFamily="18" charset="0"/>
                <a:cs typeface="Times New Roman" panose="02020603050405020304" pitchFamily="18" charset="0"/>
              </a:rPr>
              <a:t>n</a:t>
            </a:r>
            <a:r>
              <a:rPr lang="zh-CN" altLang="en-US" sz="2000" b="1" dirty="0">
                <a:latin typeface="+mn-ea"/>
              </a:rPr>
              <a:t>阶可逆矩阵</a:t>
            </a:r>
            <a:r>
              <a:rPr lang="en-US" altLang="zh-CN" sz="2000" b="1" i="1" dirty="0">
                <a:latin typeface="Times New Roman" panose="02020603050405020304" pitchFamily="18" charset="0"/>
                <a:cs typeface="Times New Roman" panose="02020603050405020304" pitchFamily="18" charset="0"/>
              </a:rPr>
              <a:t>Q</a:t>
            </a:r>
            <a:r>
              <a:rPr lang="zh-CN" altLang="en-US" sz="2000" b="1" dirty="0">
                <a:latin typeface="+mn-ea"/>
              </a:rPr>
              <a:t>，使得：</a:t>
            </a:r>
            <a:endParaRPr lang="zh-CN" altLang="en-US" sz="2000" b="1" i="1" dirty="0">
              <a:latin typeface="+mn-ea"/>
            </a:endParaRPr>
          </a:p>
        </p:txBody>
      </p:sp>
      <p:graphicFrame>
        <p:nvGraphicFramePr>
          <p:cNvPr id="39" name="Object 20"/>
          <p:cNvGraphicFramePr>
            <a:graphicFrameLocks noGrp="1" noChangeAspect="1"/>
          </p:cNvGraphicFramePr>
          <p:nvPr/>
        </p:nvGraphicFramePr>
        <p:xfrm>
          <a:off x="4684293" y="3617331"/>
          <a:ext cx="842317" cy="385945"/>
        </p:xfrm>
        <a:graphic>
          <a:graphicData uri="http://schemas.openxmlformats.org/presentationml/2006/ole">
            <mc:AlternateContent xmlns:mc="http://schemas.openxmlformats.org/markup-compatibility/2006">
              <mc:Choice xmlns:v="urn:schemas-microsoft-com:vml" Requires="v">
                <p:oleObj name="Equation" r:id="rId33" imgW="431640" imgH="228600" progId="Equation.DSMT4">
                  <p:embed/>
                </p:oleObj>
              </mc:Choice>
              <mc:Fallback>
                <p:oleObj name="Equation" r:id="rId33" imgW="431640" imgH="228600" progId="Equation.DSMT4">
                  <p:embed/>
                  <p:pic>
                    <p:nvPicPr>
                      <p:cNvPr id="39" name="Object 20"/>
                      <p:cNvPicPr>
                        <a:picLocks noGrp="1" noChangeAspect="1" noChangeArrowheads="1"/>
                      </p:cNvPicPr>
                      <p:nvPr/>
                    </p:nvPicPr>
                    <p:blipFill>
                      <a:blip r:embed="rId34"/>
                      <a:srcRect/>
                      <a:stretch>
                        <a:fillRect/>
                      </a:stretch>
                    </p:blipFill>
                    <p:spPr bwMode="auto">
                      <a:xfrm>
                        <a:off x="4684293" y="3617331"/>
                        <a:ext cx="842317" cy="385945"/>
                      </a:xfrm>
                      <a:prstGeom prst="rect">
                        <a:avLst/>
                      </a:prstGeom>
                      <a:noFill/>
                      <a:ln>
                        <a:noFill/>
                      </a:ln>
                      <a:effectLst/>
                    </p:spPr>
                  </p:pic>
                </p:oleObj>
              </mc:Fallback>
            </mc:AlternateContent>
          </a:graphicData>
        </a:graphic>
      </p:graphicFrame>
      <p:graphicFrame>
        <p:nvGraphicFramePr>
          <p:cNvPr id="40" name="Object 32"/>
          <p:cNvGraphicFramePr>
            <a:graphicFrameLocks noGrp="1" noChangeAspect="1"/>
          </p:cNvGraphicFramePr>
          <p:nvPr/>
        </p:nvGraphicFramePr>
        <p:xfrm>
          <a:off x="1404728" y="4046138"/>
          <a:ext cx="3740673" cy="440516"/>
        </p:xfrm>
        <a:graphic>
          <a:graphicData uri="http://schemas.openxmlformats.org/presentationml/2006/ole">
            <mc:AlternateContent xmlns:mc="http://schemas.openxmlformats.org/markup-compatibility/2006">
              <mc:Choice xmlns:v="urn:schemas-microsoft-com:vml" Requires="v">
                <p:oleObj name="Equation" r:id="rId35" imgW="2222280" imgH="241200" progId="Equation.DSMT4">
                  <p:embed/>
                </p:oleObj>
              </mc:Choice>
              <mc:Fallback>
                <p:oleObj name="Equation" r:id="rId35" imgW="2222280" imgH="241200" progId="Equation.DSMT4">
                  <p:embed/>
                  <p:pic>
                    <p:nvPicPr>
                      <p:cNvPr id="40" name="Object 32"/>
                      <p:cNvPicPr>
                        <a:picLocks noGrp="1" noChangeAspect="1" noChangeArrowheads="1"/>
                      </p:cNvPicPr>
                      <p:nvPr/>
                    </p:nvPicPr>
                    <p:blipFill>
                      <a:blip r:embed="rId36"/>
                      <a:srcRect/>
                      <a:stretch>
                        <a:fillRect/>
                      </a:stretch>
                    </p:blipFill>
                    <p:spPr bwMode="auto">
                      <a:xfrm>
                        <a:off x="1404728" y="4046138"/>
                        <a:ext cx="3740673" cy="440516"/>
                      </a:xfrm>
                      <a:prstGeom prst="rect">
                        <a:avLst/>
                      </a:prstGeom>
                      <a:noFill/>
                      <a:ln>
                        <a:noFill/>
                      </a:ln>
                      <a:effectLst/>
                    </p:spPr>
                  </p:pic>
                </p:oleObj>
              </mc:Fallback>
            </mc:AlternateContent>
          </a:graphicData>
        </a:graphic>
      </p:graphicFrame>
      <p:sp>
        <p:nvSpPr>
          <p:cNvPr id="41" name="Text Box 35"/>
          <p:cNvSpPr txBox="1">
            <a:spLocks noChangeArrowheads="1"/>
          </p:cNvSpPr>
          <p:nvPr/>
        </p:nvSpPr>
        <p:spPr bwMode="auto">
          <a:xfrm>
            <a:off x="5192068" y="4094138"/>
            <a:ext cx="8872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又</a:t>
            </a:r>
          </a:p>
        </p:txBody>
      </p:sp>
      <p:graphicFrame>
        <p:nvGraphicFramePr>
          <p:cNvPr id="42" name="Object 42"/>
          <p:cNvGraphicFramePr>
            <a:graphicFrameLocks noGrp="1" noChangeAspect="1"/>
          </p:cNvGraphicFramePr>
          <p:nvPr/>
        </p:nvGraphicFramePr>
        <p:xfrm>
          <a:off x="5814219" y="4094138"/>
          <a:ext cx="3051175" cy="458788"/>
        </p:xfrm>
        <a:graphic>
          <a:graphicData uri="http://schemas.openxmlformats.org/presentationml/2006/ole">
            <mc:AlternateContent xmlns:mc="http://schemas.openxmlformats.org/markup-compatibility/2006">
              <mc:Choice xmlns:v="urn:schemas-microsoft-com:vml" Requires="v">
                <p:oleObj name="Equation" r:id="rId37" imgW="1765080" imgH="241200" progId="Equation.DSMT4">
                  <p:embed/>
                </p:oleObj>
              </mc:Choice>
              <mc:Fallback>
                <p:oleObj name="Equation" r:id="rId37" imgW="1765080" imgH="241200" progId="Equation.DSMT4">
                  <p:embed/>
                  <p:pic>
                    <p:nvPicPr>
                      <p:cNvPr id="42" name="Object 42"/>
                      <p:cNvPicPr>
                        <a:picLocks noGrp="1" noChangeAspect="1" noChangeArrowheads="1"/>
                      </p:cNvPicPr>
                      <p:nvPr/>
                    </p:nvPicPr>
                    <p:blipFill>
                      <a:blip r:embed="rId38"/>
                      <a:srcRect/>
                      <a:stretch>
                        <a:fillRect/>
                      </a:stretch>
                    </p:blipFill>
                    <p:spPr bwMode="auto">
                      <a:xfrm>
                        <a:off x="5814219" y="4094138"/>
                        <a:ext cx="3051175" cy="458788"/>
                      </a:xfrm>
                      <a:prstGeom prst="rect">
                        <a:avLst/>
                      </a:prstGeom>
                      <a:noFill/>
                      <a:ln>
                        <a:noFill/>
                      </a:ln>
                      <a:effectLst/>
                    </p:spPr>
                  </p:pic>
                </p:oleObj>
              </mc:Fallback>
            </mc:AlternateContent>
          </a:graphicData>
        </a:graphic>
      </p:graphicFrame>
      <p:sp>
        <p:nvSpPr>
          <p:cNvPr id="43" name="Text Box 45"/>
          <p:cNvSpPr txBox="1">
            <a:spLocks noChangeArrowheads="1"/>
          </p:cNvSpPr>
          <p:nvPr/>
        </p:nvSpPr>
        <p:spPr bwMode="auto">
          <a:xfrm>
            <a:off x="1163300" y="4730330"/>
            <a:ext cx="8720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latin typeface="+mn-ea"/>
                <a:ea typeface="+mn-ea"/>
              </a:rPr>
              <a:t>所以</a:t>
            </a:r>
          </a:p>
        </p:txBody>
      </p:sp>
      <p:graphicFrame>
        <p:nvGraphicFramePr>
          <p:cNvPr id="44" name="Object 46"/>
          <p:cNvGraphicFramePr>
            <a:graphicFrameLocks noGrp="1" noChangeAspect="1"/>
          </p:cNvGraphicFramePr>
          <p:nvPr/>
        </p:nvGraphicFramePr>
        <p:xfrm>
          <a:off x="1931045" y="4530237"/>
          <a:ext cx="3989388" cy="801688"/>
        </p:xfrm>
        <a:graphic>
          <a:graphicData uri="http://schemas.openxmlformats.org/presentationml/2006/ole">
            <mc:AlternateContent xmlns:mc="http://schemas.openxmlformats.org/markup-compatibility/2006">
              <mc:Choice xmlns:v="urn:schemas-microsoft-com:vml" Requires="v">
                <p:oleObj name="Equation" r:id="rId39" imgW="2400120" imgH="469800" progId="Equation.DSMT4">
                  <p:embed/>
                </p:oleObj>
              </mc:Choice>
              <mc:Fallback>
                <p:oleObj name="Equation" r:id="rId39" imgW="2400120" imgH="469800" progId="Equation.DSMT4">
                  <p:embed/>
                  <p:pic>
                    <p:nvPicPr>
                      <p:cNvPr id="44" name="Object 46"/>
                      <p:cNvPicPr>
                        <a:picLocks noGrp="1" noChangeAspect="1" noChangeArrowheads="1"/>
                      </p:cNvPicPr>
                      <p:nvPr/>
                    </p:nvPicPr>
                    <p:blipFill>
                      <a:blip r:embed="rId40"/>
                      <a:srcRect/>
                      <a:stretch>
                        <a:fillRect/>
                      </a:stretch>
                    </p:blipFill>
                    <p:spPr bwMode="auto">
                      <a:xfrm>
                        <a:off x="1931045" y="4530237"/>
                        <a:ext cx="3989388" cy="801688"/>
                      </a:xfrm>
                      <a:prstGeom prst="rect">
                        <a:avLst/>
                      </a:prstGeom>
                      <a:noFill/>
                      <a:ln>
                        <a:noFill/>
                      </a:ln>
                      <a:effectLst/>
                    </p:spPr>
                  </p:pic>
                </p:oleObj>
              </mc:Fallback>
            </mc:AlternateContent>
          </a:graphicData>
        </a:graphic>
      </p:graphicFrame>
      <p:sp>
        <p:nvSpPr>
          <p:cNvPr id="45" name="矩形 44"/>
          <p:cNvSpPr/>
          <p:nvPr/>
        </p:nvSpPr>
        <p:spPr>
          <a:xfrm>
            <a:off x="413276" y="3600021"/>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dirty="0">
              <a:solidFill>
                <a:srgbClr val="0000FF"/>
              </a:solidFill>
            </a:endParaRPr>
          </a:p>
        </p:txBody>
      </p:sp>
    </p:spTree>
    <p:extLst>
      <p:ext uri="{BB962C8B-B14F-4D97-AF65-F5344CB8AC3E}">
        <p14:creationId xmlns:p14="http://schemas.microsoft.com/office/powerpoint/2010/main" val="36946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par>
                                <p:cTn id="33" presetID="22" presetClass="entr" presetSubtype="8"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22" presetClass="entr" presetSubtype="8"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left)">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left)">
                                      <p:cBhvr>
                                        <p:cTn id="43" dur="500"/>
                                        <p:tgtEl>
                                          <p:spTgt spid="45"/>
                                        </p:tgtEl>
                                      </p:cBhvr>
                                    </p:animEffect>
                                  </p:childTnLst>
                                </p:cTn>
                              </p:par>
                              <p:par>
                                <p:cTn id="44" presetID="22" presetClass="entr" presetSubtype="8"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par>
                                <p:cTn id="52" presetID="3" presetClass="entr" presetSubtype="1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linds(horizontal)">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blinds(horizontal)">
                                      <p:cBhvr>
                                        <p:cTn id="59" dur="500"/>
                                        <p:tgtEl>
                                          <p:spTgt spid="40"/>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blinds(horizontal)">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blinds(horizontal)">
                                      <p:cBhvr>
                                        <p:cTn id="69" dur="500"/>
                                        <p:tgtEl>
                                          <p:spTgt spid="42"/>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blinds(horizontal)">
                                      <p:cBhvr>
                                        <p:cTn id="74" dur="500"/>
                                        <p:tgtEl>
                                          <p:spTgt spid="43"/>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blinds(horizontal)">
                                      <p:cBhvr>
                                        <p:cTn id="7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8" grpId="0"/>
      <p:bldP spid="41" grpId="0"/>
      <p:bldP spid="43" grpId="0"/>
      <p:bldP spid="4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Box 11"/>
          <p:cNvSpPr txBox="1">
            <a:spLocks noChangeArrowheads="1"/>
          </p:cNvSpPr>
          <p:nvPr/>
        </p:nvSpPr>
        <p:spPr bwMode="auto">
          <a:xfrm>
            <a:off x="1884242" y="1819366"/>
            <a:ext cx="9071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必要条件，由</a:t>
            </a:r>
            <a:r>
              <a:rPr lang="en-US" altLang="zh-CN" sz="2000" i="1" dirty="0">
                <a:ea typeface="+mn-ea"/>
                <a:cs typeface="Times New Roman" panose="02020603050405020304" pitchFamily="18" charset="0"/>
              </a:rPr>
              <a:t>R</a:t>
            </a:r>
            <a:r>
              <a:rPr lang="en-US" altLang="zh-CN" sz="2000" dirty="0">
                <a:latin typeface="+mn-ea"/>
                <a:ea typeface="+mn-ea"/>
              </a:rPr>
              <a:t>(</a:t>
            </a:r>
            <a:r>
              <a:rPr lang="en-US" altLang="zh-CN" sz="2000" i="1" dirty="0">
                <a:ea typeface="+mn-ea"/>
                <a:cs typeface="Times New Roman" panose="02020603050405020304" pitchFamily="18" charset="0"/>
              </a:rPr>
              <a:t>A</a:t>
            </a:r>
            <a:r>
              <a:rPr lang="en-US" altLang="zh-CN" sz="2000" dirty="0">
                <a:latin typeface="+mn-ea"/>
                <a:ea typeface="+mn-ea"/>
              </a:rPr>
              <a:t>)</a:t>
            </a:r>
            <a:r>
              <a:rPr lang="en-US" altLang="zh-CN" sz="2000" i="1" dirty="0">
                <a:latin typeface="+mn-ea"/>
                <a:ea typeface="+mn-ea"/>
              </a:rPr>
              <a:t>= </a:t>
            </a:r>
            <a:r>
              <a:rPr lang="en-US" altLang="zh-CN" sz="2000" dirty="0">
                <a:latin typeface="+mn-ea"/>
                <a:ea typeface="+mn-ea"/>
              </a:rPr>
              <a:t>1</a:t>
            </a:r>
            <a:r>
              <a:rPr lang="zh-CN" altLang="en-US" sz="2000" dirty="0">
                <a:latin typeface="+mn-ea"/>
                <a:ea typeface="+mn-ea"/>
              </a:rPr>
              <a:t>知，存在</a:t>
            </a:r>
            <a:r>
              <a:rPr lang="en-US" altLang="zh-CN" sz="2000" i="1" dirty="0">
                <a:ea typeface="+mn-ea"/>
                <a:cs typeface="Times New Roman" panose="02020603050405020304" pitchFamily="18" charset="0"/>
              </a:rPr>
              <a:t>m</a:t>
            </a:r>
            <a:r>
              <a:rPr lang="zh-CN" altLang="en-US" sz="2000" dirty="0">
                <a:latin typeface="+mn-ea"/>
                <a:ea typeface="+mn-ea"/>
              </a:rPr>
              <a:t>阶可逆矩阵</a:t>
            </a:r>
            <a:r>
              <a:rPr lang="en-US" altLang="zh-CN" sz="2000" i="1" dirty="0">
                <a:ea typeface="+mn-ea"/>
                <a:cs typeface="Times New Roman" panose="02020603050405020304" pitchFamily="18" charset="0"/>
              </a:rPr>
              <a:t>P</a:t>
            </a:r>
            <a:r>
              <a:rPr lang="zh-CN" altLang="en-US" sz="2000" dirty="0">
                <a:latin typeface="+mn-ea"/>
                <a:ea typeface="+mn-ea"/>
              </a:rPr>
              <a:t>和</a:t>
            </a:r>
            <a:r>
              <a:rPr lang="en-US" altLang="zh-CN" sz="2000" i="1" dirty="0">
                <a:ea typeface="+mn-ea"/>
                <a:cs typeface="Times New Roman" panose="02020603050405020304" pitchFamily="18" charset="0"/>
              </a:rPr>
              <a:t>n</a:t>
            </a:r>
            <a:r>
              <a:rPr lang="zh-CN" altLang="en-US" sz="2000" dirty="0">
                <a:latin typeface="+mn-ea"/>
                <a:ea typeface="+mn-ea"/>
              </a:rPr>
              <a:t>阶可逆矩阵</a:t>
            </a:r>
            <a:r>
              <a:rPr lang="en-US" altLang="zh-CN" sz="2000" i="1" dirty="0">
                <a:ea typeface="+mn-ea"/>
                <a:cs typeface="Times New Roman" panose="02020603050405020304" pitchFamily="18" charset="0"/>
              </a:rPr>
              <a:t>Q</a:t>
            </a:r>
            <a:r>
              <a:rPr lang="zh-CN" altLang="en-US" sz="2000" dirty="0">
                <a:latin typeface="+mn-ea"/>
                <a:ea typeface="+mn-ea"/>
              </a:rPr>
              <a:t>使得：</a:t>
            </a:r>
            <a:endParaRPr lang="zh-CN" altLang="en-US" sz="2000" i="1" dirty="0">
              <a:latin typeface="+mn-ea"/>
              <a:ea typeface="+mn-ea"/>
            </a:endParaRPr>
          </a:p>
        </p:txBody>
      </p:sp>
      <p:graphicFrame>
        <p:nvGraphicFramePr>
          <p:cNvPr id="52" name="Object 18"/>
          <p:cNvGraphicFramePr>
            <a:graphicFrameLocks noGrp="1" noChangeAspect="1"/>
          </p:cNvGraphicFramePr>
          <p:nvPr/>
        </p:nvGraphicFramePr>
        <p:xfrm>
          <a:off x="982239" y="2202692"/>
          <a:ext cx="3449729" cy="1189337"/>
        </p:xfrm>
        <a:graphic>
          <a:graphicData uri="http://schemas.openxmlformats.org/presentationml/2006/ole">
            <mc:AlternateContent xmlns:mc="http://schemas.openxmlformats.org/markup-compatibility/2006">
              <mc:Choice xmlns:v="urn:schemas-microsoft-com:vml" Requires="v">
                <p:oleObj name="Equation" r:id="rId2" imgW="2819400" imgH="939800" progId="Equation.DSMT4">
                  <p:embed/>
                </p:oleObj>
              </mc:Choice>
              <mc:Fallback>
                <p:oleObj name="Equation" r:id="rId2" imgW="2819400" imgH="939800" progId="Equation.DSMT4">
                  <p:embed/>
                  <p:pic>
                    <p:nvPicPr>
                      <p:cNvPr id="52" name="Object 18"/>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239" y="2202692"/>
                        <a:ext cx="3449729" cy="1189337"/>
                      </a:xfrm>
                      <a:prstGeom prst="rect">
                        <a:avLst/>
                      </a:prstGeom>
                      <a:noFill/>
                      <a:ln>
                        <a:noFill/>
                      </a:ln>
                      <a:effectLst/>
                    </p:spPr>
                  </p:pic>
                </p:oleObj>
              </mc:Fallback>
            </mc:AlternateContent>
          </a:graphicData>
        </a:graphic>
      </p:graphicFrame>
      <p:sp>
        <p:nvSpPr>
          <p:cNvPr id="53" name="Text Box 21"/>
          <p:cNvSpPr txBox="1">
            <a:spLocks noChangeArrowheads="1"/>
          </p:cNvSpPr>
          <p:nvPr/>
        </p:nvSpPr>
        <p:spPr bwMode="auto">
          <a:xfrm>
            <a:off x="4458776" y="2588516"/>
            <a:ext cx="813078" cy="40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因此</a:t>
            </a:r>
          </a:p>
        </p:txBody>
      </p:sp>
      <p:graphicFrame>
        <p:nvGraphicFramePr>
          <p:cNvPr id="54" name="Object 25"/>
          <p:cNvGraphicFramePr>
            <a:graphicFrameLocks noGrp="1" noChangeAspect="1"/>
          </p:cNvGraphicFramePr>
          <p:nvPr/>
        </p:nvGraphicFramePr>
        <p:xfrm>
          <a:off x="5271854" y="2210757"/>
          <a:ext cx="2511321" cy="1189991"/>
        </p:xfrm>
        <a:graphic>
          <a:graphicData uri="http://schemas.openxmlformats.org/presentationml/2006/ole">
            <mc:AlternateContent xmlns:mc="http://schemas.openxmlformats.org/markup-compatibility/2006">
              <mc:Choice xmlns:v="urn:schemas-microsoft-com:vml" Requires="v">
                <p:oleObj name="Equation" r:id="rId4" imgW="2273300" imgH="939800" progId="Equation.DSMT4">
                  <p:embed/>
                </p:oleObj>
              </mc:Choice>
              <mc:Fallback>
                <p:oleObj name="Equation" r:id="rId4" imgW="2273300" imgH="939800" progId="Equation.DSMT4">
                  <p:embed/>
                  <p:pic>
                    <p:nvPicPr>
                      <p:cNvPr id="54" name="Object 2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1854" y="2210757"/>
                        <a:ext cx="2511321" cy="1189991"/>
                      </a:xfrm>
                      <a:prstGeom prst="rect">
                        <a:avLst/>
                      </a:prstGeom>
                      <a:noFill/>
                      <a:ln>
                        <a:noFill/>
                      </a:ln>
                      <a:effectLst/>
                    </p:spPr>
                  </p:pic>
                </p:oleObj>
              </mc:Fallback>
            </mc:AlternateContent>
          </a:graphicData>
        </a:graphic>
      </p:graphicFrame>
      <p:sp>
        <p:nvSpPr>
          <p:cNvPr id="55" name="Text Box 28"/>
          <p:cNvSpPr txBox="1">
            <a:spLocks noChangeArrowheads="1"/>
          </p:cNvSpPr>
          <p:nvPr/>
        </p:nvSpPr>
        <p:spPr bwMode="auto">
          <a:xfrm>
            <a:off x="7995899" y="2602910"/>
            <a:ext cx="609403" cy="39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令</a:t>
            </a:r>
          </a:p>
        </p:txBody>
      </p:sp>
      <p:graphicFrame>
        <p:nvGraphicFramePr>
          <p:cNvPr id="56" name="Object 29"/>
          <p:cNvGraphicFramePr>
            <a:graphicFrameLocks noGrp="1" noChangeAspect="1"/>
          </p:cNvGraphicFramePr>
          <p:nvPr>
            <p:ph sz="half" idx="2"/>
          </p:nvPr>
        </p:nvGraphicFramePr>
        <p:xfrm>
          <a:off x="8399511" y="2230548"/>
          <a:ext cx="3216384" cy="1204256"/>
        </p:xfrm>
        <a:graphic>
          <a:graphicData uri="http://schemas.openxmlformats.org/presentationml/2006/ole">
            <mc:AlternateContent xmlns:mc="http://schemas.openxmlformats.org/markup-compatibility/2006">
              <mc:Choice xmlns:v="urn:schemas-microsoft-com:vml" Requires="v">
                <p:oleObj name="Equation" r:id="rId6" imgW="2476500" imgH="927100" progId="Equation.DSMT4">
                  <p:embed/>
                </p:oleObj>
              </mc:Choice>
              <mc:Fallback>
                <p:oleObj name="Equation" r:id="rId6" imgW="2476500" imgH="927100" progId="Equation.DSMT4">
                  <p:embed/>
                  <p:pic>
                    <p:nvPicPr>
                      <p:cNvPr id="56" name="Object 2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9511" y="2230548"/>
                        <a:ext cx="3216384" cy="1204256"/>
                      </a:xfrm>
                      <a:prstGeom prst="rect">
                        <a:avLst/>
                      </a:prstGeom>
                      <a:noFill/>
                      <a:ln>
                        <a:noFill/>
                      </a:ln>
                      <a:effectLst/>
                    </p:spPr>
                  </p:pic>
                </p:oleObj>
              </mc:Fallback>
            </mc:AlternateContent>
          </a:graphicData>
        </a:graphic>
      </p:graphicFrame>
      <p:sp>
        <p:nvSpPr>
          <p:cNvPr id="57" name="Text Box 32"/>
          <p:cNvSpPr txBox="1">
            <a:spLocks noChangeArrowheads="1"/>
          </p:cNvSpPr>
          <p:nvPr/>
        </p:nvSpPr>
        <p:spPr bwMode="auto">
          <a:xfrm>
            <a:off x="1063284" y="3466995"/>
            <a:ext cx="24479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显然</a:t>
            </a:r>
          </a:p>
        </p:txBody>
      </p:sp>
      <p:graphicFrame>
        <p:nvGraphicFramePr>
          <p:cNvPr id="58" name="Object 36"/>
          <p:cNvGraphicFramePr>
            <a:graphicFrameLocks noGrp="1" noChangeAspect="1"/>
          </p:cNvGraphicFramePr>
          <p:nvPr/>
        </p:nvGraphicFramePr>
        <p:xfrm>
          <a:off x="1779010" y="3446544"/>
          <a:ext cx="3151518" cy="414207"/>
        </p:xfrm>
        <a:graphic>
          <a:graphicData uri="http://schemas.openxmlformats.org/presentationml/2006/ole">
            <mc:AlternateContent xmlns:mc="http://schemas.openxmlformats.org/markup-compatibility/2006">
              <mc:Choice xmlns:v="urn:schemas-microsoft-com:vml" Requires="v">
                <p:oleObj name="Equation" r:id="rId8" imgW="1549400" imgH="228600" progId="Equation.DSMT4">
                  <p:embed/>
                </p:oleObj>
              </mc:Choice>
              <mc:Fallback>
                <p:oleObj name="Equation" r:id="rId8" imgW="1549400" imgH="228600" progId="Equation.DSMT4">
                  <p:embed/>
                  <p:pic>
                    <p:nvPicPr>
                      <p:cNvPr id="58" name="Object 36"/>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9010" y="3446544"/>
                        <a:ext cx="3151518" cy="414207"/>
                      </a:xfrm>
                      <a:prstGeom prst="rect">
                        <a:avLst/>
                      </a:prstGeom>
                      <a:noFill/>
                      <a:ln>
                        <a:noFill/>
                      </a:ln>
                      <a:effectLst/>
                    </p:spPr>
                  </p:pic>
                </p:oleObj>
              </mc:Fallback>
            </mc:AlternateContent>
          </a:graphicData>
        </a:graphic>
      </p:graphicFrame>
      <p:sp>
        <p:nvSpPr>
          <p:cNvPr id="59" name="矩形 58"/>
          <p:cNvSpPr/>
          <p:nvPr/>
        </p:nvSpPr>
        <p:spPr>
          <a:xfrm>
            <a:off x="982239" y="1819366"/>
            <a:ext cx="697627" cy="400110"/>
          </a:xfrm>
          <a:prstGeom prst="rect">
            <a:avLst/>
          </a:prstGeom>
        </p:spPr>
        <p:txBody>
          <a:bodyPr wrap="none">
            <a:spAutoFit/>
          </a:bodyPr>
          <a:lstStyle/>
          <a:p>
            <a:r>
              <a:rPr lang="zh-CN" altLang="en-US" sz="2000" b="1" dirty="0">
                <a:solidFill>
                  <a:srgbClr val="2D2DB9"/>
                </a:solidFill>
                <a:latin typeface="+mn-ea"/>
              </a:rPr>
              <a:t>证明</a:t>
            </a:r>
            <a:endParaRPr lang="zh-CN" altLang="en-US" sz="2000" b="1" dirty="0"/>
          </a:p>
        </p:txBody>
      </p:sp>
      <p:graphicFrame>
        <p:nvGraphicFramePr>
          <p:cNvPr id="60" name="Object 20"/>
          <p:cNvGraphicFramePr>
            <a:graphicFrameLocks noChangeAspect="1"/>
          </p:cNvGraphicFramePr>
          <p:nvPr/>
        </p:nvGraphicFramePr>
        <p:xfrm>
          <a:off x="4755316" y="4947758"/>
          <a:ext cx="5448089" cy="1492643"/>
        </p:xfrm>
        <a:graphic>
          <a:graphicData uri="http://schemas.openxmlformats.org/presentationml/2006/ole">
            <mc:AlternateContent xmlns:mc="http://schemas.openxmlformats.org/markup-compatibility/2006">
              <mc:Choice xmlns:v="urn:schemas-microsoft-com:vml" Requires="v">
                <p:oleObj name="Equation" r:id="rId10" imgW="3429000" imgH="939800" progId="Equation.DSMT4">
                  <p:embed/>
                </p:oleObj>
              </mc:Choice>
              <mc:Fallback>
                <p:oleObj name="Equation" r:id="rId10" imgW="3429000" imgH="939800" progId="Equation.DSMT4">
                  <p:embed/>
                  <p:pic>
                    <p:nvPicPr>
                      <p:cNvPr id="6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55316" y="4947758"/>
                        <a:ext cx="5448089" cy="1492643"/>
                      </a:xfrm>
                      <a:prstGeom prst="rect">
                        <a:avLst/>
                      </a:prstGeom>
                      <a:noFill/>
                      <a:ln>
                        <a:noFill/>
                      </a:ln>
                      <a:effectLst/>
                    </p:spPr>
                  </p:pic>
                </p:oleObj>
              </mc:Fallback>
            </mc:AlternateContent>
          </a:graphicData>
        </a:graphic>
      </p:graphicFrame>
      <p:grpSp>
        <p:nvGrpSpPr>
          <p:cNvPr id="61" name="组合 60"/>
          <p:cNvGrpSpPr/>
          <p:nvPr/>
        </p:nvGrpSpPr>
        <p:grpSpPr>
          <a:xfrm>
            <a:off x="765416" y="3974198"/>
            <a:ext cx="10560817" cy="432195"/>
            <a:chOff x="765416" y="3974198"/>
            <a:chExt cx="10560817" cy="432195"/>
          </a:xfrm>
        </p:grpSpPr>
        <p:sp>
          <p:nvSpPr>
            <p:cNvPr id="62" name="Text Box 4"/>
            <p:cNvSpPr txBox="1">
              <a:spLocks noChangeArrowheads="1"/>
            </p:cNvSpPr>
            <p:nvPr/>
          </p:nvSpPr>
          <p:spPr bwMode="auto">
            <a:xfrm>
              <a:off x="765416" y="3974198"/>
              <a:ext cx="105608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充分性：若        由   为非零     阶矩阵， 为     矩阵，所以</a:t>
              </a:r>
            </a:p>
          </p:txBody>
        </p:sp>
        <p:graphicFrame>
          <p:nvGraphicFramePr>
            <p:cNvPr id="63" name="Object 5"/>
            <p:cNvGraphicFramePr>
              <a:graphicFrameLocks noChangeAspect="1"/>
            </p:cNvGraphicFramePr>
            <p:nvPr/>
          </p:nvGraphicFramePr>
          <p:xfrm>
            <a:off x="2201401" y="3991071"/>
            <a:ext cx="996429" cy="398054"/>
          </p:xfrm>
          <a:graphic>
            <a:graphicData uri="http://schemas.openxmlformats.org/presentationml/2006/ole">
              <mc:AlternateContent xmlns:mc="http://schemas.openxmlformats.org/markup-compatibility/2006">
                <mc:Choice xmlns:v="urn:schemas-microsoft-com:vml" Requires="v">
                  <p:oleObj name="Equation" r:id="rId12" imgW="571252" imgH="228501" progId="Equation.DSMT4">
                    <p:embed/>
                  </p:oleObj>
                </mc:Choice>
                <mc:Fallback>
                  <p:oleObj name="Equation" r:id="rId12" imgW="571252" imgH="228501" progId="Equation.DSMT4">
                    <p:embed/>
                    <p:pic>
                      <p:nvPicPr>
                        <p:cNvPr id="63" name="Object 5"/>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1401" y="3991071"/>
                          <a:ext cx="996429" cy="398054"/>
                        </a:xfrm>
                        <a:prstGeom prst="rect">
                          <a:avLst/>
                        </a:prstGeom>
                        <a:noFill/>
                        <a:ln>
                          <a:noFill/>
                        </a:ln>
                        <a:effectLst/>
                      </p:spPr>
                    </p:pic>
                  </p:oleObj>
                </mc:Fallback>
              </mc:AlternateContent>
            </a:graphicData>
          </a:graphic>
        </p:graphicFrame>
        <p:graphicFrame>
          <p:nvGraphicFramePr>
            <p:cNvPr id="64" name="Object 7"/>
            <p:cNvGraphicFramePr>
              <a:graphicFrameLocks noChangeAspect="1"/>
            </p:cNvGraphicFramePr>
            <p:nvPr/>
          </p:nvGraphicFramePr>
          <p:xfrm>
            <a:off x="6091908" y="4032158"/>
            <a:ext cx="304066" cy="374235"/>
          </p:xfrm>
          <a:graphic>
            <a:graphicData uri="http://schemas.openxmlformats.org/presentationml/2006/ole">
              <mc:AlternateContent xmlns:mc="http://schemas.openxmlformats.org/markup-compatibility/2006">
                <mc:Choice xmlns:v="urn:schemas-microsoft-com:vml" Requires="v">
                  <p:oleObj name="Equation" r:id="rId14" imgW="164957" imgH="203024" progId="Equation.DSMT4">
                    <p:embed/>
                  </p:oleObj>
                </mc:Choice>
                <mc:Fallback>
                  <p:oleObj name="Equation" r:id="rId14" imgW="164957" imgH="203024" progId="Equation.DSMT4">
                    <p:embed/>
                    <p:pic>
                      <p:nvPicPr>
                        <p:cNvPr id="64" name="Object 7"/>
                        <p:cNvPicPr>
                          <a:picLocks noGrp="1"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1908" y="4032158"/>
                          <a:ext cx="304066" cy="374235"/>
                        </a:xfrm>
                        <a:prstGeom prst="rect">
                          <a:avLst/>
                        </a:prstGeom>
                        <a:noFill/>
                        <a:ln>
                          <a:noFill/>
                        </a:ln>
                        <a:effectLst/>
                      </p:spPr>
                    </p:pic>
                  </p:oleObj>
                </mc:Fallback>
              </mc:AlternateContent>
            </a:graphicData>
          </a:graphic>
        </p:graphicFrame>
        <p:graphicFrame>
          <p:nvGraphicFramePr>
            <p:cNvPr id="65" name="Object 10"/>
            <p:cNvGraphicFramePr>
              <a:graphicFrameLocks noChangeAspect="1"/>
            </p:cNvGraphicFramePr>
            <p:nvPr/>
          </p:nvGraphicFramePr>
          <p:xfrm>
            <a:off x="3441135" y="4058399"/>
            <a:ext cx="334690" cy="306389"/>
          </p:xfrm>
          <a:graphic>
            <a:graphicData uri="http://schemas.openxmlformats.org/presentationml/2006/ole">
              <mc:AlternateContent xmlns:mc="http://schemas.openxmlformats.org/markup-compatibility/2006">
                <mc:Choice xmlns:v="urn:schemas-microsoft-com:vml" Requires="v">
                  <p:oleObj name="Equation" r:id="rId16" imgW="152334" imgH="139639" progId="Equation.DSMT4">
                    <p:embed/>
                  </p:oleObj>
                </mc:Choice>
                <mc:Fallback>
                  <p:oleObj name="Equation" r:id="rId16" imgW="152334" imgH="139639" progId="Equation.DSMT4">
                    <p:embed/>
                    <p:pic>
                      <p:nvPicPr>
                        <p:cNvPr id="65" name="Object 10"/>
                        <p:cNvPicPr>
                          <a:picLocks noGrp="1"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41135" y="4058399"/>
                          <a:ext cx="334690" cy="306389"/>
                        </a:xfrm>
                        <a:prstGeom prst="rect">
                          <a:avLst/>
                        </a:prstGeom>
                        <a:noFill/>
                        <a:ln>
                          <a:noFill/>
                        </a:ln>
                        <a:effectLst/>
                      </p:spPr>
                    </p:pic>
                  </p:oleObj>
                </mc:Fallback>
              </mc:AlternateContent>
            </a:graphicData>
          </a:graphic>
        </p:graphicFrame>
        <p:graphicFrame>
          <p:nvGraphicFramePr>
            <p:cNvPr id="66" name="Object 13"/>
            <p:cNvGraphicFramePr>
              <a:graphicFrameLocks noChangeAspect="1"/>
            </p:cNvGraphicFramePr>
            <p:nvPr/>
          </p:nvGraphicFramePr>
          <p:xfrm>
            <a:off x="4545890" y="3998248"/>
            <a:ext cx="683686" cy="342470"/>
          </p:xfrm>
          <a:graphic>
            <a:graphicData uri="http://schemas.openxmlformats.org/presentationml/2006/ole">
              <mc:AlternateContent xmlns:mc="http://schemas.openxmlformats.org/markup-compatibility/2006">
                <mc:Choice xmlns:v="urn:schemas-microsoft-com:vml" Requires="v">
                  <p:oleObj name="Equation" r:id="rId18" imgW="355138" imgH="177569" progId="Equation.DSMT4">
                    <p:embed/>
                  </p:oleObj>
                </mc:Choice>
                <mc:Fallback>
                  <p:oleObj name="Equation" r:id="rId18" imgW="355138" imgH="177569" progId="Equation.DSMT4">
                    <p:embed/>
                    <p:pic>
                      <p:nvPicPr>
                        <p:cNvPr id="66" name="Object 13"/>
                        <p:cNvPicPr>
                          <a:picLocks noGrp="1"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45890" y="3998248"/>
                          <a:ext cx="683686" cy="342470"/>
                        </a:xfrm>
                        <a:prstGeom prst="rect">
                          <a:avLst/>
                        </a:prstGeom>
                        <a:noFill/>
                        <a:ln>
                          <a:noFill/>
                        </a:ln>
                        <a:effectLst/>
                      </p:spPr>
                    </p:pic>
                  </p:oleObj>
                </mc:Fallback>
              </mc:AlternateContent>
            </a:graphicData>
          </a:graphic>
        </p:graphicFrame>
        <p:graphicFrame>
          <p:nvGraphicFramePr>
            <p:cNvPr id="67" name="Object 16"/>
            <p:cNvGraphicFramePr>
              <a:graphicFrameLocks noChangeAspect="1"/>
            </p:cNvGraphicFramePr>
            <p:nvPr/>
          </p:nvGraphicFramePr>
          <p:xfrm>
            <a:off x="6746909" y="4044123"/>
            <a:ext cx="497758" cy="278649"/>
          </p:xfrm>
          <a:graphic>
            <a:graphicData uri="http://schemas.openxmlformats.org/presentationml/2006/ole">
              <mc:AlternateContent xmlns:mc="http://schemas.openxmlformats.org/markup-compatibility/2006">
                <mc:Choice xmlns:v="urn:schemas-microsoft-com:vml" Requires="v">
                  <p:oleObj name="Equation" r:id="rId20" imgW="317087" imgH="177569" progId="Equation.DSMT4">
                    <p:embed/>
                  </p:oleObj>
                </mc:Choice>
                <mc:Fallback>
                  <p:oleObj name="Equation" r:id="rId20" imgW="317087" imgH="177569" progId="Equation.DSMT4">
                    <p:embed/>
                    <p:pic>
                      <p:nvPicPr>
                        <p:cNvPr id="67" name="Object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46909" y="4044123"/>
                          <a:ext cx="497758" cy="278649"/>
                        </a:xfrm>
                        <a:prstGeom prst="rect">
                          <a:avLst/>
                        </a:prstGeom>
                        <a:noFill/>
                        <a:ln>
                          <a:noFill/>
                        </a:ln>
                        <a:effectLst/>
                      </p:spPr>
                    </p:pic>
                  </p:oleObj>
                </mc:Fallback>
              </mc:AlternateContent>
            </a:graphicData>
          </a:graphic>
        </p:graphicFrame>
        <p:graphicFrame>
          <p:nvGraphicFramePr>
            <p:cNvPr id="68" name="Object 17"/>
            <p:cNvGraphicFramePr>
              <a:graphicFrameLocks noChangeAspect="1"/>
            </p:cNvGraphicFramePr>
            <p:nvPr/>
          </p:nvGraphicFramePr>
          <p:xfrm>
            <a:off x="8584587" y="4036271"/>
            <a:ext cx="2146874" cy="366007"/>
          </p:xfrm>
          <a:graphic>
            <a:graphicData uri="http://schemas.openxmlformats.org/presentationml/2006/ole">
              <mc:AlternateContent xmlns:mc="http://schemas.openxmlformats.org/markup-compatibility/2006">
                <mc:Choice xmlns:v="urn:schemas-microsoft-com:vml" Requires="v">
                  <p:oleObj name="Equation" r:id="rId22" imgW="1193800" imgH="203200" progId="Equation.DSMT4">
                    <p:embed/>
                  </p:oleObj>
                </mc:Choice>
                <mc:Fallback>
                  <p:oleObj name="Equation" r:id="rId22" imgW="1193800" imgH="203200" progId="Equation.DSMT4">
                    <p:embed/>
                    <p:pic>
                      <p:nvPicPr>
                        <p:cNvPr id="68" name="Object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84587" y="4036271"/>
                          <a:ext cx="2146874" cy="366007"/>
                        </a:xfrm>
                        <a:prstGeom prst="rect">
                          <a:avLst/>
                        </a:prstGeom>
                        <a:noFill/>
                        <a:ln>
                          <a:noFill/>
                        </a:ln>
                        <a:effectLst/>
                      </p:spPr>
                    </p:pic>
                  </p:oleObj>
                </mc:Fallback>
              </mc:AlternateContent>
            </a:graphicData>
          </a:graphic>
        </p:graphicFrame>
      </p:grpSp>
      <p:graphicFrame>
        <p:nvGraphicFramePr>
          <p:cNvPr id="69" name="Object 18"/>
          <p:cNvGraphicFramePr>
            <a:graphicFrameLocks noChangeAspect="1"/>
          </p:cNvGraphicFramePr>
          <p:nvPr/>
        </p:nvGraphicFramePr>
        <p:xfrm>
          <a:off x="706684" y="4925135"/>
          <a:ext cx="3541712" cy="1485900"/>
        </p:xfrm>
        <a:graphic>
          <a:graphicData uri="http://schemas.openxmlformats.org/presentationml/2006/ole">
            <mc:AlternateContent xmlns:mc="http://schemas.openxmlformats.org/markup-compatibility/2006">
              <mc:Choice xmlns:v="urn:schemas-microsoft-com:vml" Requires="v">
                <p:oleObj name="Equation" r:id="rId24" imgW="2209680" imgH="927000" progId="Equation.DSMT4">
                  <p:embed/>
                </p:oleObj>
              </mc:Choice>
              <mc:Fallback>
                <p:oleObj name="Equation" r:id="rId24" imgW="2209680" imgH="927000" progId="Equation.DSMT4">
                  <p:embed/>
                  <p:pic>
                    <p:nvPicPr>
                      <p:cNvPr id="69" name="Object 18"/>
                      <p:cNvPicPr>
                        <a:picLocks noChangeAspect="1" noChangeArrowheads="1"/>
                      </p:cNvPicPr>
                      <p:nvPr/>
                    </p:nvPicPr>
                    <p:blipFill>
                      <a:blip r:embed="rId25"/>
                      <a:srcRect/>
                      <a:stretch>
                        <a:fillRect/>
                      </a:stretch>
                    </p:blipFill>
                    <p:spPr bwMode="auto">
                      <a:xfrm>
                        <a:off x="706684" y="4925135"/>
                        <a:ext cx="3541712" cy="1485900"/>
                      </a:xfrm>
                      <a:prstGeom prst="rect">
                        <a:avLst/>
                      </a:prstGeom>
                      <a:noFill/>
                      <a:ln>
                        <a:noFill/>
                      </a:ln>
                      <a:effectLst/>
                    </p:spPr>
                  </p:pic>
                </p:oleObj>
              </mc:Fallback>
            </mc:AlternateContent>
          </a:graphicData>
        </a:graphic>
      </p:graphicFrame>
      <p:sp>
        <p:nvSpPr>
          <p:cNvPr id="70" name="Text Box 19"/>
          <p:cNvSpPr txBox="1">
            <a:spLocks noChangeArrowheads="1"/>
          </p:cNvSpPr>
          <p:nvPr/>
        </p:nvSpPr>
        <p:spPr bwMode="auto">
          <a:xfrm>
            <a:off x="4248397" y="5494025"/>
            <a:ext cx="609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latin typeface="+mn-ea"/>
                <a:ea typeface="+mn-ea"/>
              </a:rPr>
              <a:t>而</a:t>
            </a:r>
          </a:p>
        </p:txBody>
      </p:sp>
      <p:sp>
        <p:nvSpPr>
          <p:cNvPr id="71" name="Text Box 21"/>
          <p:cNvSpPr txBox="1">
            <a:spLocks noChangeArrowheads="1"/>
          </p:cNvSpPr>
          <p:nvPr/>
        </p:nvSpPr>
        <p:spPr bwMode="auto">
          <a:xfrm>
            <a:off x="10142124" y="5468030"/>
            <a:ext cx="18002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即 </a:t>
            </a:r>
            <a:r>
              <a:rPr lang="en-US" altLang="zh-CN" sz="2000" i="1" dirty="0">
                <a:ea typeface="+mn-ea"/>
                <a:cs typeface="Times New Roman" panose="02020603050405020304" pitchFamily="18" charset="0"/>
              </a:rPr>
              <a:t>R</a:t>
            </a:r>
            <a:r>
              <a:rPr lang="en-US" altLang="zh-CN" sz="2000" dirty="0">
                <a:latin typeface="+mn-ea"/>
                <a:ea typeface="+mn-ea"/>
              </a:rPr>
              <a:t>(</a:t>
            </a:r>
            <a:r>
              <a:rPr lang="en-US" altLang="zh-CN" sz="2000" i="1" dirty="0">
                <a:ea typeface="+mn-ea"/>
                <a:cs typeface="Times New Roman" panose="02020603050405020304" pitchFamily="18" charset="0"/>
              </a:rPr>
              <a:t>A</a:t>
            </a:r>
            <a:r>
              <a:rPr lang="en-US" altLang="zh-CN" sz="2000" dirty="0">
                <a:latin typeface="+mn-ea"/>
                <a:ea typeface="+mn-ea"/>
              </a:rPr>
              <a:t>)</a:t>
            </a:r>
            <a:r>
              <a:rPr lang="en-US" altLang="zh-CN" sz="2000" i="1" dirty="0">
                <a:latin typeface="+mn-ea"/>
                <a:ea typeface="+mn-ea"/>
              </a:rPr>
              <a:t>=</a:t>
            </a:r>
            <a:r>
              <a:rPr lang="en-US" altLang="zh-CN" sz="2000" dirty="0">
                <a:latin typeface="+mn-ea"/>
                <a:ea typeface="+mn-ea"/>
              </a:rPr>
              <a:t>1</a:t>
            </a:r>
          </a:p>
        </p:txBody>
      </p:sp>
      <p:sp>
        <p:nvSpPr>
          <p:cNvPr id="72" name="矩形 71"/>
          <p:cNvSpPr/>
          <p:nvPr/>
        </p:nvSpPr>
        <p:spPr>
          <a:xfrm>
            <a:off x="908862" y="4490752"/>
            <a:ext cx="5399235" cy="400110"/>
          </a:xfrm>
          <a:prstGeom prst="rect">
            <a:avLst/>
          </a:prstGeom>
        </p:spPr>
        <p:txBody>
          <a:bodyPr wrap="none">
            <a:spAutoFit/>
          </a:bodyPr>
          <a:lstStyle/>
          <a:p>
            <a:r>
              <a:rPr lang="zh-CN" altLang="en-US" sz="2000" b="1" dirty="0">
                <a:latin typeface="+mn-ea"/>
              </a:rPr>
              <a:t>于是存在</a:t>
            </a:r>
            <a:r>
              <a:rPr lang="en-US" altLang="zh-CN" sz="2000" b="1" i="1" dirty="0">
                <a:latin typeface="Times New Roman" panose="02020603050405020304" pitchFamily="18" charset="0"/>
                <a:cs typeface="Times New Roman" panose="02020603050405020304" pitchFamily="18" charset="0"/>
              </a:rPr>
              <a:t>m</a:t>
            </a:r>
            <a:r>
              <a:rPr lang="zh-CN" altLang="en-US" sz="2000" b="1" dirty="0">
                <a:latin typeface="+mn-ea"/>
              </a:rPr>
              <a:t>阶可逆矩阵</a:t>
            </a:r>
            <a:r>
              <a:rPr lang="en-US" altLang="zh-CN" sz="2000" b="1" i="1" dirty="0">
                <a:latin typeface="Times New Roman" panose="02020603050405020304" pitchFamily="18" charset="0"/>
                <a:cs typeface="Times New Roman" panose="02020603050405020304" pitchFamily="18" charset="0"/>
              </a:rPr>
              <a:t>P</a:t>
            </a:r>
            <a:r>
              <a:rPr lang="zh-CN" altLang="en-US" sz="2000" b="1" dirty="0">
                <a:latin typeface="+mn-ea"/>
              </a:rPr>
              <a:t>与</a:t>
            </a:r>
            <a:r>
              <a:rPr lang="en-US" altLang="zh-CN" sz="2000" b="1" i="1" dirty="0">
                <a:latin typeface="Times New Roman" panose="02020603050405020304" pitchFamily="18" charset="0"/>
                <a:cs typeface="Times New Roman" panose="02020603050405020304" pitchFamily="18" charset="0"/>
              </a:rPr>
              <a:t>n</a:t>
            </a:r>
            <a:r>
              <a:rPr lang="zh-CN" altLang="en-US" sz="2000" b="1" dirty="0">
                <a:latin typeface="+mn-ea"/>
              </a:rPr>
              <a:t>阶可逆矩阵</a:t>
            </a:r>
            <a:r>
              <a:rPr lang="en-US" altLang="zh-CN" sz="2000" b="1" i="1" dirty="0">
                <a:latin typeface="Times New Roman" panose="02020603050405020304" pitchFamily="18" charset="0"/>
                <a:cs typeface="Times New Roman" panose="02020603050405020304" pitchFamily="18" charset="0"/>
              </a:rPr>
              <a:t>Q</a:t>
            </a:r>
            <a:r>
              <a:rPr lang="en-US" altLang="zh-CN" sz="2000" b="1" dirty="0">
                <a:latin typeface="+mn-ea"/>
              </a:rPr>
              <a:t>,</a:t>
            </a:r>
            <a:r>
              <a:rPr lang="zh-CN" altLang="en-US" sz="2000" b="1" dirty="0">
                <a:latin typeface="+mn-ea"/>
              </a:rPr>
              <a:t>使得</a:t>
            </a:r>
            <a:endParaRPr lang="zh-CN" altLang="en-US" sz="2000" b="1" dirty="0"/>
          </a:p>
        </p:txBody>
      </p:sp>
      <p:sp>
        <p:nvSpPr>
          <p:cNvPr id="80" name="Text Box 5"/>
          <p:cNvSpPr txBox="1">
            <a:spLocks noChangeArrowheads="1"/>
          </p:cNvSpPr>
          <p:nvPr/>
        </p:nvSpPr>
        <p:spPr bwMode="auto">
          <a:xfrm>
            <a:off x="679050" y="797458"/>
            <a:ext cx="11153670"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buFontTx/>
              <a:buNone/>
            </a:pPr>
            <a:r>
              <a:rPr lang="zh-CN" altLang="en-US" sz="2000" dirty="0">
                <a:solidFill>
                  <a:srgbClr val="0000FF"/>
                </a:solidFill>
                <a:latin typeface="+mn-ea"/>
                <a:ea typeface="+mn-ea"/>
              </a:rPr>
              <a:t>例</a:t>
            </a:r>
            <a:r>
              <a:rPr lang="en-US" altLang="zh-CN" sz="2000" dirty="0">
                <a:solidFill>
                  <a:srgbClr val="0000FF"/>
                </a:solidFill>
                <a:latin typeface="+mn-ea"/>
                <a:ea typeface="+mn-ea"/>
              </a:rPr>
              <a:t>2.5.8 </a:t>
            </a:r>
            <a:r>
              <a:rPr lang="zh-CN" altLang="en-US" sz="2000" dirty="0">
                <a:latin typeface="+mn-ea"/>
                <a:ea typeface="+mn-ea"/>
              </a:rPr>
              <a:t>设</a:t>
            </a:r>
            <a:r>
              <a:rPr lang="en-US" altLang="zh-CN" sz="2000" i="1" dirty="0">
                <a:ea typeface="+mn-ea"/>
                <a:cs typeface="Times New Roman" panose="02020603050405020304" pitchFamily="18" charset="0"/>
              </a:rPr>
              <a:t>A</a:t>
            </a:r>
            <a:r>
              <a:rPr lang="zh-CN" altLang="en-US" sz="2000" dirty="0">
                <a:latin typeface="+mn-ea"/>
                <a:ea typeface="+mn-ea"/>
              </a:rPr>
              <a:t>是           阶矩阵，证明：</a:t>
            </a:r>
            <a:r>
              <a:rPr lang="en-US" altLang="zh-CN" sz="2000" i="1" dirty="0">
                <a:ea typeface="+mn-ea"/>
                <a:cs typeface="Times New Roman" panose="02020603050405020304" pitchFamily="18" charset="0"/>
              </a:rPr>
              <a:t>R</a:t>
            </a:r>
            <a:r>
              <a:rPr lang="en-US" altLang="zh-CN" sz="2000" dirty="0">
                <a:latin typeface="+mn-ea"/>
                <a:ea typeface="+mn-ea"/>
              </a:rPr>
              <a:t>(</a:t>
            </a:r>
            <a:r>
              <a:rPr lang="en-US" altLang="zh-CN" sz="2000" i="1" dirty="0">
                <a:ea typeface="+mn-ea"/>
                <a:cs typeface="Times New Roman" panose="02020603050405020304" pitchFamily="18" charset="0"/>
              </a:rPr>
              <a:t>A</a:t>
            </a:r>
            <a:r>
              <a:rPr lang="en-US" altLang="zh-CN" sz="2000" dirty="0">
                <a:latin typeface="+mn-ea"/>
                <a:ea typeface="+mn-ea"/>
              </a:rPr>
              <a:t>)</a:t>
            </a:r>
            <a:r>
              <a:rPr lang="en-US" altLang="zh-CN" sz="2000" i="1" dirty="0">
                <a:latin typeface="+mn-ea"/>
                <a:ea typeface="+mn-ea"/>
              </a:rPr>
              <a:t>= </a:t>
            </a:r>
            <a:r>
              <a:rPr lang="en-US" altLang="zh-CN" sz="2000" dirty="0">
                <a:latin typeface="+mn-ea"/>
                <a:ea typeface="+mn-ea"/>
              </a:rPr>
              <a:t>1</a:t>
            </a:r>
            <a:r>
              <a:rPr lang="zh-CN" altLang="en-US" sz="2000" dirty="0">
                <a:latin typeface="+mn-ea"/>
                <a:ea typeface="+mn-ea"/>
              </a:rPr>
              <a:t>的充分必要条件是存在非零</a:t>
            </a:r>
            <a:r>
              <a:rPr lang="en-US" altLang="zh-CN" sz="2000" i="1" dirty="0">
                <a:ea typeface="+mn-ea"/>
                <a:cs typeface="Times New Roman" panose="02020603050405020304" pitchFamily="18" charset="0"/>
              </a:rPr>
              <a:t>m</a:t>
            </a:r>
            <a:r>
              <a:rPr lang="zh-CN" altLang="en-US" sz="2000" dirty="0">
                <a:latin typeface="+mn-ea"/>
                <a:ea typeface="+mn-ea"/>
              </a:rPr>
              <a:t>维向量    ，非零</a:t>
            </a:r>
            <a:r>
              <a:rPr lang="en-US" altLang="zh-CN" sz="2000" i="1" dirty="0">
                <a:ea typeface="+mn-ea"/>
                <a:cs typeface="Times New Roman" panose="02020603050405020304" pitchFamily="18" charset="0"/>
              </a:rPr>
              <a:t>n</a:t>
            </a:r>
            <a:r>
              <a:rPr lang="zh-CN" altLang="en-US" sz="2000" dirty="0">
                <a:latin typeface="+mn-ea"/>
                <a:ea typeface="+mn-ea"/>
              </a:rPr>
              <a:t>维向量  ，使得</a:t>
            </a:r>
          </a:p>
        </p:txBody>
      </p:sp>
      <p:graphicFrame>
        <p:nvGraphicFramePr>
          <p:cNvPr id="81" name="Object 6"/>
          <p:cNvGraphicFramePr>
            <a:graphicFrameLocks noChangeAspect="1"/>
          </p:cNvGraphicFramePr>
          <p:nvPr/>
        </p:nvGraphicFramePr>
        <p:xfrm>
          <a:off x="2490381" y="931986"/>
          <a:ext cx="1419199" cy="323844"/>
        </p:xfrm>
        <a:graphic>
          <a:graphicData uri="http://schemas.openxmlformats.org/presentationml/2006/ole">
            <mc:AlternateContent xmlns:mc="http://schemas.openxmlformats.org/markup-compatibility/2006">
              <mc:Choice xmlns:v="urn:schemas-microsoft-com:vml" Requires="v">
                <p:oleObj name="Equation" r:id="rId26" imgW="888614" imgH="203112" progId="Equation.DSMT4">
                  <p:embed/>
                </p:oleObj>
              </mc:Choice>
              <mc:Fallback>
                <p:oleObj name="Equation" r:id="rId26" imgW="888614" imgH="203112" progId="Equation.DSMT4">
                  <p:embed/>
                  <p:pic>
                    <p:nvPicPr>
                      <p:cNvPr id="81" name="Object 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490381" y="931986"/>
                        <a:ext cx="1419199" cy="323844"/>
                      </a:xfrm>
                      <a:prstGeom prst="rect">
                        <a:avLst/>
                      </a:prstGeom>
                      <a:noFill/>
                      <a:ln>
                        <a:noFill/>
                      </a:ln>
                      <a:effectLst/>
                    </p:spPr>
                  </p:pic>
                </p:oleObj>
              </mc:Fallback>
            </mc:AlternateContent>
          </a:graphicData>
        </a:graphic>
      </p:graphicFrame>
      <p:graphicFrame>
        <p:nvGraphicFramePr>
          <p:cNvPr id="82" name="Object 7"/>
          <p:cNvGraphicFramePr>
            <a:graphicFrameLocks noChangeAspect="1"/>
          </p:cNvGraphicFramePr>
          <p:nvPr/>
        </p:nvGraphicFramePr>
        <p:xfrm>
          <a:off x="10747289" y="948407"/>
          <a:ext cx="315945" cy="291002"/>
        </p:xfrm>
        <a:graphic>
          <a:graphicData uri="http://schemas.openxmlformats.org/presentationml/2006/ole">
            <mc:AlternateContent xmlns:mc="http://schemas.openxmlformats.org/markup-compatibility/2006">
              <mc:Choice xmlns:v="urn:schemas-microsoft-com:vml" Requires="v">
                <p:oleObj name="Equation" r:id="rId28" imgW="152334" imgH="139639" progId="Equation.DSMT4">
                  <p:embed/>
                </p:oleObj>
              </mc:Choice>
              <mc:Fallback>
                <p:oleObj name="Equation" r:id="rId28" imgW="152334" imgH="139639" progId="Equation.DSMT4">
                  <p:embed/>
                  <p:pic>
                    <p:nvPicPr>
                      <p:cNvPr id="82" name="Object 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747289" y="948407"/>
                        <a:ext cx="315945" cy="291002"/>
                      </a:xfrm>
                      <a:prstGeom prst="rect">
                        <a:avLst/>
                      </a:prstGeom>
                      <a:noFill/>
                      <a:ln>
                        <a:noFill/>
                      </a:ln>
                      <a:effectLst/>
                    </p:spPr>
                  </p:pic>
                </p:oleObj>
              </mc:Fallback>
            </mc:AlternateContent>
          </a:graphicData>
        </a:graphic>
      </p:graphicFrame>
      <p:graphicFrame>
        <p:nvGraphicFramePr>
          <p:cNvPr id="83" name="Object 8"/>
          <p:cNvGraphicFramePr>
            <a:graphicFrameLocks noGrp="1" noChangeAspect="1"/>
          </p:cNvGraphicFramePr>
          <p:nvPr/>
        </p:nvGraphicFramePr>
        <p:xfrm>
          <a:off x="1918437" y="1357832"/>
          <a:ext cx="318295" cy="357181"/>
        </p:xfrm>
        <a:graphic>
          <a:graphicData uri="http://schemas.openxmlformats.org/presentationml/2006/ole">
            <mc:AlternateContent xmlns:mc="http://schemas.openxmlformats.org/markup-compatibility/2006">
              <mc:Choice xmlns:v="urn:schemas-microsoft-com:vml" Requires="v">
                <p:oleObj name="Equation" r:id="rId30" imgW="164957" imgH="203024" progId="Equation.DSMT4">
                  <p:embed/>
                </p:oleObj>
              </mc:Choice>
              <mc:Fallback>
                <p:oleObj name="Equation" r:id="rId30" imgW="164957" imgH="203024" progId="Equation.DSMT4">
                  <p:embed/>
                  <p:pic>
                    <p:nvPicPr>
                      <p:cNvPr id="83" name="Object 8"/>
                      <p:cNvPicPr>
                        <a:picLocks noGrp="1"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918437" y="1357832"/>
                        <a:ext cx="318295" cy="357181"/>
                      </a:xfrm>
                      <a:prstGeom prst="rect">
                        <a:avLst/>
                      </a:prstGeom>
                      <a:noFill/>
                      <a:ln>
                        <a:noFill/>
                      </a:ln>
                      <a:effectLst/>
                    </p:spPr>
                  </p:pic>
                </p:oleObj>
              </mc:Fallback>
            </mc:AlternateContent>
          </a:graphicData>
        </a:graphic>
      </p:graphicFrame>
      <p:graphicFrame>
        <p:nvGraphicFramePr>
          <p:cNvPr id="84" name="Object 9"/>
          <p:cNvGraphicFramePr>
            <a:graphicFrameLocks noGrp="1" noChangeAspect="1"/>
          </p:cNvGraphicFramePr>
          <p:nvPr>
            <p:ph sz="half" idx="1"/>
          </p:nvPr>
        </p:nvGraphicFramePr>
        <p:xfrm>
          <a:off x="2933282" y="1319395"/>
          <a:ext cx="1085674" cy="434053"/>
        </p:xfrm>
        <a:graphic>
          <a:graphicData uri="http://schemas.openxmlformats.org/presentationml/2006/ole">
            <mc:AlternateContent xmlns:mc="http://schemas.openxmlformats.org/markup-compatibility/2006">
              <mc:Choice xmlns:v="urn:schemas-microsoft-com:vml" Requires="v">
                <p:oleObj name="Equation" r:id="rId32" imgW="571252" imgH="228501" progId="Equation.DSMT4">
                  <p:embed/>
                </p:oleObj>
              </mc:Choice>
              <mc:Fallback>
                <p:oleObj name="Equation" r:id="rId32" imgW="571252" imgH="228501" progId="Equation.DSMT4">
                  <p:embed/>
                  <p:pic>
                    <p:nvPicPr>
                      <p:cNvPr id="84" name="Object 9"/>
                      <p:cNvPicPr>
                        <a:picLocks noGrp="1"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33282" y="1319395"/>
                        <a:ext cx="1085674" cy="43405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89940654"/>
      </p:ext>
    </p:extLst>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up)">
                                      <p:cBhvr>
                                        <p:cTn id="7" dur="500"/>
                                        <p:tgtEl>
                                          <p:spTgt spid="80"/>
                                        </p:tgtEl>
                                      </p:cBhvr>
                                    </p:animEffect>
                                  </p:childTnLst>
                                </p:cTn>
                              </p:par>
                              <p:par>
                                <p:cTn id="8" presetID="22" presetClass="entr" presetSubtype="1"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wipe(up)">
                                      <p:cBhvr>
                                        <p:cTn id="10" dur="500"/>
                                        <p:tgtEl>
                                          <p:spTgt spid="81"/>
                                        </p:tgtEl>
                                      </p:cBhvr>
                                    </p:animEffect>
                                  </p:childTnLst>
                                </p:cTn>
                              </p:par>
                              <p:par>
                                <p:cTn id="11" presetID="22" presetClass="entr" presetSubtype="1"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wipe(up)">
                                      <p:cBhvr>
                                        <p:cTn id="13" dur="500"/>
                                        <p:tgtEl>
                                          <p:spTgt spid="82"/>
                                        </p:tgtEl>
                                      </p:cBhvr>
                                    </p:animEffect>
                                  </p:childTnLst>
                                </p:cTn>
                              </p:par>
                              <p:par>
                                <p:cTn id="14" presetID="22" presetClass="entr" presetSubtype="1"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wipe(up)">
                                      <p:cBhvr>
                                        <p:cTn id="16" dur="500"/>
                                        <p:tgtEl>
                                          <p:spTgt spid="83"/>
                                        </p:tgtEl>
                                      </p:cBhvr>
                                    </p:animEffect>
                                  </p:childTnLst>
                                </p:cTn>
                              </p:par>
                              <p:par>
                                <p:cTn id="17" presetID="22" presetClass="entr" presetSubtype="1"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up)">
                                      <p:cBhvr>
                                        <p:cTn id="19" dur="500"/>
                                        <p:tgtEl>
                                          <p:spTgt spid="8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left)">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left)">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left)">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left)">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left)">
                                      <p:cBhvr>
                                        <p:cTn id="44" dur="5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left)">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wipe(left)">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left)">
                                      <p:cBhvr>
                                        <p:cTn id="59" dur="500"/>
                                        <p:tgtEl>
                                          <p:spTgt spid="5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left)">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wipe(left)">
                                      <p:cBhvr>
                                        <p:cTn id="74" dur="500"/>
                                        <p:tgtEl>
                                          <p:spTgt spid="7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left)">
                                      <p:cBhvr>
                                        <p:cTn id="79" dur="500"/>
                                        <p:tgtEl>
                                          <p:spTgt spid="6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wipe(left)">
                                      <p:cBhvr>
                                        <p:cTn id="84" dur="500"/>
                                        <p:tgtEl>
                                          <p:spTgt spid="7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left)">
                                      <p:cBhvr>
                                        <p:cTn id="89" dur="500"/>
                                        <p:tgtEl>
                                          <p:spTgt spid="6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wipe(left)">
                                      <p:cBhvr>
                                        <p:cTn id="9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5" grpId="0"/>
      <p:bldP spid="57" grpId="0"/>
      <p:bldP spid="59" grpId="0"/>
      <p:bldP spid="70" grpId="0"/>
      <p:bldP spid="71" grpId="0"/>
      <p:bldP spid="72" grpId="0"/>
      <p:bldP spid="8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对象 15"/>
          <p:cNvGraphicFramePr>
            <a:graphicFrameLocks noChangeAspect="1"/>
          </p:cNvGraphicFramePr>
          <p:nvPr/>
        </p:nvGraphicFramePr>
        <p:xfrm>
          <a:off x="2604533" y="1923327"/>
          <a:ext cx="5729670" cy="320541"/>
        </p:xfrm>
        <a:graphic>
          <a:graphicData uri="http://schemas.openxmlformats.org/presentationml/2006/ole">
            <mc:AlternateContent xmlns:mc="http://schemas.openxmlformats.org/markup-compatibility/2006">
              <mc:Choice xmlns:v="urn:schemas-microsoft-com:vml" Requires="v">
                <p:oleObj name="Equation" r:id="rId2" imgW="3632200" imgH="203200" progId="Equation.DSMT4">
                  <p:embed/>
                </p:oleObj>
              </mc:Choice>
              <mc:Fallback>
                <p:oleObj name="Equation" r:id="rId2" imgW="3632200" imgH="203200" progId="Equation.DSMT4">
                  <p:embed/>
                  <p:pic>
                    <p:nvPicPr>
                      <p:cNvPr id="16" name="对象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533" y="1923327"/>
                        <a:ext cx="5729670" cy="320541"/>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2386764" y="2471160"/>
          <a:ext cx="1903212" cy="320541"/>
        </p:xfrm>
        <a:graphic>
          <a:graphicData uri="http://schemas.openxmlformats.org/presentationml/2006/ole">
            <mc:AlternateContent xmlns:mc="http://schemas.openxmlformats.org/markup-compatibility/2006">
              <mc:Choice xmlns:v="urn:schemas-microsoft-com:vml" Requires="v">
                <p:oleObj name="Equation" r:id="rId4" imgW="1206500" imgH="203200" progId="Equation.DSMT4">
                  <p:embed/>
                </p:oleObj>
              </mc:Choice>
              <mc:Fallback>
                <p:oleObj name="Equation" r:id="rId4" imgW="1206500" imgH="203200" progId="Equation.DSMT4">
                  <p:embed/>
                  <p:pic>
                    <p:nvPicPr>
                      <p:cNvPr id="17" name="对象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764" y="2471160"/>
                        <a:ext cx="1903212" cy="320541"/>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3308350" y="2938463"/>
          <a:ext cx="6100763" cy="760412"/>
        </p:xfrm>
        <a:graphic>
          <a:graphicData uri="http://schemas.openxmlformats.org/presentationml/2006/ole">
            <mc:AlternateContent xmlns:mc="http://schemas.openxmlformats.org/markup-compatibility/2006">
              <mc:Choice xmlns:v="urn:schemas-microsoft-com:vml" Requires="v">
                <p:oleObj name="Equation" r:id="rId6" imgW="3860640" imgH="482400" progId="Equation.DSMT4">
                  <p:embed/>
                </p:oleObj>
              </mc:Choice>
              <mc:Fallback>
                <p:oleObj name="Equation" r:id="rId6" imgW="3860640" imgH="482400" progId="Equation.DSMT4">
                  <p:embed/>
                  <p:pic>
                    <p:nvPicPr>
                      <p:cNvPr id="18" name="对象 17"/>
                      <p:cNvPicPr>
                        <a:picLocks noChangeAspect="1" noChangeArrowheads="1"/>
                      </p:cNvPicPr>
                      <p:nvPr/>
                    </p:nvPicPr>
                    <p:blipFill>
                      <a:blip r:embed="rId7"/>
                      <a:srcRect/>
                      <a:stretch>
                        <a:fillRect/>
                      </a:stretch>
                    </p:blipFill>
                    <p:spPr bwMode="auto">
                      <a:xfrm>
                        <a:off x="3308350" y="2938463"/>
                        <a:ext cx="6100763" cy="760412"/>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2132996" y="3896162"/>
          <a:ext cx="4547673" cy="711200"/>
        </p:xfrm>
        <a:graphic>
          <a:graphicData uri="http://schemas.openxmlformats.org/presentationml/2006/ole">
            <mc:AlternateContent xmlns:mc="http://schemas.openxmlformats.org/markup-compatibility/2006">
              <mc:Choice xmlns:v="urn:schemas-microsoft-com:vml" Requires="v">
                <p:oleObj name="Equation" r:id="rId8" imgW="2882900" imgH="457200" progId="Equation.DSMT4">
                  <p:embed/>
                </p:oleObj>
              </mc:Choice>
              <mc:Fallback>
                <p:oleObj name="Equation" r:id="rId8" imgW="2882900" imgH="457200" progId="Equation.DSMT4">
                  <p:embed/>
                  <p:pic>
                    <p:nvPicPr>
                      <p:cNvPr id="19" name="对象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2996" y="3896162"/>
                        <a:ext cx="4547673" cy="711200"/>
                      </a:xfrm>
                      <a:prstGeom prst="rect">
                        <a:avLst/>
                      </a:prstGeom>
                      <a:noFill/>
                    </p:spPr>
                  </p:pic>
                </p:oleObj>
              </mc:Fallback>
            </mc:AlternateContent>
          </a:graphicData>
        </a:graphic>
      </p:graphicFrame>
      <p:grpSp>
        <p:nvGrpSpPr>
          <p:cNvPr id="95234" name="组合 95233"/>
          <p:cNvGrpSpPr/>
          <p:nvPr/>
        </p:nvGrpSpPr>
        <p:grpSpPr>
          <a:xfrm>
            <a:off x="806126" y="807911"/>
            <a:ext cx="9520572" cy="408372"/>
            <a:chOff x="806126" y="807911"/>
            <a:chExt cx="9520572" cy="408372"/>
          </a:xfrm>
        </p:grpSpPr>
        <p:graphicFrame>
          <p:nvGraphicFramePr>
            <p:cNvPr id="7" name="对象 6"/>
            <p:cNvGraphicFramePr>
              <a:graphicFrameLocks noChangeAspect="1"/>
            </p:cNvGraphicFramePr>
            <p:nvPr/>
          </p:nvGraphicFramePr>
          <p:xfrm>
            <a:off x="2159363" y="863114"/>
            <a:ext cx="270933" cy="293511"/>
          </p:xfrm>
          <a:graphic>
            <a:graphicData uri="http://schemas.openxmlformats.org/presentationml/2006/ole">
              <mc:AlternateContent xmlns:mc="http://schemas.openxmlformats.org/markup-compatibility/2006">
                <mc:Choice xmlns:v="urn:schemas-microsoft-com:vml" Requires="v">
                  <p:oleObj name="Equation" r:id="rId10" imgW="152268" imgH="164957" progId="Equation.DSMT4">
                    <p:embed/>
                  </p:oleObj>
                </mc:Choice>
                <mc:Fallback>
                  <p:oleObj name="Equation" r:id="rId10" imgW="152268" imgH="164957" progId="Equation.DSMT4">
                    <p:embed/>
                    <p:pic>
                      <p:nvPicPr>
                        <p:cNvPr id="7" name="对象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63" y="863114"/>
                          <a:ext cx="270933" cy="293511"/>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2763343" y="925010"/>
            <a:ext cx="200338" cy="220372"/>
          </p:xfrm>
          <a:graphic>
            <a:graphicData uri="http://schemas.openxmlformats.org/presentationml/2006/ole">
              <mc:AlternateContent xmlns:mc="http://schemas.openxmlformats.org/markup-compatibility/2006">
                <mc:Choice xmlns:v="urn:schemas-microsoft-com:vml" Requires="v">
                  <p:oleObj name="Equation" r:id="rId12" imgW="126835" imgH="139518" progId="Equation.DSMT4">
                    <p:embed/>
                  </p:oleObj>
                </mc:Choice>
                <mc:Fallback>
                  <p:oleObj name="Equation" r:id="rId12" imgW="126835" imgH="139518" progId="Equation.DSMT4">
                    <p:embed/>
                    <p:pic>
                      <p:nvPicPr>
                        <p:cNvPr id="8" name="对象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63343" y="925010"/>
                          <a:ext cx="200338" cy="220372"/>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4371827" y="841679"/>
            <a:ext cx="741251" cy="300507"/>
          </p:xfrm>
          <a:graphic>
            <a:graphicData uri="http://schemas.openxmlformats.org/presentationml/2006/ole">
              <mc:AlternateContent xmlns:mc="http://schemas.openxmlformats.org/markup-compatibility/2006">
                <mc:Choice xmlns:v="urn:schemas-microsoft-com:vml" Requires="v">
                  <p:oleObj name="Equation" r:id="rId14" imgW="469696" imgH="190417" progId="Equation.DSMT4">
                    <p:embed/>
                  </p:oleObj>
                </mc:Choice>
                <mc:Fallback>
                  <p:oleObj name="Equation" r:id="rId14" imgW="469696" imgH="190417" progId="Equation.DSMT4">
                    <p:embed/>
                    <p:pic>
                      <p:nvPicPr>
                        <p:cNvPr id="9" name="对象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71827" y="841679"/>
                          <a:ext cx="741251" cy="300507"/>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5228963" y="886008"/>
            <a:ext cx="240405" cy="260439"/>
          </p:xfrm>
          <a:graphic>
            <a:graphicData uri="http://schemas.openxmlformats.org/presentationml/2006/ole">
              <mc:AlternateContent xmlns:mc="http://schemas.openxmlformats.org/markup-compatibility/2006">
                <mc:Choice xmlns:v="urn:schemas-microsoft-com:vml" Requires="v">
                  <p:oleObj name="Equation" r:id="rId16" imgW="152268" imgH="164957" progId="Equation.DSMT4">
                    <p:embed/>
                  </p:oleObj>
                </mc:Choice>
                <mc:Fallback>
                  <p:oleObj name="Equation" r:id="rId16" imgW="152268" imgH="164957" progId="Equation.DSMT4">
                    <p:embed/>
                    <p:pic>
                      <p:nvPicPr>
                        <p:cNvPr id="10" name="对象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8963" y="886008"/>
                          <a:ext cx="240405" cy="260439"/>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5777063" y="925010"/>
            <a:ext cx="200338" cy="220372"/>
          </p:xfrm>
          <a:graphic>
            <a:graphicData uri="http://schemas.openxmlformats.org/presentationml/2006/ole">
              <mc:AlternateContent xmlns:mc="http://schemas.openxmlformats.org/markup-compatibility/2006">
                <mc:Choice xmlns:v="urn:schemas-microsoft-com:vml" Requires="v">
                  <p:oleObj name="Equation" r:id="rId18" imgW="126835" imgH="139518" progId="Equation.DSMT4">
                    <p:embed/>
                  </p:oleObj>
                </mc:Choice>
                <mc:Fallback>
                  <p:oleObj name="Equation" r:id="rId18" imgW="126835" imgH="139518" progId="Equation.DSMT4">
                    <p:embed/>
                    <p:pic>
                      <p:nvPicPr>
                        <p:cNvPr id="11" name="对象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77063" y="925010"/>
                          <a:ext cx="200338" cy="220372"/>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8163554" y="851964"/>
            <a:ext cx="2163144" cy="364319"/>
          </p:xfrm>
          <a:graphic>
            <a:graphicData uri="http://schemas.openxmlformats.org/presentationml/2006/ole">
              <mc:AlternateContent xmlns:mc="http://schemas.openxmlformats.org/markup-compatibility/2006">
                <mc:Choice xmlns:v="urn:schemas-microsoft-com:vml" Requires="v">
                  <p:oleObj name="Equation" r:id="rId20" imgW="1206500" imgH="203200" progId="Equation.DSMT4">
                    <p:embed/>
                  </p:oleObj>
                </mc:Choice>
                <mc:Fallback>
                  <p:oleObj name="Equation" r:id="rId20" imgW="1206500" imgH="203200" progId="Equation.DSMT4">
                    <p:embed/>
                    <p:pic>
                      <p:nvPicPr>
                        <p:cNvPr id="12" name="对象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3554" y="851964"/>
                          <a:ext cx="2163144" cy="364319"/>
                        </a:xfrm>
                        <a:prstGeom prst="rect">
                          <a:avLst/>
                        </a:prstGeom>
                        <a:noFill/>
                      </p:spPr>
                    </p:pic>
                  </p:oleObj>
                </mc:Fallback>
              </mc:AlternateContent>
            </a:graphicData>
          </a:graphic>
        </p:graphicFrame>
        <p:sp>
          <p:nvSpPr>
            <p:cNvPr id="20" name="Rectangle 30"/>
            <p:cNvSpPr>
              <a:spLocks noChangeArrowheads="1"/>
            </p:cNvSpPr>
            <p:nvPr/>
          </p:nvSpPr>
          <p:spPr bwMode="auto">
            <a:xfrm>
              <a:off x="806126" y="814324"/>
              <a:ext cx="14798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2.5.9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a:t>
              </a:r>
              <a:endParaRPr kumimoji="0" lang="zh-CN" altLang="en-US" sz="2000" b="1" i="0" u="none" strike="noStrike" cap="none" normalizeH="0" baseline="0" dirty="0">
                <a:ln>
                  <a:noFill/>
                </a:ln>
                <a:solidFill>
                  <a:schemeClr val="tx1"/>
                </a:solidFill>
                <a:effectLst/>
                <a:latin typeface="+mn-ea"/>
              </a:endParaRPr>
            </a:p>
          </p:txBody>
        </p:sp>
        <p:sp>
          <p:nvSpPr>
            <p:cNvPr id="21" name="Rectangle 31"/>
            <p:cNvSpPr>
              <a:spLocks noChangeArrowheads="1"/>
            </p:cNvSpPr>
            <p:nvPr/>
          </p:nvSpPr>
          <p:spPr bwMode="auto">
            <a:xfrm>
              <a:off x="2386764" y="81617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a:t>
              </a:r>
              <a:endParaRPr kumimoji="0" lang="zh-CN" sz="2000" b="1" i="0" u="none" strike="noStrike" cap="none" normalizeH="0" baseline="0" dirty="0">
                <a:ln>
                  <a:noFill/>
                </a:ln>
                <a:solidFill>
                  <a:schemeClr val="tx1"/>
                </a:solidFill>
                <a:effectLst/>
                <a:latin typeface="+mn-ea"/>
              </a:endParaRPr>
            </a:p>
          </p:txBody>
        </p:sp>
        <p:sp>
          <p:nvSpPr>
            <p:cNvPr id="22" name="Rectangle 32"/>
            <p:cNvSpPr>
              <a:spLocks noChangeArrowheads="1"/>
            </p:cNvSpPr>
            <p:nvPr/>
          </p:nvSpPr>
          <p:spPr bwMode="auto">
            <a:xfrm>
              <a:off x="2939765" y="81617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阶方阵，且</a:t>
              </a:r>
              <a:endParaRPr kumimoji="0" lang="zh-CN" sz="2000" b="1" i="0" u="none" strike="noStrike" cap="none" normalizeH="0" baseline="0" dirty="0">
                <a:ln>
                  <a:noFill/>
                </a:ln>
                <a:solidFill>
                  <a:schemeClr val="tx1"/>
                </a:solidFill>
                <a:effectLst/>
                <a:latin typeface="+mn-ea"/>
              </a:endParaRPr>
            </a:p>
          </p:txBody>
        </p:sp>
        <p:sp>
          <p:nvSpPr>
            <p:cNvPr id="23" name="Rectangle 33"/>
            <p:cNvSpPr>
              <a:spLocks noChangeArrowheads="1"/>
            </p:cNvSpPr>
            <p:nvPr/>
          </p:nvSpPr>
          <p:spPr bwMode="auto">
            <a:xfrm>
              <a:off x="4986789" y="809814"/>
              <a:ext cx="4843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sp>
          <p:nvSpPr>
            <p:cNvPr id="24" name="Rectangle 34"/>
            <p:cNvSpPr>
              <a:spLocks noChangeArrowheads="1"/>
            </p:cNvSpPr>
            <p:nvPr/>
          </p:nvSpPr>
          <p:spPr bwMode="auto">
            <a:xfrm>
              <a:off x="5364680" y="80791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a:t>
              </a:r>
              <a:endParaRPr kumimoji="0" lang="zh-CN" sz="2000" b="1" i="0" u="none" strike="noStrike" cap="none" normalizeH="0" baseline="0" dirty="0">
                <a:ln>
                  <a:noFill/>
                </a:ln>
                <a:solidFill>
                  <a:schemeClr val="tx1"/>
                </a:solidFill>
                <a:effectLst/>
                <a:latin typeface="+mn-ea"/>
              </a:endParaRPr>
            </a:p>
          </p:txBody>
        </p:sp>
        <p:sp>
          <p:nvSpPr>
            <p:cNvPr id="25" name="Rectangle 35"/>
            <p:cNvSpPr>
              <a:spLocks noChangeArrowheads="1"/>
            </p:cNvSpPr>
            <p:nvPr/>
          </p:nvSpPr>
          <p:spPr bwMode="auto">
            <a:xfrm>
              <a:off x="5929967" y="807911"/>
              <a:ext cx="23791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阶单位矩阵，证明 </a:t>
              </a:r>
              <a:endParaRPr kumimoji="0" lang="zh-CN" sz="2000" b="1" i="0" u="none" strike="noStrike" cap="none" normalizeH="0" baseline="0" dirty="0">
                <a:ln>
                  <a:noFill/>
                </a:ln>
                <a:solidFill>
                  <a:schemeClr val="tx1"/>
                </a:solidFill>
                <a:effectLst/>
                <a:latin typeface="+mn-ea"/>
              </a:endParaRPr>
            </a:p>
          </p:txBody>
        </p:sp>
      </p:grpSp>
      <p:grpSp>
        <p:nvGrpSpPr>
          <p:cNvPr id="95235" name="组合 95234"/>
          <p:cNvGrpSpPr/>
          <p:nvPr/>
        </p:nvGrpSpPr>
        <p:grpSpPr>
          <a:xfrm>
            <a:off x="1876055" y="1425634"/>
            <a:ext cx="7722448" cy="447944"/>
            <a:chOff x="1876055" y="1425634"/>
            <a:chExt cx="7722448" cy="447944"/>
          </a:xfrm>
        </p:grpSpPr>
        <p:graphicFrame>
          <p:nvGraphicFramePr>
            <p:cNvPr id="13" name="对象 12"/>
            <p:cNvGraphicFramePr>
              <a:graphicFrameLocks noChangeAspect="1"/>
            </p:cNvGraphicFramePr>
            <p:nvPr/>
          </p:nvGraphicFramePr>
          <p:xfrm>
            <a:off x="3418658" y="1482331"/>
            <a:ext cx="741251" cy="300507"/>
          </p:xfrm>
          <a:graphic>
            <a:graphicData uri="http://schemas.openxmlformats.org/presentationml/2006/ole">
              <mc:AlternateContent xmlns:mc="http://schemas.openxmlformats.org/markup-compatibility/2006">
                <mc:Choice xmlns:v="urn:schemas-microsoft-com:vml" Requires="v">
                  <p:oleObj name="Equation" r:id="rId21" imgW="469696" imgH="190417" progId="Equation.DSMT4">
                    <p:embed/>
                  </p:oleObj>
                </mc:Choice>
                <mc:Fallback>
                  <p:oleObj name="Equation" r:id="rId21" imgW="469696" imgH="190417" progId="Equation.DSMT4">
                    <p:embed/>
                    <p:pic>
                      <p:nvPicPr>
                        <p:cNvPr id="13" name="对象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18658" y="1482331"/>
                          <a:ext cx="741251" cy="300507"/>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5000626" y="1519617"/>
            <a:ext cx="1302198" cy="320541"/>
          </p:xfrm>
          <a:graphic>
            <a:graphicData uri="http://schemas.openxmlformats.org/presentationml/2006/ole">
              <mc:AlternateContent xmlns:mc="http://schemas.openxmlformats.org/markup-compatibility/2006">
                <mc:Choice xmlns:v="urn:schemas-microsoft-com:vml" Requires="v">
                  <p:oleObj name="Equation" r:id="rId22" imgW="825500" imgH="203200" progId="Equation.DSMT4">
                    <p:embed/>
                  </p:oleObj>
                </mc:Choice>
                <mc:Fallback>
                  <p:oleObj name="Equation" r:id="rId22" imgW="825500" imgH="203200" progId="Equation.DSMT4">
                    <p:embed/>
                    <p:pic>
                      <p:nvPicPr>
                        <p:cNvPr id="14" name="对象 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00626" y="1519617"/>
                          <a:ext cx="1302198" cy="320541"/>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7087511" y="1513253"/>
            <a:ext cx="1903212" cy="320541"/>
          </p:xfrm>
          <a:graphic>
            <a:graphicData uri="http://schemas.openxmlformats.org/presentationml/2006/ole">
              <mc:AlternateContent xmlns:mc="http://schemas.openxmlformats.org/markup-compatibility/2006">
                <mc:Choice xmlns:v="urn:schemas-microsoft-com:vml" Requires="v">
                  <p:oleObj name="Equation" r:id="rId24" imgW="1206500" imgH="203200" progId="Equation.DSMT4">
                    <p:embed/>
                  </p:oleObj>
                </mc:Choice>
                <mc:Fallback>
                  <p:oleObj name="Equation" r:id="rId24" imgW="1206500" imgH="203200" progId="Equation.DSMT4">
                    <p:embed/>
                    <p:pic>
                      <p:nvPicPr>
                        <p:cNvPr id="15" name="对象 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087511" y="1513253"/>
                          <a:ext cx="1903212" cy="320541"/>
                        </a:xfrm>
                        <a:prstGeom prst="rect">
                          <a:avLst/>
                        </a:prstGeom>
                        <a:noFill/>
                      </p:spPr>
                    </p:pic>
                  </p:oleObj>
                </mc:Fallback>
              </mc:AlternateContent>
            </a:graphicData>
          </a:graphic>
        </p:graphicFrame>
        <p:sp>
          <p:nvSpPr>
            <p:cNvPr id="26" name="Rectangle 36"/>
            <p:cNvSpPr>
              <a:spLocks noChangeArrowheads="1"/>
            </p:cNvSpPr>
            <p:nvPr/>
          </p:nvSpPr>
          <p:spPr bwMode="auto">
            <a:xfrm>
              <a:off x="1876055" y="1425634"/>
              <a:ext cx="17347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52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方法一 因为 </a:t>
              </a:r>
              <a:endParaRPr kumimoji="0" lang="zh-CN" altLang="en-US" sz="2000" b="1" i="0" u="none" strike="noStrike" cap="none" normalizeH="0" baseline="0" dirty="0">
                <a:ln>
                  <a:noFill/>
                </a:ln>
                <a:solidFill>
                  <a:schemeClr val="tx1"/>
                </a:solidFill>
                <a:effectLst/>
                <a:latin typeface="+mn-ea"/>
              </a:endParaRPr>
            </a:p>
          </p:txBody>
        </p:sp>
        <p:sp>
          <p:nvSpPr>
            <p:cNvPr id="27" name="Rectangle 37"/>
            <p:cNvSpPr>
              <a:spLocks noChangeArrowheads="1"/>
            </p:cNvSpPr>
            <p:nvPr/>
          </p:nvSpPr>
          <p:spPr bwMode="auto">
            <a:xfrm>
              <a:off x="3981075" y="1442260"/>
              <a:ext cx="1236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所以有 </a:t>
              </a:r>
              <a:endParaRPr kumimoji="0" lang="zh-CN" sz="2000" b="1" i="0" u="none" strike="noStrike" cap="none" normalizeH="0" baseline="0" dirty="0">
                <a:ln>
                  <a:noFill/>
                </a:ln>
                <a:solidFill>
                  <a:schemeClr val="tx1"/>
                </a:solidFill>
                <a:effectLst/>
                <a:latin typeface="+mn-ea"/>
              </a:endParaRPr>
            </a:p>
          </p:txBody>
        </p:sp>
        <p:sp>
          <p:nvSpPr>
            <p:cNvPr id="28" name="Rectangle 38"/>
            <p:cNvSpPr>
              <a:spLocks noChangeArrowheads="1"/>
            </p:cNvSpPr>
            <p:nvPr/>
          </p:nvSpPr>
          <p:spPr bwMode="auto">
            <a:xfrm>
              <a:off x="6200809" y="1449426"/>
              <a:ext cx="8515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故有</a:t>
              </a:r>
              <a:endParaRPr kumimoji="0" lang="zh-CN" sz="2000" b="1" i="0" u="none" strike="noStrike" cap="none" normalizeH="0" baseline="0" dirty="0">
                <a:ln>
                  <a:noFill/>
                </a:ln>
                <a:solidFill>
                  <a:schemeClr val="tx1"/>
                </a:solidFill>
                <a:effectLst/>
                <a:latin typeface="+mn-ea"/>
              </a:endParaRPr>
            </a:p>
          </p:txBody>
        </p:sp>
        <p:sp>
          <p:nvSpPr>
            <p:cNvPr id="29" name="Rectangle 39"/>
            <p:cNvSpPr>
              <a:spLocks noChangeArrowheads="1"/>
            </p:cNvSpPr>
            <p:nvPr/>
          </p:nvSpPr>
          <p:spPr bwMode="auto">
            <a:xfrm>
              <a:off x="9025910" y="1473468"/>
              <a:ext cx="5725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而 </a:t>
              </a:r>
              <a:endParaRPr kumimoji="0" lang="zh-CN" altLang="en-US" sz="2000" b="1" i="0" u="none" strike="noStrike" cap="none" normalizeH="0" baseline="0" dirty="0">
                <a:ln>
                  <a:noFill/>
                </a:ln>
                <a:solidFill>
                  <a:schemeClr val="tx1"/>
                </a:solidFill>
                <a:effectLst/>
                <a:latin typeface="+mn-ea"/>
              </a:endParaRPr>
            </a:p>
          </p:txBody>
        </p:sp>
      </p:grpSp>
      <p:sp>
        <p:nvSpPr>
          <p:cNvPr id="30" name="Rectangle 40"/>
          <p:cNvSpPr>
            <a:spLocks noChangeArrowheads="1"/>
          </p:cNvSpPr>
          <p:nvPr/>
        </p:nvSpPr>
        <p:spPr bwMode="auto">
          <a:xfrm>
            <a:off x="1722236" y="2406179"/>
            <a:ext cx="5725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故 </a:t>
            </a:r>
            <a:endParaRPr kumimoji="0" lang="zh-CN" altLang="en-US" sz="2000" b="1" i="0" u="none" strike="noStrike" cap="none" normalizeH="0" baseline="0" dirty="0">
              <a:ln>
                <a:noFill/>
              </a:ln>
              <a:solidFill>
                <a:schemeClr val="tx1"/>
              </a:solidFill>
              <a:effectLst/>
              <a:latin typeface="+mn-ea"/>
            </a:endParaRPr>
          </a:p>
        </p:txBody>
      </p:sp>
      <p:sp>
        <p:nvSpPr>
          <p:cNvPr id="31" name="Rectangle 41"/>
          <p:cNvSpPr>
            <a:spLocks noChangeArrowheads="1"/>
          </p:cNvSpPr>
          <p:nvPr/>
        </p:nvSpPr>
        <p:spPr bwMode="auto">
          <a:xfrm>
            <a:off x="1034696" y="3054433"/>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mn-ea"/>
                <a:cs typeface="宋体" panose="02010600030101010101" pitchFamily="2" charset="-122"/>
              </a:rPr>
              <a:t>      </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方法二 由 </a:t>
            </a:r>
            <a:endParaRPr kumimoji="0" lang="zh-CN" altLang="en-US" sz="2000" b="1" i="0" u="none" strike="noStrike" cap="none" normalizeH="0" baseline="0" dirty="0">
              <a:ln>
                <a:noFill/>
              </a:ln>
              <a:solidFill>
                <a:schemeClr val="tx1"/>
              </a:solidFill>
              <a:effectLst/>
              <a:latin typeface="+mn-ea"/>
            </a:endParaRPr>
          </a:p>
        </p:txBody>
      </p:sp>
      <p:sp>
        <p:nvSpPr>
          <p:cNvPr id="95232" name="Rectangle 42"/>
          <p:cNvSpPr>
            <a:spLocks noChangeArrowheads="1"/>
          </p:cNvSpPr>
          <p:nvPr/>
        </p:nvSpPr>
        <p:spPr bwMode="auto">
          <a:xfrm>
            <a:off x="8780104" y="3090923"/>
            <a:ext cx="13388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则 </a:t>
            </a:r>
            <a:endParaRPr kumimoji="0" lang="zh-CN" altLang="en-US" sz="2000" b="1" i="0" u="none" strike="noStrike" cap="none" normalizeH="0" baseline="0" dirty="0">
              <a:ln>
                <a:noFill/>
              </a:ln>
              <a:solidFill>
                <a:schemeClr val="tx1"/>
              </a:solidFill>
              <a:effectLst/>
              <a:latin typeface="+mn-ea"/>
            </a:endParaRPr>
          </a:p>
        </p:txBody>
      </p:sp>
      <p:sp>
        <p:nvSpPr>
          <p:cNvPr id="95233" name="矩形 95232"/>
          <p:cNvSpPr/>
          <p:nvPr/>
        </p:nvSpPr>
        <p:spPr>
          <a:xfrm>
            <a:off x="1109498" y="1445148"/>
            <a:ext cx="830677" cy="400110"/>
          </a:xfrm>
          <a:prstGeom prst="rect">
            <a:avLst/>
          </a:prstGeom>
        </p:spPr>
        <p:txBody>
          <a:bodyPr wrap="none">
            <a:spAutoFit/>
          </a:bodyPr>
          <a:lstStyle/>
          <a:p>
            <a:r>
              <a:rPr lang="zh-CN" altLang="en-US" sz="2000" b="1" dirty="0">
                <a:solidFill>
                  <a:srgbClr val="0000FF"/>
                </a:solidFill>
                <a:latin typeface="+mn-ea"/>
                <a:cs typeface="Times New Roman" panose="02020603050405020304" pitchFamily="18" charset="0"/>
              </a:rPr>
              <a:t>证明 </a:t>
            </a:r>
            <a:endParaRPr lang="zh-CN" altLang="en-US" sz="2000" dirty="0">
              <a:solidFill>
                <a:srgbClr val="0000FF"/>
              </a:solidFill>
            </a:endParaRPr>
          </a:p>
        </p:txBody>
      </p:sp>
    </p:spTree>
    <p:extLst>
      <p:ext uri="{BB962C8B-B14F-4D97-AF65-F5344CB8AC3E}">
        <p14:creationId xmlns:p14="http://schemas.microsoft.com/office/powerpoint/2010/main" val="42098813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5234"/>
                                        </p:tgtEl>
                                        <p:attrNameLst>
                                          <p:attrName>style.visibility</p:attrName>
                                        </p:attrNameLst>
                                      </p:cBhvr>
                                      <p:to>
                                        <p:strVal val="visible"/>
                                      </p:to>
                                    </p:set>
                                    <p:animEffect transition="in" filter="wipe(left)">
                                      <p:cBhvr>
                                        <p:cTn id="7" dur="500"/>
                                        <p:tgtEl>
                                          <p:spTgt spid="952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5233"/>
                                        </p:tgtEl>
                                        <p:attrNameLst>
                                          <p:attrName>style.visibility</p:attrName>
                                        </p:attrNameLst>
                                      </p:cBhvr>
                                      <p:to>
                                        <p:strVal val="visible"/>
                                      </p:to>
                                    </p:set>
                                    <p:animEffect transition="in" filter="wipe(left)">
                                      <p:cBhvr>
                                        <p:cTn id="12" dur="500"/>
                                        <p:tgtEl>
                                          <p:spTgt spid="952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5235"/>
                                        </p:tgtEl>
                                        <p:attrNameLst>
                                          <p:attrName>style.visibility</p:attrName>
                                        </p:attrNameLst>
                                      </p:cBhvr>
                                      <p:to>
                                        <p:strVal val="visible"/>
                                      </p:to>
                                    </p:set>
                                    <p:animEffect transition="in" filter="wipe(left)">
                                      <p:cBhvr>
                                        <p:cTn id="17" dur="500"/>
                                        <p:tgtEl>
                                          <p:spTgt spid="952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5232"/>
                                        </p:tgtEl>
                                        <p:attrNameLst>
                                          <p:attrName>style.visibility</p:attrName>
                                        </p:attrNameLst>
                                      </p:cBhvr>
                                      <p:to>
                                        <p:strVal val="visible"/>
                                      </p:to>
                                    </p:set>
                                    <p:animEffect transition="in" filter="wipe(left)">
                                      <p:cBhvr>
                                        <p:cTn id="47" dur="500"/>
                                        <p:tgtEl>
                                          <p:spTgt spid="952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95232" grpId="0"/>
      <p:bldP spid="9523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07182" y="1369114"/>
            <a:ext cx="10852218" cy="1938992"/>
            <a:chOff x="807182" y="1369114"/>
            <a:chExt cx="10852218" cy="1938992"/>
          </a:xfrm>
        </p:grpSpPr>
        <p:sp>
          <p:nvSpPr>
            <p:cNvPr id="21518" name="TextBox 12"/>
            <p:cNvSpPr txBox="1">
              <a:spLocks noChangeArrowheads="1"/>
            </p:cNvSpPr>
            <p:nvPr/>
          </p:nvSpPr>
          <p:spPr bwMode="auto">
            <a:xfrm>
              <a:off x="807182" y="1369114"/>
              <a:ext cx="10852218" cy="1938992"/>
            </a:xfrm>
            <a:prstGeom prst="rect">
              <a:avLst/>
            </a:prstGeom>
            <a:noFill/>
            <a:ln>
              <a:noFill/>
            </a:ln>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000" dirty="0">
                  <a:solidFill>
                    <a:srgbClr val="0000FF"/>
                  </a:solidFill>
                  <a:latin typeface="+mn-ea"/>
                  <a:ea typeface="+mn-ea"/>
                </a:rPr>
                <a:t>定义</a:t>
              </a:r>
              <a:r>
                <a:rPr lang="en-US" altLang="zh-CN" sz="2000" dirty="0">
                  <a:solidFill>
                    <a:srgbClr val="0000FF"/>
                  </a:solidFill>
                  <a:latin typeface="+mn-ea"/>
                  <a:ea typeface="+mn-ea"/>
                </a:rPr>
                <a:t>2.5.3</a:t>
              </a:r>
              <a:r>
                <a:rPr lang="zh-CN" altLang="en-US" sz="2000" dirty="0">
                  <a:solidFill>
                    <a:srgbClr val="0000FF"/>
                  </a:solidFill>
                  <a:latin typeface="+mn-ea"/>
                  <a:ea typeface="+mn-ea"/>
                </a:rPr>
                <a:t>  </a:t>
              </a:r>
              <a:r>
                <a:rPr lang="zh-CN" altLang="en-US" sz="2000" dirty="0">
                  <a:latin typeface="+mn-ea"/>
                  <a:ea typeface="+mn-ea"/>
                </a:rPr>
                <a:t>在      矩阵</a:t>
              </a:r>
              <a:r>
                <a:rPr lang="en-US" altLang="zh-CN" sz="2000" dirty="0">
                  <a:latin typeface="+mn-ea"/>
                  <a:ea typeface="+mn-ea"/>
                </a:rPr>
                <a:t>A</a:t>
              </a:r>
              <a:r>
                <a:rPr lang="zh-CN" altLang="en-US" sz="2000" dirty="0">
                  <a:latin typeface="+mn-ea"/>
                  <a:ea typeface="+mn-ea"/>
                </a:rPr>
                <a:t>中任取</a:t>
              </a:r>
              <a:r>
                <a:rPr lang="en-US" altLang="zh-CN" sz="2000" dirty="0">
                  <a:latin typeface="+mn-ea"/>
                  <a:ea typeface="+mn-ea"/>
                </a:rPr>
                <a:t>k</a:t>
              </a:r>
              <a:r>
                <a:rPr lang="zh-CN" altLang="en-US" sz="2000" dirty="0">
                  <a:latin typeface="+mn-ea"/>
                  <a:ea typeface="+mn-ea"/>
                </a:rPr>
                <a:t>行</a:t>
              </a:r>
              <a:r>
                <a:rPr lang="en-US" altLang="zh-CN" sz="2000" dirty="0">
                  <a:latin typeface="+mn-ea"/>
                  <a:ea typeface="+mn-ea"/>
                </a:rPr>
                <a:t>k</a:t>
              </a:r>
              <a:r>
                <a:rPr lang="zh-CN" altLang="en-US" sz="2000" dirty="0">
                  <a:latin typeface="+mn-ea"/>
                  <a:ea typeface="+mn-ea"/>
                </a:rPr>
                <a:t>列（          ），位于这些行列交叉处的   个元素，不改变它们在</a:t>
              </a:r>
              <a:r>
                <a:rPr lang="en-US" altLang="zh-CN" sz="2000" i="1" dirty="0">
                  <a:ea typeface="+mn-ea"/>
                  <a:cs typeface="Times New Roman" panose="02020603050405020304" pitchFamily="18" charset="0"/>
                </a:rPr>
                <a:t>A</a:t>
              </a:r>
              <a:r>
                <a:rPr lang="zh-CN" altLang="en-US" sz="2000" dirty="0">
                  <a:latin typeface="+mn-ea"/>
                  <a:ea typeface="+mn-ea"/>
                </a:rPr>
                <a:t>中所处的位置次序而得的</a:t>
              </a:r>
              <a:r>
                <a:rPr lang="en-US" altLang="zh-CN" sz="2000" i="1" dirty="0">
                  <a:ea typeface="+mn-ea"/>
                  <a:cs typeface="Times New Roman" panose="02020603050405020304" pitchFamily="18" charset="0"/>
                </a:rPr>
                <a:t>k</a:t>
              </a:r>
              <a:r>
                <a:rPr lang="zh-CN" altLang="en-US" sz="2000" dirty="0">
                  <a:latin typeface="+mn-ea"/>
                  <a:ea typeface="+mn-ea"/>
                </a:rPr>
                <a:t>阶行列式，称为矩阵</a:t>
              </a:r>
              <a:r>
                <a:rPr lang="en-US" altLang="zh-CN" sz="2000" i="1" dirty="0">
                  <a:ea typeface="+mn-ea"/>
                  <a:cs typeface="Times New Roman" panose="02020603050405020304" pitchFamily="18" charset="0"/>
                </a:rPr>
                <a:t>A</a:t>
              </a:r>
              <a:r>
                <a:rPr lang="zh-CN" altLang="en-US" sz="2000" dirty="0">
                  <a:latin typeface="+mn-ea"/>
                  <a:ea typeface="+mn-ea"/>
                </a:rPr>
                <a:t>的</a:t>
              </a:r>
              <a:r>
                <a:rPr lang="en-US" altLang="zh-CN" sz="2000" i="1" dirty="0">
                  <a:ea typeface="+mn-ea"/>
                  <a:cs typeface="Times New Roman" panose="02020603050405020304" pitchFamily="18" charset="0"/>
                </a:rPr>
                <a:t>k</a:t>
              </a:r>
              <a:r>
                <a:rPr lang="zh-CN" altLang="en-US" sz="2000" dirty="0">
                  <a:latin typeface="+mn-ea"/>
                  <a:ea typeface="+mn-ea"/>
                </a:rPr>
                <a:t>阶子式。设在矩阵</a:t>
              </a:r>
              <a:r>
                <a:rPr lang="en-US" altLang="zh-CN" sz="2000" i="1" dirty="0">
                  <a:ea typeface="+mn-ea"/>
                  <a:cs typeface="Times New Roman" panose="02020603050405020304" pitchFamily="18" charset="0"/>
                </a:rPr>
                <a:t>A</a:t>
              </a:r>
              <a:r>
                <a:rPr lang="zh-CN" altLang="en-US" sz="2000" dirty="0">
                  <a:latin typeface="+mn-ea"/>
                  <a:ea typeface="+mn-ea"/>
                </a:rPr>
                <a:t>中有一个不等于零的</a:t>
              </a:r>
              <a:r>
                <a:rPr lang="en-US" altLang="zh-CN" sz="2000" i="1" dirty="0">
                  <a:ea typeface="+mn-ea"/>
                  <a:cs typeface="Times New Roman" panose="02020603050405020304" pitchFamily="18" charset="0"/>
                </a:rPr>
                <a:t>r</a:t>
              </a:r>
              <a:r>
                <a:rPr lang="zh-CN" altLang="en-US" sz="2000" dirty="0">
                  <a:latin typeface="+mn-ea"/>
                  <a:ea typeface="+mn-ea"/>
                </a:rPr>
                <a:t>阶子式   ，且所有</a:t>
              </a:r>
              <a:r>
                <a:rPr lang="en-US" altLang="zh-CN" sz="2000" i="1" dirty="0">
                  <a:ea typeface="+mn-ea"/>
                  <a:cs typeface="Times New Roman" panose="02020603050405020304" pitchFamily="18" charset="0"/>
                </a:rPr>
                <a:t>r</a:t>
              </a:r>
              <a:r>
                <a:rPr lang="en-US" altLang="zh-CN" sz="2000" dirty="0">
                  <a:latin typeface="+mn-ea"/>
                  <a:ea typeface="+mn-ea"/>
                </a:rPr>
                <a:t>+1</a:t>
              </a:r>
              <a:r>
                <a:rPr lang="zh-CN" altLang="en-US" sz="2000" dirty="0">
                  <a:latin typeface="+mn-ea"/>
                  <a:ea typeface="+mn-ea"/>
                </a:rPr>
                <a:t>阶子式（如果存在的话）全等于零，那么   称为矩阵</a:t>
              </a:r>
              <a:r>
                <a:rPr lang="en-US" altLang="zh-CN" sz="2000" i="1" dirty="0">
                  <a:ea typeface="+mn-ea"/>
                  <a:cs typeface="Times New Roman" panose="02020603050405020304" pitchFamily="18" charset="0"/>
                </a:rPr>
                <a:t>A</a:t>
              </a:r>
              <a:r>
                <a:rPr lang="zh-CN" altLang="en-US" sz="2000" dirty="0">
                  <a:latin typeface="+mn-ea"/>
                  <a:ea typeface="+mn-ea"/>
                </a:rPr>
                <a:t>的最高阶非零子式。</a:t>
              </a:r>
            </a:p>
          </p:txBody>
        </p:sp>
        <p:graphicFrame>
          <p:nvGraphicFramePr>
            <p:cNvPr id="21507" name="Object 9"/>
            <p:cNvGraphicFramePr>
              <a:graphicFrameLocks noChangeAspect="1"/>
            </p:cNvGraphicFramePr>
            <p:nvPr/>
          </p:nvGraphicFramePr>
          <p:xfrm>
            <a:off x="2624445" y="1573395"/>
            <a:ext cx="701352" cy="227745"/>
          </p:xfrm>
          <a:graphic>
            <a:graphicData uri="http://schemas.openxmlformats.org/presentationml/2006/ole">
              <mc:AlternateContent xmlns:mc="http://schemas.openxmlformats.org/markup-compatibility/2006">
                <mc:Choice xmlns:v="urn:schemas-microsoft-com:vml" Requires="v">
                  <p:oleObj name="Equation" r:id="rId2" imgW="393529" imgH="139639" progId="Equation.DSMT4">
                    <p:embed/>
                  </p:oleObj>
                </mc:Choice>
                <mc:Fallback>
                  <p:oleObj name="Equation" r:id="rId2" imgW="393529" imgH="139639" progId="Equation.DSMT4">
                    <p:embed/>
                    <p:pic>
                      <p:nvPicPr>
                        <p:cNvPr id="21507"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445" y="1573395"/>
                          <a:ext cx="701352" cy="227745"/>
                        </a:xfrm>
                        <a:prstGeom prst="rect">
                          <a:avLst/>
                        </a:prstGeom>
                        <a:noFill/>
                        <a:ln>
                          <a:noFill/>
                        </a:ln>
                        <a:effectLst/>
                      </p:spPr>
                    </p:pic>
                  </p:oleObj>
                </mc:Fallback>
              </mc:AlternateContent>
            </a:graphicData>
          </a:graphic>
        </p:graphicFrame>
        <p:graphicFrame>
          <p:nvGraphicFramePr>
            <p:cNvPr id="21508" name="Object 10"/>
            <p:cNvGraphicFramePr>
              <a:graphicFrameLocks noChangeAspect="1"/>
            </p:cNvGraphicFramePr>
            <p:nvPr/>
          </p:nvGraphicFramePr>
          <p:xfrm>
            <a:off x="5768014" y="1535521"/>
            <a:ext cx="1235148" cy="303495"/>
          </p:xfrm>
          <a:graphic>
            <a:graphicData uri="http://schemas.openxmlformats.org/presentationml/2006/ole">
              <mc:AlternateContent xmlns:mc="http://schemas.openxmlformats.org/markup-compatibility/2006">
                <mc:Choice xmlns:v="urn:schemas-microsoft-com:vml" Requires="v">
                  <p:oleObj name="Equation" r:id="rId4" imgW="799920" imgH="203040" progId="Equation.DSMT4">
                    <p:embed/>
                  </p:oleObj>
                </mc:Choice>
                <mc:Fallback>
                  <p:oleObj name="Equation" r:id="rId4" imgW="799920" imgH="203040" progId="Equation.DSMT4">
                    <p:embed/>
                    <p:pic>
                      <p:nvPicPr>
                        <p:cNvPr id="21508" name="Object 10"/>
                        <p:cNvPicPr>
                          <a:picLocks noChangeAspect="1" noChangeArrowheads="1"/>
                        </p:cNvPicPr>
                        <p:nvPr/>
                      </p:nvPicPr>
                      <p:blipFill>
                        <a:blip r:embed="rId5"/>
                        <a:srcRect/>
                        <a:stretch>
                          <a:fillRect/>
                        </a:stretch>
                      </p:blipFill>
                      <p:spPr bwMode="auto">
                        <a:xfrm>
                          <a:off x="5768014" y="1535521"/>
                          <a:ext cx="1235148" cy="303495"/>
                        </a:xfrm>
                        <a:prstGeom prst="rect">
                          <a:avLst/>
                        </a:prstGeom>
                        <a:noFill/>
                        <a:ln>
                          <a:noFill/>
                        </a:ln>
                        <a:effectLst/>
                      </p:spPr>
                    </p:pic>
                  </p:oleObj>
                </mc:Fallback>
              </mc:AlternateContent>
            </a:graphicData>
          </a:graphic>
        </p:graphicFrame>
        <p:graphicFrame>
          <p:nvGraphicFramePr>
            <p:cNvPr id="21509" name="Object 11"/>
            <p:cNvGraphicFramePr>
              <a:graphicFrameLocks noChangeAspect="1"/>
            </p:cNvGraphicFramePr>
            <p:nvPr/>
          </p:nvGraphicFramePr>
          <p:xfrm>
            <a:off x="10143074" y="1470940"/>
            <a:ext cx="431550" cy="330200"/>
          </p:xfrm>
          <a:graphic>
            <a:graphicData uri="http://schemas.openxmlformats.org/presentationml/2006/ole">
              <mc:AlternateContent xmlns:mc="http://schemas.openxmlformats.org/markup-compatibility/2006">
                <mc:Choice xmlns:v="urn:schemas-microsoft-com:vml" Requires="v">
                  <p:oleObj name="Equation" r:id="rId6" imgW="190417" imgH="203112" progId="Equation.DSMT4">
                    <p:embed/>
                  </p:oleObj>
                </mc:Choice>
                <mc:Fallback>
                  <p:oleObj name="Equation" r:id="rId6" imgW="190417" imgH="203112" progId="Equation.DSMT4">
                    <p:embed/>
                    <p:pic>
                      <p:nvPicPr>
                        <p:cNvPr id="21509"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3074" y="1470940"/>
                          <a:ext cx="431550" cy="330200"/>
                        </a:xfrm>
                        <a:prstGeom prst="rect">
                          <a:avLst/>
                        </a:prstGeom>
                        <a:noFill/>
                        <a:ln>
                          <a:noFill/>
                        </a:ln>
                        <a:effectLst/>
                      </p:spPr>
                    </p:pic>
                  </p:oleObj>
                </mc:Fallback>
              </mc:AlternateContent>
            </a:graphicData>
          </a:graphic>
        </p:graphicFrame>
        <p:graphicFrame>
          <p:nvGraphicFramePr>
            <p:cNvPr id="21510" name="Object 13"/>
            <p:cNvGraphicFramePr>
              <a:graphicFrameLocks noChangeAspect="1"/>
            </p:cNvGraphicFramePr>
            <p:nvPr/>
          </p:nvGraphicFramePr>
          <p:xfrm>
            <a:off x="3292698" y="2375953"/>
            <a:ext cx="475973" cy="401638"/>
          </p:xfrm>
          <a:graphic>
            <a:graphicData uri="http://schemas.openxmlformats.org/presentationml/2006/ole">
              <mc:AlternateContent xmlns:mc="http://schemas.openxmlformats.org/markup-compatibility/2006">
                <mc:Choice xmlns:v="urn:schemas-microsoft-com:vml" Requires="v">
                  <p:oleObj name="Equation" r:id="rId8" imgW="203112" imgH="228501" progId="Equation.DSMT4">
                    <p:embed/>
                  </p:oleObj>
                </mc:Choice>
                <mc:Fallback>
                  <p:oleObj name="Equation" r:id="rId8" imgW="203112" imgH="228501" progId="Equation.DSMT4">
                    <p:embed/>
                    <p:pic>
                      <p:nvPicPr>
                        <p:cNvPr id="2151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2698" y="2375953"/>
                          <a:ext cx="475973" cy="401638"/>
                        </a:xfrm>
                        <a:prstGeom prst="rect">
                          <a:avLst/>
                        </a:prstGeom>
                        <a:noFill/>
                        <a:ln>
                          <a:noFill/>
                        </a:ln>
                        <a:effectLst/>
                      </p:spPr>
                    </p:pic>
                  </p:oleObj>
                </mc:Fallback>
              </mc:AlternateContent>
            </a:graphicData>
          </a:graphic>
        </p:graphicFrame>
        <p:graphicFrame>
          <p:nvGraphicFramePr>
            <p:cNvPr id="21511" name="Object 14"/>
            <p:cNvGraphicFramePr>
              <a:graphicFrameLocks noChangeAspect="1"/>
            </p:cNvGraphicFramePr>
            <p:nvPr/>
          </p:nvGraphicFramePr>
          <p:xfrm>
            <a:off x="9667098" y="2375954"/>
            <a:ext cx="475976" cy="401637"/>
          </p:xfrm>
          <a:graphic>
            <a:graphicData uri="http://schemas.openxmlformats.org/presentationml/2006/ole">
              <mc:AlternateContent xmlns:mc="http://schemas.openxmlformats.org/markup-compatibility/2006">
                <mc:Choice xmlns:v="urn:schemas-microsoft-com:vml" Requires="v">
                  <p:oleObj name="Equation" r:id="rId10" imgW="203112" imgH="228501" progId="Equation.DSMT4">
                    <p:embed/>
                  </p:oleObj>
                </mc:Choice>
                <mc:Fallback>
                  <p:oleObj name="Equation" r:id="rId10" imgW="203112" imgH="228501" progId="Equation.DSMT4">
                    <p:embed/>
                    <p:pic>
                      <p:nvPicPr>
                        <p:cNvPr id="21511"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67098" y="2375954"/>
                          <a:ext cx="475976" cy="401637"/>
                        </a:xfrm>
                        <a:prstGeom prst="rect">
                          <a:avLst/>
                        </a:prstGeom>
                        <a:noFill/>
                        <a:ln>
                          <a:noFill/>
                        </a:ln>
                        <a:effectLst/>
                      </p:spPr>
                    </p:pic>
                  </p:oleObj>
                </mc:Fallback>
              </mc:AlternateContent>
            </a:graphicData>
          </a:graphic>
        </p:graphicFrame>
      </p:grpSp>
      <p:graphicFrame>
        <p:nvGraphicFramePr>
          <p:cNvPr id="21506" name="Object 2052"/>
          <p:cNvGraphicFramePr>
            <a:graphicFrameLocks noChangeAspect="1"/>
          </p:cNvGraphicFramePr>
          <p:nvPr/>
        </p:nvGraphicFramePr>
        <p:xfrm>
          <a:off x="2751138" y="2813050"/>
          <a:ext cx="4119562" cy="460375"/>
        </p:xfrm>
        <a:graphic>
          <a:graphicData uri="http://schemas.openxmlformats.org/presentationml/2006/ole">
            <mc:AlternateContent xmlns:mc="http://schemas.openxmlformats.org/markup-compatibility/2006">
              <mc:Choice xmlns:v="urn:schemas-microsoft-com:vml" Requires="v">
                <p:oleObj name="Equation" r:id="rId11" imgW="1815840" imgH="190440" progId="Equation.DSMT4">
                  <p:embed/>
                </p:oleObj>
              </mc:Choice>
              <mc:Fallback>
                <p:oleObj name="Equation" r:id="rId11" imgW="1815840" imgH="190440" progId="Equation.DSMT4">
                  <p:embed/>
                  <p:pic>
                    <p:nvPicPr>
                      <p:cNvPr id="21506" name="Object 2052"/>
                      <p:cNvPicPr>
                        <a:picLocks noChangeAspect="1" noChangeArrowheads="1"/>
                      </p:cNvPicPr>
                      <p:nvPr/>
                    </p:nvPicPr>
                    <p:blipFill>
                      <a:blip r:embed="rId12"/>
                      <a:srcRect/>
                      <a:stretch>
                        <a:fillRect/>
                      </a:stretch>
                    </p:blipFill>
                    <p:spPr bwMode="auto">
                      <a:xfrm>
                        <a:off x="2751138" y="2813050"/>
                        <a:ext cx="4119562" cy="460375"/>
                      </a:xfrm>
                      <a:prstGeom prst="rect">
                        <a:avLst/>
                      </a:prstGeom>
                      <a:noFill/>
                      <a:ln>
                        <a:noFill/>
                      </a:ln>
                    </p:spPr>
                  </p:pic>
                </p:oleObj>
              </mc:Fallback>
            </mc:AlternateContent>
          </a:graphicData>
        </a:graphic>
      </p:graphicFrame>
      <p:grpSp>
        <p:nvGrpSpPr>
          <p:cNvPr id="2" name="组合 14"/>
          <p:cNvGrpSpPr>
            <a:grpSpLocks/>
          </p:cNvGrpSpPr>
          <p:nvPr/>
        </p:nvGrpSpPr>
        <p:grpSpPr bwMode="auto">
          <a:xfrm>
            <a:off x="1475936" y="3354427"/>
            <a:ext cx="5207102" cy="830181"/>
            <a:chOff x="1285852" y="1080592"/>
            <a:chExt cx="3907614" cy="830238"/>
          </a:xfrm>
        </p:grpSpPr>
        <p:sp>
          <p:nvSpPr>
            <p:cNvPr id="26638" name="TextBox 6"/>
            <p:cNvSpPr txBox="1">
              <a:spLocks noChangeArrowheads="1"/>
            </p:cNvSpPr>
            <p:nvPr/>
          </p:nvSpPr>
          <p:spPr bwMode="auto">
            <a:xfrm>
              <a:off x="1285852" y="1214422"/>
              <a:ext cx="3907614" cy="55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000" dirty="0">
                  <a:latin typeface="+mn-ea"/>
                  <a:ea typeface="+mn-ea"/>
                </a:rPr>
                <a:t>例如                  为       阶矩阵，</a:t>
              </a:r>
            </a:p>
          </p:txBody>
        </p:sp>
        <p:graphicFrame>
          <p:nvGraphicFramePr>
            <p:cNvPr id="26639" name="Object 7"/>
            <p:cNvGraphicFramePr>
              <a:graphicFrameLocks noChangeAspect="1"/>
            </p:cNvGraphicFramePr>
            <p:nvPr/>
          </p:nvGraphicFramePr>
          <p:xfrm>
            <a:off x="1728723" y="1080592"/>
            <a:ext cx="1750231" cy="830238"/>
          </p:xfrm>
          <a:graphic>
            <a:graphicData uri="http://schemas.openxmlformats.org/presentationml/2006/ole">
              <mc:AlternateContent xmlns:mc="http://schemas.openxmlformats.org/markup-compatibility/2006">
                <mc:Choice xmlns:v="urn:schemas-microsoft-com:vml" Requires="v">
                  <p:oleObj name="Equation" r:id="rId13" imgW="990170" imgH="469696" progId="Equation.DSMT4">
                    <p:embed/>
                  </p:oleObj>
                </mc:Choice>
                <mc:Fallback>
                  <p:oleObj name="Equation" r:id="rId13" imgW="990170" imgH="469696" progId="Equation.DSMT4">
                    <p:embed/>
                    <p:pic>
                      <p:nvPicPr>
                        <p:cNvPr id="2663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8723" y="1080592"/>
                          <a:ext cx="1750231" cy="830238"/>
                        </a:xfrm>
                        <a:prstGeom prst="rect">
                          <a:avLst/>
                        </a:prstGeom>
                        <a:noFill/>
                        <a:ln>
                          <a:noFill/>
                        </a:ln>
                      </p:spPr>
                    </p:pic>
                  </p:oleObj>
                </mc:Fallback>
              </mc:AlternateContent>
            </a:graphicData>
          </a:graphic>
        </p:graphicFrame>
        <p:graphicFrame>
          <p:nvGraphicFramePr>
            <p:cNvPr id="26640" name="Object 11"/>
            <p:cNvGraphicFramePr>
              <a:graphicFrameLocks noChangeAspect="1"/>
            </p:cNvGraphicFramePr>
            <p:nvPr/>
          </p:nvGraphicFramePr>
          <p:xfrm>
            <a:off x="3687342" y="1327518"/>
            <a:ext cx="704148" cy="379157"/>
          </p:xfrm>
          <a:graphic>
            <a:graphicData uri="http://schemas.openxmlformats.org/presentationml/2006/ole">
              <mc:AlternateContent xmlns:mc="http://schemas.openxmlformats.org/markup-compatibility/2006">
                <mc:Choice xmlns:v="urn:schemas-microsoft-com:vml" Requires="v">
                  <p:oleObj name="Equation" r:id="rId15" imgW="329914" imgH="177646" progId="Equation.DSMT4">
                    <p:embed/>
                  </p:oleObj>
                </mc:Choice>
                <mc:Fallback>
                  <p:oleObj name="Equation" r:id="rId15" imgW="329914" imgH="177646" progId="Equation.DSMT4">
                    <p:embed/>
                    <p:pic>
                      <p:nvPicPr>
                        <p:cNvPr id="2664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87342" y="1327518"/>
                          <a:ext cx="704148" cy="379157"/>
                        </a:xfrm>
                        <a:prstGeom prst="rect">
                          <a:avLst/>
                        </a:prstGeom>
                        <a:noFill/>
                        <a:ln>
                          <a:noFill/>
                        </a:ln>
                        <a:effectLst/>
                      </p:spPr>
                    </p:pic>
                  </p:oleObj>
                </mc:Fallback>
              </mc:AlternateContent>
            </a:graphicData>
          </a:graphic>
        </p:graphicFrame>
      </p:grpSp>
      <p:grpSp>
        <p:nvGrpSpPr>
          <p:cNvPr id="3" name="组合 13"/>
          <p:cNvGrpSpPr>
            <a:grpSpLocks/>
          </p:cNvGrpSpPr>
          <p:nvPr/>
        </p:nvGrpSpPr>
        <p:grpSpPr bwMode="auto">
          <a:xfrm>
            <a:off x="622998" y="4163110"/>
            <a:ext cx="8802356" cy="553998"/>
            <a:chOff x="908155" y="2071678"/>
            <a:chExt cx="6605635" cy="554489"/>
          </a:xfrm>
        </p:grpSpPr>
        <p:sp>
          <p:nvSpPr>
            <p:cNvPr id="26635" name="TextBox 8"/>
            <p:cNvSpPr txBox="1">
              <a:spLocks noChangeArrowheads="1"/>
            </p:cNvSpPr>
            <p:nvPr/>
          </p:nvSpPr>
          <p:spPr bwMode="auto">
            <a:xfrm>
              <a:off x="908155" y="2071678"/>
              <a:ext cx="6605635" cy="55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000" dirty="0">
                  <a:latin typeface="+mn-ea"/>
                  <a:ea typeface="+mn-ea"/>
                </a:rPr>
                <a:t>       共有          个一阶子式，         二阶子式，没有三阶子式。</a:t>
              </a:r>
            </a:p>
          </p:txBody>
        </p:sp>
        <p:graphicFrame>
          <p:nvGraphicFramePr>
            <p:cNvPr id="26636" name="Object 8"/>
            <p:cNvGraphicFramePr>
              <a:graphicFrameLocks noChangeAspect="1"/>
            </p:cNvGraphicFramePr>
            <p:nvPr/>
          </p:nvGraphicFramePr>
          <p:xfrm>
            <a:off x="2097998" y="2214166"/>
            <a:ext cx="853680" cy="365356"/>
          </p:xfrm>
          <a:graphic>
            <a:graphicData uri="http://schemas.openxmlformats.org/presentationml/2006/ole">
              <mc:AlternateContent xmlns:mc="http://schemas.openxmlformats.org/markup-compatibility/2006">
                <mc:Choice xmlns:v="urn:schemas-microsoft-com:vml" Requires="v">
                  <p:oleObj name="Equation" r:id="rId17" imgW="698400" imgH="241200" progId="Equation.DSMT4">
                    <p:embed/>
                  </p:oleObj>
                </mc:Choice>
                <mc:Fallback>
                  <p:oleObj name="Equation" r:id="rId17" imgW="698400" imgH="241200" progId="Equation.DSMT4">
                    <p:embed/>
                    <p:pic>
                      <p:nvPicPr>
                        <p:cNvPr id="26636" name="Object 8"/>
                        <p:cNvPicPr>
                          <a:picLocks noChangeAspect="1" noChangeArrowheads="1"/>
                        </p:cNvPicPr>
                        <p:nvPr/>
                      </p:nvPicPr>
                      <p:blipFill>
                        <a:blip r:embed="rId18"/>
                        <a:srcRect/>
                        <a:stretch>
                          <a:fillRect/>
                        </a:stretch>
                      </p:blipFill>
                      <p:spPr bwMode="auto">
                        <a:xfrm>
                          <a:off x="2097998" y="2214166"/>
                          <a:ext cx="853680" cy="365356"/>
                        </a:xfrm>
                        <a:prstGeom prst="rect">
                          <a:avLst/>
                        </a:prstGeom>
                        <a:noFill/>
                        <a:ln>
                          <a:noFill/>
                        </a:ln>
                        <a:effectLst/>
                      </p:spPr>
                    </p:pic>
                  </p:oleObj>
                </mc:Fallback>
              </mc:AlternateContent>
            </a:graphicData>
          </a:graphic>
        </p:graphicFrame>
        <p:graphicFrame>
          <p:nvGraphicFramePr>
            <p:cNvPr id="26637" name="Object 9"/>
            <p:cNvGraphicFramePr>
              <a:graphicFrameLocks noChangeAspect="1"/>
            </p:cNvGraphicFramePr>
            <p:nvPr/>
          </p:nvGraphicFramePr>
          <p:xfrm>
            <a:off x="4180431" y="2170718"/>
            <a:ext cx="868220" cy="394600"/>
          </p:xfrm>
          <a:graphic>
            <a:graphicData uri="http://schemas.openxmlformats.org/presentationml/2006/ole">
              <mc:AlternateContent xmlns:mc="http://schemas.openxmlformats.org/markup-compatibility/2006">
                <mc:Choice xmlns:v="urn:schemas-microsoft-com:vml" Requires="v">
                  <p:oleObj name="Equation" r:id="rId19" imgW="711000" imgH="241200" progId="Equation.DSMT4">
                    <p:embed/>
                  </p:oleObj>
                </mc:Choice>
                <mc:Fallback>
                  <p:oleObj name="Equation" r:id="rId19" imgW="711000" imgH="241200" progId="Equation.DSMT4">
                    <p:embed/>
                    <p:pic>
                      <p:nvPicPr>
                        <p:cNvPr id="26637" name="Object 9"/>
                        <p:cNvPicPr>
                          <a:picLocks noChangeAspect="1" noChangeArrowheads="1"/>
                        </p:cNvPicPr>
                        <p:nvPr/>
                      </p:nvPicPr>
                      <p:blipFill>
                        <a:blip r:embed="rId20"/>
                        <a:srcRect/>
                        <a:stretch>
                          <a:fillRect/>
                        </a:stretch>
                      </p:blipFill>
                      <p:spPr bwMode="auto">
                        <a:xfrm>
                          <a:off x="4180431" y="2170718"/>
                          <a:ext cx="868220" cy="394600"/>
                        </a:xfrm>
                        <a:prstGeom prst="rect">
                          <a:avLst/>
                        </a:prstGeom>
                        <a:noFill/>
                        <a:ln>
                          <a:noFill/>
                        </a:ln>
                        <a:effectLst/>
                      </p:spPr>
                    </p:pic>
                  </p:oleObj>
                </mc:Fallback>
              </mc:AlternateContent>
            </a:graphicData>
          </a:graphic>
        </p:graphicFrame>
      </p:grpSp>
      <p:sp>
        <p:nvSpPr>
          <p:cNvPr id="17" name="Text Box 2"/>
          <p:cNvSpPr txBox="1">
            <a:spLocks noChangeArrowheads="1"/>
          </p:cNvSpPr>
          <p:nvPr/>
        </p:nvSpPr>
        <p:spPr bwMode="auto">
          <a:xfrm>
            <a:off x="880907" y="907702"/>
            <a:ext cx="46762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dirty="0">
                <a:solidFill>
                  <a:srgbClr val="0000FF"/>
                </a:solidFill>
                <a:latin typeface="+mj-ea"/>
                <a:ea typeface="+mj-ea"/>
              </a:rPr>
              <a:t>2.5.5  </a:t>
            </a:r>
            <a:r>
              <a:rPr lang="zh-CN" altLang="en-US" sz="2400" dirty="0">
                <a:solidFill>
                  <a:srgbClr val="0000FF"/>
                </a:solidFill>
                <a:latin typeface="+mj-ea"/>
                <a:ea typeface="+mj-ea"/>
              </a:rPr>
              <a:t>矩阵的秩与行列式的关系</a:t>
            </a:r>
            <a:endParaRPr lang="zh-CN" altLang="en-US" sz="2400" b="0" dirty="0">
              <a:solidFill>
                <a:srgbClr val="0000FF"/>
              </a:solidFill>
              <a:latin typeface="+mj-ea"/>
              <a:ea typeface="+mj-ea"/>
            </a:endParaRPr>
          </a:p>
        </p:txBody>
      </p:sp>
      <p:grpSp>
        <p:nvGrpSpPr>
          <p:cNvPr id="19" name="组合 18"/>
          <p:cNvGrpSpPr/>
          <p:nvPr/>
        </p:nvGrpSpPr>
        <p:grpSpPr>
          <a:xfrm>
            <a:off x="562710" y="5046150"/>
            <a:ext cx="11495313" cy="957250"/>
            <a:chOff x="507443" y="1217257"/>
            <a:chExt cx="11495313" cy="957250"/>
          </a:xfrm>
        </p:grpSpPr>
        <p:sp>
          <p:nvSpPr>
            <p:cNvPr id="20" name="TextBox 1"/>
            <p:cNvSpPr txBox="1">
              <a:spLocks noChangeArrowheads="1"/>
            </p:cNvSpPr>
            <p:nvPr/>
          </p:nvSpPr>
          <p:spPr bwMode="auto">
            <a:xfrm>
              <a:off x="507443" y="1217257"/>
              <a:ext cx="11495313"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000" dirty="0">
                  <a:latin typeface="+mn-ea"/>
                  <a:ea typeface="+mn-ea"/>
                </a:rPr>
                <a:t>在矩阵</a:t>
              </a:r>
              <a:r>
                <a:rPr lang="en-US" altLang="zh-CN" sz="2000" i="1" dirty="0">
                  <a:ea typeface="+mn-ea"/>
                  <a:cs typeface="Times New Roman" panose="02020603050405020304" pitchFamily="18" charset="0"/>
                </a:rPr>
                <a:t>A</a:t>
              </a:r>
              <a:r>
                <a:rPr lang="zh-CN" altLang="en-US" sz="2000" dirty="0">
                  <a:latin typeface="+mn-ea"/>
                  <a:ea typeface="+mn-ea"/>
                </a:rPr>
                <a:t>中，当       时，而所有的        ，那么               或   （如果存在的话）全都等于零。故        ，则   是</a:t>
              </a:r>
              <a:r>
                <a:rPr lang="en-US" altLang="zh-CN" sz="2000" i="1" dirty="0">
                  <a:ea typeface="+mn-ea"/>
                  <a:cs typeface="Times New Roman" panose="02020603050405020304" pitchFamily="18" charset="0"/>
                </a:rPr>
                <a:t>A</a:t>
              </a:r>
              <a:r>
                <a:rPr lang="zh-CN" altLang="en-US" sz="2000" dirty="0">
                  <a:latin typeface="+mn-ea"/>
                  <a:ea typeface="+mn-ea"/>
                </a:rPr>
                <a:t>的最高阶非零子式。</a:t>
              </a:r>
            </a:p>
          </p:txBody>
        </p:sp>
        <p:graphicFrame>
          <p:nvGraphicFramePr>
            <p:cNvPr id="21" name="Object 2"/>
            <p:cNvGraphicFramePr>
              <a:graphicFrameLocks noChangeAspect="1"/>
            </p:cNvGraphicFramePr>
            <p:nvPr/>
          </p:nvGraphicFramePr>
          <p:xfrm>
            <a:off x="2378873" y="1383550"/>
            <a:ext cx="827081" cy="362037"/>
          </p:xfrm>
          <a:graphic>
            <a:graphicData uri="http://schemas.openxmlformats.org/presentationml/2006/ole">
              <mc:AlternateContent xmlns:mc="http://schemas.openxmlformats.org/markup-compatibility/2006">
                <mc:Choice xmlns:v="urn:schemas-microsoft-com:vml" Requires="v">
                  <p:oleObj name="Equation" r:id="rId21" imgW="469900" imgH="228600" progId="Equation.DSMT4">
                    <p:embed/>
                  </p:oleObj>
                </mc:Choice>
                <mc:Fallback>
                  <p:oleObj name="Equation" r:id="rId21" imgW="469900" imgH="228600" progId="Equation.DSMT4">
                    <p:embed/>
                    <p:pic>
                      <p:nvPicPr>
                        <p:cNvPr id="21" name="Object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78873" y="1383550"/>
                          <a:ext cx="827081" cy="362037"/>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3"/>
            <p:cNvGraphicFramePr>
              <a:graphicFrameLocks noChangeAspect="1"/>
            </p:cNvGraphicFramePr>
            <p:nvPr/>
          </p:nvGraphicFramePr>
          <p:xfrm>
            <a:off x="6571118" y="1383432"/>
            <a:ext cx="1941499" cy="362037"/>
          </p:xfrm>
          <a:graphic>
            <a:graphicData uri="http://schemas.openxmlformats.org/presentationml/2006/ole">
              <mc:AlternateContent xmlns:mc="http://schemas.openxmlformats.org/markup-compatibility/2006">
                <mc:Choice xmlns:v="urn:schemas-microsoft-com:vml" Requires="v">
                  <p:oleObj name="Equation" r:id="rId23" imgW="1104900" imgH="228600" progId="Equation.DSMT4">
                    <p:embed/>
                  </p:oleObj>
                </mc:Choice>
                <mc:Fallback>
                  <p:oleObj name="Equation" r:id="rId23" imgW="1104900" imgH="228600" progId="Equation.DSMT4">
                    <p:embed/>
                    <p:pic>
                      <p:nvPicPr>
                        <p:cNvPr id="22" name="Object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71118" y="1383432"/>
                          <a:ext cx="1941499" cy="362037"/>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4"/>
            <p:cNvGraphicFramePr>
              <a:graphicFrameLocks noChangeAspect="1"/>
            </p:cNvGraphicFramePr>
            <p:nvPr/>
          </p:nvGraphicFramePr>
          <p:xfrm>
            <a:off x="8838417" y="1365987"/>
            <a:ext cx="379409" cy="362037"/>
          </p:xfrm>
          <a:graphic>
            <a:graphicData uri="http://schemas.openxmlformats.org/presentationml/2006/ole">
              <mc:AlternateContent xmlns:mc="http://schemas.openxmlformats.org/markup-compatibility/2006">
                <mc:Choice xmlns:v="urn:schemas-microsoft-com:vml" Requires="v">
                  <p:oleObj name="Equation" r:id="rId25" imgW="215806" imgH="228501" progId="Equation.DSMT4">
                    <p:embed/>
                  </p:oleObj>
                </mc:Choice>
                <mc:Fallback>
                  <p:oleObj name="Equation" r:id="rId25" imgW="215806" imgH="228501" progId="Equation.DSMT4">
                    <p:embed/>
                    <p:pic>
                      <p:nvPicPr>
                        <p:cNvPr id="23" name="Object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38417" y="1365987"/>
                          <a:ext cx="379409" cy="362037"/>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5"/>
            <p:cNvGraphicFramePr>
              <a:graphicFrameLocks noChangeAspect="1"/>
            </p:cNvGraphicFramePr>
            <p:nvPr/>
          </p:nvGraphicFramePr>
          <p:xfrm>
            <a:off x="1897865" y="1825849"/>
            <a:ext cx="1093780" cy="322339"/>
          </p:xfrm>
          <a:graphic>
            <a:graphicData uri="http://schemas.openxmlformats.org/presentationml/2006/ole">
              <mc:AlternateContent xmlns:mc="http://schemas.openxmlformats.org/markup-compatibility/2006">
                <mc:Choice xmlns:v="urn:schemas-microsoft-com:vml" Requires="v">
                  <p:oleObj name="Equation" r:id="rId27" imgW="622030" imgH="203112" progId="Equation.DSMT4">
                    <p:embed/>
                  </p:oleObj>
                </mc:Choice>
                <mc:Fallback>
                  <p:oleObj name="Equation" r:id="rId27" imgW="622030" imgH="203112" progId="Equation.DSMT4">
                    <p:embed/>
                    <p:pic>
                      <p:nvPicPr>
                        <p:cNvPr id="24" name="Object 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97865" y="1825849"/>
                          <a:ext cx="1093780" cy="322339"/>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6"/>
            <p:cNvGraphicFramePr>
              <a:graphicFrameLocks noChangeAspect="1"/>
            </p:cNvGraphicFramePr>
            <p:nvPr/>
          </p:nvGraphicFramePr>
          <p:xfrm>
            <a:off x="3537746" y="1805999"/>
            <a:ext cx="357186" cy="362037"/>
          </p:xfrm>
          <a:graphic>
            <a:graphicData uri="http://schemas.openxmlformats.org/presentationml/2006/ole">
              <mc:AlternateContent xmlns:mc="http://schemas.openxmlformats.org/markup-compatibility/2006">
                <mc:Choice xmlns:v="urn:schemas-microsoft-com:vml" Requires="v">
                  <p:oleObj name="Equation" r:id="rId29" imgW="203112" imgH="228501" progId="Equation.DSMT4">
                    <p:embed/>
                  </p:oleObj>
                </mc:Choice>
                <mc:Fallback>
                  <p:oleObj name="Equation" r:id="rId29" imgW="203112" imgH="228501" progId="Equation.DSMT4">
                    <p:embed/>
                    <p:pic>
                      <p:nvPicPr>
                        <p:cNvPr id="25" name="Object 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537746" y="1805999"/>
                          <a:ext cx="357186" cy="362037"/>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7"/>
            <p:cNvGraphicFramePr>
              <a:graphicFrameLocks noChangeAspect="1"/>
            </p:cNvGraphicFramePr>
            <p:nvPr/>
          </p:nvGraphicFramePr>
          <p:xfrm>
            <a:off x="4762510" y="1383550"/>
            <a:ext cx="982655" cy="362037"/>
          </p:xfrm>
          <a:graphic>
            <a:graphicData uri="http://schemas.openxmlformats.org/presentationml/2006/ole">
              <mc:AlternateContent xmlns:mc="http://schemas.openxmlformats.org/markup-compatibility/2006">
                <mc:Choice xmlns:v="urn:schemas-microsoft-com:vml" Requires="v">
                  <p:oleObj name="Equation" r:id="rId31" imgW="558800" imgH="228600" progId="Equation.DSMT4">
                    <p:embed/>
                  </p:oleObj>
                </mc:Choice>
                <mc:Fallback>
                  <p:oleObj name="Equation" r:id="rId31" imgW="558800" imgH="228600" progId="Equation.DSMT4">
                    <p:embed/>
                    <p:pic>
                      <p:nvPicPr>
                        <p:cNvPr id="26" name="Object 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62510" y="1383550"/>
                          <a:ext cx="982655" cy="362037"/>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 name="矩形 26"/>
          <p:cNvSpPr/>
          <p:nvPr/>
        </p:nvSpPr>
        <p:spPr>
          <a:xfrm>
            <a:off x="70340" y="4769447"/>
            <a:ext cx="3134191" cy="400110"/>
          </a:xfrm>
          <a:prstGeom prst="rect">
            <a:avLst/>
          </a:prstGeom>
        </p:spPr>
        <p:txBody>
          <a:bodyPr wrap="none">
            <a:spAutoFit/>
          </a:bodyPr>
          <a:lstStyle/>
          <a:p>
            <a:r>
              <a:rPr lang="zh-CN" altLang="en-US" sz="2000" b="1" dirty="0">
                <a:latin typeface="+mn-ea"/>
              </a:rPr>
              <a:t> 由最高阶子式的定义知：</a:t>
            </a:r>
            <a:endParaRPr lang="zh-CN" altLang="en-US" sz="2000" b="1" dirty="0"/>
          </a:p>
        </p:txBody>
      </p:sp>
    </p:spTree>
    <p:extLst>
      <p:ext uri="{BB962C8B-B14F-4D97-AF65-F5344CB8AC3E}">
        <p14:creationId xmlns:p14="http://schemas.microsoft.com/office/powerpoint/2010/main" val="1469890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5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05997" y="683460"/>
            <a:ext cx="11203912" cy="1477328"/>
            <a:chOff x="552658" y="3133711"/>
            <a:chExt cx="11203912" cy="1477328"/>
          </a:xfrm>
        </p:grpSpPr>
        <p:sp>
          <p:nvSpPr>
            <p:cNvPr id="22545" name="Text Box 11"/>
            <p:cNvSpPr txBox="1">
              <a:spLocks noChangeArrowheads="1"/>
            </p:cNvSpPr>
            <p:nvPr/>
          </p:nvSpPr>
          <p:spPr bwMode="auto">
            <a:xfrm>
              <a:off x="552658" y="3133711"/>
              <a:ext cx="112039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en-US" altLang="zh-CN" sz="2000" dirty="0">
                  <a:latin typeface="+mn-ea"/>
                  <a:ea typeface="+mn-ea"/>
                </a:rPr>
                <a:t>    </a:t>
              </a:r>
              <a:r>
                <a:rPr lang="zh-CN" altLang="en-US" sz="2000" dirty="0">
                  <a:latin typeface="+mn-ea"/>
                  <a:ea typeface="+mn-ea"/>
                </a:rPr>
                <a:t>这是因为，将    按某一行展开，其每一个元素的余子式全是    阶子式，又      ，又           等于其某一行元素与其对应代数余子式之积的代数和，故       ，因此，   </a:t>
              </a:r>
              <a:r>
                <a:rPr lang="en-US" altLang="zh-CN" sz="2000" dirty="0">
                  <a:latin typeface="+mn-ea"/>
                  <a:ea typeface="+mn-ea"/>
                </a:rPr>
                <a:t>           </a:t>
              </a:r>
              <a:r>
                <a:rPr lang="zh-CN" altLang="en-US" sz="2000" dirty="0">
                  <a:latin typeface="+mn-ea"/>
                  <a:ea typeface="+mn-ea"/>
                </a:rPr>
                <a:t>和       全为零。</a:t>
              </a:r>
              <a:endParaRPr lang="en-US" altLang="zh-CN" sz="2000" dirty="0">
                <a:latin typeface="+mn-ea"/>
                <a:ea typeface="+mn-ea"/>
              </a:endParaRPr>
            </a:p>
          </p:txBody>
        </p:sp>
        <p:graphicFrame>
          <p:nvGraphicFramePr>
            <p:cNvPr id="22530" name="Object 12"/>
            <p:cNvGraphicFramePr>
              <a:graphicFrameLocks noChangeAspect="1"/>
            </p:cNvGraphicFramePr>
            <p:nvPr/>
          </p:nvGraphicFramePr>
          <p:xfrm>
            <a:off x="2679293" y="3220951"/>
            <a:ext cx="576262" cy="431800"/>
          </p:xfrm>
          <a:graphic>
            <a:graphicData uri="http://schemas.openxmlformats.org/presentationml/2006/ole">
              <mc:AlternateContent xmlns:mc="http://schemas.openxmlformats.org/markup-compatibility/2006">
                <mc:Choice xmlns:v="urn:schemas-microsoft-com:vml" Requires="v">
                  <p:oleObj name="Equation" r:id="rId2" imgW="304668" imgH="228501" progId="Equation.DSMT4">
                    <p:embed/>
                  </p:oleObj>
                </mc:Choice>
                <mc:Fallback>
                  <p:oleObj name="Equation" r:id="rId2" imgW="304668" imgH="228501" progId="Equation.DSMT4">
                    <p:embed/>
                    <p:pic>
                      <p:nvPicPr>
                        <p:cNvPr id="2253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9293" y="3220951"/>
                          <a:ext cx="57626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1" name="Object 13"/>
            <p:cNvGraphicFramePr>
              <a:graphicFrameLocks noChangeAspect="1"/>
            </p:cNvGraphicFramePr>
            <p:nvPr/>
          </p:nvGraphicFramePr>
          <p:xfrm>
            <a:off x="8033764" y="3244763"/>
            <a:ext cx="512762" cy="384175"/>
          </p:xfrm>
          <a:graphic>
            <a:graphicData uri="http://schemas.openxmlformats.org/presentationml/2006/ole">
              <mc:AlternateContent xmlns:mc="http://schemas.openxmlformats.org/markup-compatibility/2006">
                <mc:Choice xmlns:v="urn:schemas-microsoft-com:vml" Requires="v">
                  <p:oleObj name="Equation" r:id="rId4" imgW="304668" imgH="228501" progId="Equation.DSMT4">
                    <p:embed/>
                  </p:oleObj>
                </mc:Choice>
                <mc:Fallback>
                  <p:oleObj name="Equation" r:id="rId4" imgW="304668" imgH="228501" progId="Equation.DSMT4">
                    <p:embed/>
                    <p:pic>
                      <p:nvPicPr>
                        <p:cNvPr id="22531"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764" y="3244763"/>
                          <a:ext cx="512762"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2" name="Object 14"/>
            <p:cNvGraphicFramePr>
              <a:graphicFrameLocks noChangeAspect="1"/>
            </p:cNvGraphicFramePr>
            <p:nvPr/>
          </p:nvGraphicFramePr>
          <p:xfrm>
            <a:off x="9860837" y="3282688"/>
            <a:ext cx="777875" cy="325438"/>
          </p:xfrm>
          <a:graphic>
            <a:graphicData uri="http://schemas.openxmlformats.org/presentationml/2006/ole">
              <mc:AlternateContent xmlns:mc="http://schemas.openxmlformats.org/markup-compatibility/2006">
                <mc:Choice xmlns:v="urn:schemas-microsoft-com:vml" Requires="v">
                  <p:oleObj name="Equation" r:id="rId6" imgW="545863" imgH="228501" progId="Equation.DSMT4">
                    <p:embed/>
                  </p:oleObj>
                </mc:Choice>
                <mc:Fallback>
                  <p:oleObj name="Equation" r:id="rId6" imgW="545863" imgH="228501" progId="Equation.DSMT4">
                    <p:embed/>
                    <p:pic>
                      <p:nvPicPr>
                        <p:cNvPr id="22532"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60837" y="3282688"/>
                          <a:ext cx="77787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3" name="Object 15"/>
            <p:cNvGraphicFramePr>
              <a:graphicFrameLocks noChangeAspect="1"/>
            </p:cNvGraphicFramePr>
            <p:nvPr/>
          </p:nvGraphicFramePr>
          <p:xfrm>
            <a:off x="11142647" y="3226332"/>
            <a:ext cx="584200" cy="438150"/>
          </p:xfrm>
          <a:graphic>
            <a:graphicData uri="http://schemas.openxmlformats.org/presentationml/2006/ole">
              <mc:AlternateContent xmlns:mc="http://schemas.openxmlformats.org/markup-compatibility/2006">
                <mc:Choice xmlns:v="urn:schemas-microsoft-com:vml" Requires="v">
                  <p:oleObj name="Equation" r:id="rId8" imgW="304668" imgH="228501" progId="Equation.DSMT4">
                    <p:embed/>
                  </p:oleObj>
                </mc:Choice>
                <mc:Fallback>
                  <p:oleObj name="Equation" r:id="rId8" imgW="304668" imgH="228501" progId="Equation.DSMT4">
                    <p:embed/>
                    <p:pic>
                      <p:nvPicPr>
                        <p:cNvPr id="22533"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42647" y="3226332"/>
                          <a:ext cx="5842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4" name="Object 16"/>
            <p:cNvGraphicFramePr>
              <a:graphicFrameLocks noChangeAspect="1"/>
            </p:cNvGraphicFramePr>
            <p:nvPr/>
          </p:nvGraphicFramePr>
          <p:xfrm>
            <a:off x="7006651" y="3747041"/>
            <a:ext cx="927100" cy="379412"/>
          </p:xfrm>
          <a:graphic>
            <a:graphicData uri="http://schemas.openxmlformats.org/presentationml/2006/ole">
              <mc:AlternateContent xmlns:mc="http://schemas.openxmlformats.org/markup-compatibility/2006">
                <mc:Choice xmlns:v="urn:schemas-microsoft-com:vml" Requires="v">
                  <p:oleObj name="Equation" r:id="rId10" imgW="558800" imgH="228600" progId="Equation.DSMT4">
                    <p:embed/>
                  </p:oleObj>
                </mc:Choice>
                <mc:Fallback>
                  <p:oleObj name="Equation" r:id="rId10" imgW="558800" imgH="228600" progId="Equation.DSMT4">
                    <p:embed/>
                    <p:pic>
                      <p:nvPicPr>
                        <p:cNvPr id="22534"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6651" y="3747041"/>
                          <a:ext cx="927100"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5" name="Object 25"/>
            <p:cNvGraphicFramePr>
              <a:graphicFrameLocks noChangeAspect="1"/>
            </p:cNvGraphicFramePr>
            <p:nvPr/>
          </p:nvGraphicFramePr>
          <p:xfrm>
            <a:off x="8874357" y="3690927"/>
            <a:ext cx="1847850" cy="382588"/>
          </p:xfrm>
          <a:graphic>
            <a:graphicData uri="http://schemas.openxmlformats.org/presentationml/2006/ole">
              <mc:AlternateContent xmlns:mc="http://schemas.openxmlformats.org/markup-compatibility/2006">
                <mc:Choice xmlns:v="urn:schemas-microsoft-com:vml" Requires="v">
                  <p:oleObj name="Equation" r:id="rId12" imgW="1104900" imgH="228600" progId="Equation.DSMT4">
                    <p:embed/>
                  </p:oleObj>
                </mc:Choice>
                <mc:Fallback>
                  <p:oleObj name="Equation" r:id="rId12" imgW="1104900" imgH="228600" progId="Equation.DSMT4">
                    <p:embed/>
                    <p:pic>
                      <p:nvPicPr>
                        <p:cNvPr id="22535"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74357" y="3690927"/>
                          <a:ext cx="1847850" cy="38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6" name="Object 26"/>
            <p:cNvGraphicFramePr>
              <a:graphicFrameLocks noChangeAspect="1"/>
            </p:cNvGraphicFramePr>
            <p:nvPr/>
          </p:nvGraphicFramePr>
          <p:xfrm>
            <a:off x="11142647" y="3690927"/>
            <a:ext cx="379413" cy="401637"/>
          </p:xfrm>
          <a:graphic>
            <a:graphicData uri="http://schemas.openxmlformats.org/presentationml/2006/ole">
              <mc:AlternateContent xmlns:mc="http://schemas.openxmlformats.org/markup-compatibility/2006">
                <mc:Choice xmlns:v="urn:schemas-microsoft-com:vml" Requires="v">
                  <p:oleObj name="Equation" r:id="rId14" imgW="215806" imgH="228501" progId="Equation.DSMT4">
                    <p:embed/>
                  </p:oleObj>
                </mc:Choice>
                <mc:Fallback>
                  <p:oleObj name="Equation" r:id="rId14" imgW="215806" imgH="228501" progId="Equation.DSMT4">
                    <p:embed/>
                    <p:pic>
                      <p:nvPicPr>
                        <p:cNvPr id="22536"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42647" y="3690927"/>
                          <a:ext cx="37941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0" name="TextBox 1"/>
          <p:cNvSpPr txBox="1">
            <a:spLocks noChangeArrowheads="1"/>
          </p:cNvSpPr>
          <p:nvPr/>
        </p:nvSpPr>
        <p:spPr bwMode="auto">
          <a:xfrm>
            <a:off x="653297" y="2005732"/>
            <a:ext cx="8823759" cy="400110"/>
          </a:xfrm>
          <a:prstGeom prst="rect">
            <a:avLst/>
          </a:prstGeom>
          <a:noFill/>
          <a:ln>
            <a:noFill/>
          </a:ln>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定理</a:t>
            </a:r>
            <a:r>
              <a:rPr lang="en-US" altLang="zh-CN" sz="2000" dirty="0">
                <a:solidFill>
                  <a:srgbClr val="0000FF"/>
                </a:solidFill>
                <a:latin typeface="+mn-ea"/>
                <a:ea typeface="+mn-ea"/>
              </a:rPr>
              <a:t>2.5.7</a:t>
            </a:r>
            <a:r>
              <a:rPr lang="zh-CN" altLang="en-US" sz="2000" dirty="0">
                <a:solidFill>
                  <a:srgbClr val="0000FF"/>
                </a:solidFill>
                <a:latin typeface="+mn-ea"/>
                <a:ea typeface="+mn-ea"/>
              </a:rPr>
              <a:t>  </a:t>
            </a:r>
            <a:r>
              <a:rPr lang="zh-CN" altLang="en-US" sz="2000" dirty="0">
                <a:latin typeface="+mn-ea"/>
                <a:ea typeface="+mn-ea"/>
              </a:rPr>
              <a:t>秩</a:t>
            </a:r>
            <a:r>
              <a:rPr lang="en-US" altLang="zh-CN" sz="2000" dirty="0">
                <a:latin typeface="+mn-ea"/>
                <a:ea typeface="+mn-ea"/>
              </a:rPr>
              <a:t>(</a:t>
            </a:r>
            <a:r>
              <a:rPr lang="en-US" altLang="zh-CN" sz="2000" i="1" dirty="0">
                <a:ea typeface="+mn-ea"/>
                <a:cs typeface="Times New Roman" panose="02020603050405020304" pitchFamily="18" charset="0"/>
              </a:rPr>
              <a:t>A</a:t>
            </a:r>
            <a:r>
              <a:rPr lang="en-US" altLang="zh-CN" sz="2000" dirty="0">
                <a:latin typeface="+mn-ea"/>
                <a:ea typeface="+mn-ea"/>
              </a:rPr>
              <a:t>)= </a:t>
            </a:r>
            <a:r>
              <a:rPr lang="en-US" altLang="zh-CN" sz="2000" i="1" dirty="0">
                <a:ea typeface="+mn-ea"/>
                <a:cs typeface="Times New Roman" panose="02020603050405020304" pitchFamily="18" charset="0"/>
              </a:rPr>
              <a:t>r </a:t>
            </a:r>
            <a:r>
              <a:rPr lang="zh-CN" altLang="en-US" sz="2000" dirty="0">
                <a:latin typeface="+mn-ea"/>
                <a:ea typeface="+mn-ea"/>
              </a:rPr>
              <a:t>的充要条件是</a:t>
            </a:r>
            <a:r>
              <a:rPr lang="en-US" altLang="zh-CN" sz="2000" dirty="0">
                <a:latin typeface="+mn-ea"/>
                <a:ea typeface="+mn-ea"/>
              </a:rPr>
              <a:t>A</a:t>
            </a:r>
            <a:r>
              <a:rPr lang="zh-CN" altLang="en-US" sz="2000" dirty="0">
                <a:latin typeface="+mn-ea"/>
                <a:ea typeface="+mn-ea"/>
              </a:rPr>
              <a:t>的非零子式的最高阶数为</a:t>
            </a:r>
            <a:r>
              <a:rPr lang="en-US" altLang="zh-CN" sz="2000" i="1" dirty="0">
                <a:ea typeface="+mn-ea"/>
                <a:cs typeface="Times New Roman" panose="02020603050405020304" pitchFamily="18" charset="0"/>
              </a:rPr>
              <a:t>r</a:t>
            </a:r>
            <a:endParaRPr lang="zh-CN" altLang="en-US" sz="2000" i="1" dirty="0">
              <a:ea typeface="+mn-ea"/>
              <a:cs typeface="Times New Roman" panose="02020603050405020304" pitchFamily="18" charset="0"/>
            </a:endParaRPr>
          </a:p>
        </p:txBody>
      </p:sp>
      <p:grpSp>
        <p:nvGrpSpPr>
          <p:cNvPr id="31" name="组合 30"/>
          <p:cNvGrpSpPr/>
          <p:nvPr/>
        </p:nvGrpSpPr>
        <p:grpSpPr>
          <a:xfrm>
            <a:off x="1272113" y="2438592"/>
            <a:ext cx="10325651" cy="486318"/>
            <a:chOff x="1360583" y="1269011"/>
            <a:chExt cx="10325651" cy="486318"/>
          </a:xfrm>
        </p:grpSpPr>
        <p:graphicFrame>
          <p:nvGraphicFramePr>
            <p:cNvPr id="32" name="对象 31"/>
            <p:cNvGraphicFramePr>
              <a:graphicFrameLocks noChangeAspect="1"/>
            </p:cNvGraphicFramePr>
            <p:nvPr/>
          </p:nvGraphicFramePr>
          <p:xfrm>
            <a:off x="2061416" y="1321771"/>
            <a:ext cx="986936" cy="367232"/>
          </p:xfrm>
          <a:graphic>
            <a:graphicData uri="http://schemas.openxmlformats.org/presentationml/2006/ole">
              <mc:AlternateContent xmlns:mc="http://schemas.openxmlformats.org/markup-compatibility/2006">
                <mc:Choice xmlns:v="urn:schemas-microsoft-com:vml" Requires="v">
                  <p:oleObj name="Equation" r:id="rId16" imgW="545626" imgH="203024" progId="Equation.DSMT4">
                    <p:embed/>
                  </p:oleObj>
                </mc:Choice>
                <mc:Fallback>
                  <p:oleObj name="Equation" r:id="rId16" imgW="545626" imgH="203024" progId="Equation.DSMT4">
                    <p:embed/>
                    <p:pic>
                      <p:nvPicPr>
                        <p:cNvPr id="32" name="对象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61416" y="1321771"/>
                          <a:ext cx="986936" cy="367232"/>
                        </a:xfrm>
                        <a:prstGeom prst="rect">
                          <a:avLst/>
                        </a:prstGeom>
                        <a:noFill/>
                      </p:spPr>
                    </p:pic>
                  </p:oleObj>
                </mc:Fallback>
              </mc:AlternateContent>
            </a:graphicData>
          </a:graphic>
        </p:graphicFrame>
        <p:graphicFrame>
          <p:nvGraphicFramePr>
            <p:cNvPr id="33" name="对象 32"/>
            <p:cNvGraphicFramePr>
              <a:graphicFrameLocks noChangeAspect="1"/>
            </p:cNvGraphicFramePr>
            <p:nvPr/>
          </p:nvGraphicFramePr>
          <p:xfrm>
            <a:off x="3517815" y="1328459"/>
            <a:ext cx="275424" cy="298376"/>
          </p:xfrm>
          <a:graphic>
            <a:graphicData uri="http://schemas.openxmlformats.org/presentationml/2006/ole">
              <mc:AlternateContent xmlns:mc="http://schemas.openxmlformats.org/markup-compatibility/2006">
                <mc:Choice xmlns:v="urn:schemas-microsoft-com:vml" Requires="v">
                  <p:oleObj name="Equation" r:id="rId18" imgW="152268" imgH="164957" progId="Equation.DSMT4">
                    <p:embed/>
                  </p:oleObj>
                </mc:Choice>
                <mc:Fallback>
                  <p:oleObj name="Equation" r:id="rId18" imgW="152268" imgH="164957" progId="Equation.DSMT4">
                    <p:embed/>
                    <p:pic>
                      <p:nvPicPr>
                        <p:cNvPr id="33" name="对象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17815" y="1328459"/>
                          <a:ext cx="275424" cy="298376"/>
                        </a:xfrm>
                        <a:prstGeom prst="rect">
                          <a:avLst/>
                        </a:prstGeom>
                        <a:noFill/>
                      </p:spPr>
                    </p:pic>
                  </p:oleObj>
                </mc:Fallback>
              </mc:AlternateContent>
            </a:graphicData>
          </a:graphic>
        </p:graphicFrame>
        <p:graphicFrame>
          <p:nvGraphicFramePr>
            <p:cNvPr id="34" name="对象 33"/>
            <p:cNvGraphicFramePr>
              <a:graphicFrameLocks noChangeAspect="1"/>
            </p:cNvGraphicFramePr>
            <p:nvPr/>
          </p:nvGraphicFramePr>
          <p:xfrm>
            <a:off x="4900530" y="1428968"/>
            <a:ext cx="206568" cy="229520"/>
          </p:xfrm>
          <a:graphic>
            <a:graphicData uri="http://schemas.openxmlformats.org/presentationml/2006/ole">
              <mc:AlternateContent xmlns:mc="http://schemas.openxmlformats.org/markup-compatibility/2006">
                <mc:Choice xmlns:v="urn:schemas-microsoft-com:vml" Requires="v">
                  <p:oleObj name="Equation" r:id="rId20" imgW="114102" imgH="126780" progId="Equation.DSMT4">
                    <p:embed/>
                  </p:oleObj>
                </mc:Choice>
                <mc:Fallback>
                  <p:oleObj name="Equation" r:id="rId20" imgW="114102" imgH="126780" progId="Equation.DSMT4">
                    <p:embed/>
                    <p:pic>
                      <p:nvPicPr>
                        <p:cNvPr id="34" name="对象 3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00530" y="1428968"/>
                          <a:ext cx="206568" cy="229520"/>
                        </a:xfrm>
                        <a:prstGeom prst="rect">
                          <a:avLst/>
                        </a:prstGeom>
                        <a:noFill/>
                      </p:spPr>
                    </p:pic>
                  </p:oleObj>
                </mc:Fallback>
              </mc:AlternateContent>
            </a:graphicData>
          </a:graphic>
        </p:graphicFrame>
        <p:graphicFrame>
          <p:nvGraphicFramePr>
            <p:cNvPr id="35" name="对象 34"/>
            <p:cNvGraphicFramePr>
              <a:graphicFrameLocks noChangeAspect="1"/>
            </p:cNvGraphicFramePr>
            <p:nvPr/>
          </p:nvGraphicFramePr>
          <p:xfrm>
            <a:off x="9870856" y="1409435"/>
            <a:ext cx="275424" cy="298376"/>
          </p:xfrm>
          <a:graphic>
            <a:graphicData uri="http://schemas.openxmlformats.org/presentationml/2006/ole">
              <mc:AlternateContent xmlns:mc="http://schemas.openxmlformats.org/markup-compatibility/2006">
                <mc:Choice xmlns:v="urn:schemas-microsoft-com:vml" Requires="v">
                  <p:oleObj name="Equation" r:id="rId22" imgW="152268" imgH="164957" progId="Equation.DSMT4">
                    <p:embed/>
                  </p:oleObj>
                </mc:Choice>
                <mc:Fallback>
                  <p:oleObj name="Equation" r:id="rId22" imgW="152268" imgH="164957" progId="Equation.DSMT4">
                    <p:embed/>
                    <p:pic>
                      <p:nvPicPr>
                        <p:cNvPr id="35" name="对象 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70856" y="1409435"/>
                          <a:ext cx="275424" cy="298376"/>
                        </a:xfrm>
                        <a:prstGeom prst="rect">
                          <a:avLst/>
                        </a:prstGeom>
                        <a:noFill/>
                      </p:spPr>
                    </p:pic>
                  </p:oleObj>
                </mc:Fallback>
              </mc:AlternateContent>
            </a:graphicData>
          </a:graphic>
        </p:graphicFrame>
        <p:graphicFrame>
          <p:nvGraphicFramePr>
            <p:cNvPr id="36" name="对象 35"/>
            <p:cNvGraphicFramePr>
              <a:graphicFrameLocks noChangeAspect="1"/>
            </p:cNvGraphicFramePr>
            <p:nvPr/>
          </p:nvGraphicFramePr>
          <p:xfrm>
            <a:off x="7057780" y="1448182"/>
            <a:ext cx="206568" cy="229520"/>
          </p:xfrm>
          <a:graphic>
            <a:graphicData uri="http://schemas.openxmlformats.org/presentationml/2006/ole">
              <mc:AlternateContent xmlns:mc="http://schemas.openxmlformats.org/markup-compatibility/2006">
                <mc:Choice xmlns:v="urn:schemas-microsoft-com:vml" Requires="v">
                  <p:oleObj name="Equation" r:id="rId23" imgW="114102" imgH="126780" progId="Equation.DSMT4">
                    <p:embed/>
                  </p:oleObj>
                </mc:Choice>
                <mc:Fallback>
                  <p:oleObj name="Equation" r:id="rId23" imgW="114102" imgH="126780" progId="Equation.DSMT4">
                    <p:embed/>
                    <p:pic>
                      <p:nvPicPr>
                        <p:cNvPr id="36" name="对象 3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57780" y="1448182"/>
                          <a:ext cx="206568" cy="229520"/>
                        </a:xfrm>
                        <a:prstGeom prst="rect">
                          <a:avLst/>
                        </a:prstGeom>
                        <a:noFill/>
                      </p:spPr>
                    </p:pic>
                  </p:oleObj>
                </mc:Fallback>
              </mc:AlternateContent>
            </a:graphicData>
          </a:graphic>
        </p:graphicFrame>
        <p:graphicFrame>
          <p:nvGraphicFramePr>
            <p:cNvPr id="37" name="对象 36"/>
            <p:cNvGraphicFramePr>
              <a:graphicFrameLocks noChangeAspect="1"/>
            </p:cNvGraphicFramePr>
            <p:nvPr/>
          </p:nvGraphicFramePr>
          <p:xfrm>
            <a:off x="6156306" y="1386413"/>
            <a:ext cx="275424" cy="298376"/>
          </p:xfrm>
          <a:graphic>
            <a:graphicData uri="http://schemas.openxmlformats.org/presentationml/2006/ole">
              <mc:AlternateContent xmlns:mc="http://schemas.openxmlformats.org/markup-compatibility/2006">
                <mc:Choice xmlns:v="urn:schemas-microsoft-com:vml" Requires="v">
                  <p:oleObj name="Equation" r:id="rId24" imgW="152268" imgH="164957" progId="Equation.DSMT4">
                    <p:embed/>
                  </p:oleObj>
                </mc:Choice>
                <mc:Fallback>
                  <p:oleObj name="Equation" r:id="rId24" imgW="152268" imgH="164957" progId="Equation.DSMT4">
                    <p:embed/>
                    <p:pic>
                      <p:nvPicPr>
                        <p:cNvPr id="37" name="对象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56306" y="1386413"/>
                          <a:ext cx="275424" cy="298376"/>
                        </a:xfrm>
                        <a:prstGeom prst="rect">
                          <a:avLst/>
                        </a:prstGeom>
                        <a:noFill/>
                      </p:spPr>
                    </p:pic>
                  </p:oleObj>
                </mc:Fallback>
              </mc:AlternateContent>
            </a:graphicData>
          </a:graphic>
        </p:graphicFrame>
        <p:sp>
          <p:nvSpPr>
            <p:cNvPr id="38" name="Rectangle 208"/>
            <p:cNvSpPr>
              <a:spLocks noChangeArrowheads="1"/>
            </p:cNvSpPr>
            <p:nvPr/>
          </p:nvSpPr>
          <p:spPr bwMode="auto">
            <a:xfrm>
              <a:off x="1360583" y="1269011"/>
              <a:ext cx="8515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 </a:t>
              </a:r>
              <a:endParaRPr kumimoji="0" lang="zh-CN" altLang="en-US" sz="2000" b="1" i="0" u="none" strike="noStrike" cap="none" normalizeH="0" baseline="0" dirty="0">
                <a:ln>
                  <a:noFill/>
                </a:ln>
                <a:solidFill>
                  <a:schemeClr val="tx1"/>
                </a:solidFill>
                <a:effectLst/>
                <a:latin typeface="+mn-ea"/>
              </a:endParaRPr>
            </a:p>
          </p:txBody>
        </p:sp>
        <p:sp>
          <p:nvSpPr>
            <p:cNvPr id="39" name="Rectangle 209"/>
            <p:cNvSpPr>
              <a:spLocks noChangeArrowheads="1"/>
            </p:cNvSpPr>
            <p:nvPr/>
          </p:nvSpPr>
          <p:spPr bwMode="auto">
            <a:xfrm>
              <a:off x="2606640" y="1277592"/>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sz="2000" b="1" i="0" u="none" strike="noStrike" cap="none" normalizeH="0" baseline="0" dirty="0">
                <a:ln>
                  <a:noFill/>
                </a:ln>
                <a:solidFill>
                  <a:schemeClr val="tx1"/>
                </a:solidFill>
                <a:effectLst/>
                <a:latin typeface="+mn-ea"/>
              </a:endParaRPr>
            </a:p>
          </p:txBody>
        </p:sp>
        <p:sp>
          <p:nvSpPr>
            <p:cNvPr id="40" name="Rectangle 210"/>
            <p:cNvSpPr>
              <a:spLocks noChangeArrowheads="1"/>
            </p:cNvSpPr>
            <p:nvPr/>
          </p:nvSpPr>
          <p:spPr bwMode="auto">
            <a:xfrm>
              <a:off x="3460743" y="1293540"/>
              <a:ext cx="1489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的行秩为</a:t>
              </a:r>
              <a:endParaRPr kumimoji="0" lang="zh-CN" sz="2000" b="1" i="0" u="none" strike="noStrike" cap="none" normalizeH="0" baseline="0" dirty="0">
                <a:ln>
                  <a:noFill/>
                </a:ln>
                <a:solidFill>
                  <a:schemeClr val="tx1"/>
                </a:solidFill>
                <a:effectLst/>
                <a:latin typeface="+mn-ea"/>
              </a:endParaRPr>
            </a:p>
          </p:txBody>
        </p:sp>
        <p:sp>
          <p:nvSpPr>
            <p:cNvPr id="41" name="Rectangle 211"/>
            <p:cNvSpPr>
              <a:spLocks noChangeArrowheads="1"/>
            </p:cNvSpPr>
            <p:nvPr/>
          </p:nvSpPr>
          <p:spPr bwMode="auto">
            <a:xfrm>
              <a:off x="4716789" y="1324308"/>
              <a:ext cx="1489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，不妨设</a:t>
              </a:r>
              <a:endParaRPr kumimoji="0" lang="zh-CN" sz="2000" b="1" i="0" u="none" strike="noStrike" cap="none" normalizeH="0" baseline="0" dirty="0">
                <a:ln>
                  <a:noFill/>
                </a:ln>
                <a:solidFill>
                  <a:schemeClr val="tx1"/>
                </a:solidFill>
                <a:effectLst/>
                <a:latin typeface="+mn-ea"/>
              </a:endParaRPr>
            </a:p>
          </p:txBody>
        </p:sp>
        <p:sp>
          <p:nvSpPr>
            <p:cNvPr id="42" name="Rectangle 212"/>
            <p:cNvSpPr>
              <a:spLocks noChangeArrowheads="1"/>
            </p:cNvSpPr>
            <p:nvPr/>
          </p:nvSpPr>
          <p:spPr bwMode="auto">
            <a:xfrm>
              <a:off x="6130415" y="1332745"/>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的前</a:t>
              </a:r>
              <a:endParaRPr kumimoji="0" lang="zh-CN" sz="2000" b="1" i="0" u="none" strike="noStrike" cap="none" normalizeH="0" baseline="0" dirty="0">
                <a:ln>
                  <a:noFill/>
                </a:ln>
                <a:solidFill>
                  <a:schemeClr val="tx1"/>
                </a:solidFill>
                <a:effectLst/>
                <a:latin typeface="+mn-ea"/>
              </a:endParaRPr>
            </a:p>
          </p:txBody>
        </p:sp>
        <p:sp>
          <p:nvSpPr>
            <p:cNvPr id="43" name="Rectangle 213"/>
            <p:cNvSpPr>
              <a:spLocks noChangeArrowheads="1"/>
            </p:cNvSpPr>
            <p:nvPr/>
          </p:nvSpPr>
          <p:spPr bwMode="auto">
            <a:xfrm>
              <a:off x="6894279" y="1355219"/>
              <a:ext cx="3028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个行向量线性无关，把</a:t>
              </a:r>
              <a:endParaRPr kumimoji="0" lang="zh-CN" sz="2000" b="1" i="0" u="none" strike="noStrike" cap="none" normalizeH="0" baseline="0" dirty="0">
                <a:ln>
                  <a:noFill/>
                </a:ln>
                <a:solidFill>
                  <a:schemeClr val="tx1"/>
                </a:solidFill>
                <a:effectLst/>
                <a:latin typeface="+mn-ea"/>
              </a:endParaRPr>
            </a:p>
          </p:txBody>
        </p:sp>
        <p:sp>
          <p:nvSpPr>
            <p:cNvPr id="44" name="Rectangle 215"/>
            <p:cNvSpPr>
              <a:spLocks noChangeArrowheads="1"/>
            </p:cNvSpPr>
            <p:nvPr/>
          </p:nvSpPr>
          <p:spPr bwMode="auto">
            <a:xfrm>
              <a:off x="9802385" y="1341248"/>
              <a:ext cx="18838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前</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t>
              </a:r>
              <a:r>
                <a:rPr kumimoji="0" lang="zh-CN" sz="2000" b="1" i="0" u="none" strike="noStrike" cap="none" normalizeH="0" baseline="0" dirty="0">
                  <a:ln>
                    <a:noFill/>
                  </a:ln>
                  <a:solidFill>
                    <a:schemeClr val="tx1"/>
                  </a:solidFill>
                  <a:effectLst/>
                  <a:latin typeface="+mn-ea"/>
                  <a:cs typeface="Times New Roman" panose="02020603050405020304" pitchFamily="18" charset="0"/>
                </a:rPr>
                <a:t>行构成的</a:t>
              </a:r>
              <a:endParaRPr kumimoji="0" lang="zh-CN" sz="2000" b="1" i="0" u="none" strike="noStrike" cap="none" normalizeH="0" baseline="0" dirty="0">
                <a:ln>
                  <a:noFill/>
                </a:ln>
                <a:solidFill>
                  <a:schemeClr val="tx1"/>
                </a:solidFill>
                <a:effectLst/>
                <a:latin typeface="+mn-ea"/>
              </a:endParaRPr>
            </a:p>
          </p:txBody>
        </p:sp>
      </p:grpSp>
      <p:grpSp>
        <p:nvGrpSpPr>
          <p:cNvPr id="45" name="组合 44"/>
          <p:cNvGrpSpPr/>
          <p:nvPr/>
        </p:nvGrpSpPr>
        <p:grpSpPr>
          <a:xfrm>
            <a:off x="1290028" y="4500420"/>
            <a:ext cx="10260944" cy="435194"/>
            <a:chOff x="1378498" y="3330839"/>
            <a:chExt cx="10260944" cy="435194"/>
          </a:xfrm>
        </p:grpSpPr>
        <p:graphicFrame>
          <p:nvGraphicFramePr>
            <p:cNvPr id="46" name="对象 45"/>
            <p:cNvGraphicFramePr>
              <a:graphicFrameLocks noChangeAspect="1"/>
            </p:cNvGraphicFramePr>
            <p:nvPr/>
          </p:nvGraphicFramePr>
          <p:xfrm>
            <a:off x="2015419" y="3369316"/>
            <a:ext cx="275424" cy="298376"/>
          </p:xfrm>
          <a:graphic>
            <a:graphicData uri="http://schemas.openxmlformats.org/presentationml/2006/ole">
              <mc:AlternateContent xmlns:mc="http://schemas.openxmlformats.org/markup-compatibility/2006">
                <mc:Choice xmlns:v="urn:schemas-microsoft-com:vml" Requires="v">
                  <p:oleObj name="Equation" r:id="rId25" imgW="152268" imgH="164957" progId="Equation.DSMT4">
                    <p:embed/>
                  </p:oleObj>
                </mc:Choice>
                <mc:Fallback>
                  <p:oleObj name="Equation" r:id="rId25" imgW="152268" imgH="164957" progId="Equation.DSMT4">
                    <p:embed/>
                    <p:pic>
                      <p:nvPicPr>
                        <p:cNvPr id="46" name="对象 4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15419" y="3369316"/>
                          <a:ext cx="275424" cy="298376"/>
                        </a:xfrm>
                        <a:prstGeom prst="rect">
                          <a:avLst/>
                        </a:prstGeom>
                        <a:noFill/>
                      </p:spPr>
                    </p:pic>
                  </p:oleObj>
                </mc:Fallback>
              </mc:AlternateContent>
            </a:graphicData>
          </a:graphic>
        </p:graphicFrame>
        <p:graphicFrame>
          <p:nvGraphicFramePr>
            <p:cNvPr id="47" name="对象 46"/>
            <p:cNvGraphicFramePr>
              <a:graphicFrameLocks noChangeAspect="1"/>
            </p:cNvGraphicFramePr>
            <p:nvPr/>
          </p:nvGraphicFramePr>
          <p:xfrm>
            <a:off x="5453489" y="3463378"/>
            <a:ext cx="206568" cy="229520"/>
          </p:xfrm>
          <a:graphic>
            <a:graphicData uri="http://schemas.openxmlformats.org/presentationml/2006/ole">
              <mc:AlternateContent xmlns:mc="http://schemas.openxmlformats.org/markup-compatibility/2006">
                <mc:Choice xmlns:v="urn:schemas-microsoft-com:vml" Requires="v">
                  <p:oleObj name="Equation" r:id="rId26" imgW="114102" imgH="126780" progId="Equation.DSMT4">
                    <p:embed/>
                  </p:oleObj>
                </mc:Choice>
                <mc:Fallback>
                  <p:oleObj name="Equation" r:id="rId26" imgW="114102" imgH="126780" progId="Equation.DSMT4">
                    <p:embed/>
                    <p:pic>
                      <p:nvPicPr>
                        <p:cNvPr id="47" name="对象 4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53489" y="3463378"/>
                          <a:ext cx="206568" cy="229520"/>
                        </a:xfrm>
                        <a:prstGeom prst="rect">
                          <a:avLst/>
                        </a:prstGeom>
                        <a:noFill/>
                      </p:spPr>
                    </p:pic>
                  </p:oleObj>
                </mc:Fallback>
              </mc:AlternateContent>
            </a:graphicData>
          </a:graphic>
        </p:graphicFrame>
        <p:graphicFrame>
          <p:nvGraphicFramePr>
            <p:cNvPr id="48" name="对象 47"/>
            <p:cNvGraphicFramePr>
              <a:graphicFrameLocks noChangeAspect="1"/>
            </p:cNvGraphicFramePr>
            <p:nvPr/>
          </p:nvGraphicFramePr>
          <p:xfrm>
            <a:off x="6647062" y="3412194"/>
            <a:ext cx="688560" cy="344280"/>
          </p:xfrm>
          <a:graphic>
            <a:graphicData uri="http://schemas.openxmlformats.org/presentationml/2006/ole">
              <mc:AlternateContent xmlns:mc="http://schemas.openxmlformats.org/markup-compatibility/2006">
                <mc:Choice xmlns:v="urn:schemas-microsoft-com:vml" Requires="v">
                  <p:oleObj name="Equation" r:id="rId28" imgW="380835" imgH="190417" progId="Equation.DSMT4">
                    <p:embed/>
                  </p:oleObj>
                </mc:Choice>
                <mc:Fallback>
                  <p:oleObj name="Equation" r:id="rId28" imgW="380835" imgH="190417" progId="Equation.DSMT4">
                    <p:embed/>
                    <p:pic>
                      <p:nvPicPr>
                        <p:cNvPr id="48" name="对象 4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647062" y="3412194"/>
                          <a:ext cx="688560" cy="344280"/>
                        </a:xfrm>
                        <a:prstGeom prst="rect">
                          <a:avLst/>
                        </a:prstGeom>
                        <a:noFill/>
                      </p:spPr>
                    </p:pic>
                  </p:oleObj>
                </mc:Fallback>
              </mc:AlternateContent>
            </a:graphicData>
          </a:graphic>
        </p:graphicFrame>
        <p:graphicFrame>
          <p:nvGraphicFramePr>
            <p:cNvPr id="49" name="对象 48"/>
            <p:cNvGraphicFramePr>
              <a:graphicFrameLocks noChangeAspect="1"/>
            </p:cNvGraphicFramePr>
            <p:nvPr/>
          </p:nvGraphicFramePr>
          <p:xfrm>
            <a:off x="8599899" y="3412081"/>
            <a:ext cx="826272" cy="344280"/>
          </p:xfrm>
          <a:graphic>
            <a:graphicData uri="http://schemas.openxmlformats.org/presentationml/2006/ole">
              <mc:AlternateContent xmlns:mc="http://schemas.openxmlformats.org/markup-compatibility/2006">
                <mc:Choice xmlns:v="urn:schemas-microsoft-com:vml" Requires="v">
                  <p:oleObj name="Equation" r:id="rId30" imgW="457200" imgH="190500" progId="Equation.DSMT4">
                    <p:embed/>
                  </p:oleObj>
                </mc:Choice>
                <mc:Fallback>
                  <p:oleObj name="Equation" r:id="rId30" imgW="457200" imgH="190500" progId="Equation.DSMT4">
                    <p:embed/>
                    <p:pic>
                      <p:nvPicPr>
                        <p:cNvPr id="49" name="对象 4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599899" y="3412081"/>
                          <a:ext cx="826272" cy="344280"/>
                        </a:xfrm>
                        <a:prstGeom prst="rect">
                          <a:avLst/>
                        </a:prstGeom>
                        <a:noFill/>
                      </p:spPr>
                    </p:pic>
                  </p:oleObj>
                </mc:Fallback>
              </mc:AlternateContent>
            </a:graphicData>
          </a:graphic>
        </p:graphicFrame>
        <p:graphicFrame>
          <p:nvGraphicFramePr>
            <p:cNvPr id="50" name="对象 49"/>
            <p:cNvGraphicFramePr>
              <a:graphicFrameLocks noChangeAspect="1"/>
            </p:cNvGraphicFramePr>
            <p:nvPr/>
          </p:nvGraphicFramePr>
          <p:xfrm>
            <a:off x="9960734" y="3420567"/>
            <a:ext cx="321328" cy="344280"/>
          </p:xfrm>
          <a:graphic>
            <a:graphicData uri="http://schemas.openxmlformats.org/presentationml/2006/ole">
              <mc:AlternateContent xmlns:mc="http://schemas.openxmlformats.org/markup-compatibility/2006">
                <mc:Choice xmlns:v="urn:schemas-microsoft-com:vml" Requires="v">
                  <p:oleObj name="Equation" r:id="rId32" imgW="177646" imgH="190335" progId="Equation.DSMT4">
                    <p:embed/>
                  </p:oleObj>
                </mc:Choice>
                <mc:Fallback>
                  <p:oleObj name="Equation" r:id="rId32" imgW="177646" imgH="190335" progId="Equation.DSMT4">
                    <p:embed/>
                    <p:pic>
                      <p:nvPicPr>
                        <p:cNvPr id="50" name="对象 4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960734" y="3420567"/>
                          <a:ext cx="321328" cy="344280"/>
                        </a:xfrm>
                        <a:prstGeom prst="rect">
                          <a:avLst/>
                        </a:prstGeom>
                        <a:noFill/>
                      </p:spPr>
                    </p:pic>
                  </p:oleObj>
                </mc:Fallback>
              </mc:AlternateContent>
            </a:graphicData>
          </a:graphic>
        </p:graphicFrame>
        <p:sp>
          <p:nvSpPr>
            <p:cNvPr id="51" name="Rectangle 230"/>
            <p:cNvSpPr>
              <a:spLocks noChangeArrowheads="1"/>
            </p:cNvSpPr>
            <p:nvPr/>
          </p:nvSpPr>
          <p:spPr bwMode="auto">
            <a:xfrm>
              <a:off x="1378498" y="3330839"/>
              <a:ext cx="721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tab pos="619125" algn="l"/>
                </a:tabLst>
              </a:pPr>
              <a:r>
                <a:rPr kumimoji="0" lang="zh-CN" altLang="en-US" sz="2000" b="1" i="0" u="none" strike="noStrike" cap="none" normalizeH="0" baseline="0" dirty="0">
                  <a:ln>
                    <a:noFill/>
                  </a:ln>
                  <a:solidFill>
                    <a:schemeClr val="tx1"/>
                  </a:solidFill>
                  <a:effectLst/>
                  <a:latin typeface="+mn-ea"/>
                </a:rPr>
                <a:t>若</a:t>
              </a:r>
            </a:p>
          </p:txBody>
        </p:sp>
        <p:sp>
          <p:nvSpPr>
            <p:cNvPr id="52" name="Rectangle 231"/>
            <p:cNvSpPr>
              <a:spLocks noChangeArrowheads="1"/>
            </p:cNvSpPr>
            <p:nvPr/>
          </p:nvSpPr>
          <p:spPr bwMode="auto">
            <a:xfrm>
              <a:off x="1952561" y="3342972"/>
              <a:ext cx="35413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的最高阶非零子式的阶数为</a:t>
              </a:r>
              <a:endParaRPr kumimoji="0" lang="zh-CN" sz="2000" b="1" i="0" u="none" strike="noStrike" cap="none" normalizeH="0" baseline="0" dirty="0">
                <a:ln>
                  <a:noFill/>
                </a:ln>
                <a:solidFill>
                  <a:schemeClr val="tx1"/>
                </a:solidFill>
                <a:effectLst/>
                <a:latin typeface="+mn-ea"/>
              </a:endParaRPr>
            </a:p>
          </p:txBody>
        </p:sp>
        <p:sp>
          <p:nvSpPr>
            <p:cNvPr id="53" name="Rectangle 232"/>
            <p:cNvSpPr>
              <a:spLocks noChangeArrowheads="1"/>
            </p:cNvSpPr>
            <p:nvPr/>
          </p:nvSpPr>
          <p:spPr bwMode="auto">
            <a:xfrm>
              <a:off x="5285697" y="3343888"/>
              <a:ext cx="1489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，则存在</a:t>
              </a:r>
              <a:endParaRPr kumimoji="0" lang="zh-CN" sz="2000" b="1" i="0" u="none" strike="noStrike" cap="none" normalizeH="0" baseline="0" dirty="0">
                <a:ln>
                  <a:noFill/>
                </a:ln>
                <a:solidFill>
                  <a:schemeClr val="tx1"/>
                </a:solidFill>
                <a:effectLst/>
                <a:latin typeface="+mn-ea"/>
              </a:endParaRPr>
            </a:p>
          </p:txBody>
        </p:sp>
        <p:sp>
          <p:nvSpPr>
            <p:cNvPr id="54" name="Rectangle 233"/>
            <p:cNvSpPr>
              <a:spLocks noChangeArrowheads="1"/>
            </p:cNvSpPr>
            <p:nvPr/>
          </p:nvSpPr>
          <p:spPr bwMode="auto">
            <a:xfrm>
              <a:off x="6950996" y="3352031"/>
              <a:ext cx="1745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，而所有的</a:t>
              </a:r>
              <a:endParaRPr kumimoji="0" lang="zh-CN" sz="2000" b="1" i="0" u="none" strike="noStrike" cap="none" normalizeH="0" baseline="0" dirty="0">
                <a:ln>
                  <a:noFill/>
                </a:ln>
                <a:solidFill>
                  <a:schemeClr val="tx1"/>
                </a:solidFill>
                <a:effectLst/>
                <a:latin typeface="+mn-ea"/>
              </a:endParaRPr>
            </a:p>
          </p:txBody>
        </p:sp>
        <p:sp>
          <p:nvSpPr>
            <p:cNvPr id="55" name="Rectangle 234"/>
            <p:cNvSpPr>
              <a:spLocks noChangeArrowheads="1"/>
            </p:cNvSpPr>
            <p:nvPr/>
          </p:nvSpPr>
          <p:spPr bwMode="auto">
            <a:xfrm>
              <a:off x="9060834" y="3340533"/>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，故</a:t>
              </a:r>
              <a:endParaRPr kumimoji="0" lang="zh-CN" sz="2000" b="1" i="0" u="none" strike="noStrike" cap="none" normalizeH="0" baseline="0">
                <a:ln>
                  <a:noFill/>
                </a:ln>
                <a:solidFill>
                  <a:schemeClr val="tx1"/>
                </a:solidFill>
                <a:effectLst/>
                <a:latin typeface="+mn-ea"/>
              </a:endParaRPr>
            </a:p>
          </p:txBody>
        </p:sp>
        <p:sp>
          <p:nvSpPr>
            <p:cNvPr id="56" name="Rectangle 235"/>
            <p:cNvSpPr>
              <a:spLocks noChangeArrowheads="1"/>
            </p:cNvSpPr>
            <p:nvPr/>
          </p:nvSpPr>
          <p:spPr bwMode="auto">
            <a:xfrm>
              <a:off x="9885436" y="3365923"/>
              <a:ext cx="1754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的行向量所</a:t>
              </a:r>
              <a:endParaRPr kumimoji="0" lang="zh-CN" sz="2000" b="1" i="0" u="none" strike="noStrike" cap="none" normalizeH="0" baseline="0" dirty="0">
                <a:ln>
                  <a:noFill/>
                </a:ln>
                <a:solidFill>
                  <a:schemeClr val="tx1"/>
                </a:solidFill>
                <a:effectLst/>
                <a:latin typeface="+mn-ea"/>
              </a:endParaRPr>
            </a:p>
          </p:txBody>
        </p:sp>
      </p:grpSp>
      <p:sp>
        <p:nvSpPr>
          <p:cNvPr id="57" name="Rectangle 242"/>
          <p:cNvSpPr>
            <a:spLocks noChangeArrowheads="1"/>
          </p:cNvSpPr>
          <p:nvPr/>
        </p:nvSpPr>
        <p:spPr bwMode="auto">
          <a:xfrm>
            <a:off x="162442" y="5785522"/>
            <a:ext cx="119507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tab pos="619125" algn="l"/>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综上讨论，矩阵的秩的基本结论是：矩阵的秩</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矩阵的行秩</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矩阵的列秩</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矩阵的非零子式的最高阶数；</a:t>
            </a:r>
            <a:endParaRPr kumimoji="0" lang="zh-CN" altLang="en-US" sz="2000" b="1" i="0" u="none" strike="noStrike" cap="none" normalizeH="0" baseline="0" dirty="0">
              <a:ln>
                <a:noFill/>
              </a:ln>
              <a:solidFill>
                <a:schemeClr val="tx1"/>
              </a:solidFill>
              <a:effectLst/>
              <a:latin typeface="+mn-ea"/>
            </a:endParaRPr>
          </a:p>
        </p:txBody>
      </p:sp>
      <p:sp>
        <p:nvSpPr>
          <p:cNvPr id="58" name="矩形 57"/>
          <p:cNvSpPr/>
          <p:nvPr/>
        </p:nvSpPr>
        <p:spPr>
          <a:xfrm>
            <a:off x="793085" y="2460847"/>
            <a:ext cx="700833" cy="400110"/>
          </a:xfrm>
          <a:prstGeom prst="rect">
            <a:avLst/>
          </a:prstGeom>
        </p:spPr>
        <p:txBody>
          <a:bodyPr wrap="none">
            <a:spAutoFit/>
          </a:bodyPr>
          <a:lstStyle/>
          <a:p>
            <a:r>
              <a:rPr lang="zh-CN" altLang="zh-CN" sz="2000" b="1" dirty="0">
                <a:solidFill>
                  <a:srgbClr val="0000FF"/>
                </a:solidFill>
                <a:latin typeface="+mn-ea"/>
                <a:cs typeface="Times New Roman" panose="02020603050405020304" pitchFamily="18" charset="0"/>
              </a:rPr>
              <a:t>证明</a:t>
            </a:r>
            <a:endParaRPr lang="zh-CN" altLang="en-US" sz="2000" dirty="0">
              <a:solidFill>
                <a:srgbClr val="0000FF"/>
              </a:solidFill>
            </a:endParaRPr>
          </a:p>
        </p:txBody>
      </p:sp>
      <p:grpSp>
        <p:nvGrpSpPr>
          <p:cNvPr id="59" name="组合 58"/>
          <p:cNvGrpSpPr/>
          <p:nvPr/>
        </p:nvGrpSpPr>
        <p:grpSpPr>
          <a:xfrm>
            <a:off x="1001047" y="2881952"/>
            <a:ext cx="9920154" cy="471501"/>
            <a:chOff x="1089517" y="1712371"/>
            <a:chExt cx="9920154" cy="471501"/>
          </a:xfrm>
        </p:grpSpPr>
        <p:graphicFrame>
          <p:nvGraphicFramePr>
            <p:cNvPr id="60" name="对象 59"/>
            <p:cNvGraphicFramePr>
              <a:graphicFrameLocks noChangeAspect="1"/>
            </p:cNvGraphicFramePr>
            <p:nvPr/>
          </p:nvGraphicFramePr>
          <p:xfrm>
            <a:off x="5464018" y="1839196"/>
            <a:ext cx="206568" cy="229520"/>
          </p:xfrm>
          <a:graphic>
            <a:graphicData uri="http://schemas.openxmlformats.org/presentationml/2006/ole">
              <mc:AlternateContent xmlns:mc="http://schemas.openxmlformats.org/markup-compatibility/2006">
                <mc:Choice xmlns:v="urn:schemas-microsoft-com:vml" Requires="v">
                  <p:oleObj name="Equation" r:id="rId34" imgW="114102" imgH="126780" progId="Equation.DSMT4">
                    <p:embed/>
                  </p:oleObj>
                </mc:Choice>
                <mc:Fallback>
                  <p:oleObj name="Equation" r:id="rId34" imgW="114102" imgH="126780" progId="Equation.DSMT4">
                    <p:embed/>
                    <p:pic>
                      <p:nvPicPr>
                        <p:cNvPr id="60" name="对象 5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64018" y="1839196"/>
                          <a:ext cx="206568" cy="229520"/>
                        </a:xfrm>
                        <a:prstGeom prst="rect">
                          <a:avLst/>
                        </a:prstGeom>
                        <a:noFill/>
                      </p:spPr>
                    </p:pic>
                  </p:oleObj>
                </mc:Fallback>
              </mc:AlternateContent>
            </a:graphicData>
          </a:graphic>
        </p:graphicFrame>
        <p:graphicFrame>
          <p:nvGraphicFramePr>
            <p:cNvPr id="61" name="对象 60"/>
            <p:cNvGraphicFramePr>
              <a:graphicFrameLocks noChangeAspect="1"/>
            </p:cNvGraphicFramePr>
            <p:nvPr/>
          </p:nvGraphicFramePr>
          <p:xfrm>
            <a:off x="2985491" y="1770736"/>
            <a:ext cx="298376" cy="413136"/>
          </p:xfrm>
          <a:graphic>
            <a:graphicData uri="http://schemas.openxmlformats.org/presentationml/2006/ole">
              <mc:AlternateContent xmlns:mc="http://schemas.openxmlformats.org/markup-compatibility/2006">
                <mc:Choice xmlns:v="urn:schemas-microsoft-com:vml" Requires="v">
                  <p:oleObj name="Equation" r:id="rId35" imgW="165028" imgH="228501" progId="Equation.DSMT4">
                    <p:embed/>
                  </p:oleObj>
                </mc:Choice>
                <mc:Fallback>
                  <p:oleObj name="Equation" r:id="rId35" imgW="165028" imgH="228501" progId="Equation.DSMT4">
                    <p:embed/>
                    <p:pic>
                      <p:nvPicPr>
                        <p:cNvPr id="61" name="对象 6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985491" y="1770736"/>
                          <a:ext cx="298376" cy="413136"/>
                        </a:xfrm>
                        <a:prstGeom prst="rect">
                          <a:avLst/>
                        </a:prstGeom>
                        <a:noFill/>
                      </p:spPr>
                    </p:pic>
                  </p:oleObj>
                </mc:Fallback>
              </mc:AlternateContent>
            </a:graphicData>
          </a:graphic>
        </p:graphicFrame>
        <p:graphicFrame>
          <p:nvGraphicFramePr>
            <p:cNvPr id="62" name="对象 61"/>
            <p:cNvGraphicFramePr>
              <a:graphicFrameLocks noChangeAspect="1"/>
            </p:cNvGraphicFramePr>
            <p:nvPr/>
          </p:nvGraphicFramePr>
          <p:xfrm>
            <a:off x="2157329" y="1734931"/>
            <a:ext cx="298376" cy="413136"/>
          </p:xfrm>
          <a:graphic>
            <a:graphicData uri="http://schemas.openxmlformats.org/presentationml/2006/ole">
              <mc:AlternateContent xmlns:mc="http://schemas.openxmlformats.org/markup-compatibility/2006">
                <mc:Choice xmlns:v="urn:schemas-microsoft-com:vml" Requires="v">
                  <p:oleObj name="Equation" r:id="rId37" imgW="165028" imgH="228501" progId="Equation.DSMT4">
                    <p:embed/>
                  </p:oleObj>
                </mc:Choice>
                <mc:Fallback>
                  <p:oleObj name="Equation" r:id="rId37" imgW="165028" imgH="228501" progId="Equation.DSMT4">
                    <p:embed/>
                    <p:pic>
                      <p:nvPicPr>
                        <p:cNvPr id="62" name="对象 6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57329" y="1734931"/>
                          <a:ext cx="298376" cy="413136"/>
                        </a:xfrm>
                        <a:prstGeom prst="rect">
                          <a:avLst/>
                        </a:prstGeom>
                        <a:noFill/>
                      </p:spPr>
                    </p:pic>
                  </p:oleObj>
                </mc:Fallback>
              </mc:AlternateContent>
            </a:graphicData>
          </a:graphic>
        </p:graphicFrame>
        <p:graphicFrame>
          <p:nvGraphicFramePr>
            <p:cNvPr id="63" name="对象 62"/>
            <p:cNvGraphicFramePr>
              <a:graphicFrameLocks noChangeAspect="1"/>
            </p:cNvGraphicFramePr>
            <p:nvPr/>
          </p:nvGraphicFramePr>
          <p:xfrm>
            <a:off x="4206032" y="1757756"/>
            <a:ext cx="298376" cy="413136"/>
          </p:xfrm>
          <a:graphic>
            <a:graphicData uri="http://schemas.openxmlformats.org/presentationml/2006/ole">
              <mc:AlternateContent xmlns:mc="http://schemas.openxmlformats.org/markup-compatibility/2006">
                <mc:Choice xmlns:v="urn:schemas-microsoft-com:vml" Requires="v">
                  <p:oleObj name="Equation" r:id="rId38" imgW="165028" imgH="228501" progId="Equation.DSMT4">
                    <p:embed/>
                  </p:oleObj>
                </mc:Choice>
                <mc:Fallback>
                  <p:oleObj name="Equation" r:id="rId38" imgW="165028" imgH="228501" progId="Equation.DSMT4">
                    <p:embed/>
                    <p:pic>
                      <p:nvPicPr>
                        <p:cNvPr id="63" name="对象 6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206032" y="1757756"/>
                          <a:ext cx="298376" cy="413136"/>
                        </a:xfrm>
                        <a:prstGeom prst="rect">
                          <a:avLst/>
                        </a:prstGeom>
                        <a:noFill/>
                      </p:spPr>
                    </p:pic>
                  </p:oleObj>
                </mc:Fallback>
              </mc:AlternateContent>
            </a:graphicData>
          </a:graphic>
        </p:graphicFrame>
        <p:graphicFrame>
          <p:nvGraphicFramePr>
            <p:cNvPr id="64" name="对象 63"/>
            <p:cNvGraphicFramePr>
              <a:graphicFrameLocks noChangeAspect="1"/>
            </p:cNvGraphicFramePr>
            <p:nvPr/>
          </p:nvGraphicFramePr>
          <p:xfrm>
            <a:off x="7852142" y="1861441"/>
            <a:ext cx="206568" cy="229520"/>
          </p:xfrm>
          <a:graphic>
            <a:graphicData uri="http://schemas.openxmlformats.org/presentationml/2006/ole">
              <mc:AlternateContent xmlns:mc="http://schemas.openxmlformats.org/markup-compatibility/2006">
                <mc:Choice xmlns:v="urn:schemas-microsoft-com:vml" Requires="v">
                  <p:oleObj name="Equation" r:id="rId39" imgW="114102" imgH="126780" progId="Equation.DSMT4">
                    <p:embed/>
                  </p:oleObj>
                </mc:Choice>
                <mc:Fallback>
                  <p:oleObj name="Equation" r:id="rId39" imgW="114102" imgH="126780" progId="Equation.DSMT4">
                    <p:embed/>
                    <p:pic>
                      <p:nvPicPr>
                        <p:cNvPr id="64" name="对象 6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852142" y="1861441"/>
                          <a:ext cx="206568" cy="229520"/>
                        </a:xfrm>
                        <a:prstGeom prst="rect">
                          <a:avLst/>
                        </a:prstGeom>
                        <a:noFill/>
                      </p:spPr>
                    </p:pic>
                  </p:oleObj>
                </mc:Fallback>
              </mc:AlternateContent>
            </a:graphicData>
          </a:graphic>
        </p:graphicFrame>
        <p:graphicFrame>
          <p:nvGraphicFramePr>
            <p:cNvPr id="65" name="对象 64"/>
            <p:cNvGraphicFramePr>
              <a:graphicFrameLocks noChangeAspect="1"/>
            </p:cNvGraphicFramePr>
            <p:nvPr/>
          </p:nvGraphicFramePr>
          <p:xfrm>
            <a:off x="6950350" y="1753901"/>
            <a:ext cx="298376" cy="413136"/>
          </p:xfrm>
          <a:graphic>
            <a:graphicData uri="http://schemas.openxmlformats.org/presentationml/2006/ole">
              <mc:AlternateContent xmlns:mc="http://schemas.openxmlformats.org/markup-compatibility/2006">
                <mc:Choice xmlns:v="urn:schemas-microsoft-com:vml" Requires="v">
                  <p:oleObj name="Equation" r:id="rId41" imgW="165028" imgH="228501" progId="Equation.DSMT4">
                    <p:embed/>
                  </p:oleObj>
                </mc:Choice>
                <mc:Fallback>
                  <p:oleObj name="Equation" r:id="rId41" imgW="165028" imgH="228501" progId="Equation.DSMT4">
                    <p:embed/>
                    <p:pic>
                      <p:nvPicPr>
                        <p:cNvPr id="65" name="对象 6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950350" y="1753901"/>
                          <a:ext cx="298376" cy="413136"/>
                        </a:xfrm>
                        <a:prstGeom prst="rect">
                          <a:avLst/>
                        </a:prstGeom>
                        <a:noFill/>
                      </p:spPr>
                    </p:pic>
                  </p:oleObj>
                </mc:Fallback>
              </mc:AlternateContent>
            </a:graphicData>
          </a:graphic>
        </p:graphicFrame>
        <p:sp>
          <p:nvSpPr>
            <p:cNvPr id="66" name="Rectangle 216"/>
            <p:cNvSpPr>
              <a:spLocks noChangeArrowheads="1"/>
            </p:cNvSpPr>
            <p:nvPr/>
          </p:nvSpPr>
          <p:spPr bwMode="auto">
            <a:xfrm>
              <a:off x="2100170" y="1715262"/>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，则</a:t>
              </a:r>
              <a:endParaRPr kumimoji="0" lang="zh-CN" sz="2000" b="1" i="0" u="none" strike="noStrike" cap="none" normalizeH="0" baseline="0" dirty="0">
                <a:ln>
                  <a:noFill/>
                </a:ln>
                <a:solidFill>
                  <a:schemeClr val="tx1"/>
                </a:solidFill>
                <a:effectLst/>
                <a:latin typeface="+mn-ea"/>
              </a:endParaRPr>
            </a:p>
          </p:txBody>
        </p:sp>
        <p:sp>
          <p:nvSpPr>
            <p:cNvPr id="67" name="Rectangle 217"/>
            <p:cNvSpPr>
              <a:spLocks noChangeArrowheads="1"/>
            </p:cNvSpPr>
            <p:nvPr/>
          </p:nvSpPr>
          <p:spPr bwMode="auto">
            <a:xfrm>
              <a:off x="2930758" y="1712371"/>
              <a:ext cx="13612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的列秩</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68" name="Rectangle 218"/>
            <p:cNvSpPr>
              <a:spLocks noChangeArrowheads="1"/>
            </p:cNvSpPr>
            <p:nvPr/>
          </p:nvSpPr>
          <p:spPr bwMode="auto">
            <a:xfrm>
              <a:off x="4179064" y="1731015"/>
              <a:ext cx="13612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的行秩</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69" name="Rectangle 219"/>
            <p:cNvSpPr>
              <a:spLocks noChangeArrowheads="1"/>
            </p:cNvSpPr>
            <p:nvPr/>
          </p:nvSpPr>
          <p:spPr bwMode="auto">
            <a:xfrm>
              <a:off x="5296454" y="1743363"/>
              <a:ext cx="1745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。不妨再设</a:t>
              </a:r>
              <a:endParaRPr kumimoji="0" lang="zh-CN" sz="2000" b="1" i="0" u="none" strike="noStrike" cap="none" normalizeH="0" baseline="0" dirty="0">
                <a:ln>
                  <a:noFill/>
                </a:ln>
                <a:solidFill>
                  <a:schemeClr val="tx1"/>
                </a:solidFill>
                <a:effectLst/>
                <a:latin typeface="+mn-ea"/>
              </a:endParaRPr>
            </a:p>
          </p:txBody>
        </p:sp>
        <p:sp>
          <p:nvSpPr>
            <p:cNvPr id="70" name="Rectangle 220"/>
            <p:cNvSpPr>
              <a:spLocks noChangeArrowheads="1"/>
            </p:cNvSpPr>
            <p:nvPr/>
          </p:nvSpPr>
          <p:spPr bwMode="auto">
            <a:xfrm>
              <a:off x="6936578" y="1730209"/>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的前</a:t>
              </a:r>
              <a:endParaRPr kumimoji="0" lang="zh-CN" sz="2000" b="1" i="0" u="none" strike="noStrike" cap="none" normalizeH="0" baseline="0" dirty="0">
                <a:ln>
                  <a:noFill/>
                </a:ln>
                <a:solidFill>
                  <a:schemeClr val="tx1"/>
                </a:solidFill>
                <a:effectLst/>
                <a:latin typeface="+mn-ea"/>
              </a:endParaRPr>
            </a:p>
          </p:txBody>
        </p:sp>
        <p:sp>
          <p:nvSpPr>
            <p:cNvPr id="71" name="Rectangle 221"/>
            <p:cNvSpPr>
              <a:spLocks noChangeArrowheads="1"/>
            </p:cNvSpPr>
            <p:nvPr/>
          </p:nvSpPr>
          <p:spPr bwMode="auto">
            <a:xfrm>
              <a:off x="7707164" y="1725030"/>
              <a:ext cx="33025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个列向量线性无关，则由</a:t>
              </a:r>
              <a:endParaRPr kumimoji="0" lang="zh-CN" altLang="en-US" sz="2000" b="1" i="0" u="none" strike="noStrike" cap="none" normalizeH="0" baseline="0" dirty="0">
                <a:ln>
                  <a:noFill/>
                </a:ln>
                <a:solidFill>
                  <a:schemeClr val="tx1"/>
                </a:solidFill>
                <a:effectLst/>
                <a:latin typeface="+mn-ea"/>
              </a:endParaRPr>
            </a:p>
          </p:txBody>
        </p:sp>
        <p:sp>
          <p:nvSpPr>
            <p:cNvPr id="72" name="矩形 71"/>
            <p:cNvSpPr/>
            <p:nvPr/>
          </p:nvSpPr>
          <p:spPr>
            <a:xfrm>
              <a:off x="1089517" y="1753901"/>
              <a:ext cx="1217000" cy="400110"/>
            </a:xfrm>
            <a:prstGeom prst="rect">
              <a:avLst/>
            </a:prstGeom>
          </p:spPr>
          <p:txBody>
            <a:bodyPr wrap="none">
              <a:spAutoFit/>
            </a:bodyPr>
            <a:lstStyle/>
            <a:p>
              <a:r>
                <a:rPr lang="zh-CN" altLang="zh-CN" sz="2000" b="1" dirty="0">
                  <a:latin typeface="+mn-ea"/>
                  <a:cs typeface="Times New Roman" panose="02020603050405020304" pitchFamily="18" charset="0"/>
                </a:rPr>
                <a:t>矩阵记作</a:t>
              </a:r>
              <a:endParaRPr lang="zh-CN" altLang="en-US" sz="2000" dirty="0"/>
            </a:p>
          </p:txBody>
        </p:sp>
      </p:grpSp>
      <p:grpSp>
        <p:nvGrpSpPr>
          <p:cNvPr id="73" name="组合 72"/>
          <p:cNvGrpSpPr/>
          <p:nvPr/>
        </p:nvGrpSpPr>
        <p:grpSpPr>
          <a:xfrm>
            <a:off x="686159" y="3363046"/>
            <a:ext cx="10836167" cy="432022"/>
            <a:chOff x="774629" y="2193465"/>
            <a:chExt cx="10836167" cy="432022"/>
          </a:xfrm>
        </p:grpSpPr>
        <p:graphicFrame>
          <p:nvGraphicFramePr>
            <p:cNvPr id="74" name="对象 73"/>
            <p:cNvGraphicFramePr>
              <a:graphicFrameLocks noChangeAspect="1"/>
            </p:cNvGraphicFramePr>
            <p:nvPr/>
          </p:nvGraphicFramePr>
          <p:xfrm>
            <a:off x="3027819" y="2254405"/>
            <a:ext cx="275424" cy="298376"/>
          </p:xfrm>
          <a:graphic>
            <a:graphicData uri="http://schemas.openxmlformats.org/presentationml/2006/ole">
              <mc:AlternateContent xmlns:mc="http://schemas.openxmlformats.org/markup-compatibility/2006">
                <mc:Choice xmlns:v="urn:schemas-microsoft-com:vml" Requires="v">
                  <p:oleObj name="Equation" r:id="rId42" imgW="152268" imgH="164957" progId="Equation.DSMT4">
                    <p:embed/>
                  </p:oleObj>
                </mc:Choice>
                <mc:Fallback>
                  <p:oleObj name="Equation" r:id="rId42" imgW="152268" imgH="164957" progId="Equation.DSMT4">
                    <p:embed/>
                    <p:pic>
                      <p:nvPicPr>
                        <p:cNvPr id="74" name="对象 7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27819" y="2254405"/>
                          <a:ext cx="275424" cy="298376"/>
                        </a:xfrm>
                        <a:prstGeom prst="rect">
                          <a:avLst/>
                        </a:prstGeom>
                        <a:noFill/>
                      </p:spPr>
                    </p:pic>
                  </p:oleObj>
                </mc:Fallback>
              </mc:AlternateContent>
            </a:graphicData>
          </a:graphic>
        </p:graphicFrame>
        <p:graphicFrame>
          <p:nvGraphicFramePr>
            <p:cNvPr id="75" name="对象 74"/>
            <p:cNvGraphicFramePr>
              <a:graphicFrameLocks noChangeAspect="1"/>
            </p:cNvGraphicFramePr>
            <p:nvPr/>
          </p:nvGraphicFramePr>
          <p:xfrm>
            <a:off x="4642880" y="2287004"/>
            <a:ext cx="206568" cy="229520"/>
          </p:xfrm>
          <a:graphic>
            <a:graphicData uri="http://schemas.openxmlformats.org/presentationml/2006/ole">
              <mc:AlternateContent xmlns:mc="http://schemas.openxmlformats.org/markup-compatibility/2006">
                <mc:Choice xmlns:v="urn:schemas-microsoft-com:vml" Requires="v">
                  <p:oleObj name="Equation" r:id="rId43" imgW="114102" imgH="126780" progId="Equation.DSMT4">
                    <p:embed/>
                  </p:oleObj>
                </mc:Choice>
                <mc:Fallback>
                  <p:oleObj name="Equation" r:id="rId43" imgW="114102" imgH="126780" progId="Equation.DSMT4">
                    <p:embed/>
                    <p:pic>
                      <p:nvPicPr>
                        <p:cNvPr id="75" name="对象 7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42880" y="2287004"/>
                          <a:ext cx="206568" cy="229520"/>
                        </a:xfrm>
                        <a:prstGeom prst="rect">
                          <a:avLst/>
                        </a:prstGeom>
                        <a:noFill/>
                      </p:spPr>
                    </p:pic>
                  </p:oleObj>
                </mc:Fallback>
              </mc:AlternateContent>
            </a:graphicData>
          </a:graphic>
        </p:graphicFrame>
        <p:graphicFrame>
          <p:nvGraphicFramePr>
            <p:cNvPr id="76" name="对象 75"/>
            <p:cNvGraphicFramePr>
              <a:graphicFrameLocks noChangeAspect="1"/>
            </p:cNvGraphicFramePr>
            <p:nvPr/>
          </p:nvGraphicFramePr>
          <p:xfrm>
            <a:off x="8270763" y="2268215"/>
            <a:ext cx="275424" cy="298376"/>
          </p:xfrm>
          <a:graphic>
            <a:graphicData uri="http://schemas.openxmlformats.org/presentationml/2006/ole">
              <mc:AlternateContent xmlns:mc="http://schemas.openxmlformats.org/markup-compatibility/2006">
                <mc:Choice xmlns:v="urn:schemas-microsoft-com:vml" Requires="v">
                  <p:oleObj name="Equation" r:id="rId44" imgW="152268" imgH="164957" progId="Equation.DSMT4">
                    <p:embed/>
                  </p:oleObj>
                </mc:Choice>
                <mc:Fallback>
                  <p:oleObj name="Equation" r:id="rId44" imgW="152268" imgH="164957" progId="Equation.DSMT4">
                    <p:embed/>
                    <p:pic>
                      <p:nvPicPr>
                        <p:cNvPr id="76" name="对象 7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70763" y="2268215"/>
                          <a:ext cx="275424" cy="298376"/>
                        </a:xfrm>
                        <a:prstGeom prst="rect">
                          <a:avLst/>
                        </a:prstGeom>
                        <a:noFill/>
                      </p:spPr>
                    </p:pic>
                  </p:oleObj>
                </mc:Fallback>
              </mc:AlternateContent>
            </a:graphicData>
          </a:graphic>
        </p:graphicFrame>
        <p:graphicFrame>
          <p:nvGraphicFramePr>
            <p:cNvPr id="77" name="对象 76"/>
            <p:cNvGraphicFramePr>
              <a:graphicFrameLocks noChangeAspect="1"/>
            </p:cNvGraphicFramePr>
            <p:nvPr/>
          </p:nvGraphicFramePr>
          <p:xfrm>
            <a:off x="9392958" y="2275147"/>
            <a:ext cx="550848" cy="298376"/>
          </p:xfrm>
          <a:graphic>
            <a:graphicData uri="http://schemas.openxmlformats.org/presentationml/2006/ole">
              <mc:AlternateContent xmlns:mc="http://schemas.openxmlformats.org/markup-compatibility/2006">
                <mc:Choice xmlns:v="urn:schemas-microsoft-com:vml" Requires="v">
                  <p:oleObj name="Equation" r:id="rId45" imgW="304536" imgH="164957" progId="Equation.DSMT4">
                    <p:embed/>
                  </p:oleObj>
                </mc:Choice>
                <mc:Fallback>
                  <p:oleObj name="Equation" r:id="rId45" imgW="304536" imgH="164957" progId="Equation.DSMT4">
                    <p:embed/>
                    <p:pic>
                      <p:nvPicPr>
                        <p:cNvPr id="77" name="对象 7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392958" y="2275147"/>
                          <a:ext cx="550848" cy="298376"/>
                        </a:xfrm>
                        <a:prstGeom prst="rect">
                          <a:avLst/>
                        </a:prstGeom>
                        <a:noFill/>
                      </p:spPr>
                    </p:pic>
                  </p:oleObj>
                </mc:Fallback>
              </mc:AlternateContent>
            </a:graphicData>
          </a:graphic>
        </p:graphicFrame>
        <p:sp>
          <p:nvSpPr>
            <p:cNvPr id="78" name="Rectangle 222"/>
            <p:cNvSpPr>
              <a:spLocks noChangeArrowheads="1"/>
            </p:cNvSpPr>
            <p:nvPr/>
          </p:nvSpPr>
          <p:spPr bwMode="auto">
            <a:xfrm>
              <a:off x="2953109" y="2208786"/>
              <a:ext cx="1745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的左上角的</a:t>
              </a:r>
              <a:endParaRPr kumimoji="0" lang="zh-CN" sz="2000" b="1" i="0" u="none" strike="noStrike" cap="none" normalizeH="0" baseline="0" dirty="0">
                <a:ln>
                  <a:noFill/>
                </a:ln>
                <a:solidFill>
                  <a:schemeClr val="tx1"/>
                </a:solidFill>
                <a:effectLst/>
                <a:latin typeface="+mn-ea"/>
              </a:endParaRPr>
            </a:p>
          </p:txBody>
        </p:sp>
        <p:sp>
          <p:nvSpPr>
            <p:cNvPr id="79" name="Rectangle 223"/>
            <p:cNvSpPr>
              <a:spLocks noChangeArrowheads="1"/>
            </p:cNvSpPr>
            <p:nvPr/>
          </p:nvSpPr>
          <p:spPr bwMode="auto">
            <a:xfrm>
              <a:off x="4524199" y="2204581"/>
              <a:ext cx="37978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阶主子式为非零子式，又因为</a:t>
              </a:r>
              <a:endParaRPr kumimoji="0" lang="zh-CN" sz="2000" b="1" i="0" u="none" strike="noStrike" cap="none" normalizeH="0" baseline="0" dirty="0">
                <a:ln>
                  <a:noFill/>
                </a:ln>
                <a:solidFill>
                  <a:schemeClr val="tx1"/>
                </a:solidFill>
                <a:effectLst/>
                <a:latin typeface="+mn-ea"/>
              </a:endParaRPr>
            </a:p>
          </p:txBody>
        </p:sp>
        <p:sp>
          <p:nvSpPr>
            <p:cNvPr id="80" name="Rectangle 225"/>
            <p:cNvSpPr>
              <a:spLocks noChangeArrowheads="1"/>
            </p:cNvSpPr>
            <p:nvPr/>
          </p:nvSpPr>
          <p:spPr bwMode="auto">
            <a:xfrm>
              <a:off x="9598707" y="2225377"/>
              <a:ext cx="20120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个行向量线性</a:t>
              </a:r>
              <a:endParaRPr kumimoji="0" lang="zh-CN" sz="2000" b="1" i="0" u="none" strike="noStrike" cap="none" normalizeH="0" baseline="0" dirty="0">
                <a:ln>
                  <a:noFill/>
                </a:ln>
                <a:solidFill>
                  <a:schemeClr val="tx1"/>
                </a:solidFill>
                <a:effectLst/>
                <a:latin typeface="+mn-ea"/>
              </a:endParaRPr>
            </a:p>
          </p:txBody>
        </p:sp>
        <p:sp>
          <p:nvSpPr>
            <p:cNvPr id="81" name="Rectangle 236"/>
            <p:cNvSpPr>
              <a:spLocks noChangeArrowheads="1"/>
            </p:cNvSpPr>
            <p:nvPr/>
          </p:nvSpPr>
          <p:spPr bwMode="auto">
            <a:xfrm>
              <a:off x="8216375" y="2214014"/>
              <a:ext cx="1237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任意</a:t>
              </a:r>
              <a:endParaRPr kumimoji="0" lang="zh-CN" sz="2000" b="1" i="0" u="none" strike="noStrike" cap="none" normalizeH="0" baseline="0" dirty="0">
                <a:ln>
                  <a:noFill/>
                </a:ln>
                <a:solidFill>
                  <a:schemeClr val="tx1"/>
                </a:solidFill>
                <a:effectLst/>
                <a:latin typeface="+mn-ea"/>
              </a:endParaRPr>
            </a:p>
          </p:txBody>
        </p:sp>
        <p:sp>
          <p:nvSpPr>
            <p:cNvPr id="82" name="矩形 81"/>
            <p:cNvSpPr/>
            <p:nvPr/>
          </p:nvSpPr>
          <p:spPr>
            <a:xfrm>
              <a:off x="774629" y="2193465"/>
              <a:ext cx="2403222"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solidFill>
                    <a:srgbClr val="0000FF"/>
                  </a:solidFill>
                  <a:latin typeface="+mn-ea"/>
                  <a:cs typeface="Times New Roman" panose="02020603050405020304" pitchFamily="18" charset="0"/>
                </a:rPr>
                <a:t>定理</a:t>
              </a:r>
              <a:r>
                <a:rPr lang="en-US" altLang="zh-CN" sz="2000" b="1" dirty="0">
                  <a:solidFill>
                    <a:srgbClr val="0000FF"/>
                  </a:solidFill>
                  <a:latin typeface="+mn-ea"/>
                  <a:cs typeface="Times New Roman" panose="02020603050405020304" pitchFamily="18" charset="0"/>
                </a:rPr>
                <a:t>2.5.6</a:t>
              </a:r>
              <a:r>
                <a:rPr lang="zh-CN" altLang="en-US" sz="2000" b="1" dirty="0">
                  <a:latin typeface="+mn-ea"/>
                  <a:cs typeface="Times New Roman" panose="02020603050405020304" pitchFamily="18" charset="0"/>
                </a:rPr>
                <a:t>可知，</a:t>
              </a:r>
              <a:endParaRPr lang="zh-CN" altLang="en-US" sz="2000" b="1" dirty="0">
                <a:latin typeface="+mn-ea"/>
              </a:endParaRPr>
            </a:p>
          </p:txBody>
        </p:sp>
      </p:grpSp>
      <p:grpSp>
        <p:nvGrpSpPr>
          <p:cNvPr id="83" name="组合 82"/>
          <p:cNvGrpSpPr/>
          <p:nvPr/>
        </p:nvGrpSpPr>
        <p:grpSpPr>
          <a:xfrm>
            <a:off x="652395" y="3746141"/>
            <a:ext cx="10981396" cy="433105"/>
            <a:chOff x="21767" y="2607970"/>
            <a:chExt cx="10981396" cy="433105"/>
          </a:xfrm>
        </p:grpSpPr>
        <p:graphicFrame>
          <p:nvGraphicFramePr>
            <p:cNvPr id="84" name="对象 83"/>
            <p:cNvGraphicFramePr>
              <a:graphicFrameLocks noChangeAspect="1"/>
            </p:cNvGraphicFramePr>
            <p:nvPr/>
          </p:nvGraphicFramePr>
          <p:xfrm>
            <a:off x="2202530" y="2686407"/>
            <a:ext cx="275424" cy="298376"/>
          </p:xfrm>
          <a:graphic>
            <a:graphicData uri="http://schemas.openxmlformats.org/presentationml/2006/ole">
              <mc:AlternateContent xmlns:mc="http://schemas.openxmlformats.org/markup-compatibility/2006">
                <mc:Choice xmlns:v="urn:schemas-microsoft-com:vml" Requires="v">
                  <p:oleObj name="Equation" r:id="rId47" imgW="152268" imgH="164957" progId="Equation.DSMT4">
                    <p:embed/>
                  </p:oleObj>
                </mc:Choice>
                <mc:Fallback>
                  <p:oleObj name="Equation" r:id="rId47" imgW="152268" imgH="164957" progId="Equation.DSMT4">
                    <p:embed/>
                    <p:pic>
                      <p:nvPicPr>
                        <p:cNvPr id="84" name="对象 8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02530" y="2686407"/>
                          <a:ext cx="275424" cy="298376"/>
                        </a:xfrm>
                        <a:prstGeom prst="rect">
                          <a:avLst/>
                        </a:prstGeom>
                        <a:noFill/>
                      </p:spPr>
                    </p:pic>
                  </p:oleObj>
                </mc:Fallback>
              </mc:AlternateContent>
            </a:graphicData>
          </a:graphic>
        </p:graphicFrame>
        <p:graphicFrame>
          <p:nvGraphicFramePr>
            <p:cNvPr id="85" name="对象 84"/>
            <p:cNvGraphicFramePr>
              <a:graphicFrameLocks noChangeAspect="1"/>
            </p:cNvGraphicFramePr>
            <p:nvPr/>
          </p:nvGraphicFramePr>
          <p:xfrm>
            <a:off x="3322353" y="2649482"/>
            <a:ext cx="550848" cy="298376"/>
          </p:xfrm>
          <a:graphic>
            <a:graphicData uri="http://schemas.openxmlformats.org/presentationml/2006/ole">
              <mc:AlternateContent xmlns:mc="http://schemas.openxmlformats.org/markup-compatibility/2006">
                <mc:Choice xmlns:v="urn:schemas-microsoft-com:vml" Requires="v">
                  <p:oleObj name="Equation" r:id="rId48" imgW="304536" imgH="164957" progId="Equation.DSMT4">
                    <p:embed/>
                  </p:oleObj>
                </mc:Choice>
                <mc:Fallback>
                  <p:oleObj name="Equation" r:id="rId48" imgW="304536" imgH="164957" progId="Equation.DSMT4">
                    <p:embed/>
                    <p:pic>
                      <p:nvPicPr>
                        <p:cNvPr id="85" name="对象 84"/>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322353" y="2649482"/>
                          <a:ext cx="550848" cy="298376"/>
                        </a:xfrm>
                        <a:prstGeom prst="rect">
                          <a:avLst/>
                        </a:prstGeom>
                        <a:noFill/>
                      </p:spPr>
                    </p:pic>
                  </p:oleObj>
                </mc:Fallback>
              </mc:AlternateContent>
            </a:graphicData>
          </a:graphic>
        </p:graphicFrame>
        <p:graphicFrame>
          <p:nvGraphicFramePr>
            <p:cNvPr id="86" name="对象 85"/>
            <p:cNvGraphicFramePr>
              <a:graphicFrameLocks noChangeAspect="1"/>
            </p:cNvGraphicFramePr>
            <p:nvPr/>
          </p:nvGraphicFramePr>
          <p:xfrm>
            <a:off x="5895523" y="2657658"/>
            <a:ext cx="550848" cy="298376"/>
          </p:xfrm>
          <a:graphic>
            <a:graphicData uri="http://schemas.openxmlformats.org/presentationml/2006/ole">
              <mc:AlternateContent xmlns:mc="http://schemas.openxmlformats.org/markup-compatibility/2006">
                <mc:Choice xmlns:v="urn:schemas-microsoft-com:vml" Requires="v">
                  <p:oleObj name="Equation" r:id="rId49" imgW="304536" imgH="164957" progId="Equation.DSMT4">
                    <p:embed/>
                  </p:oleObj>
                </mc:Choice>
                <mc:Fallback>
                  <p:oleObj name="Equation" r:id="rId49" imgW="304536" imgH="164957" progId="Equation.DSMT4">
                    <p:embed/>
                    <p:pic>
                      <p:nvPicPr>
                        <p:cNvPr id="86" name="对象 8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895523" y="2657658"/>
                          <a:ext cx="550848" cy="298376"/>
                        </a:xfrm>
                        <a:prstGeom prst="rect">
                          <a:avLst/>
                        </a:prstGeom>
                        <a:noFill/>
                      </p:spPr>
                    </p:pic>
                  </p:oleObj>
                </mc:Fallback>
              </mc:AlternateContent>
            </a:graphicData>
          </a:graphic>
        </p:graphicFrame>
        <p:graphicFrame>
          <p:nvGraphicFramePr>
            <p:cNvPr id="87" name="对象 86"/>
            <p:cNvGraphicFramePr>
              <a:graphicFrameLocks noChangeAspect="1"/>
            </p:cNvGraphicFramePr>
            <p:nvPr/>
          </p:nvGraphicFramePr>
          <p:xfrm>
            <a:off x="9069943" y="2650737"/>
            <a:ext cx="275424" cy="298376"/>
          </p:xfrm>
          <a:graphic>
            <a:graphicData uri="http://schemas.openxmlformats.org/presentationml/2006/ole">
              <mc:AlternateContent xmlns:mc="http://schemas.openxmlformats.org/markup-compatibility/2006">
                <mc:Choice xmlns:v="urn:schemas-microsoft-com:vml" Requires="v">
                  <p:oleObj name="Equation" r:id="rId50" imgW="152268" imgH="164957" progId="Equation.DSMT4">
                    <p:embed/>
                  </p:oleObj>
                </mc:Choice>
                <mc:Fallback>
                  <p:oleObj name="Equation" r:id="rId50" imgW="152268" imgH="164957" progId="Equation.DSMT4">
                    <p:embed/>
                    <p:pic>
                      <p:nvPicPr>
                        <p:cNvPr id="87" name="对象 8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69943" y="2650737"/>
                          <a:ext cx="275424" cy="298376"/>
                        </a:xfrm>
                        <a:prstGeom prst="rect">
                          <a:avLst/>
                        </a:prstGeom>
                        <a:noFill/>
                      </p:spPr>
                    </p:pic>
                  </p:oleObj>
                </mc:Fallback>
              </mc:AlternateContent>
            </a:graphicData>
          </a:graphic>
        </p:graphicFrame>
        <p:sp>
          <p:nvSpPr>
            <p:cNvPr id="88" name="Rectangle 224"/>
            <p:cNvSpPr>
              <a:spLocks noChangeArrowheads="1"/>
            </p:cNvSpPr>
            <p:nvPr/>
          </p:nvSpPr>
          <p:spPr bwMode="auto">
            <a:xfrm>
              <a:off x="2141721" y="2618769"/>
              <a:ext cx="1233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的任意</a:t>
              </a:r>
              <a:endParaRPr kumimoji="0" lang="zh-CN" sz="2000" b="1" i="0" u="none" strike="noStrike" cap="none" normalizeH="0" baseline="0" dirty="0">
                <a:ln>
                  <a:noFill/>
                </a:ln>
                <a:solidFill>
                  <a:schemeClr val="tx1"/>
                </a:solidFill>
                <a:effectLst/>
                <a:latin typeface="+mn-ea"/>
              </a:endParaRPr>
            </a:p>
          </p:txBody>
        </p:sp>
        <p:sp>
          <p:nvSpPr>
            <p:cNvPr id="89" name="Rectangle 228"/>
            <p:cNvSpPr>
              <a:spLocks noChangeArrowheads="1"/>
            </p:cNvSpPr>
            <p:nvPr/>
          </p:nvSpPr>
          <p:spPr bwMode="auto">
            <a:xfrm>
              <a:off x="6113268" y="2608058"/>
              <a:ext cx="22701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阶子式都是零子</a:t>
              </a:r>
              <a:endParaRPr kumimoji="0" lang="zh-CN" sz="2000" b="1" i="0" u="none" strike="noStrike" cap="none" normalizeH="0" baseline="0" dirty="0">
                <a:ln>
                  <a:noFill/>
                </a:ln>
                <a:solidFill>
                  <a:schemeClr val="tx1"/>
                </a:solidFill>
                <a:effectLst/>
                <a:latin typeface="+mn-ea"/>
              </a:endParaRPr>
            </a:p>
          </p:txBody>
        </p:sp>
        <p:sp>
          <p:nvSpPr>
            <p:cNvPr id="90" name="Rectangle 229"/>
            <p:cNvSpPr>
              <a:spLocks noChangeArrowheads="1"/>
            </p:cNvSpPr>
            <p:nvPr/>
          </p:nvSpPr>
          <p:spPr bwMode="auto">
            <a:xfrm>
              <a:off x="8991074" y="2607970"/>
              <a:ext cx="20120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的非零子式的</a:t>
              </a:r>
              <a:endParaRPr kumimoji="0" lang="zh-CN" sz="2000" b="1" i="0" u="none" strike="noStrike" cap="none" normalizeH="0" baseline="0" dirty="0">
                <a:ln>
                  <a:noFill/>
                </a:ln>
                <a:solidFill>
                  <a:schemeClr val="tx1"/>
                </a:solidFill>
                <a:effectLst/>
                <a:latin typeface="+mn-ea"/>
              </a:endParaRPr>
            </a:p>
          </p:txBody>
        </p:sp>
        <p:sp>
          <p:nvSpPr>
            <p:cNvPr id="91" name="Rectangle 238"/>
            <p:cNvSpPr>
              <a:spLocks noChangeArrowheads="1"/>
            </p:cNvSpPr>
            <p:nvPr/>
          </p:nvSpPr>
          <p:spPr bwMode="auto">
            <a:xfrm>
              <a:off x="4526279" y="2627488"/>
              <a:ext cx="1495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任意</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一个</a:t>
              </a:r>
              <a:endParaRPr kumimoji="0" lang="zh-CN" sz="2000" b="1" i="0" u="none" strike="noStrike" cap="none" normalizeH="0" baseline="0" dirty="0">
                <a:ln>
                  <a:noFill/>
                </a:ln>
                <a:solidFill>
                  <a:schemeClr val="tx1"/>
                </a:solidFill>
                <a:effectLst/>
                <a:latin typeface="+mn-ea"/>
              </a:endParaRPr>
            </a:p>
          </p:txBody>
        </p:sp>
        <p:sp>
          <p:nvSpPr>
            <p:cNvPr id="92" name="矩形 91"/>
            <p:cNvSpPr/>
            <p:nvPr/>
          </p:nvSpPr>
          <p:spPr>
            <a:xfrm>
              <a:off x="8172213" y="2625559"/>
              <a:ext cx="958917" cy="400110"/>
            </a:xfrm>
            <a:prstGeom prst="rect">
              <a:avLst/>
            </a:prstGeom>
          </p:spPr>
          <p:txBody>
            <a:bodyPr wrap="none">
              <a:spAutoFit/>
            </a:bodyPr>
            <a:lstStyle/>
            <a:p>
              <a:r>
                <a:rPr lang="zh-CN" altLang="zh-CN" sz="2000" b="1" dirty="0">
                  <a:latin typeface="+mn-ea"/>
                  <a:cs typeface="Times New Roman" panose="02020603050405020304" pitchFamily="18" charset="0"/>
                </a:rPr>
                <a:t>式。故</a:t>
              </a:r>
              <a:endParaRPr lang="zh-CN" altLang="en-US" sz="2000" dirty="0"/>
            </a:p>
          </p:txBody>
        </p:sp>
        <p:sp>
          <p:nvSpPr>
            <p:cNvPr id="93" name="矩形 92"/>
            <p:cNvSpPr/>
            <p:nvPr/>
          </p:nvSpPr>
          <p:spPr>
            <a:xfrm>
              <a:off x="21767" y="2621332"/>
              <a:ext cx="2383745" cy="400110"/>
            </a:xfrm>
            <a:prstGeom prst="rect">
              <a:avLst/>
            </a:prstGeom>
          </p:spPr>
          <p:txBody>
            <a:bodyPr wrap="square">
              <a:spAutoFit/>
            </a:bodyPr>
            <a:lstStyle/>
            <a:p>
              <a:pPr indent="276225" eaLnBrk="0" fontAlgn="base" hangingPunct="0">
                <a:spcBef>
                  <a:spcPct val="0"/>
                </a:spcBef>
                <a:spcAft>
                  <a:spcPct val="0"/>
                </a:spcAft>
              </a:pPr>
              <a:r>
                <a:rPr lang="zh-CN" altLang="zh-CN" sz="2000" b="1" dirty="0">
                  <a:latin typeface="+mn-ea"/>
                  <a:cs typeface="Times New Roman" panose="02020603050405020304" pitchFamily="18" charset="0"/>
                </a:rPr>
                <a:t>相关，因此，</a:t>
              </a:r>
              <a:r>
                <a:rPr lang="zh-CN" altLang="en-US" sz="2000" b="1" dirty="0">
                  <a:latin typeface="+mn-ea"/>
                  <a:cs typeface="Times New Roman" panose="02020603050405020304" pitchFamily="18" charset="0"/>
                </a:rPr>
                <a:t>由</a:t>
              </a:r>
              <a:endParaRPr lang="zh-CN" altLang="zh-CN" sz="2000" b="1" dirty="0">
                <a:latin typeface="+mn-ea"/>
              </a:endParaRPr>
            </a:p>
          </p:txBody>
        </p:sp>
        <p:sp>
          <p:nvSpPr>
            <p:cNvPr id="94" name="矩形 93"/>
            <p:cNvSpPr/>
            <p:nvPr/>
          </p:nvSpPr>
          <p:spPr>
            <a:xfrm>
              <a:off x="3750442" y="2640965"/>
              <a:ext cx="1217000" cy="400110"/>
            </a:xfrm>
            <a:prstGeom prst="rect">
              <a:avLst/>
            </a:prstGeom>
          </p:spPr>
          <p:txBody>
            <a:bodyPr wrap="none">
              <a:spAutoFit/>
            </a:bodyPr>
            <a:lstStyle/>
            <a:p>
              <a:r>
                <a:rPr lang="zh-CN" altLang="en-US" sz="2000" b="1" dirty="0">
                  <a:latin typeface="+mn-ea"/>
                  <a:cs typeface="Times New Roman" panose="02020603050405020304" pitchFamily="18" charset="0"/>
                </a:rPr>
                <a:t>行构成的</a:t>
              </a:r>
              <a:endParaRPr lang="zh-CN" altLang="en-US" sz="2000" dirty="0"/>
            </a:p>
          </p:txBody>
        </p:sp>
      </p:grpSp>
      <p:grpSp>
        <p:nvGrpSpPr>
          <p:cNvPr id="95" name="组合 94"/>
          <p:cNvGrpSpPr/>
          <p:nvPr/>
        </p:nvGrpSpPr>
        <p:grpSpPr>
          <a:xfrm>
            <a:off x="653531" y="4110535"/>
            <a:ext cx="2125480" cy="400110"/>
            <a:chOff x="18101" y="3036348"/>
            <a:chExt cx="2125480" cy="400110"/>
          </a:xfrm>
        </p:grpSpPr>
        <p:graphicFrame>
          <p:nvGraphicFramePr>
            <p:cNvPr id="96" name="对象 95"/>
            <p:cNvGraphicFramePr>
              <a:graphicFrameLocks noChangeAspect="1"/>
            </p:cNvGraphicFramePr>
            <p:nvPr/>
          </p:nvGraphicFramePr>
          <p:xfrm>
            <a:off x="1937013" y="3163133"/>
            <a:ext cx="206568" cy="229520"/>
          </p:xfrm>
          <a:graphic>
            <a:graphicData uri="http://schemas.openxmlformats.org/presentationml/2006/ole">
              <mc:AlternateContent xmlns:mc="http://schemas.openxmlformats.org/markup-compatibility/2006">
                <mc:Choice xmlns:v="urn:schemas-microsoft-com:vml" Requires="v">
                  <p:oleObj name="Equation" r:id="rId51" imgW="114102" imgH="126780" progId="Equation.DSMT4">
                    <p:embed/>
                  </p:oleObj>
                </mc:Choice>
                <mc:Fallback>
                  <p:oleObj name="Equation" r:id="rId51" imgW="114102" imgH="126780" progId="Equation.DSMT4">
                    <p:embed/>
                    <p:pic>
                      <p:nvPicPr>
                        <p:cNvPr id="96" name="对象 9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37013" y="3163133"/>
                          <a:ext cx="206568" cy="229520"/>
                        </a:xfrm>
                        <a:prstGeom prst="rect">
                          <a:avLst/>
                        </a:prstGeom>
                        <a:noFill/>
                      </p:spPr>
                    </p:pic>
                  </p:oleObj>
                </mc:Fallback>
              </mc:AlternateContent>
            </a:graphicData>
          </a:graphic>
        </p:graphicFrame>
        <p:sp>
          <p:nvSpPr>
            <p:cNvPr id="97" name="矩形 96"/>
            <p:cNvSpPr/>
            <p:nvPr/>
          </p:nvSpPr>
          <p:spPr>
            <a:xfrm>
              <a:off x="18101" y="3036348"/>
              <a:ext cx="2012089"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latin typeface="+mn-ea"/>
                  <a:cs typeface="Times New Roman" panose="02020603050405020304" pitchFamily="18" charset="0"/>
                </a:rPr>
                <a:t>最高阶数等于</a:t>
              </a:r>
              <a:endParaRPr lang="zh-CN" altLang="zh-CN" sz="2000" b="1" dirty="0">
                <a:latin typeface="+mn-ea"/>
              </a:endParaRPr>
            </a:p>
          </p:txBody>
        </p:sp>
      </p:grpSp>
      <p:grpSp>
        <p:nvGrpSpPr>
          <p:cNvPr id="98" name="组合 97"/>
          <p:cNvGrpSpPr/>
          <p:nvPr/>
        </p:nvGrpSpPr>
        <p:grpSpPr>
          <a:xfrm>
            <a:off x="1052783" y="4939434"/>
            <a:ext cx="10330211" cy="430103"/>
            <a:chOff x="1141253" y="3769853"/>
            <a:chExt cx="10330211" cy="430103"/>
          </a:xfrm>
        </p:grpSpPr>
        <p:graphicFrame>
          <p:nvGraphicFramePr>
            <p:cNvPr id="99" name="对象 98"/>
            <p:cNvGraphicFramePr>
              <a:graphicFrameLocks noChangeAspect="1"/>
            </p:cNvGraphicFramePr>
            <p:nvPr/>
          </p:nvGraphicFramePr>
          <p:xfrm>
            <a:off x="2007482" y="3847181"/>
            <a:ext cx="275424" cy="298376"/>
          </p:xfrm>
          <a:graphic>
            <a:graphicData uri="http://schemas.openxmlformats.org/presentationml/2006/ole">
              <mc:AlternateContent xmlns:mc="http://schemas.openxmlformats.org/markup-compatibility/2006">
                <mc:Choice xmlns:v="urn:schemas-microsoft-com:vml" Requires="v">
                  <p:oleObj name="Equation" r:id="rId52" imgW="152268" imgH="164957" progId="Equation.DSMT4">
                    <p:embed/>
                  </p:oleObj>
                </mc:Choice>
                <mc:Fallback>
                  <p:oleObj name="Equation" r:id="rId52" imgW="152268" imgH="164957" progId="Equation.DSMT4">
                    <p:embed/>
                    <p:pic>
                      <p:nvPicPr>
                        <p:cNvPr id="99" name="对象 9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7482" y="3847181"/>
                          <a:ext cx="275424" cy="298376"/>
                        </a:xfrm>
                        <a:prstGeom prst="rect">
                          <a:avLst/>
                        </a:prstGeom>
                        <a:noFill/>
                      </p:spPr>
                    </p:pic>
                  </p:oleObj>
                </mc:Fallback>
              </mc:AlternateContent>
            </a:graphicData>
          </a:graphic>
        </p:graphicFrame>
        <p:graphicFrame>
          <p:nvGraphicFramePr>
            <p:cNvPr id="100" name="对象 99"/>
            <p:cNvGraphicFramePr>
              <a:graphicFrameLocks noChangeAspect="1"/>
            </p:cNvGraphicFramePr>
            <p:nvPr/>
          </p:nvGraphicFramePr>
          <p:xfrm>
            <a:off x="2625870" y="3895074"/>
            <a:ext cx="206568" cy="229520"/>
          </p:xfrm>
          <a:graphic>
            <a:graphicData uri="http://schemas.openxmlformats.org/presentationml/2006/ole">
              <mc:AlternateContent xmlns:mc="http://schemas.openxmlformats.org/markup-compatibility/2006">
                <mc:Choice xmlns:v="urn:schemas-microsoft-com:vml" Requires="v">
                  <p:oleObj name="Equation" r:id="rId53" imgW="114102" imgH="126780" progId="Equation.DSMT4">
                    <p:embed/>
                  </p:oleObj>
                </mc:Choice>
                <mc:Fallback>
                  <p:oleObj name="Equation" r:id="rId53" imgW="114102" imgH="126780" progId="Equation.DSMT4">
                    <p:embed/>
                    <p:pic>
                      <p:nvPicPr>
                        <p:cNvPr id="100" name="对象 9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25870" y="3895074"/>
                          <a:ext cx="206568" cy="229520"/>
                        </a:xfrm>
                        <a:prstGeom prst="rect">
                          <a:avLst/>
                        </a:prstGeom>
                        <a:noFill/>
                      </p:spPr>
                    </p:pic>
                  </p:oleObj>
                </mc:Fallback>
              </mc:AlternateContent>
            </a:graphicData>
          </a:graphic>
        </p:graphicFrame>
        <p:graphicFrame>
          <p:nvGraphicFramePr>
            <p:cNvPr id="101" name="对象 100"/>
            <p:cNvGraphicFramePr>
              <a:graphicFrameLocks noChangeAspect="1"/>
            </p:cNvGraphicFramePr>
            <p:nvPr/>
          </p:nvGraphicFramePr>
          <p:xfrm>
            <a:off x="5178065" y="3812075"/>
            <a:ext cx="275424" cy="298376"/>
          </p:xfrm>
          <a:graphic>
            <a:graphicData uri="http://schemas.openxmlformats.org/presentationml/2006/ole">
              <mc:AlternateContent xmlns:mc="http://schemas.openxmlformats.org/markup-compatibility/2006">
                <mc:Choice xmlns:v="urn:schemas-microsoft-com:vml" Requires="v">
                  <p:oleObj name="Equation" r:id="rId54" imgW="152268" imgH="164957" progId="Equation.DSMT4">
                    <p:embed/>
                  </p:oleObj>
                </mc:Choice>
                <mc:Fallback>
                  <p:oleObj name="Equation" r:id="rId54" imgW="152268" imgH="164957" progId="Equation.DSMT4">
                    <p:embed/>
                    <p:pic>
                      <p:nvPicPr>
                        <p:cNvPr id="101" name="对象 10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78065" y="3812075"/>
                          <a:ext cx="275424" cy="298376"/>
                        </a:xfrm>
                        <a:prstGeom prst="rect">
                          <a:avLst/>
                        </a:prstGeom>
                        <a:noFill/>
                      </p:spPr>
                    </p:pic>
                  </p:oleObj>
                </mc:Fallback>
              </mc:AlternateContent>
            </a:graphicData>
          </a:graphic>
        </p:graphicFrame>
        <p:graphicFrame>
          <p:nvGraphicFramePr>
            <p:cNvPr id="102" name="对象 101"/>
            <p:cNvGraphicFramePr>
              <a:graphicFrameLocks noChangeAspect="1"/>
            </p:cNvGraphicFramePr>
            <p:nvPr/>
          </p:nvGraphicFramePr>
          <p:xfrm>
            <a:off x="6290269" y="3810417"/>
            <a:ext cx="550848" cy="298376"/>
          </p:xfrm>
          <a:graphic>
            <a:graphicData uri="http://schemas.openxmlformats.org/presentationml/2006/ole">
              <mc:AlternateContent xmlns:mc="http://schemas.openxmlformats.org/markup-compatibility/2006">
                <mc:Choice xmlns:v="urn:schemas-microsoft-com:vml" Requires="v">
                  <p:oleObj name="Equation" r:id="rId55" imgW="304536" imgH="164957" progId="Equation.DSMT4">
                    <p:embed/>
                  </p:oleObj>
                </mc:Choice>
                <mc:Fallback>
                  <p:oleObj name="Equation" r:id="rId55" imgW="304536" imgH="164957" progId="Equation.DSMT4">
                    <p:embed/>
                    <p:pic>
                      <p:nvPicPr>
                        <p:cNvPr id="102" name="对象 101"/>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6290269" y="3810417"/>
                          <a:ext cx="550848" cy="298376"/>
                        </a:xfrm>
                        <a:prstGeom prst="rect">
                          <a:avLst/>
                        </a:prstGeom>
                        <a:noFill/>
                      </p:spPr>
                    </p:pic>
                  </p:oleObj>
                </mc:Fallback>
              </mc:AlternateContent>
            </a:graphicData>
          </a:graphic>
        </p:graphicFrame>
        <p:graphicFrame>
          <p:nvGraphicFramePr>
            <p:cNvPr id="103" name="对象 102"/>
            <p:cNvGraphicFramePr>
              <a:graphicFrameLocks noChangeAspect="1"/>
            </p:cNvGraphicFramePr>
            <p:nvPr/>
          </p:nvGraphicFramePr>
          <p:xfrm>
            <a:off x="9651329" y="3836103"/>
            <a:ext cx="275424" cy="298376"/>
          </p:xfrm>
          <a:graphic>
            <a:graphicData uri="http://schemas.openxmlformats.org/presentationml/2006/ole">
              <mc:AlternateContent xmlns:mc="http://schemas.openxmlformats.org/markup-compatibility/2006">
                <mc:Choice xmlns:v="urn:schemas-microsoft-com:vml" Requires="v">
                  <p:oleObj name="Equation" r:id="rId57" imgW="152268" imgH="164957" progId="Equation.DSMT4">
                    <p:embed/>
                  </p:oleObj>
                </mc:Choice>
                <mc:Fallback>
                  <p:oleObj name="Equation" r:id="rId57" imgW="152268" imgH="164957" progId="Equation.DSMT4">
                    <p:embed/>
                    <p:pic>
                      <p:nvPicPr>
                        <p:cNvPr id="103" name="对象 10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51329" y="3836103"/>
                          <a:ext cx="275424" cy="298376"/>
                        </a:xfrm>
                        <a:prstGeom prst="rect">
                          <a:avLst/>
                        </a:prstGeom>
                        <a:noFill/>
                      </p:spPr>
                    </p:pic>
                  </p:oleObj>
                </mc:Fallback>
              </mc:AlternateContent>
            </a:graphicData>
          </a:graphic>
        </p:graphicFrame>
        <p:sp>
          <p:nvSpPr>
            <p:cNvPr id="104" name="Rectangle 214"/>
            <p:cNvSpPr>
              <a:spLocks noChangeArrowheads="1"/>
            </p:cNvSpPr>
            <p:nvPr/>
          </p:nvSpPr>
          <p:spPr bwMode="auto">
            <a:xfrm>
              <a:off x="1988544" y="3781287"/>
              <a:ext cx="721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a:t>
              </a:r>
              <a:endParaRPr kumimoji="0" lang="zh-CN" sz="2000" b="1" i="0" u="none" strike="noStrike" cap="none" normalizeH="0" baseline="0" dirty="0">
                <a:ln>
                  <a:noFill/>
                </a:ln>
                <a:solidFill>
                  <a:schemeClr val="tx1"/>
                </a:solidFill>
                <a:effectLst/>
                <a:latin typeface="+mn-ea"/>
              </a:endParaRPr>
            </a:p>
          </p:txBody>
        </p:sp>
        <p:sp>
          <p:nvSpPr>
            <p:cNvPr id="105" name="Rectangle 226"/>
            <p:cNvSpPr>
              <a:spLocks noChangeArrowheads="1"/>
            </p:cNvSpPr>
            <p:nvPr/>
          </p:nvSpPr>
          <p:spPr bwMode="auto">
            <a:xfrm>
              <a:off x="5141829" y="3775559"/>
              <a:ext cx="1233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的任意</a:t>
              </a:r>
              <a:endParaRPr kumimoji="0" lang="zh-CN" sz="2000" b="1" i="0" u="none" strike="noStrike" cap="none" normalizeH="0" baseline="0" dirty="0">
                <a:ln>
                  <a:noFill/>
                </a:ln>
                <a:solidFill>
                  <a:schemeClr val="tx1"/>
                </a:solidFill>
                <a:effectLst/>
                <a:latin typeface="+mn-ea"/>
              </a:endParaRPr>
            </a:p>
          </p:txBody>
        </p:sp>
        <p:sp>
          <p:nvSpPr>
            <p:cNvPr id="106" name="Rectangle 237"/>
            <p:cNvSpPr>
              <a:spLocks noChangeArrowheads="1"/>
            </p:cNvSpPr>
            <p:nvPr/>
          </p:nvSpPr>
          <p:spPr bwMode="auto">
            <a:xfrm>
              <a:off x="2457799" y="3778707"/>
              <a:ext cx="1237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行向量</a:t>
              </a:r>
              <a:endParaRPr kumimoji="0" lang="zh-CN" sz="2000" b="1" i="0" u="none" strike="noStrike" cap="none" normalizeH="0" baseline="0" dirty="0">
                <a:ln>
                  <a:noFill/>
                </a:ln>
                <a:solidFill>
                  <a:schemeClr val="tx1"/>
                </a:solidFill>
                <a:effectLst/>
                <a:latin typeface="+mn-ea"/>
              </a:endParaRPr>
            </a:p>
          </p:txBody>
        </p:sp>
        <p:sp>
          <p:nvSpPr>
            <p:cNvPr id="107" name="Rectangle 239"/>
            <p:cNvSpPr>
              <a:spLocks noChangeArrowheads="1"/>
            </p:cNvSpPr>
            <p:nvPr/>
          </p:nvSpPr>
          <p:spPr bwMode="auto">
            <a:xfrm>
              <a:off x="6431730" y="3769853"/>
              <a:ext cx="25282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个行向量都线性相</a:t>
              </a:r>
              <a:endParaRPr kumimoji="0" lang="zh-CN" sz="2000" b="1" i="0" u="none" strike="noStrike" cap="none" normalizeH="0" baseline="0" dirty="0">
                <a:ln>
                  <a:noFill/>
                </a:ln>
                <a:solidFill>
                  <a:schemeClr val="tx1"/>
                </a:solidFill>
                <a:effectLst/>
                <a:latin typeface="+mn-ea"/>
              </a:endParaRPr>
            </a:p>
          </p:txBody>
        </p:sp>
        <p:sp>
          <p:nvSpPr>
            <p:cNvPr id="108" name="Rectangle 240"/>
            <p:cNvSpPr>
              <a:spLocks noChangeArrowheads="1"/>
            </p:cNvSpPr>
            <p:nvPr/>
          </p:nvSpPr>
          <p:spPr bwMode="auto">
            <a:xfrm>
              <a:off x="9587615" y="3782780"/>
              <a:ext cx="18838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的行秩</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列秩</a:t>
              </a:r>
              <a:endParaRPr kumimoji="0" lang="en-US" altLang="zh-CN" sz="2000" b="1" i="0" u="none" strike="noStrike" cap="none" normalizeH="0" baseline="0" dirty="0">
                <a:ln>
                  <a:noFill/>
                </a:ln>
                <a:solidFill>
                  <a:schemeClr val="tx1"/>
                </a:solidFill>
                <a:effectLst/>
                <a:latin typeface="+mn-ea"/>
              </a:endParaRPr>
            </a:p>
          </p:txBody>
        </p:sp>
        <p:sp>
          <p:nvSpPr>
            <p:cNvPr id="109" name="矩形 108"/>
            <p:cNvSpPr/>
            <p:nvPr/>
          </p:nvSpPr>
          <p:spPr>
            <a:xfrm>
              <a:off x="8492031" y="3785236"/>
              <a:ext cx="1237839"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latin typeface="+mn-ea"/>
                  <a:cs typeface="Times New Roman" panose="02020603050405020304" pitchFamily="18" charset="0"/>
                </a:rPr>
                <a:t>关，故</a:t>
              </a:r>
              <a:endParaRPr lang="zh-CN" altLang="zh-CN" sz="2000" b="1" dirty="0">
                <a:latin typeface="+mn-ea"/>
              </a:endParaRPr>
            </a:p>
          </p:txBody>
        </p:sp>
        <p:sp>
          <p:nvSpPr>
            <p:cNvPr id="110" name="矩形 109"/>
            <p:cNvSpPr/>
            <p:nvPr/>
          </p:nvSpPr>
          <p:spPr>
            <a:xfrm>
              <a:off x="3252981" y="3778707"/>
              <a:ext cx="2012089"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latin typeface="+mn-ea"/>
                  <a:cs typeface="Times New Roman" panose="02020603050405020304" pitchFamily="18" charset="0"/>
                </a:rPr>
                <a:t>线性无关，而</a:t>
              </a:r>
              <a:endParaRPr lang="zh-CN" altLang="zh-CN" sz="2000" b="1" dirty="0">
                <a:latin typeface="+mn-ea"/>
              </a:endParaRPr>
            </a:p>
          </p:txBody>
        </p:sp>
        <p:sp>
          <p:nvSpPr>
            <p:cNvPr id="111" name="矩形 110"/>
            <p:cNvSpPr/>
            <p:nvPr/>
          </p:nvSpPr>
          <p:spPr>
            <a:xfrm>
              <a:off x="1141253" y="3799846"/>
              <a:ext cx="958917" cy="400110"/>
            </a:xfrm>
            <a:prstGeom prst="rect">
              <a:avLst/>
            </a:prstGeom>
          </p:spPr>
          <p:txBody>
            <a:bodyPr wrap="none">
              <a:spAutoFit/>
            </a:bodyPr>
            <a:lstStyle/>
            <a:p>
              <a:r>
                <a:rPr lang="zh-CN" altLang="zh-CN" sz="2000" b="1" dirty="0">
                  <a:latin typeface="+mn-ea"/>
                  <a:cs typeface="Times New Roman" panose="02020603050405020304" pitchFamily="18" charset="0"/>
                </a:rPr>
                <a:t>对应的</a:t>
              </a:r>
              <a:endParaRPr lang="zh-CN" altLang="en-US" sz="2000" dirty="0"/>
            </a:p>
          </p:txBody>
        </p:sp>
      </p:grpSp>
      <p:grpSp>
        <p:nvGrpSpPr>
          <p:cNvPr id="112" name="组合 111"/>
          <p:cNvGrpSpPr/>
          <p:nvPr/>
        </p:nvGrpSpPr>
        <p:grpSpPr>
          <a:xfrm>
            <a:off x="786840" y="5395084"/>
            <a:ext cx="1680638" cy="400663"/>
            <a:chOff x="875310" y="4225503"/>
            <a:chExt cx="1680638" cy="400663"/>
          </a:xfrm>
        </p:grpSpPr>
        <p:graphicFrame>
          <p:nvGraphicFramePr>
            <p:cNvPr id="113" name="对象 112"/>
            <p:cNvGraphicFramePr>
              <a:graphicFrameLocks noChangeAspect="1"/>
            </p:cNvGraphicFramePr>
            <p:nvPr/>
          </p:nvGraphicFramePr>
          <p:xfrm>
            <a:off x="2349380" y="4349122"/>
            <a:ext cx="206568" cy="229520"/>
          </p:xfrm>
          <a:graphic>
            <a:graphicData uri="http://schemas.openxmlformats.org/presentationml/2006/ole">
              <mc:AlternateContent xmlns:mc="http://schemas.openxmlformats.org/markup-compatibility/2006">
                <mc:Choice xmlns:v="urn:schemas-microsoft-com:vml" Requires="v">
                  <p:oleObj name="Equation" r:id="rId58" imgW="114102" imgH="126780" progId="Equation.DSMT4">
                    <p:embed/>
                  </p:oleObj>
                </mc:Choice>
                <mc:Fallback>
                  <p:oleObj name="Equation" r:id="rId58" imgW="114102" imgH="126780" progId="Equation.DSMT4">
                    <p:embed/>
                    <p:pic>
                      <p:nvPicPr>
                        <p:cNvPr id="113" name="对象 11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349380" y="4349122"/>
                          <a:ext cx="206568" cy="229520"/>
                        </a:xfrm>
                        <a:prstGeom prst="rect">
                          <a:avLst/>
                        </a:prstGeom>
                        <a:noFill/>
                      </p:spPr>
                    </p:pic>
                  </p:oleObj>
                </mc:Fallback>
              </mc:AlternateContent>
            </a:graphicData>
          </a:graphic>
        </p:graphicFrame>
        <p:graphicFrame>
          <p:nvGraphicFramePr>
            <p:cNvPr id="114" name="对象 113"/>
            <p:cNvGraphicFramePr>
              <a:graphicFrameLocks noChangeAspect="1"/>
            </p:cNvGraphicFramePr>
            <p:nvPr/>
          </p:nvGraphicFramePr>
          <p:xfrm>
            <a:off x="1776737" y="4247291"/>
            <a:ext cx="275424" cy="298376"/>
          </p:xfrm>
          <a:graphic>
            <a:graphicData uri="http://schemas.openxmlformats.org/presentationml/2006/ole">
              <mc:AlternateContent xmlns:mc="http://schemas.openxmlformats.org/markup-compatibility/2006">
                <mc:Choice xmlns:v="urn:schemas-microsoft-com:vml" Requires="v">
                  <p:oleObj name="Equation" r:id="rId59" imgW="152268" imgH="164957" progId="Equation.DSMT4">
                    <p:embed/>
                  </p:oleObj>
                </mc:Choice>
                <mc:Fallback>
                  <p:oleObj name="Equation" r:id="rId59" imgW="152268" imgH="164957" progId="Equation.DSMT4">
                    <p:embed/>
                    <p:pic>
                      <p:nvPicPr>
                        <p:cNvPr id="114" name="对象 1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76737" y="4247291"/>
                          <a:ext cx="275424" cy="298376"/>
                        </a:xfrm>
                        <a:prstGeom prst="rect">
                          <a:avLst/>
                        </a:prstGeom>
                        <a:noFill/>
                      </p:spPr>
                    </p:pic>
                  </p:oleObj>
                </mc:Fallback>
              </mc:AlternateContent>
            </a:graphicData>
          </a:graphic>
        </p:graphicFrame>
        <p:sp>
          <p:nvSpPr>
            <p:cNvPr id="115" name="Rectangle 241"/>
            <p:cNvSpPr>
              <a:spLocks noChangeArrowheads="1"/>
            </p:cNvSpPr>
            <p:nvPr/>
          </p:nvSpPr>
          <p:spPr bwMode="auto">
            <a:xfrm>
              <a:off x="1701381" y="4225503"/>
              <a:ext cx="720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116" name="矩形 115"/>
            <p:cNvSpPr/>
            <p:nvPr/>
          </p:nvSpPr>
          <p:spPr>
            <a:xfrm>
              <a:off x="875310" y="4226056"/>
              <a:ext cx="981359" cy="400110"/>
            </a:xfrm>
            <a:prstGeom prst="rect">
              <a:avLst/>
            </a:prstGeom>
          </p:spPr>
          <p:txBody>
            <a:bodyPr wrap="none">
              <a:spAutoFit/>
            </a:bodyPr>
            <a:lstStyle/>
            <a:p>
              <a:pPr lvl="0" indent="276225" eaLnBrk="0" fontAlgn="base" hangingPunct="0">
                <a:spcBef>
                  <a:spcPct val="0"/>
                </a:spcBef>
                <a:spcAft>
                  <a:spcPct val="0"/>
                </a:spcAft>
              </a:pPr>
              <a:r>
                <a:rPr lang="en-US" altLang="zh-CN" sz="2000" b="1" dirty="0">
                  <a:latin typeface="+mn-ea"/>
                  <a:cs typeface="Times New Roman" panose="02020603050405020304" pitchFamily="18" charset="0"/>
                </a:rPr>
                <a:t>=</a:t>
              </a:r>
              <a:r>
                <a:rPr lang="zh-CN" altLang="en-US" sz="2000" b="1" dirty="0">
                  <a:latin typeface="+mn-ea"/>
                  <a:cs typeface="Times New Roman" panose="02020603050405020304" pitchFamily="18" charset="0"/>
                </a:rPr>
                <a:t>秩</a:t>
              </a:r>
              <a:r>
                <a:rPr lang="en-US" altLang="zh-CN" sz="2000" b="1" dirty="0">
                  <a:latin typeface="+mn-ea"/>
                  <a:cs typeface="Times New Roman" panose="02020603050405020304" pitchFamily="18" charset="0"/>
                </a:rPr>
                <a:t>(</a:t>
              </a:r>
              <a:endParaRPr lang="en-US" altLang="zh-CN" sz="2000" b="1" dirty="0">
                <a:latin typeface="+mn-ea"/>
              </a:endParaRPr>
            </a:p>
          </p:txBody>
        </p:sp>
      </p:grpSp>
      <p:sp>
        <p:nvSpPr>
          <p:cNvPr id="117" name="矩形 116"/>
          <p:cNvSpPr/>
          <p:nvPr/>
        </p:nvSpPr>
        <p:spPr>
          <a:xfrm>
            <a:off x="74178" y="6244304"/>
            <a:ext cx="3560590" cy="400110"/>
          </a:xfrm>
          <a:prstGeom prst="rect">
            <a:avLst/>
          </a:prstGeom>
        </p:spPr>
        <p:txBody>
          <a:bodyPr wrap="none">
            <a:spAutoFit/>
          </a:bodyPr>
          <a:lstStyle/>
          <a:p>
            <a:pPr lvl="0" indent="276225" eaLnBrk="0" fontAlgn="base" hangingPunct="0">
              <a:spcBef>
                <a:spcPct val="0"/>
              </a:spcBef>
              <a:spcAft>
                <a:spcPct val="0"/>
              </a:spcAft>
              <a:tabLst>
                <a:tab pos="619125" algn="l"/>
              </a:tabLst>
            </a:pPr>
            <a:r>
              <a:rPr lang="zh-CN" altLang="en-US" sz="2000" b="1" dirty="0">
                <a:latin typeface="+mn-ea"/>
                <a:cs typeface="Times New Roman" panose="02020603050405020304" pitchFamily="18" charset="0"/>
              </a:rPr>
              <a:t>且初等变换不改变矩阵秩。</a:t>
            </a:r>
            <a:endParaRPr lang="zh-CN" altLang="en-US" sz="2000" b="1" dirty="0">
              <a:latin typeface="+mn-ea"/>
            </a:endParaRPr>
          </a:p>
        </p:txBody>
      </p:sp>
    </p:spTree>
    <p:extLst>
      <p:ext uri="{BB962C8B-B14F-4D97-AF65-F5344CB8AC3E}">
        <p14:creationId xmlns:p14="http://schemas.microsoft.com/office/powerpoint/2010/main" val="4326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linds(horizont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ipe(left)">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left)">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wipe(left)">
                                      <p:cBhvr>
                                        <p:cTn id="42" dur="500"/>
                                        <p:tgtEl>
                                          <p:spTgt spid="9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wipe(left)">
                                      <p:cBhvr>
                                        <p:cTn id="52" dur="500"/>
                                        <p:tgtEl>
                                          <p:spTgt spid="9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2"/>
                                        </p:tgtEl>
                                        <p:attrNameLst>
                                          <p:attrName>style.visibility</p:attrName>
                                        </p:attrNameLst>
                                      </p:cBhvr>
                                      <p:to>
                                        <p:strVal val="visible"/>
                                      </p:to>
                                    </p:set>
                                    <p:animEffect transition="in" filter="wipe(left)">
                                      <p:cBhvr>
                                        <p:cTn id="57" dur="500"/>
                                        <p:tgtEl>
                                          <p:spTgt spid="1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wipe(left)">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7"/>
                                        </p:tgtEl>
                                        <p:attrNameLst>
                                          <p:attrName>style.visibility</p:attrName>
                                        </p:attrNameLst>
                                      </p:cBhvr>
                                      <p:to>
                                        <p:strVal val="visible"/>
                                      </p:to>
                                    </p:set>
                                    <p:animEffect transition="in" filter="wipe(left)">
                                      <p:cBhvr>
                                        <p:cTn id="6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7" grpId="0"/>
      <p:bldP spid="58" grpId="0"/>
      <p:bldP spid="11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7829" y="897138"/>
            <a:ext cx="9746350" cy="431727"/>
            <a:chOff x="1577829" y="897138"/>
            <a:chExt cx="9746350" cy="431727"/>
          </a:xfrm>
        </p:grpSpPr>
        <p:sp>
          <p:nvSpPr>
            <p:cNvPr id="25622" name="Rectangle 17"/>
            <p:cNvSpPr>
              <a:spLocks noChangeArrowheads="1"/>
            </p:cNvSpPr>
            <p:nvPr/>
          </p:nvSpPr>
          <p:spPr bwMode="auto">
            <a:xfrm>
              <a:off x="1577829" y="902786"/>
              <a:ext cx="1350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推论</a:t>
              </a:r>
              <a:r>
                <a:rPr lang="en-US" altLang="zh-CN" sz="2000" dirty="0">
                  <a:solidFill>
                    <a:srgbClr val="0000FF"/>
                  </a:solidFill>
                  <a:latin typeface="+mn-ea"/>
                  <a:ea typeface="+mn-ea"/>
                </a:rPr>
                <a:t>2.5.7</a:t>
              </a:r>
            </a:p>
          </p:txBody>
        </p:sp>
        <p:graphicFrame>
          <p:nvGraphicFramePr>
            <p:cNvPr id="2" name="对象 1"/>
            <p:cNvGraphicFramePr>
              <a:graphicFrameLocks noChangeAspect="1"/>
            </p:cNvGraphicFramePr>
            <p:nvPr/>
          </p:nvGraphicFramePr>
          <p:xfrm>
            <a:off x="2817169" y="1005386"/>
            <a:ext cx="280658" cy="308724"/>
          </p:xfrm>
          <a:graphic>
            <a:graphicData uri="http://schemas.openxmlformats.org/presentationml/2006/ole">
              <mc:AlternateContent xmlns:mc="http://schemas.openxmlformats.org/markup-compatibility/2006">
                <mc:Choice xmlns:v="urn:schemas-microsoft-com:vml" Requires="v">
                  <p:oleObj name="Equation" r:id="rId2" imgW="126835" imgH="139518" progId="Equation.DSMT4">
                    <p:embed/>
                  </p:oleObj>
                </mc:Choice>
                <mc:Fallback>
                  <p:oleObj name="Equation" r:id="rId2" imgW="126835" imgH="139518" progId="Equation.DSMT4">
                    <p:embed/>
                    <p:pic>
                      <p:nvPicPr>
                        <p:cNvPr id="2"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169" y="1005386"/>
                          <a:ext cx="280658" cy="308724"/>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3820151" y="900870"/>
            <a:ext cx="336790" cy="364856"/>
          </p:xfrm>
          <a:graphic>
            <a:graphicData uri="http://schemas.openxmlformats.org/presentationml/2006/ole">
              <mc:AlternateContent xmlns:mc="http://schemas.openxmlformats.org/markup-compatibility/2006">
                <mc:Choice xmlns:v="urn:schemas-microsoft-com:vml" Requires="v">
                  <p:oleObj name="Equation" r:id="rId4" imgW="152268" imgH="164957" progId="Equation.DSMT4">
                    <p:embed/>
                  </p:oleObj>
                </mc:Choice>
                <mc:Fallback>
                  <p:oleObj name="Equation" r:id="rId4" imgW="152268" imgH="164957" progId="Equation.DSMT4">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0151" y="900870"/>
                          <a:ext cx="336790" cy="364856"/>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6654699" y="897138"/>
            <a:ext cx="336790" cy="364856"/>
          </p:xfrm>
          <a:graphic>
            <a:graphicData uri="http://schemas.openxmlformats.org/presentationml/2006/ole">
              <mc:AlternateContent xmlns:mc="http://schemas.openxmlformats.org/markup-compatibility/2006">
                <mc:Choice xmlns:v="urn:schemas-microsoft-com:vml" Requires="v">
                  <p:oleObj name="Equation" r:id="rId6" imgW="152268" imgH="164957" progId="Equation.DSMT4">
                    <p:embed/>
                  </p:oleObj>
                </mc:Choice>
                <mc:Fallback>
                  <p:oleObj name="Equation" r:id="rId6" imgW="152268" imgH="164957" progId="Equation.DSMT4">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4699" y="897138"/>
                          <a:ext cx="336790" cy="364856"/>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7160442" y="988524"/>
            <a:ext cx="280658" cy="308724"/>
          </p:xfrm>
          <a:graphic>
            <a:graphicData uri="http://schemas.openxmlformats.org/presentationml/2006/ole">
              <mc:AlternateContent xmlns:mc="http://schemas.openxmlformats.org/markup-compatibility/2006">
                <mc:Choice xmlns:v="urn:schemas-microsoft-com:vml" Requires="v">
                  <p:oleObj name="Equation" r:id="rId7" imgW="126835" imgH="139518" progId="Equation.DSMT4">
                    <p:embed/>
                  </p:oleObj>
                </mc:Choice>
                <mc:Fallback>
                  <p:oleObj name="Equation" r:id="rId7" imgW="126835" imgH="139518" progId="Equation.DSMT4">
                    <p:embed/>
                    <p:pic>
                      <p:nvPicPr>
                        <p:cNvPr id="8"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0442" y="988524"/>
                          <a:ext cx="280658" cy="308724"/>
                        </a:xfrm>
                        <a:prstGeom prst="rect">
                          <a:avLst/>
                        </a:prstGeom>
                        <a:noFill/>
                      </p:spPr>
                    </p:pic>
                  </p:oleObj>
                </mc:Fallback>
              </mc:AlternateContent>
            </a:graphicData>
          </a:graphic>
        </p:graphicFrame>
        <p:sp>
          <p:nvSpPr>
            <p:cNvPr id="10" name="Rectangle 493"/>
            <p:cNvSpPr>
              <a:spLocks noChangeArrowheads="1"/>
            </p:cNvSpPr>
            <p:nvPr/>
          </p:nvSpPr>
          <p:spPr bwMode="auto">
            <a:xfrm>
              <a:off x="2981159" y="914000"/>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阶方阵</a:t>
              </a:r>
              <a:endParaRPr kumimoji="0" lang="zh-CN" altLang="en-US" sz="2000" b="1" i="0" u="none" strike="noStrike" cap="none" normalizeH="0" baseline="0" dirty="0">
                <a:ln>
                  <a:noFill/>
                </a:ln>
                <a:solidFill>
                  <a:schemeClr val="tx1"/>
                </a:solidFill>
                <a:effectLst/>
                <a:latin typeface="+mn-ea"/>
              </a:endParaRPr>
            </a:p>
          </p:txBody>
        </p:sp>
        <p:sp>
          <p:nvSpPr>
            <p:cNvPr id="11" name="Rectangle 494"/>
            <p:cNvSpPr>
              <a:spLocks noChangeArrowheads="1"/>
            </p:cNvSpPr>
            <p:nvPr/>
          </p:nvSpPr>
          <p:spPr bwMode="auto">
            <a:xfrm>
              <a:off x="4015431" y="897138"/>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AdobeSongStd-Light"/>
                </a:rPr>
                <a:t>可逆的充分必要条件是</a:t>
              </a:r>
              <a:endParaRPr kumimoji="0" lang="zh-CN" altLang="en-US" sz="2000" b="1" i="0" u="none" strike="noStrike" cap="none" normalizeH="0" baseline="0">
                <a:ln>
                  <a:noFill/>
                </a:ln>
                <a:solidFill>
                  <a:schemeClr val="tx1"/>
                </a:solidFill>
                <a:effectLst/>
                <a:latin typeface="+mn-ea"/>
              </a:endParaRPr>
            </a:p>
          </p:txBody>
        </p:sp>
        <p:sp>
          <p:nvSpPr>
            <p:cNvPr id="12" name="Rectangle 495"/>
            <p:cNvSpPr>
              <a:spLocks noChangeArrowheads="1"/>
            </p:cNvSpPr>
            <p:nvPr/>
          </p:nvSpPr>
          <p:spPr bwMode="auto">
            <a:xfrm>
              <a:off x="6859625" y="89928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的</a:t>
              </a:r>
              <a:endParaRPr kumimoji="0" lang="zh-CN" altLang="en-US" sz="2000" b="1" i="0" u="none" strike="noStrike" cap="none" normalizeH="0" baseline="0" dirty="0">
                <a:ln>
                  <a:noFill/>
                </a:ln>
                <a:solidFill>
                  <a:schemeClr val="tx1"/>
                </a:solidFill>
                <a:effectLst/>
                <a:latin typeface="+mn-ea"/>
              </a:endParaRPr>
            </a:p>
          </p:txBody>
        </p:sp>
        <p:sp>
          <p:nvSpPr>
            <p:cNvPr id="13" name="Rectangle 496"/>
            <p:cNvSpPr>
              <a:spLocks noChangeArrowheads="1"/>
            </p:cNvSpPr>
            <p:nvPr/>
          </p:nvSpPr>
          <p:spPr bwMode="auto">
            <a:xfrm>
              <a:off x="7292306" y="928755"/>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AdobeSongStd-Light"/>
                </a:rPr>
                <a:t>个行向量</a:t>
              </a:r>
              <a:r>
                <a:rPr kumimoji="0" lang="en-US" altLang="zh-CN" sz="2000" b="1" i="0" u="none" strike="noStrike" cap="none" normalizeH="0" baseline="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a:ln>
                    <a:noFill/>
                  </a:ln>
                  <a:solidFill>
                    <a:schemeClr val="tx1"/>
                  </a:solidFill>
                  <a:effectLst/>
                  <a:latin typeface="+mn-ea"/>
                  <a:cs typeface="AdobeSongStd-Light"/>
                </a:rPr>
                <a:t>或列向量</a:t>
              </a:r>
              <a:r>
                <a:rPr kumimoji="0" lang="en-US" altLang="zh-CN" sz="2000" b="1" i="0" u="none" strike="noStrike" cap="none" normalizeH="0" baseline="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a:ln>
                    <a:noFill/>
                  </a:ln>
                  <a:solidFill>
                    <a:schemeClr val="tx1"/>
                  </a:solidFill>
                  <a:effectLst/>
                  <a:latin typeface="+mn-ea"/>
                  <a:cs typeface="AdobeSongStd-Light"/>
                </a:rPr>
                <a:t>线性无关</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a:ln>
                    <a:noFill/>
                  </a:ln>
                  <a:solidFill>
                    <a:schemeClr val="tx1"/>
                  </a:solidFill>
                  <a:effectLst/>
                  <a:latin typeface="+mn-ea"/>
                </a:rPr>
                <a:t> </a:t>
              </a:r>
            </a:p>
          </p:txBody>
        </p:sp>
      </p:grpSp>
      <p:grpSp>
        <p:nvGrpSpPr>
          <p:cNvPr id="24" name="组合 23"/>
          <p:cNvGrpSpPr/>
          <p:nvPr/>
        </p:nvGrpSpPr>
        <p:grpSpPr>
          <a:xfrm>
            <a:off x="1577829" y="1438231"/>
            <a:ext cx="6866469" cy="439372"/>
            <a:chOff x="1577829" y="1853032"/>
            <a:chExt cx="6866469" cy="439372"/>
          </a:xfrm>
        </p:grpSpPr>
        <p:sp>
          <p:nvSpPr>
            <p:cNvPr id="25616" name="Text Box 22"/>
            <p:cNvSpPr txBox="1">
              <a:spLocks noChangeArrowheads="1"/>
            </p:cNvSpPr>
            <p:nvPr/>
          </p:nvSpPr>
          <p:spPr bwMode="auto">
            <a:xfrm>
              <a:off x="1577829" y="1865380"/>
              <a:ext cx="4714875"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推论</a:t>
              </a:r>
              <a:r>
                <a:rPr lang="en-US" altLang="zh-CN" sz="2000" dirty="0">
                  <a:solidFill>
                    <a:srgbClr val="0000FF"/>
                  </a:solidFill>
                  <a:latin typeface="+mn-ea"/>
                  <a:ea typeface="+mn-ea"/>
                </a:rPr>
                <a:t>2.5.8</a:t>
              </a:r>
            </a:p>
          </p:txBody>
        </p:sp>
        <p:graphicFrame>
          <p:nvGraphicFramePr>
            <p:cNvPr id="25617" name="Object 20"/>
            <p:cNvGraphicFramePr>
              <a:graphicFrameLocks noChangeAspect="1"/>
            </p:cNvGraphicFramePr>
            <p:nvPr/>
          </p:nvGraphicFramePr>
          <p:xfrm>
            <a:off x="7211431" y="1913227"/>
            <a:ext cx="1232867" cy="326806"/>
          </p:xfrm>
          <a:graphic>
            <a:graphicData uri="http://schemas.openxmlformats.org/presentationml/2006/ole">
              <mc:AlternateContent xmlns:mc="http://schemas.openxmlformats.org/markup-compatibility/2006">
                <mc:Choice xmlns:v="urn:schemas-microsoft-com:vml" Requires="v">
                  <p:oleObj name="Equation" r:id="rId9" imgW="1282700" imgH="393700" progId="Equation.DSMT4">
                    <p:embed/>
                  </p:oleObj>
                </mc:Choice>
                <mc:Fallback>
                  <p:oleObj name="Equation" r:id="rId9" imgW="1282700" imgH="393700" progId="Equation.DSMT4">
                    <p:embed/>
                    <p:pic>
                      <p:nvPicPr>
                        <p:cNvPr id="25617"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1431" y="1913227"/>
                          <a:ext cx="1232867" cy="326806"/>
                        </a:xfrm>
                        <a:prstGeom prst="rect">
                          <a:avLst/>
                        </a:prstGeom>
                        <a:noFill/>
                        <a:ln>
                          <a:noFill/>
                        </a:ln>
                      </p:spPr>
                    </p:pic>
                  </p:oleObj>
                </mc:Fallback>
              </mc:AlternateContent>
            </a:graphicData>
          </a:graphic>
        </p:graphicFrame>
        <p:graphicFrame>
          <p:nvGraphicFramePr>
            <p:cNvPr id="25618" name="Object 21"/>
            <p:cNvGraphicFramePr>
              <a:graphicFrameLocks noChangeAspect="1"/>
            </p:cNvGraphicFramePr>
            <p:nvPr/>
          </p:nvGraphicFramePr>
          <p:xfrm>
            <a:off x="5134705" y="1881215"/>
            <a:ext cx="902770" cy="411189"/>
          </p:xfrm>
          <a:graphic>
            <a:graphicData uri="http://schemas.openxmlformats.org/presentationml/2006/ole">
              <mc:AlternateContent xmlns:mc="http://schemas.openxmlformats.org/markup-compatibility/2006">
                <mc:Choice xmlns:v="urn:schemas-microsoft-com:vml" Requires="v">
                  <p:oleObj name="Equation" r:id="rId11" imgW="939600" imgH="495000" progId="Equation.DSMT4">
                    <p:embed/>
                  </p:oleObj>
                </mc:Choice>
                <mc:Fallback>
                  <p:oleObj name="Equation" r:id="rId11" imgW="939600" imgH="495000" progId="Equation.DSMT4">
                    <p:embed/>
                    <p:pic>
                      <p:nvPicPr>
                        <p:cNvPr id="25618" name="Object 21"/>
                        <p:cNvPicPr>
                          <a:picLocks noChangeAspect="1" noChangeArrowheads="1"/>
                        </p:cNvPicPr>
                        <p:nvPr/>
                      </p:nvPicPr>
                      <p:blipFill>
                        <a:blip r:embed="rId12"/>
                        <a:srcRect/>
                        <a:stretch>
                          <a:fillRect/>
                        </a:stretch>
                      </p:blipFill>
                      <p:spPr bwMode="auto">
                        <a:xfrm>
                          <a:off x="5134705" y="1881215"/>
                          <a:ext cx="902770" cy="411189"/>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nvGraphicFramePr>
          <p:xfrm>
            <a:off x="3086621" y="1913227"/>
            <a:ext cx="297786" cy="322601"/>
          </p:xfrm>
          <a:graphic>
            <a:graphicData uri="http://schemas.openxmlformats.org/presentationml/2006/ole">
              <mc:AlternateContent xmlns:mc="http://schemas.openxmlformats.org/markup-compatibility/2006">
                <mc:Choice xmlns:v="urn:schemas-microsoft-com:vml" Requires="v">
                  <p:oleObj name="Equation" r:id="rId13" imgW="152268" imgH="164957" progId="Equation.DSMT4">
                    <p:embed/>
                  </p:oleObj>
                </mc:Choice>
                <mc:Fallback>
                  <p:oleObj name="Equation" r:id="rId13" imgW="152268" imgH="164957" progId="Equation.DSMT4">
                    <p:embed/>
                    <p:pic>
                      <p:nvPicPr>
                        <p:cNvPr id="15"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621" y="1913227"/>
                          <a:ext cx="297786" cy="322601"/>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3671944" y="1963234"/>
            <a:ext cx="248155" cy="272970"/>
          </p:xfrm>
          <a:graphic>
            <a:graphicData uri="http://schemas.openxmlformats.org/presentationml/2006/ole">
              <mc:AlternateContent xmlns:mc="http://schemas.openxmlformats.org/markup-compatibility/2006">
                <mc:Choice xmlns:v="urn:schemas-microsoft-com:vml" Requires="v">
                  <p:oleObj name="Equation" r:id="rId14" imgW="126835" imgH="139518" progId="Equation.DSMT4">
                    <p:embed/>
                  </p:oleObj>
                </mc:Choice>
                <mc:Fallback>
                  <p:oleObj name="Equation" r:id="rId14" imgW="126835" imgH="139518" progId="Equation.DSMT4">
                    <p:embed/>
                    <p:pic>
                      <p:nvPicPr>
                        <p:cNvPr id="16" name="对象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71944" y="1963234"/>
                          <a:ext cx="248155" cy="272970"/>
                        </a:xfrm>
                        <a:prstGeom prst="rect">
                          <a:avLst/>
                        </a:prstGeom>
                        <a:noFill/>
                      </p:spPr>
                    </p:pic>
                  </p:oleObj>
                </mc:Fallback>
              </mc:AlternateContent>
            </a:graphicData>
          </a:graphic>
        </p:graphicFrame>
        <p:sp>
          <p:nvSpPr>
            <p:cNvPr id="19" name="Rectangle 501"/>
            <p:cNvSpPr>
              <a:spLocks noChangeArrowheads="1"/>
            </p:cNvSpPr>
            <p:nvPr/>
          </p:nvSpPr>
          <p:spPr bwMode="auto">
            <a:xfrm>
              <a:off x="2798863" y="188516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AdobeSongStd-Light"/>
                </a:rPr>
                <a:t>设</a:t>
              </a:r>
              <a:endParaRPr kumimoji="0" lang="zh-CN" altLang="en-US" sz="2000" b="1" i="0" u="none" strike="noStrike" cap="none" normalizeH="0" baseline="0">
                <a:ln>
                  <a:noFill/>
                </a:ln>
                <a:solidFill>
                  <a:schemeClr val="tx1"/>
                </a:solidFill>
                <a:effectLst/>
                <a:latin typeface="+mn-ea"/>
              </a:endParaRPr>
            </a:p>
          </p:txBody>
        </p:sp>
        <p:sp>
          <p:nvSpPr>
            <p:cNvPr id="20" name="Rectangle 502"/>
            <p:cNvSpPr>
              <a:spLocks noChangeArrowheads="1"/>
            </p:cNvSpPr>
            <p:nvPr/>
          </p:nvSpPr>
          <p:spPr bwMode="auto">
            <a:xfrm>
              <a:off x="3271084" y="186538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是</a:t>
              </a:r>
              <a:endParaRPr kumimoji="0" lang="zh-CN" altLang="en-US" sz="2000" b="1" i="0" u="none" strike="noStrike" cap="none" normalizeH="0" baseline="0" dirty="0">
                <a:ln>
                  <a:noFill/>
                </a:ln>
                <a:solidFill>
                  <a:schemeClr val="tx1"/>
                </a:solidFill>
                <a:effectLst/>
                <a:latin typeface="+mn-ea"/>
              </a:endParaRPr>
            </a:p>
          </p:txBody>
        </p:sp>
        <p:sp>
          <p:nvSpPr>
            <p:cNvPr id="21" name="Rectangle 503"/>
            <p:cNvSpPr>
              <a:spLocks noChangeArrowheads="1"/>
            </p:cNvSpPr>
            <p:nvPr/>
          </p:nvSpPr>
          <p:spPr bwMode="auto">
            <a:xfrm>
              <a:off x="3845683" y="1878837"/>
              <a:ext cx="13388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阶方阵</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则</a:t>
              </a:r>
              <a:endParaRPr kumimoji="0" lang="zh-CN" altLang="en-US" sz="2000" b="1" i="0" u="none" strike="noStrike" cap="none" normalizeH="0" baseline="0" dirty="0">
                <a:ln>
                  <a:noFill/>
                </a:ln>
                <a:solidFill>
                  <a:schemeClr val="tx1"/>
                </a:solidFill>
                <a:effectLst/>
                <a:latin typeface="+mn-ea"/>
              </a:endParaRPr>
            </a:p>
          </p:txBody>
        </p:sp>
        <p:sp>
          <p:nvSpPr>
            <p:cNvPr id="22" name="Rectangle 504"/>
            <p:cNvSpPr>
              <a:spLocks noChangeArrowheads="1"/>
            </p:cNvSpPr>
            <p:nvPr/>
          </p:nvSpPr>
          <p:spPr bwMode="auto">
            <a:xfrm>
              <a:off x="6000843" y="185303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当且仅当</a:t>
              </a:r>
              <a:endParaRPr kumimoji="0" lang="zh-CN" altLang="en-US" sz="2000" b="1" i="0" u="none" strike="noStrike" cap="none" normalizeH="0" baseline="0" dirty="0">
                <a:ln>
                  <a:noFill/>
                </a:ln>
                <a:solidFill>
                  <a:schemeClr val="tx1"/>
                </a:solidFill>
                <a:effectLst/>
                <a:latin typeface="+mn-ea"/>
              </a:endParaRPr>
            </a:p>
          </p:txBody>
        </p:sp>
      </p:grpSp>
      <p:grpSp>
        <p:nvGrpSpPr>
          <p:cNvPr id="25607" name="组合 25606"/>
          <p:cNvGrpSpPr/>
          <p:nvPr/>
        </p:nvGrpSpPr>
        <p:grpSpPr>
          <a:xfrm>
            <a:off x="1607448" y="2007152"/>
            <a:ext cx="9904406" cy="433714"/>
            <a:chOff x="1607448" y="2007152"/>
            <a:chExt cx="9904406" cy="433714"/>
          </a:xfrm>
        </p:grpSpPr>
        <p:sp>
          <p:nvSpPr>
            <p:cNvPr id="25614" name="Text Box 27"/>
            <p:cNvSpPr txBox="1">
              <a:spLocks noChangeArrowheads="1"/>
            </p:cNvSpPr>
            <p:nvPr/>
          </p:nvSpPr>
          <p:spPr bwMode="auto">
            <a:xfrm>
              <a:off x="1607448" y="2020973"/>
              <a:ext cx="1350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推论</a:t>
              </a:r>
              <a:r>
                <a:rPr lang="en-US" altLang="zh-CN" sz="2000" dirty="0">
                  <a:solidFill>
                    <a:srgbClr val="0000FF"/>
                  </a:solidFill>
                  <a:latin typeface="+mn-ea"/>
                  <a:ea typeface="+mn-ea"/>
                </a:rPr>
                <a:t>2.5.9</a:t>
              </a:r>
            </a:p>
          </p:txBody>
        </p:sp>
        <p:graphicFrame>
          <p:nvGraphicFramePr>
            <p:cNvPr id="25" name="对象 24"/>
            <p:cNvGraphicFramePr>
              <a:graphicFrameLocks noChangeAspect="1"/>
            </p:cNvGraphicFramePr>
            <p:nvPr/>
          </p:nvGraphicFramePr>
          <p:xfrm>
            <a:off x="3105057" y="2074078"/>
            <a:ext cx="288124" cy="312134"/>
          </p:xfrm>
          <a:graphic>
            <a:graphicData uri="http://schemas.openxmlformats.org/presentationml/2006/ole">
              <mc:AlternateContent xmlns:mc="http://schemas.openxmlformats.org/markup-compatibility/2006">
                <mc:Choice xmlns:v="urn:schemas-microsoft-com:vml" Requires="v">
                  <p:oleObj name="Equation" r:id="rId16" imgW="152268" imgH="164957" progId="Equation.DSMT4">
                    <p:embed/>
                  </p:oleObj>
                </mc:Choice>
                <mc:Fallback>
                  <p:oleObj name="Equation" r:id="rId16" imgW="152268" imgH="164957" progId="Equation.DSMT4">
                    <p:embed/>
                    <p:pic>
                      <p:nvPicPr>
                        <p:cNvPr id="25" name="对象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057" y="2074078"/>
                          <a:ext cx="288124" cy="312134"/>
                        </a:xfrm>
                        <a:prstGeom prst="rect">
                          <a:avLst/>
                        </a:prstGeom>
                        <a:noFill/>
                      </p:spPr>
                    </p:pic>
                  </p:oleObj>
                </mc:Fallback>
              </mc:AlternateContent>
            </a:graphicData>
          </a:graphic>
        </p:graphicFrame>
        <p:graphicFrame>
          <p:nvGraphicFramePr>
            <p:cNvPr id="26" name="对象 25"/>
            <p:cNvGraphicFramePr>
              <a:graphicFrameLocks noChangeAspect="1"/>
            </p:cNvGraphicFramePr>
            <p:nvPr/>
          </p:nvGraphicFramePr>
          <p:xfrm>
            <a:off x="3607774" y="2105035"/>
            <a:ext cx="240103" cy="264113"/>
          </p:xfrm>
          <a:graphic>
            <a:graphicData uri="http://schemas.openxmlformats.org/presentationml/2006/ole">
              <mc:AlternateContent xmlns:mc="http://schemas.openxmlformats.org/markup-compatibility/2006">
                <mc:Choice xmlns:v="urn:schemas-microsoft-com:vml" Requires="v">
                  <p:oleObj name="Equation" r:id="rId17" imgW="126835" imgH="139518" progId="Equation.DSMT4">
                    <p:embed/>
                  </p:oleObj>
                </mc:Choice>
                <mc:Fallback>
                  <p:oleObj name="Equation" r:id="rId17" imgW="126835" imgH="139518" progId="Equation.DSMT4">
                    <p:embed/>
                    <p:pic>
                      <p:nvPicPr>
                        <p:cNvPr id="26" name="对象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07774" y="2105035"/>
                          <a:ext cx="240103" cy="264113"/>
                        </a:xfrm>
                        <a:prstGeom prst="rect">
                          <a:avLst/>
                        </a:prstGeom>
                        <a:noFill/>
                      </p:spPr>
                    </p:pic>
                  </p:oleObj>
                </mc:Fallback>
              </mc:AlternateContent>
            </a:graphicData>
          </a:graphic>
        </p:graphicFrame>
        <p:graphicFrame>
          <p:nvGraphicFramePr>
            <p:cNvPr id="27" name="对象 26"/>
            <p:cNvGraphicFramePr>
              <a:graphicFrameLocks noChangeAspect="1"/>
            </p:cNvGraphicFramePr>
            <p:nvPr/>
          </p:nvGraphicFramePr>
          <p:xfrm>
            <a:off x="5155822" y="2045008"/>
            <a:ext cx="840361" cy="384165"/>
          </p:xfrm>
          <a:graphic>
            <a:graphicData uri="http://schemas.openxmlformats.org/presentationml/2006/ole">
              <mc:AlternateContent xmlns:mc="http://schemas.openxmlformats.org/markup-compatibility/2006">
                <mc:Choice xmlns:v="urn:schemas-microsoft-com:vml" Requires="v">
                  <p:oleObj name="Equation" r:id="rId19" imgW="444307" imgH="203112" progId="Equation.DSMT4">
                    <p:embed/>
                  </p:oleObj>
                </mc:Choice>
                <mc:Fallback>
                  <p:oleObj name="Equation" r:id="rId19" imgW="444307" imgH="203112" progId="Equation.DSMT4">
                    <p:embed/>
                    <p:pic>
                      <p:nvPicPr>
                        <p:cNvPr id="27" name="对象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55822" y="2045008"/>
                          <a:ext cx="840361" cy="384165"/>
                        </a:xfrm>
                        <a:prstGeom prst="rect">
                          <a:avLst/>
                        </a:prstGeom>
                        <a:noFill/>
                      </p:spPr>
                    </p:pic>
                  </p:oleObj>
                </mc:Fallback>
              </mc:AlternateContent>
            </a:graphicData>
          </a:graphic>
        </p:graphicFrame>
        <p:graphicFrame>
          <p:nvGraphicFramePr>
            <p:cNvPr id="31" name="对象 30"/>
            <p:cNvGraphicFramePr>
              <a:graphicFrameLocks noChangeAspect="1"/>
            </p:cNvGraphicFramePr>
            <p:nvPr/>
          </p:nvGraphicFramePr>
          <p:xfrm>
            <a:off x="6961001" y="2059230"/>
            <a:ext cx="288124" cy="312134"/>
          </p:xfrm>
          <a:graphic>
            <a:graphicData uri="http://schemas.openxmlformats.org/presentationml/2006/ole">
              <mc:AlternateContent xmlns:mc="http://schemas.openxmlformats.org/markup-compatibility/2006">
                <mc:Choice xmlns:v="urn:schemas-microsoft-com:vml" Requires="v">
                  <p:oleObj name="Equation" r:id="rId21" imgW="152268" imgH="164957" progId="Equation.DSMT4">
                    <p:embed/>
                  </p:oleObj>
                </mc:Choice>
                <mc:Fallback>
                  <p:oleObj name="Equation" r:id="rId21" imgW="152268" imgH="164957" progId="Equation.DSMT4">
                    <p:embed/>
                    <p:pic>
                      <p:nvPicPr>
                        <p:cNvPr id="31" name="对象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1001" y="2059230"/>
                          <a:ext cx="288124" cy="312134"/>
                        </a:xfrm>
                        <a:prstGeom prst="rect">
                          <a:avLst/>
                        </a:prstGeom>
                        <a:noFill/>
                      </p:spPr>
                    </p:pic>
                  </p:oleObj>
                </mc:Fallback>
              </mc:AlternateContent>
            </a:graphicData>
          </a:graphic>
        </p:graphicFrame>
        <p:graphicFrame>
          <p:nvGraphicFramePr>
            <p:cNvPr id="25600" name="对象 25599"/>
            <p:cNvGraphicFramePr>
              <a:graphicFrameLocks noChangeAspect="1"/>
            </p:cNvGraphicFramePr>
            <p:nvPr/>
          </p:nvGraphicFramePr>
          <p:xfrm>
            <a:off x="7492870" y="2128678"/>
            <a:ext cx="240103" cy="264113"/>
          </p:xfrm>
          <a:graphic>
            <a:graphicData uri="http://schemas.openxmlformats.org/presentationml/2006/ole">
              <mc:AlternateContent xmlns:mc="http://schemas.openxmlformats.org/markup-compatibility/2006">
                <mc:Choice xmlns:v="urn:schemas-microsoft-com:vml" Requires="v">
                  <p:oleObj name="Equation" r:id="rId22" imgW="126835" imgH="139518" progId="Equation.DSMT4">
                    <p:embed/>
                  </p:oleObj>
                </mc:Choice>
                <mc:Fallback>
                  <p:oleObj name="Equation" r:id="rId22" imgW="126835" imgH="139518" progId="Equation.DSMT4">
                    <p:embed/>
                    <p:pic>
                      <p:nvPicPr>
                        <p:cNvPr id="25600" name="对象 2559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92870" y="2128678"/>
                          <a:ext cx="240103" cy="264113"/>
                        </a:xfrm>
                        <a:prstGeom prst="rect">
                          <a:avLst/>
                        </a:prstGeom>
                        <a:noFill/>
                      </p:spPr>
                    </p:pic>
                  </p:oleObj>
                </mc:Fallback>
              </mc:AlternateContent>
            </a:graphicData>
          </a:graphic>
        </p:graphicFrame>
        <p:sp>
          <p:nvSpPr>
            <p:cNvPr id="25601" name="Rectangle 523"/>
            <p:cNvSpPr>
              <a:spLocks noChangeArrowheads="1"/>
            </p:cNvSpPr>
            <p:nvPr/>
          </p:nvSpPr>
          <p:spPr bwMode="auto">
            <a:xfrm>
              <a:off x="2817169" y="204075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charset="-122"/>
                </a:rPr>
                <a:t>设</a:t>
              </a:r>
              <a:endParaRPr kumimoji="0" lang="zh-CN" altLang="en-US" sz="2000" b="1" i="0" u="none" strike="noStrike" cap="none" normalizeH="0" baseline="0" dirty="0">
                <a:ln>
                  <a:noFill/>
                </a:ln>
                <a:solidFill>
                  <a:schemeClr val="tx1"/>
                </a:solidFill>
                <a:effectLst/>
                <a:latin typeface="+mn-ea"/>
              </a:endParaRPr>
            </a:p>
          </p:txBody>
        </p:sp>
        <p:sp>
          <p:nvSpPr>
            <p:cNvPr id="25602" name="Rectangle 524"/>
            <p:cNvSpPr>
              <a:spLocks noChangeArrowheads="1"/>
            </p:cNvSpPr>
            <p:nvPr/>
          </p:nvSpPr>
          <p:spPr bwMode="auto">
            <a:xfrm>
              <a:off x="3242009" y="201604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AdobeSongStd-Light" charset="-122"/>
                </a:rPr>
                <a:t>是</a:t>
              </a:r>
              <a:endParaRPr kumimoji="0" lang="zh-CN" altLang="en-US" sz="2000" b="1" i="0" u="none" strike="noStrike" cap="none" normalizeH="0" baseline="0">
                <a:ln>
                  <a:noFill/>
                </a:ln>
                <a:solidFill>
                  <a:schemeClr val="tx1"/>
                </a:solidFill>
                <a:effectLst/>
                <a:latin typeface="+mn-ea"/>
              </a:endParaRPr>
            </a:p>
          </p:txBody>
        </p:sp>
        <p:sp>
          <p:nvSpPr>
            <p:cNvPr id="25603" name="Rectangle 525"/>
            <p:cNvSpPr>
              <a:spLocks noChangeArrowheads="1"/>
            </p:cNvSpPr>
            <p:nvPr/>
          </p:nvSpPr>
          <p:spPr bwMode="auto">
            <a:xfrm>
              <a:off x="3845683" y="2016040"/>
              <a:ext cx="13388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charset="-122"/>
                </a:rPr>
                <a:t>阶方阵</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charset="-122"/>
                </a:rPr>
                <a:t>则</a:t>
              </a:r>
              <a:endParaRPr kumimoji="0" lang="zh-CN" altLang="en-US" sz="2000" b="1" i="0" u="none" strike="noStrike" cap="none" normalizeH="0" baseline="0" dirty="0">
                <a:ln>
                  <a:noFill/>
                </a:ln>
                <a:solidFill>
                  <a:schemeClr val="tx1"/>
                </a:solidFill>
                <a:effectLst/>
                <a:latin typeface="+mn-ea"/>
              </a:endParaRPr>
            </a:p>
          </p:txBody>
        </p:sp>
        <p:sp>
          <p:nvSpPr>
            <p:cNvPr id="25604" name="Rectangle 526"/>
            <p:cNvSpPr>
              <a:spLocks noChangeArrowheads="1"/>
            </p:cNvSpPr>
            <p:nvPr/>
          </p:nvSpPr>
          <p:spPr bwMode="auto">
            <a:xfrm>
              <a:off x="5883805" y="200715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charset="-122"/>
                </a:rPr>
                <a:t>当且仅当</a:t>
              </a:r>
              <a:endParaRPr kumimoji="0" lang="zh-CN" altLang="en-US" sz="2000" b="1" i="0" u="none" strike="noStrike" cap="none" normalizeH="0" baseline="0" dirty="0">
                <a:ln>
                  <a:noFill/>
                </a:ln>
                <a:solidFill>
                  <a:schemeClr val="tx1"/>
                </a:solidFill>
                <a:effectLst/>
                <a:latin typeface="+mn-ea"/>
              </a:endParaRPr>
            </a:p>
          </p:txBody>
        </p:sp>
        <p:sp>
          <p:nvSpPr>
            <p:cNvPr id="25605" name="Rectangle 527"/>
            <p:cNvSpPr>
              <a:spLocks noChangeArrowheads="1"/>
            </p:cNvSpPr>
            <p:nvPr/>
          </p:nvSpPr>
          <p:spPr bwMode="auto">
            <a:xfrm>
              <a:off x="7130734" y="2023962"/>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AdobeSongStd-Light" charset="-122"/>
                </a:rPr>
                <a:t>的</a:t>
              </a:r>
              <a:endParaRPr kumimoji="0" lang="zh-CN" altLang="en-US" sz="2000" b="1" i="0" u="none" strike="noStrike" cap="none" normalizeH="0" baseline="0">
                <a:ln>
                  <a:noFill/>
                </a:ln>
                <a:solidFill>
                  <a:schemeClr val="tx1"/>
                </a:solidFill>
                <a:effectLst/>
                <a:latin typeface="+mn-ea"/>
              </a:endParaRPr>
            </a:p>
          </p:txBody>
        </p:sp>
        <p:sp>
          <p:nvSpPr>
            <p:cNvPr id="25606" name="Rectangle 528"/>
            <p:cNvSpPr>
              <a:spLocks noChangeArrowheads="1"/>
            </p:cNvSpPr>
            <p:nvPr/>
          </p:nvSpPr>
          <p:spPr bwMode="auto">
            <a:xfrm>
              <a:off x="7608221" y="2030920"/>
              <a:ext cx="39036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AdobeSongStd-Light" charset="-122"/>
                </a:rPr>
                <a:t>个行向量</a:t>
              </a:r>
              <a:r>
                <a:rPr kumimoji="0" lang="en-US" altLang="zh-CN" sz="2000" b="1" i="0" u="none" strike="noStrike" cap="none" normalizeH="0" baseline="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a:ln>
                    <a:noFill/>
                  </a:ln>
                  <a:solidFill>
                    <a:schemeClr val="tx1"/>
                  </a:solidFill>
                  <a:effectLst/>
                  <a:latin typeface="+mn-ea"/>
                  <a:cs typeface="AdobeSongStd-Light" charset="-122"/>
                </a:rPr>
                <a:t>或列向量</a:t>
              </a:r>
              <a:r>
                <a:rPr kumimoji="0" lang="en-US" altLang="zh-CN" sz="2000" b="1" i="0" u="none" strike="noStrike" cap="none" normalizeH="0" baseline="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a:ln>
                    <a:noFill/>
                  </a:ln>
                  <a:solidFill>
                    <a:schemeClr val="tx1"/>
                  </a:solidFill>
                  <a:effectLst/>
                  <a:latin typeface="+mn-ea"/>
                  <a:cs typeface="AdobeSongStd-Light" charset="-122"/>
                </a:rPr>
                <a:t>线性相关</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a:ln>
                    <a:noFill/>
                  </a:ln>
                  <a:solidFill>
                    <a:schemeClr val="tx1"/>
                  </a:solidFill>
                  <a:effectLst/>
                  <a:latin typeface="+mn-ea"/>
                </a:rPr>
                <a:t> </a:t>
              </a:r>
            </a:p>
          </p:txBody>
        </p:sp>
      </p:grpSp>
      <p:sp>
        <p:nvSpPr>
          <p:cNvPr id="58" name="Text Box 2"/>
          <p:cNvSpPr txBox="1">
            <a:spLocks noChangeArrowheads="1"/>
          </p:cNvSpPr>
          <p:nvPr/>
        </p:nvSpPr>
        <p:spPr bwMode="auto">
          <a:xfrm>
            <a:off x="938517" y="3890697"/>
            <a:ext cx="10508005"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000" dirty="0">
                <a:solidFill>
                  <a:schemeClr val="accent2"/>
                </a:solidFill>
                <a:latin typeface="+mn-ea"/>
                <a:ea typeface="+mn-ea"/>
              </a:rPr>
              <a:t>求矩阵秩的方法：</a:t>
            </a:r>
            <a:r>
              <a:rPr lang="zh-CN" altLang="en-US" sz="2000" dirty="0">
                <a:latin typeface="+mn-ea"/>
                <a:ea typeface="+mn-ea"/>
              </a:rPr>
              <a:t>把矩阵用初等</a:t>
            </a:r>
            <a:r>
              <a:rPr lang="zh-CN" altLang="en-US" sz="2000" dirty="0">
                <a:solidFill>
                  <a:schemeClr val="accent2"/>
                </a:solidFill>
                <a:latin typeface="+mn-ea"/>
                <a:ea typeface="+mn-ea"/>
              </a:rPr>
              <a:t>行</a:t>
            </a:r>
            <a:r>
              <a:rPr lang="zh-CN" altLang="en-US" sz="2000" dirty="0">
                <a:latin typeface="+mn-ea"/>
                <a:ea typeface="+mn-ea"/>
              </a:rPr>
              <a:t>变换变成行阶梯形矩阵，则行阶梯形矩阵中非零行的行数</a:t>
            </a:r>
            <a:endParaRPr lang="en-US" altLang="zh-CN" sz="2000" dirty="0">
              <a:latin typeface="+mn-ea"/>
              <a:ea typeface="+mn-ea"/>
            </a:endParaRPr>
          </a:p>
          <a:p>
            <a:pPr eaLnBrk="1" hangingPunct="1">
              <a:lnSpc>
                <a:spcPct val="150000"/>
              </a:lnSpc>
              <a:spcBef>
                <a:spcPct val="0"/>
              </a:spcBef>
              <a:buFontTx/>
              <a:buNone/>
            </a:pPr>
            <a:r>
              <a:rPr lang="zh-CN" altLang="en-US" sz="2000" dirty="0">
                <a:latin typeface="+mn-ea"/>
                <a:ea typeface="+mn-ea"/>
              </a:rPr>
              <a:t>就是原来矩阵的秩。</a:t>
            </a:r>
          </a:p>
        </p:txBody>
      </p:sp>
      <p:grpSp>
        <p:nvGrpSpPr>
          <p:cNvPr id="59" name="Group 3"/>
          <p:cNvGrpSpPr>
            <a:grpSpLocks/>
          </p:cNvGrpSpPr>
          <p:nvPr/>
        </p:nvGrpSpPr>
        <p:grpSpPr bwMode="auto">
          <a:xfrm>
            <a:off x="1738931" y="4738800"/>
            <a:ext cx="5856288" cy="1396435"/>
            <a:chOff x="240" y="397"/>
            <a:chExt cx="3689" cy="1039"/>
          </a:xfrm>
        </p:grpSpPr>
        <p:sp>
          <p:nvSpPr>
            <p:cNvPr id="60" name="Text Box 4"/>
            <p:cNvSpPr txBox="1">
              <a:spLocks noChangeArrowheads="1"/>
            </p:cNvSpPr>
            <p:nvPr/>
          </p:nvSpPr>
          <p:spPr bwMode="auto">
            <a:xfrm>
              <a:off x="240" y="768"/>
              <a:ext cx="1042"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2D2DB9"/>
                  </a:solidFill>
                  <a:latin typeface="+mn-ea"/>
                  <a:ea typeface="+mn-ea"/>
                </a:rPr>
                <a:t>例</a:t>
              </a:r>
              <a:r>
                <a:rPr lang="en-US" altLang="zh-CN" sz="2000" dirty="0">
                  <a:solidFill>
                    <a:srgbClr val="2D2DB9"/>
                  </a:solidFill>
                  <a:latin typeface="+mn-ea"/>
                  <a:ea typeface="+mn-ea"/>
                </a:rPr>
                <a:t>2.5.10</a:t>
              </a:r>
            </a:p>
          </p:txBody>
        </p:sp>
        <p:graphicFrame>
          <p:nvGraphicFramePr>
            <p:cNvPr id="61" name="Object 5"/>
            <p:cNvGraphicFramePr>
              <a:graphicFrameLocks noChangeAspect="1"/>
            </p:cNvGraphicFramePr>
            <p:nvPr/>
          </p:nvGraphicFramePr>
          <p:xfrm>
            <a:off x="1008" y="397"/>
            <a:ext cx="2033" cy="1039"/>
          </p:xfrm>
          <a:graphic>
            <a:graphicData uri="http://schemas.openxmlformats.org/presentationml/2006/ole">
              <mc:AlternateContent xmlns:mc="http://schemas.openxmlformats.org/markup-compatibility/2006">
                <mc:Choice xmlns:v="urn:schemas-microsoft-com:vml" Requires="v">
                  <p:oleObj name="Equation" r:id="rId24" imgW="4051300" imgH="2070100" progId="Equation.DSMT4">
                    <p:embed/>
                  </p:oleObj>
                </mc:Choice>
                <mc:Fallback>
                  <p:oleObj name="Equation" r:id="rId24" imgW="4051300" imgH="2070100" progId="Equation.DSMT4">
                    <p:embed/>
                    <p:pic>
                      <p:nvPicPr>
                        <p:cNvPr id="61" name="Object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08" y="397"/>
                          <a:ext cx="2033" cy="1039"/>
                        </a:xfrm>
                        <a:prstGeom prst="rect">
                          <a:avLst/>
                        </a:prstGeom>
                        <a:noFill/>
                        <a:ln>
                          <a:noFill/>
                        </a:ln>
                      </p:spPr>
                    </p:pic>
                  </p:oleObj>
                </mc:Fallback>
              </mc:AlternateContent>
            </a:graphicData>
          </a:graphic>
        </p:graphicFrame>
        <p:sp>
          <p:nvSpPr>
            <p:cNvPr id="62" name="Text Box 6"/>
            <p:cNvSpPr txBox="1">
              <a:spLocks noChangeArrowheads="1"/>
            </p:cNvSpPr>
            <p:nvPr/>
          </p:nvSpPr>
          <p:spPr bwMode="auto">
            <a:xfrm>
              <a:off x="3045" y="803"/>
              <a:ext cx="88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求</a:t>
              </a:r>
              <a:r>
                <a:rPr lang="en-US" altLang="zh-CN" sz="2000" i="1" dirty="0">
                  <a:ea typeface="+mn-ea"/>
                  <a:cs typeface="Times New Roman" panose="02020603050405020304" pitchFamily="18" charset="0"/>
                </a:rPr>
                <a:t>A</a:t>
              </a:r>
              <a:r>
                <a:rPr lang="zh-CN" altLang="en-US" sz="2000" dirty="0">
                  <a:latin typeface="+mn-ea"/>
                  <a:ea typeface="+mn-ea"/>
                </a:rPr>
                <a:t>的秩。</a:t>
              </a:r>
            </a:p>
          </p:txBody>
        </p:sp>
      </p:grpSp>
      <p:graphicFrame>
        <p:nvGraphicFramePr>
          <p:cNvPr id="63" name="对象 62"/>
          <p:cNvGraphicFramePr>
            <a:graphicFrameLocks noChangeAspect="1"/>
          </p:cNvGraphicFramePr>
          <p:nvPr/>
        </p:nvGraphicFramePr>
        <p:xfrm>
          <a:off x="10283682" y="2455746"/>
          <a:ext cx="1285875" cy="692150"/>
        </p:xfrm>
        <a:graphic>
          <a:graphicData uri="http://schemas.openxmlformats.org/presentationml/2006/ole">
            <mc:AlternateContent xmlns:mc="http://schemas.openxmlformats.org/markup-compatibility/2006">
              <mc:Choice xmlns:v="urn:schemas-microsoft-com:vml" Requires="v">
                <p:oleObj name="Equation" r:id="rId26" imgW="850680" imgH="457200" progId="Equation.DSMT4">
                  <p:embed/>
                </p:oleObj>
              </mc:Choice>
              <mc:Fallback>
                <p:oleObj name="Equation" r:id="rId26" imgW="850680" imgH="457200" progId="Equation.DSMT4">
                  <p:embed/>
                  <p:pic>
                    <p:nvPicPr>
                      <p:cNvPr id="63" name="对象 62"/>
                      <p:cNvPicPr>
                        <a:picLocks noChangeAspect="1" noChangeArrowheads="1"/>
                      </p:cNvPicPr>
                      <p:nvPr/>
                    </p:nvPicPr>
                    <p:blipFill>
                      <a:blip r:embed="rId27"/>
                      <a:srcRect/>
                      <a:stretch>
                        <a:fillRect/>
                      </a:stretch>
                    </p:blipFill>
                    <p:spPr bwMode="auto">
                      <a:xfrm>
                        <a:off x="10283682" y="2455746"/>
                        <a:ext cx="1285875" cy="692150"/>
                      </a:xfrm>
                      <a:prstGeom prst="rect">
                        <a:avLst/>
                      </a:prstGeom>
                      <a:noFill/>
                    </p:spPr>
                  </p:pic>
                </p:oleObj>
              </mc:Fallback>
            </mc:AlternateContent>
          </a:graphicData>
        </a:graphic>
      </p:graphicFrame>
      <p:sp>
        <p:nvSpPr>
          <p:cNvPr id="64" name="Rectangle 93"/>
          <p:cNvSpPr>
            <a:spLocks noChangeArrowheads="1"/>
          </p:cNvSpPr>
          <p:nvPr/>
        </p:nvSpPr>
        <p:spPr bwMode="auto">
          <a:xfrm>
            <a:off x="1023382" y="2578108"/>
            <a:ext cx="94772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上述讨论也给出了，一般</a:t>
            </a:r>
            <a:r>
              <a:rPr kumimoji="0" lang="zh-CN" sz="2000" b="1" i="0" u="none" strike="noStrike" cap="none" normalizeH="0" baseline="0" dirty="0">
                <a:ln>
                  <a:noFill/>
                </a:ln>
                <a:solidFill>
                  <a:schemeClr val="tx1"/>
                </a:solidFill>
                <a:effectLst/>
                <a:latin typeface="+mn-ea"/>
                <a:cs typeface="AdobeSongStd-Light"/>
              </a:rPr>
              <a:t>求矩阵秩的方法</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用初等变换化矩阵为等价标准形，即若</a:t>
            </a:r>
            <a:endParaRPr kumimoji="0" lang="zh-CN" altLang="en-US" sz="2000" b="1" i="0" u="none" strike="noStrike" cap="none" normalizeH="0" baseline="0" dirty="0">
              <a:ln>
                <a:noFill/>
              </a:ln>
              <a:solidFill>
                <a:schemeClr val="tx1"/>
              </a:solidFill>
              <a:effectLst/>
              <a:latin typeface="+mn-ea"/>
            </a:endParaRPr>
          </a:p>
        </p:txBody>
      </p:sp>
      <p:grpSp>
        <p:nvGrpSpPr>
          <p:cNvPr id="65" name="组合 64"/>
          <p:cNvGrpSpPr/>
          <p:nvPr/>
        </p:nvGrpSpPr>
        <p:grpSpPr>
          <a:xfrm>
            <a:off x="621895" y="3092480"/>
            <a:ext cx="2845841" cy="429495"/>
            <a:chOff x="504937" y="1454349"/>
            <a:chExt cx="2845841" cy="429495"/>
          </a:xfrm>
        </p:grpSpPr>
        <p:graphicFrame>
          <p:nvGraphicFramePr>
            <p:cNvPr id="66" name="对象 65"/>
            <p:cNvGraphicFramePr>
              <a:graphicFrameLocks noChangeAspect="1"/>
            </p:cNvGraphicFramePr>
            <p:nvPr/>
          </p:nvGraphicFramePr>
          <p:xfrm>
            <a:off x="2238104" y="1480943"/>
            <a:ext cx="1112674" cy="402901"/>
          </p:xfrm>
          <a:graphic>
            <a:graphicData uri="http://schemas.openxmlformats.org/presentationml/2006/ole">
              <mc:AlternateContent xmlns:mc="http://schemas.openxmlformats.org/markup-compatibility/2006">
                <mc:Choice xmlns:v="urn:schemas-microsoft-com:vml" Requires="v">
                  <p:oleObj name="Equation" r:id="rId28" imgW="558720" imgH="203040" progId="Equation.DSMT4">
                    <p:embed/>
                  </p:oleObj>
                </mc:Choice>
                <mc:Fallback>
                  <p:oleObj name="Equation" r:id="rId28" imgW="558720" imgH="203040" progId="Equation.DSMT4">
                    <p:embed/>
                    <p:pic>
                      <p:nvPicPr>
                        <p:cNvPr id="66" name="对象 65"/>
                        <p:cNvPicPr>
                          <a:picLocks noChangeAspect="1" noChangeArrowheads="1"/>
                        </p:cNvPicPr>
                        <p:nvPr/>
                      </p:nvPicPr>
                      <p:blipFill>
                        <a:blip r:embed="rId29"/>
                        <a:srcRect/>
                        <a:stretch>
                          <a:fillRect/>
                        </a:stretch>
                      </p:blipFill>
                      <p:spPr bwMode="auto">
                        <a:xfrm>
                          <a:off x="2238104" y="1480943"/>
                          <a:ext cx="1112674" cy="402901"/>
                        </a:xfrm>
                        <a:prstGeom prst="rect">
                          <a:avLst/>
                        </a:prstGeom>
                        <a:noFill/>
                      </p:spPr>
                    </p:pic>
                  </p:oleObj>
                </mc:Fallback>
              </mc:AlternateContent>
            </a:graphicData>
          </a:graphic>
        </p:graphicFrame>
        <p:sp>
          <p:nvSpPr>
            <p:cNvPr id="67" name="Rectangle 94"/>
            <p:cNvSpPr>
              <a:spLocks noChangeArrowheads="1"/>
            </p:cNvSpPr>
            <p:nvPr/>
          </p:nvSpPr>
          <p:spPr bwMode="auto">
            <a:xfrm>
              <a:off x="504937" y="1454349"/>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CN" altLang="en-US" sz="2000" b="1" i="0" u="none" strike="noStrike" cap="none" normalizeH="0" baseline="0" dirty="0">
                  <a:ln>
                    <a:noFill/>
                  </a:ln>
                  <a:solidFill>
                    <a:schemeClr val="tx1"/>
                  </a:solidFill>
                  <a:effectLst/>
                  <a:latin typeface="+mn-ea"/>
                  <a:cs typeface="AdobeSongStd-Light"/>
                </a:rPr>
                <a:t>则矩阵</a:t>
              </a:r>
              <a:r>
                <a:rPr lang="zh-CN" altLang="zh-CN" sz="2000" b="1" dirty="0">
                  <a:latin typeface="+mn-ea"/>
                  <a:cs typeface="AdobeSongStd-Light"/>
                </a:rPr>
                <a:t>的秩为</a:t>
              </a:r>
              <a:endParaRPr lang="zh-CN" altLang="zh-CN" sz="2000" b="1" dirty="0">
                <a:latin typeface="+mn-ea"/>
              </a:endParaRPr>
            </a:p>
          </p:txBody>
        </p:sp>
      </p:grpSp>
      <p:sp>
        <p:nvSpPr>
          <p:cNvPr id="68" name="Rectangle 96"/>
          <p:cNvSpPr>
            <a:spLocks noChangeArrowheads="1"/>
          </p:cNvSpPr>
          <p:nvPr/>
        </p:nvSpPr>
        <p:spPr bwMode="auto">
          <a:xfrm>
            <a:off x="1023382" y="3462776"/>
            <a:ext cx="107003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或将矩阵通过初等变换化为行阶梯形矩阵</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那么</a:t>
            </a:r>
            <a:r>
              <a:rPr kumimoji="0" lang="zh-CN" altLang="en-US" sz="2000" b="1" i="0" u="none" strike="noStrike" cap="none" normalizeH="0" baseline="0" dirty="0">
                <a:ln>
                  <a:noFill/>
                </a:ln>
                <a:solidFill>
                  <a:schemeClr val="tx1"/>
                </a:solidFill>
                <a:effectLst/>
                <a:latin typeface="+mn-ea"/>
                <a:cs typeface="AdobeSongStd-Light"/>
              </a:rPr>
              <a:t>行阶梯形矩阵的非零行数即为矩阵的秩</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0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35908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
                                            <p:txEl>
                                              <p:pRg st="0" end="0"/>
                                            </p:txEl>
                                          </p:spTgt>
                                        </p:tgtEl>
                                        <p:attrNameLst>
                                          <p:attrName>style.visibility</p:attrName>
                                        </p:attrNameLst>
                                      </p:cBhvr>
                                      <p:to>
                                        <p:strVal val="visible"/>
                                      </p:to>
                                    </p:set>
                                    <p:animEffect transition="in" filter="wipe(left)">
                                      <p:cBhvr>
                                        <p:cTn id="27" dur="500"/>
                                        <p:tgtEl>
                                          <p:spTgt spid="5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8">
                                            <p:txEl>
                                              <p:pRg st="1" end="1"/>
                                            </p:txEl>
                                          </p:spTgt>
                                        </p:tgtEl>
                                        <p:attrNameLst>
                                          <p:attrName>style.visibility</p:attrName>
                                        </p:attrNameLst>
                                      </p:cBhvr>
                                      <p:to>
                                        <p:strVal val="visible"/>
                                      </p:to>
                                    </p:set>
                                    <p:animEffect transition="in" filter="wipe(left)">
                                      <p:cBhvr>
                                        <p:cTn id="32" dur="500"/>
                                        <p:tgtEl>
                                          <p:spTgt spid="5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autoUpdateAnimBg="0"/>
      <p:bldP spid="64" grpId="0"/>
      <p:bldP spid="6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
          <p:cNvGrpSpPr>
            <a:grpSpLocks/>
          </p:cNvGrpSpPr>
          <p:nvPr/>
        </p:nvGrpSpPr>
        <p:grpSpPr bwMode="auto">
          <a:xfrm>
            <a:off x="1143507" y="942977"/>
            <a:ext cx="5856288" cy="1396435"/>
            <a:chOff x="240" y="397"/>
            <a:chExt cx="3689" cy="1039"/>
          </a:xfrm>
        </p:grpSpPr>
        <p:sp>
          <p:nvSpPr>
            <p:cNvPr id="14" name="Text Box 4"/>
            <p:cNvSpPr txBox="1">
              <a:spLocks noChangeArrowheads="1"/>
            </p:cNvSpPr>
            <p:nvPr/>
          </p:nvSpPr>
          <p:spPr bwMode="auto">
            <a:xfrm>
              <a:off x="240" y="768"/>
              <a:ext cx="1042"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2D2DB9"/>
                  </a:solidFill>
                  <a:latin typeface="+mn-ea"/>
                  <a:ea typeface="+mn-ea"/>
                </a:rPr>
                <a:t>例</a:t>
              </a:r>
              <a:r>
                <a:rPr lang="en-US" altLang="zh-CN" sz="2000" dirty="0">
                  <a:solidFill>
                    <a:srgbClr val="2D2DB9"/>
                  </a:solidFill>
                  <a:latin typeface="+mn-ea"/>
                  <a:ea typeface="+mn-ea"/>
                </a:rPr>
                <a:t>2.5.10</a:t>
              </a:r>
            </a:p>
          </p:txBody>
        </p:sp>
        <p:graphicFrame>
          <p:nvGraphicFramePr>
            <p:cNvPr id="15" name="Object 5"/>
            <p:cNvGraphicFramePr>
              <a:graphicFrameLocks noChangeAspect="1"/>
            </p:cNvGraphicFramePr>
            <p:nvPr/>
          </p:nvGraphicFramePr>
          <p:xfrm>
            <a:off x="1008" y="397"/>
            <a:ext cx="2033" cy="1039"/>
          </p:xfrm>
          <a:graphic>
            <a:graphicData uri="http://schemas.openxmlformats.org/presentationml/2006/ole">
              <mc:AlternateContent xmlns:mc="http://schemas.openxmlformats.org/markup-compatibility/2006">
                <mc:Choice xmlns:v="urn:schemas-microsoft-com:vml" Requires="v">
                  <p:oleObj name="Equation" r:id="rId2" imgW="4051300" imgH="2070100" progId="Equation.DSMT4">
                    <p:embed/>
                  </p:oleObj>
                </mc:Choice>
                <mc:Fallback>
                  <p:oleObj name="Equation" r:id="rId2" imgW="4051300" imgH="2070100" progId="Equation.DSMT4">
                    <p:embed/>
                    <p:pic>
                      <p:nvPicPr>
                        <p:cNvPr id="1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397"/>
                          <a:ext cx="2033" cy="1039"/>
                        </a:xfrm>
                        <a:prstGeom prst="rect">
                          <a:avLst/>
                        </a:prstGeom>
                        <a:noFill/>
                        <a:ln>
                          <a:noFill/>
                        </a:ln>
                      </p:spPr>
                    </p:pic>
                  </p:oleObj>
                </mc:Fallback>
              </mc:AlternateContent>
            </a:graphicData>
          </a:graphic>
        </p:graphicFrame>
        <p:sp>
          <p:nvSpPr>
            <p:cNvPr id="16" name="Text Box 6"/>
            <p:cNvSpPr txBox="1">
              <a:spLocks noChangeArrowheads="1"/>
            </p:cNvSpPr>
            <p:nvPr/>
          </p:nvSpPr>
          <p:spPr bwMode="auto">
            <a:xfrm>
              <a:off x="3045" y="803"/>
              <a:ext cx="88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求</a:t>
              </a:r>
              <a:r>
                <a:rPr lang="en-US" altLang="zh-CN" sz="2000" i="1" dirty="0">
                  <a:ea typeface="+mn-ea"/>
                  <a:cs typeface="Times New Roman" panose="02020603050405020304" pitchFamily="18" charset="0"/>
                </a:rPr>
                <a:t>A</a:t>
              </a:r>
              <a:r>
                <a:rPr lang="zh-CN" altLang="en-US" sz="2000" dirty="0">
                  <a:latin typeface="+mn-ea"/>
                  <a:ea typeface="+mn-ea"/>
                </a:rPr>
                <a:t>的秩。</a:t>
              </a:r>
            </a:p>
          </p:txBody>
        </p:sp>
      </p:grpSp>
      <p:sp>
        <p:nvSpPr>
          <p:cNvPr id="17" name="Text Box 4"/>
          <p:cNvSpPr txBox="1">
            <a:spLocks noChangeArrowheads="1"/>
          </p:cNvSpPr>
          <p:nvPr/>
        </p:nvSpPr>
        <p:spPr bwMode="auto">
          <a:xfrm>
            <a:off x="1143507" y="2977695"/>
            <a:ext cx="1654175" cy="40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2D2DB9"/>
                </a:solidFill>
                <a:latin typeface="+mn-ea"/>
                <a:ea typeface="+mn-ea"/>
              </a:rPr>
              <a:t>解</a:t>
            </a:r>
            <a:endParaRPr lang="en-US" altLang="zh-CN" sz="2000" dirty="0">
              <a:solidFill>
                <a:srgbClr val="2D2DB9"/>
              </a:solidFill>
              <a:latin typeface="+mn-ea"/>
              <a:ea typeface="+mn-ea"/>
            </a:endParaRPr>
          </a:p>
        </p:txBody>
      </p:sp>
      <p:graphicFrame>
        <p:nvGraphicFramePr>
          <p:cNvPr id="18" name="Object 2"/>
          <p:cNvGraphicFramePr>
            <a:graphicFrameLocks noChangeAspect="1"/>
          </p:cNvGraphicFramePr>
          <p:nvPr/>
        </p:nvGraphicFramePr>
        <p:xfrm>
          <a:off x="1819868" y="2480408"/>
          <a:ext cx="3184211" cy="1481670"/>
        </p:xfrm>
        <a:graphic>
          <a:graphicData uri="http://schemas.openxmlformats.org/presentationml/2006/ole">
            <mc:AlternateContent xmlns:mc="http://schemas.openxmlformats.org/markup-compatibility/2006">
              <mc:Choice xmlns:v="urn:schemas-microsoft-com:vml" Requires="v">
                <p:oleObj name="Equation" r:id="rId4" imgW="4394200" imgH="2044700" progId="Equation.3">
                  <p:embed/>
                </p:oleObj>
              </mc:Choice>
              <mc:Fallback>
                <p:oleObj name="Equation" r:id="rId4" imgW="4394200" imgH="2044700" progId="Equation.3">
                  <p:embed/>
                  <p:pic>
                    <p:nvPicPr>
                      <p:cNvPr id="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9868" y="2480408"/>
                        <a:ext cx="3184211" cy="1481670"/>
                      </a:xfrm>
                      <a:prstGeom prst="rect">
                        <a:avLst/>
                      </a:prstGeom>
                      <a:noFill/>
                      <a:ln>
                        <a:noFill/>
                      </a:ln>
                    </p:spPr>
                  </p:pic>
                </p:oleObj>
              </mc:Fallback>
            </mc:AlternateContent>
          </a:graphicData>
        </a:graphic>
      </p:graphicFrame>
      <p:graphicFrame>
        <p:nvGraphicFramePr>
          <p:cNvPr id="19" name="Object 3"/>
          <p:cNvGraphicFramePr>
            <a:graphicFrameLocks noChangeAspect="1"/>
          </p:cNvGraphicFramePr>
          <p:nvPr/>
        </p:nvGraphicFramePr>
        <p:xfrm>
          <a:off x="6198996" y="2480408"/>
          <a:ext cx="2889738" cy="1609854"/>
        </p:xfrm>
        <a:graphic>
          <a:graphicData uri="http://schemas.openxmlformats.org/presentationml/2006/ole">
            <mc:AlternateContent xmlns:mc="http://schemas.openxmlformats.org/markup-compatibility/2006">
              <mc:Choice xmlns:v="urn:schemas-microsoft-com:vml" Requires="v">
                <p:oleObj name="Equation" r:id="rId6" imgW="3670300" imgH="2044700" progId="Equation.3">
                  <p:embed/>
                </p:oleObj>
              </mc:Choice>
              <mc:Fallback>
                <p:oleObj name="Equation" r:id="rId6" imgW="3670300" imgH="2044700" progId="Equation.3">
                  <p:embed/>
                  <p:pic>
                    <p:nvPicPr>
                      <p:cNvPr id="1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8996" y="2480408"/>
                        <a:ext cx="2889738" cy="1609854"/>
                      </a:xfrm>
                      <a:prstGeom prst="rect">
                        <a:avLst/>
                      </a:prstGeom>
                      <a:noFill/>
                      <a:ln>
                        <a:noFill/>
                      </a:ln>
                    </p:spPr>
                  </p:pic>
                </p:oleObj>
              </mc:Fallback>
            </mc:AlternateContent>
          </a:graphicData>
        </a:graphic>
      </p:graphicFrame>
      <p:grpSp>
        <p:nvGrpSpPr>
          <p:cNvPr id="20" name="Group 11"/>
          <p:cNvGrpSpPr>
            <a:grpSpLocks/>
          </p:cNvGrpSpPr>
          <p:nvPr/>
        </p:nvGrpSpPr>
        <p:grpSpPr bwMode="auto">
          <a:xfrm>
            <a:off x="5123822" y="2983444"/>
            <a:ext cx="955431" cy="475598"/>
            <a:chOff x="1008" y="2524"/>
            <a:chExt cx="656" cy="348"/>
          </a:xfrm>
        </p:grpSpPr>
        <p:graphicFrame>
          <p:nvGraphicFramePr>
            <p:cNvPr id="21" name="Object 12"/>
            <p:cNvGraphicFramePr>
              <a:graphicFrameLocks noChangeAspect="1"/>
            </p:cNvGraphicFramePr>
            <p:nvPr/>
          </p:nvGraphicFramePr>
          <p:xfrm>
            <a:off x="1008" y="2524"/>
            <a:ext cx="656" cy="264"/>
          </p:xfrm>
          <a:graphic>
            <a:graphicData uri="http://schemas.openxmlformats.org/presentationml/2006/ole">
              <mc:AlternateContent xmlns:mc="http://schemas.openxmlformats.org/markup-compatibility/2006">
                <mc:Choice xmlns:v="urn:schemas-microsoft-com:vml" Requires="v">
                  <p:oleObj name="Equation" r:id="rId8" imgW="1040948" imgH="418918" progId="Equation.3">
                    <p:embed/>
                  </p:oleObj>
                </mc:Choice>
                <mc:Fallback>
                  <p:oleObj name="Equation" r:id="rId8" imgW="1040948" imgH="418918" progId="Equation.3">
                    <p:embed/>
                    <p:pic>
                      <p:nvPicPr>
                        <p:cNvPr id="21"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 y="2524"/>
                          <a:ext cx="65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Freeform 13"/>
            <p:cNvSpPr>
              <a:spLocks/>
            </p:cNvSpPr>
            <p:nvPr/>
          </p:nvSpPr>
          <p:spPr bwMode="auto">
            <a:xfrm rot="374069">
              <a:off x="1024" y="2824"/>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aphicFrame>
        <p:nvGraphicFramePr>
          <p:cNvPr id="23" name="Object 3"/>
          <p:cNvGraphicFramePr>
            <a:graphicFrameLocks noChangeAspect="1"/>
          </p:cNvGraphicFramePr>
          <p:nvPr/>
        </p:nvGraphicFramePr>
        <p:xfrm>
          <a:off x="2379177" y="4472491"/>
          <a:ext cx="2845178" cy="1585030"/>
        </p:xfrm>
        <a:graphic>
          <a:graphicData uri="http://schemas.openxmlformats.org/presentationml/2006/ole">
            <mc:AlternateContent xmlns:mc="http://schemas.openxmlformats.org/markup-compatibility/2006">
              <mc:Choice xmlns:v="urn:schemas-microsoft-com:vml" Requires="v">
                <p:oleObj name="Equation" r:id="rId10" imgW="3670300" imgH="2044700" progId="Equation.3">
                  <p:embed/>
                </p:oleObj>
              </mc:Choice>
              <mc:Fallback>
                <p:oleObj name="Equation" r:id="rId10" imgW="3670300" imgH="2044700" progId="Equation.3">
                  <p:embed/>
                  <p:pic>
                    <p:nvPicPr>
                      <p:cNvPr id="23"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9177" y="4472491"/>
                        <a:ext cx="2845178" cy="1585030"/>
                      </a:xfrm>
                      <a:prstGeom prst="rect">
                        <a:avLst/>
                      </a:prstGeom>
                      <a:noFill/>
                      <a:ln>
                        <a:noFill/>
                      </a:ln>
                    </p:spPr>
                  </p:pic>
                </p:oleObj>
              </mc:Fallback>
            </mc:AlternateContent>
          </a:graphicData>
        </a:graphic>
      </p:graphicFrame>
      <p:grpSp>
        <p:nvGrpSpPr>
          <p:cNvPr id="24" name="Group 8"/>
          <p:cNvGrpSpPr>
            <a:grpSpLocks/>
          </p:cNvGrpSpPr>
          <p:nvPr/>
        </p:nvGrpSpPr>
        <p:grpSpPr bwMode="auto">
          <a:xfrm>
            <a:off x="1443843" y="4944897"/>
            <a:ext cx="826115" cy="720918"/>
            <a:chOff x="1008" y="2504"/>
            <a:chExt cx="656" cy="616"/>
          </a:xfrm>
        </p:grpSpPr>
        <p:graphicFrame>
          <p:nvGraphicFramePr>
            <p:cNvPr id="25" name="Object 9"/>
            <p:cNvGraphicFramePr>
              <a:graphicFrameLocks noChangeAspect="1"/>
            </p:cNvGraphicFramePr>
            <p:nvPr/>
          </p:nvGraphicFramePr>
          <p:xfrm>
            <a:off x="1008" y="2504"/>
            <a:ext cx="656" cy="616"/>
          </p:xfrm>
          <a:graphic>
            <a:graphicData uri="http://schemas.openxmlformats.org/presentationml/2006/ole">
              <mc:AlternateContent xmlns:mc="http://schemas.openxmlformats.org/markup-compatibility/2006">
                <mc:Choice xmlns:v="urn:schemas-microsoft-com:vml" Requires="v">
                  <p:oleObj name="Equation" r:id="rId12" imgW="1041400" imgH="977900" progId="Equation.3">
                    <p:embed/>
                  </p:oleObj>
                </mc:Choice>
                <mc:Fallback>
                  <p:oleObj name="Equation" r:id="rId12" imgW="1041400" imgH="977900" progId="Equation.3">
                    <p:embed/>
                    <p:pic>
                      <p:nvPicPr>
                        <p:cNvPr id="25"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8" y="2504"/>
                          <a:ext cx="65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Freeform 10"/>
            <p:cNvSpPr>
              <a:spLocks/>
            </p:cNvSpPr>
            <p:nvPr/>
          </p:nvSpPr>
          <p:spPr bwMode="auto">
            <a:xfrm rot="374069">
              <a:off x="1008" y="283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aphicFrame>
        <p:nvGraphicFramePr>
          <p:cNvPr id="27" name="Object 2"/>
          <p:cNvGraphicFramePr>
            <a:graphicFrameLocks noChangeAspect="1"/>
          </p:cNvGraphicFramePr>
          <p:nvPr/>
        </p:nvGraphicFramePr>
        <p:xfrm>
          <a:off x="6198996" y="4581741"/>
          <a:ext cx="3156857" cy="1588294"/>
        </p:xfrm>
        <a:graphic>
          <a:graphicData uri="http://schemas.openxmlformats.org/presentationml/2006/ole">
            <mc:AlternateContent xmlns:mc="http://schemas.openxmlformats.org/markup-compatibility/2006">
              <mc:Choice xmlns:v="urn:schemas-microsoft-com:vml" Requires="v">
                <p:oleObj name="Equation" r:id="rId14" imgW="4064000" imgH="2044700" progId="Equation.3">
                  <p:embed/>
                </p:oleObj>
              </mc:Choice>
              <mc:Fallback>
                <p:oleObj name="Equation" r:id="rId14" imgW="4064000" imgH="2044700" progId="Equation.3">
                  <p:embed/>
                  <p:pic>
                    <p:nvPicPr>
                      <p:cNvPr id="27"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8996" y="4581741"/>
                        <a:ext cx="3156857" cy="1588294"/>
                      </a:xfrm>
                      <a:prstGeom prst="rect">
                        <a:avLst/>
                      </a:prstGeom>
                      <a:noFill/>
                      <a:ln>
                        <a:noFill/>
                      </a:ln>
                    </p:spPr>
                  </p:pic>
                </p:oleObj>
              </mc:Fallback>
            </mc:AlternateContent>
          </a:graphicData>
        </a:graphic>
      </p:graphicFrame>
      <p:grpSp>
        <p:nvGrpSpPr>
          <p:cNvPr id="28" name="Group 8"/>
          <p:cNvGrpSpPr>
            <a:grpSpLocks/>
          </p:cNvGrpSpPr>
          <p:nvPr/>
        </p:nvGrpSpPr>
        <p:grpSpPr bwMode="auto">
          <a:xfrm>
            <a:off x="5404848" y="4557093"/>
            <a:ext cx="808945" cy="1511621"/>
            <a:chOff x="960" y="2160"/>
            <a:chExt cx="656" cy="1344"/>
          </a:xfrm>
        </p:grpSpPr>
        <p:graphicFrame>
          <p:nvGraphicFramePr>
            <p:cNvPr id="29" name="Object 9"/>
            <p:cNvGraphicFramePr>
              <a:graphicFrameLocks noChangeAspect="1"/>
            </p:cNvGraphicFramePr>
            <p:nvPr/>
          </p:nvGraphicFramePr>
          <p:xfrm>
            <a:off x="960" y="2160"/>
            <a:ext cx="656" cy="616"/>
          </p:xfrm>
          <a:graphic>
            <a:graphicData uri="http://schemas.openxmlformats.org/presentationml/2006/ole">
              <mc:AlternateContent xmlns:mc="http://schemas.openxmlformats.org/markup-compatibility/2006">
                <mc:Choice xmlns:v="urn:schemas-microsoft-com:vml" Requires="v">
                  <p:oleObj name="Equation" r:id="rId16" imgW="1041400" imgH="977900" progId="Equation.3">
                    <p:embed/>
                  </p:oleObj>
                </mc:Choice>
                <mc:Fallback>
                  <p:oleObj name="Equation" r:id="rId16" imgW="1041400" imgH="977900" progId="Equation.3">
                    <p:embed/>
                    <p:pic>
                      <p:nvPicPr>
                        <p:cNvPr id="29"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 y="2160"/>
                          <a:ext cx="65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10"/>
            <p:cNvGraphicFramePr>
              <a:graphicFrameLocks noChangeAspect="1"/>
            </p:cNvGraphicFramePr>
            <p:nvPr/>
          </p:nvGraphicFramePr>
          <p:xfrm>
            <a:off x="964" y="2888"/>
            <a:ext cx="640" cy="616"/>
          </p:xfrm>
          <a:graphic>
            <a:graphicData uri="http://schemas.openxmlformats.org/presentationml/2006/ole">
              <mc:AlternateContent xmlns:mc="http://schemas.openxmlformats.org/markup-compatibility/2006">
                <mc:Choice xmlns:v="urn:schemas-microsoft-com:vml" Requires="v">
                  <p:oleObj name="Equation" r:id="rId17" imgW="1016000" imgH="977900" progId="Equation.3">
                    <p:embed/>
                  </p:oleObj>
                </mc:Choice>
                <mc:Fallback>
                  <p:oleObj name="Equation" r:id="rId17" imgW="1016000" imgH="977900" progId="Equation.3">
                    <p:embed/>
                    <p:pic>
                      <p:nvPicPr>
                        <p:cNvPr id="3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64" y="2888"/>
                          <a:ext cx="640"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Freeform 11"/>
            <p:cNvSpPr>
              <a:spLocks/>
            </p:cNvSpPr>
            <p:nvPr/>
          </p:nvSpPr>
          <p:spPr bwMode="auto">
            <a:xfrm rot="374069">
              <a:off x="960" y="2808"/>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extLst>
      <p:ext uri="{BB962C8B-B14F-4D97-AF65-F5344CB8AC3E}">
        <p14:creationId xmlns:p14="http://schemas.microsoft.com/office/powerpoint/2010/main" val="120843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par>
                                <p:cTn id="31" presetID="3" presetClass="entr" presetSubtype="1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linds(horizontal)">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linds(horizontal)">
                                      <p:cBhvr>
                                        <p:cTn id="38" dur="500"/>
                                        <p:tgtEl>
                                          <p:spTgt spid="27"/>
                                        </p:tgtEl>
                                      </p:cBhvr>
                                    </p:animEffect>
                                  </p:childTnLst>
                                </p:cTn>
                              </p:par>
                              <p:par>
                                <p:cTn id="39" presetID="3" presetClass="entr" presetSubtype="1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2611388" y="1198412"/>
          <a:ext cx="4302882" cy="4072431"/>
        </p:xfrm>
        <a:graphic>
          <a:graphicData uri="http://schemas.openxmlformats.org/presentationml/2006/ole">
            <mc:AlternateContent xmlns:mc="http://schemas.openxmlformats.org/markup-compatibility/2006">
              <mc:Choice xmlns:v="urn:schemas-microsoft-com:vml" Requires="v">
                <p:oleObj name="Equation" r:id="rId2" imgW="2361960" imgH="2387520" progId="Equation.DSMT4">
                  <p:embed/>
                </p:oleObj>
              </mc:Choice>
              <mc:Fallback>
                <p:oleObj name="Equation" r:id="rId2" imgW="2361960" imgH="2387520" progId="Equation.DSMT4">
                  <p:embed/>
                  <p:pic>
                    <p:nvPicPr>
                      <p:cNvPr id="10242" name="Object 2"/>
                      <p:cNvPicPr>
                        <a:picLocks noChangeAspect="1" noChangeArrowheads="1"/>
                      </p:cNvPicPr>
                      <p:nvPr/>
                    </p:nvPicPr>
                    <p:blipFill>
                      <a:blip r:embed="rId3"/>
                      <a:srcRect/>
                      <a:stretch>
                        <a:fillRect/>
                      </a:stretch>
                    </p:blipFill>
                    <p:spPr bwMode="auto">
                      <a:xfrm>
                        <a:off x="2611388" y="1198412"/>
                        <a:ext cx="4302882" cy="4072431"/>
                      </a:xfrm>
                      <a:prstGeom prst="rect">
                        <a:avLst/>
                      </a:prstGeom>
                      <a:noFill/>
                    </p:spPr>
                  </p:pic>
                </p:oleObj>
              </mc:Fallback>
            </mc:AlternateContent>
          </a:graphicData>
        </a:graphic>
      </p:graphicFrame>
      <p:graphicFrame>
        <p:nvGraphicFramePr>
          <p:cNvPr id="239619" name="Object 3"/>
          <p:cNvGraphicFramePr>
            <a:graphicFrameLocks noChangeAspect="1"/>
          </p:cNvGraphicFramePr>
          <p:nvPr/>
        </p:nvGraphicFramePr>
        <p:xfrm>
          <a:off x="6914270" y="1281198"/>
          <a:ext cx="2869471" cy="1139310"/>
        </p:xfrm>
        <a:graphic>
          <a:graphicData uri="http://schemas.openxmlformats.org/presentationml/2006/ole">
            <mc:AlternateContent xmlns:mc="http://schemas.openxmlformats.org/markup-compatibility/2006">
              <mc:Choice xmlns:v="urn:schemas-microsoft-com:vml" Requires="v">
                <p:oleObj name="Equation" r:id="rId4" imgW="1676160" imgH="711000" progId="Equation.DSMT4">
                  <p:embed/>
                </p:oleObj>
              </mc:Choice>
              <mc:Fallback>
                <p:oleObj name="Equation" r:id="rId4" imgW="1676160" imgH="711000" progId="Equation.DSMT4">
                  <p:embed/>
                  <p:pic>
                    <p:nvPicPr>
                      <p:cNvPr id="23961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4270" y="1281198"/>
                        <a:ext cx="2869471" cy="1139310"/>
                      </a:xfrm>
                      <a:prstGeom prst="rect">
                        <a:avLst/>
                      </a:prstGeom>
                      <a:noFill/>
                    </p:spPr>
                  </p:pic>
                </p:oleObj>
              </mc:Fallback>
            </mc:AlternateContent>
          </a:graphicData>
        </a:graphic>
      </p:graphicFrame>
      <p:graphicFrame>
        <p:nvGraphicFramePr>
          <p:cNvPr id="239620" name="Object 4"/>
          <p:cNvGraphicFramePr>
            <a:graphicFrameLocks noChangeAspect="1"/>
          </p:cNvGraphicFramePr>
          <p:nvPr/>
        </p:nvGraphicFramePr>
        <p:xfrm>
          <a:off x="5792504" y="2503294"/>
          <a:ext cx="2759812" cy="1139243"/>
        </p:xfrm>
        <a:graphic>
          <a:graphicData uri="http://schemas.openxmlformats.org/presentationml/2006/ole">
            <mc:AlternateContent xmlns:mc="http://schemas.openxmlformats.org/markup-compatibility/2006">
              <mc:Choice xmlns:v="urn:schemas-microsoft-com:vml" Requires="v">
                <p:oleObj name="Equation" r:id="rId6" imgW="1612800" imgH="711000" progId="Equation.3">
                  <p:embed/>
                </p:oleObj>
              </mc:Choice>
              <mc:Fallback>
                <p:oleObj name="Equation" r:id="rId6" imgW="1612800" imgH="711000" progId="Equation.3">
                  <p:embed/>
                  <p:pic>
                    <p:nvPicPr>
                      <p:cNvPr id="23962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2504" y="2503294"/>
                        <a:ext cx="2759812" cy="1139243"/>
                      </a:xfrm>
                      <a:prstGeom prst="rect">
                        <a:avLst/>
                      </a:prstGeom>
                      <a:noFill/>
                    </p:spPr>
                  </p:pic>
                </p:oleObj>
              </mc:Fallback>
            </mc:AlternateContent>
          </a:graphicData>
        </a:graphic>
      </p:graphicFrame>
      <p:graphicFrame>
        <p:nvGraphicFramePr>
          <p:cNvPr id="239621" name="Object 5"/>
          <p:cNvGraphicFramePr>
            <a:graphicFrameLocks noChangeAspect="1"/>
          </p:cNvGraphicFramePr>
          <p:nvPr/>
        </p:nvGraphicFramePr>
        <p:xfrm>
          <a:off x="6296763" y="3725323"/>
          <a:ext cx="1932838" cy="1505352"/>
        </p:xfrm>
        <a:graphic>
          <a:graphicData uri="http://schemas.openxmlformats.org/presentationml/2006/ole">
            <mc:AlternateContent xmlns:mc="http://schemas.openxmlformats.org/markup-compatibility/2006">
              <mc:Choice xmlns:v="urn:schemas-microsoft-com:vml" Requires="v">
                <p:oleObj name="Equation" r:id="rId8" imgW="1130040" imgH="939600" progId="Equation.3">
                  <p:embed/>
                </p:oleObj>
              </mc:Choice>
              <mc:Fallback>
                <p:oleObj name="Equation" r:id="rId8" imgW="1130040" imgH="939600" progId="Equation.3">
                  <p:embed/>
                  <p:pic>
                    <p:nvPicPr>
                      <p:cNvPr id="23962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6763" y="3725323"/>
                        <a:ext cx="1932838" cy="1505352"/>
                      </a:xfrm>
                      <a:prstGeom prst="rect">
                        <a:avLst/>
                      </a:prstGeom>
                      <a:noFill/>
                    </p:spPr>
                  </p:pic>
                </p:oleObj>
              </mc:Fallback>
            </mc:AlternateContent>
          </a:graphicData>
        </a:graphic>
      </p:graphicFrame>
      <p:sp>
        <p:nvSpPr>
          <p:cNvPr id="10246" name="TextBox 5"/>
          <p:cNvSpPr txBox="1">
            <a:spLocks noChangeArrowheads="1"/>
          </p:cNvSpPr>
          <p:nvPr/>
        </p:nvSpPr>
        <p:spPr bwMode="auto">
          <a:xfrm>
            <a:off x="1197343" y="901720"/>
            <a:ext cx="2643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1.11.2 </a:t>
            </a:r>
            <a:r>
              <a:rPr lang="zh-CN" altLang="en-US" sz="2000" dirty="0">
                <a:latin typeface="+mn-ea"/>
                <a:ea typeface="+mn-ea"/>
              </a:rPr>
              <a:t>计算</a:t>
            </a:r>
          </a:p>
        </p:txBody>
      </p:sp>
      <p:grpSp>
        <p:nvGrpSpPr>
          <p:cNvPr id="7" name="组合 6"/>
          <p:cNvGrpSpPr/>
          <p:nvPr/>
        </p:nvGrpSpPr>
        <p:grpSpPr>
          <a:xfrm>
            <a:off x="567890" y="5567535"/>
            <a:ext cx="11097929" cy="830263"/>
            <a:chOff x="596766" y="1708370"/>
            <a:chExt cx="11097929" cy="830263"/>
          </a:xfrm>
        </p:grpSpPr>
        <p:sp>
          <p:nvSpPr>
            <p:cNvPr id="8" name="Text Box 3"/>
            <p:cNvSpPr txBox="1">
              <a:spLocks noChangeArrowheads="1"/>
            </p:cNvSpPr>
            <p:nvPr/>
          </p:nvSpPr>
          <p:spPr bwMode="auto">
            <a:xfrm>
              <a:off x="596766" y="1708370"/>
              <a:ext cx="11097929"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pPr>
              <a:r>
                <a:rPr lang="en-US" altLang="zh-CN" sz="2000" dirty="0">
                  <a:latin typeface="+mn-ea"/>
                  <a:ea typeface="+mn-ea"/>
                </a:rPr>
                <a:t>    </a:t>
              </a:r>
              <a:r>
                <a:rPr lang="zh-CN" altLang="en-US" sz="2000" dirty="0">
                  <a:solidFill>
                    <a:srgbClr val="0000FF"/>
                  </a:solidFill>
                  <a:latin typeface="+mn-ea"/>
                  <a:ea typeface="+mn-ea"/>
                </a:rPr>
                <a:t>定理</a:t>
              </a:r>
              <a:r>
                <a:rPr lang="en-US" altLang="zh-CN" sz="2000" dirty="0">
                  <a:solidFill>
                    <a:srgbClr val="0000FF"/>
                  </a:solidFill>
                  <a:latin typeface="+mn-ea"/>
                  <a:ea typeface="+mn-ea"/>
                </a:rPr>
                <a:t>1.11.2 </a:t>
              </a:r>
              <a:r>
                <a:rPr lang="zh-CN" altLang="en-US" sz="2000" dirty="0">
                  <a:latin typeface="+mn-ea"/>
                  <a:ea typeface="+mn-ea"/>
                </a:rPr>
                <a:t>设  是一个      矩阵，对  施行一次初等行变换，相当于在  的左边乘以相应的  阶初等矩阵；对  施行一次初等列变换，相当于在  的右边乘以相应的  阶初等矩阵。</a:t>
              </a:r>
              <a:endParaRPr lang="en-US" altLang="zh-CN" sz="2000" dirty="0">
                <a:latin typeface="+mn-ea"/>
                <a:ea typeface="+mn-ea"/>
              </a:endParaRPr>
            </a:p>
          </p:txBody>
        </p:sp>
        <p:graphicFrame>
          <p:nvGraphicFramePr>
            <p:cNvPr id="9" name="Object 4"/>
            <p:cNvGraphicFramePr>
              <a:graphicFrameLocks noChangeAspect="1"/>
            </p:cNvGraphicFramePr>
            <p:nvPr/>
          </p:nvGraphicFramePr>
          <p:xfrm>
            <a:off x="3893497" y="1821990"/>
            <a:ext cx="825033" cy="243761"/>
          </p:xfrm>
          <a:graphic>
            <a:graphicData uri="http://schemas.openxmlformats.org/presentationml/2006/ole">
              <mc:AlternateContent xmlns:mc="http://schemas.openxmlformats.org/markup-compatibility/2006">
                <mc:Choice xmlns:v="urn:schemas-microsoft-com:vml" Requires="v">
                  <p:oleObj name="Equation" r:id="rId10" imgW="393480" imgH="139680" progId="Equation.DSMT4">
                    <p:embed/>
                  </p:oleObj>
                </mc:Choice>
                <mc:Fallback>
                  <p:oleObj name="Equation" r:id="rId10" imgW="393480" imgH="139680" progId="Equation.DSMT4">
                    <p:embed/>
                    <p:pic>
                      <p:nvPicPr>
                        <p:cNvPr id="9" name="Object 4"/>
                        <p:cNvPicPr>
                          <a:picLocks noChangeAspect="1" noChangeArrowheads="1"/>
                        </p:cNvPicPr>
                        <p:nvPr/>
                      </p:nvPicPr>
                      <p:blipFill>
                        <a:blip r:embed="rId11"/>
                        <a:srcRect/>
                        <a:stretch>
                          <a:fillRect/>
                        </a:stretch>
                      </p:blipFill>
                      <p:spPr bwMode="auto">
                        <a:xfrm>
                          <a:off x="3893497" y="1821990"/>
                          <a:ext cx="825033" cy="243761"/>
                        </a:xfrm>
                        <a:prstGeom prst="rect">
                          <a:avLst/>
                        </a:prstGeom>
                        <a:noFill/>
                      </p:spPr>
                    </p:pic>
                  </p:oleObj>
                </mc:Fallback>
              </mc:AlternateContent>
            </a:graphicData>
          </a:graphic>
        </p:graphicFrame>
        <p:graphicFrame>
          <p:nvGraphicFramePr>
            <p:cNvPr id="10" name="Object 5"/>
            <p:cNvGraphicFramePr>
              <a:graphicFrameLocks noChangeAspect="1"/>
            </p:cNvGraphicFramePr>
            <p:nvPr/>
          </p:nvGraphicFramePr>
          <p:xfrm>
            <a:off x="877104" y="2191669"/>
            <a:ext cx="489232" cy="266019"/>
          </p:xfrm>
          <a:graphic>
            <a:graphicData uri="http://schemas.openxmlformats.org/presentationml/2006/ole">
              <mc:AlternateContent xmlns:mc="http://schemas.openxmlformats.org/markup-compatibility/2006">
                <mc:Choice xmlns:v="urn:schemas-microsoft-com:vml" Requires="v">
                  <p:oleObj name="Equation" r:id="rId12" imgW="177480" imgH="139680" progId="Equation.DSMT4">
                    <p:embed/>
                  </p:oleObj>
                </mc:Choice>
                <mc:Fallback>
                  <p:oleObj name="Equation" r:id="rId12" imgW="177480" imgH="139680" progId="Equation.DSMT4">
                    <p:embed/>
                    <p:pic>
                      <p:nvPicPr>
                        <p:cNvPr id="10" name="Object 5"/>
                        <p:cNvPicPr>
                          <a:picLocks noChangeAspect="1" noChangeArrowheads="1"/>
                        </p:cNvPicPr>
                        <p:nvPr/>
                      </p:nvPicPr>
                      <p:blipFill>
                        <a:blip r:embed="rId13"/>
                        <a:srcRect/>
                        <a:stretch>
                          <a:fillRect/>
                        </a:stretch>
                      </p:blipFill>
                      <p:spPr bwMode="auto">
                        <a:xfrm>
                          <a:off x="877104" y="2191669"/>
                          <a:ext cx="489232" cy="266019"/>
                        </a:xfrm>
                        <a:prstGeom prst="rect">
                          <a:avLst/>
                        </a:prstGeom>
                        <a:noFill/>
                      </p:spPr>
                    </p:pic>
                  </p:oleObj>
                </mc:Fallback>
              </mc:AlternateContent>
            </a:graphicData>
          </a:graphic>
        </p:graphicFrame>
        <p:graphicFrame>
          <p:nvGraphicFramePr>
            <p:cNvPr id="11" name="Object 6"/>
            <p:cNvGraphicFramePr>
              <a:graphicFrameLocks noChangeAspect="1"/>
            </p:cNvGraphicFramePr>
            <p:nvPr/>
          </p:nvGraphicFramePr>
          <p:xfrm>
            <a:off x="9141044" y="2191669"/>
            <a:ext cx="348578" cy="269078"/>
          </p:xfrm>
          <a:graphic>
            <a:graphicData uri="http://schemas.openxmlformats.org/presentationml/2006/ole">
              <mc:AlternateContent xmlns:mc="http://schemas.openxmlformats.org/markup-compatibility/2006">
                <mc:Choice xmlns:v="urn:schemas-microsoft-com:vml" Requires="v">
                  <p:oleObj name="Equation" r:id="rId14" imgW="126720" imgH="139680" progId="Equation.DSMT4">
                    <p:embed/>
                  </p:oleObj>
                </mc:Choice>
                <mc:Fallback>
                  <p:oleObj name="Equation" r:id="rId14" imgW="126720" imgH="139680" progId="Equation.DSMT4">
                    <p:embed/>
                    <p:pic>
                      <p:nvPicPr>
                        <p:cNvPr id="11" name="Object 6"/>
                        <p:cNvPicPr>
                          <a:picLocks noChangeAspect="1" noChangeArrowheads="1"/>
                        </p:cNvPicPr>
                        <p:nvPr/>
                      </p:nvPicPr>
                      <p:blipFill>
                        <a:blip r:embed="rId15"/>
                        <a:srcRect/>
                        <a:stretch>
                          <a:fillRect/>
                        </a:stretch>
                      </p:blipFill>
                      <p:spPr bwMode="auto">
                        <a:xfrm>
                          <a:off x="9141044" y="2191669"/>
                          <a:ext cx="348578" cy="269078"/>
                        </a:xfrm>
                        <a:prstGeom prst="rect">
                          <a:avLst/>
                        </a:prstGeom>
                        <a:noFill/>
                      </p:spPr>
                    </p:pic>
                  </p:oleObj>
                </mc:Fallback>
              </mc:AlternateContent>
            </a:graphicData>
          </a:graphic>
        </p:graphicFrame>
        <p:graphicFrame>
          <p:nvGraphicFramePr>
            <p:cNvPr id="12" name="Object 7"/>
            <p:cNvGraphicFramePr>
              <a:graphicFrameLocks noChangeAspect="1"/>
            </p:cNvGraphicFramePr>
            <p:nvPr/>
          </p:nvGraphicFramePr>
          <p:xfrm>
            <a:off x="2807719" y="1747750"/>
            <a:ext cx="455597" cy="318001"/>
          </p:xfrm>
          <a:graphic>
            <a:graphicData uri="http://schemas.openxmlformats.org/presentationml/2006/ole">
              <mc:AlternateContent xmlns:mc="http://schemas.openxmlformats.org/markup-compatibility/2006">
                <mc:Choice xmlns:v="urn:schemas-microsoft-com:vml" Requires="v">
                  <p:oleObj name="Equation" r:id="rId16" imgW="164880" imgH="164880" progId="Equation.DSMT4">
                    <p:embed/>
                  </p:oleObj>
                </mc:Choice>
                <mc:Fallback>
                  <p:oleObj name="Equation" r:id="rId16" imgW="164880" imgH="164880" progId="Equation.DSMT4">
                    <p:embed/>
                    <p:pic>
                      <p:nvPicPr>
                        <p:cNvPr id="12" name="Object 7"/>
                        <p:cNvPicPr>
                          <a:picLocks noChangeAspect="1" noChangeArrowheads="1"/>
                        </p:cNvPicPr>
                        <p:nvPr/>
                      </p:nvPicPr>
                      <p:blipFill>
                        <a:blip r:embed="rId17"/>
                        <a:srcRect/>
                        <a:stretch>
                          <a:fillRect/>
                        </a:stretch>
                      </p:blipFill>
                      <p:spPr bwMode="auto">
                        <a:xfrm>
                          <a:off x="2807719" y="1747750"/>
                          <a:ext cx="455597" cy="318001"/>
                        </a:xfrm>
                        <a:prstGeom prst="rect">
                          <a:avLst/>
                        </a:prstGeom>
                        <a:noFill/>
                      </p:spPr>
                    </p:pic>
                  </p:oleObj>
                </mc:Fallback>
              </mc:AlternateContent>
            </a:graphicData>
          </a:graphic>
        </p:graphicFrame>
        <p:graphicFrame>
          <p:nvGraphicFramePr>
            <p:cNvPr id="13" name="Object 8"/>
            <p:cNvGraphicFramePr>
              <a:graphicFrameLocks noChangeAspect="1"/>
            </p:cNvGraphicFramePr>
            <p:nvPr/>
          </p:nvGraphicFramePr>
          <p:xfrm>
            <a:off x="5610839" y="1747750"/>
            <a:ext cx="455599" cy="318001"/>
          </p:xfrm>
          <a:graphic>
            <a:graphicData uri="http://schemas.openxmlformats.org/presentationml/2006/ole">
              <mc:AlternateContent xmlns:mc="http://schemas.openxmlformats.org/markup-compatibility/2006">
                <mc:Choice xmlns:v="urn:schemas-microsoft-com:vml" Requires="v">
                  <p:oleObj name="Equation" r:id="rId18" imgW="164880" imgH="164880" progId="Equation.DSMT4">
                    <p:embed/>
                  </p:oleObj>
                </mc:Choice>
                <mc:Fallback>
                  <p:oleObj name="Equation" r:id="rId18" imgW="164880" imgH="164880" progId="Equation.DSMT4">
                    <p:embed/>
                    <p:pic>
                      <p:nvPicPr>
                        <p:cNvPr id="13" name="Object 8"/>
                        <p:cNvPicPr>
                          <a:picLocks noChangeAspect="1" noChangeArrowheads="1"/>
                        </p:cNvPicPr>
                        <p:nvPr/>
                      </p:nvPicPr>
                      <p:blipFill>
                        <a:blip r:embed="rId19"/>
                        <a:srcRect/>
                        <a:stretch>
                          <a:fillRect/>
                        </a:stretch>
                      </p:blipFill>
                      <p:spPr bwMode="auto">
                        <a:xfrm>
                          <a:off x="5610839" y="1747750"/>
                          <a:ext cx="455599" cy="318001"/>
                        </a:xfrm>
                        <a:prstGeom prst="rect">
                          <a:avLst/>
                        </a:prstGeom>
                        <a:noFill/>
                      </p:spPr>
                    </p:pic>
                  </p:oleObj>
                </mc:Fallback>
              </mc:AlternateContent>
            </a:graphicData>
          </a:graphic>
        </p:graphicFrame>
        <p:graphicFrame>
          <p:nvGraphicFramePr>
            <p:cNvPr id="14" name="Object 9"/>
            <p:cNvGraphicFramePr>
              <a:graphicFrameLocks noChangeAspect="1"/>
            </p:cNvGraphicFramePr>
            <p:nvPr/>
          </p:nvGraphicFramePr>
          <p:xfrm>
            <a:off x="9484810" y="1795438"/>
            <a:ext cx="422459" cy="296863"/>
          </p:xfrm>
          <a:graphic>
            <a:graphicData uri="http://schemas.openxmlformats.org/presentationml/2006/ole">
              <mc:AlternateContent xmlns:mc="http://schemas.openxmlformats.org/markup-compatibility/2006">
                <mc:Choice xmlns:v="urn:schemas-microsoft-com:vml" Requires="v">
                  <p:oleObj name="Equation" r:id="rId20" imgW="164880" imgH="164880" progId="Equation.DSMT4">
                    <p:embed/>
                  </p:oleObj>
                </mc:Choice>
                <mc:Fallback>
                  <p:oleObj name="Equation" r:id="rId20" imgW="164880" imgH="164880" progId="Equation.DSMT4">
                    <p:embed/>
                    <p:pic>
                      <p:nvPicPr>
                        <p:cNvPr id="14" name="Object 9"/>
                        <p:cNvPicPr>
                          <a:picLocks noChangeAspect="1" noChangeArrowheads="1"/>
                        </p:cNvPicPr>
                        <p:nvPr/>
                      </p:nvPicPr>
                      <p:blipFill>
                        <a:blip r:embed="rId21"/>
                        <a:srcRect/>
                        <a:stretch>
                          <a:fillRect/>
                        </a:stretch>
                      </p:blipFill>
                      <p:spPr bwMode="auto">
                        <a:xfrm>
                          <a:off x="9484810" y="1795438"/>
                          <a:ext cx="422459" cy="296863"/>
                        </a:xfrm>
                        <a:prstGeom prst="rect">
                          <a:avLst/>
                        </a:prstGeom>
                        <a:noFill/>
                      </p:spPr>
                    </p:pic>
                  </p:oleObj>
                </mc:Fallback>
              </mc:AlternateContent>
            </a:graphicData>
          </a:graphic>
        </p:graphicFrame>
        <p:graphicFrame>
          <p:nvGraphicFramePr>
            <p:cNvPr id="15" name="Object 10"/>
            <p:cNvGraphicFramePr>
              <a:graphicFrameLocks noChangeAspect="1"/>
            </p:cNvGraphicFramePr>
            <p:nvPr/>
          </p:nvGraphicFramePr>
          <p:xfrm>
            <a:off x="6753792" y="2097842"/>
            <a:ext cx="455599" cy="318001"/>
          </p:xfrm>
          <a:graphic>
            <a:graphicData uri="http://schemas.openxmlformats.org/presentationml/2006/ole">
              <mc:AlternateContent xmlns:mc="http://schemas.openxmlformats.org/markup-compatibility/2006">
                <mc:Choice xmlns:v="urn:schemas-microsoft-com:vml" Requires="v">
                  <p:oleObj name="Equation" r:id="rId22" imgW="164880" imgH="164880" progId="Equation.DSMT4">
                    <p:embed/>
                  </p:oleObj>
                </mc:Choice>
                <mc:Fallback>
                  <p:oleObj name="Equation" r:id="rId22" imgW="164880" imgH="164880" progId="Equation.DSMT4">
                    <p:embed/>
                    <p:pic>
                      <p:nvPicPr>
                        <p:cNvPr id="15" name="Object 10"/>
                        <p:cNvPicPr>
                          <a:picLocks noChangeAspect="1" noChangeArrowheads="1"/>
                        </p:cNvPicPr>
                        <p:nvPr/>
                      </p:nvPicPr>
                      <p:blipFill>
                        <a:blip r:embed="rId23"/>
                        <a:srcRect/>
                        <a:stretch>
                          <a:fillRect/>
                        </a:stretch>
                      </p:blipFill>
                      <p:spPr bwMode="auto">
                        <a:xfrm>
                          <a:off x="6753792" y="2097842"/>
                          <a:ext cx="455599" cy="318001"/>
                        </a:xfrm>
                        <a:prstGeom prst="rect">
                          <a:avLst/>
                        </a:prstGeom>
                        <a:noFill/>
                      </p:spPr>
                    </p:pic>
                  </p:oleObj>
                </mc:Fallback>
              </mc:AlternateContent>
            </a:graphicData>
          </a:graphic>
        </p:graphicFrame>
        <p:graphicFrame>
          <p:nvGraphicFramePr>
            <p:cNvPr id="16" name="Object 11"/>
            <p:cNvGraphicFramePr>
              <a:graphicFrameLocks noChangeAspect="1"/>
            </p:cNvGraphicFramePr>
            <p:nvPr/>
          </p:nvGraphicFramePr>
          <p:xfrm>
            <a:off x="2922784" y="2097842"/>
            <a:ext cx="452540" cy="318001"/>
          </p:xfrm>
          <a:graphic>
            <a:graphicData uri="http://schemas.openxmlformats.org/presentationml/2006/ole">
              <mc:AlternateContent xmlns:mc="http://schemas.openxmlformats.org/markup-compatibility/2006">
                <mc:Choice xmlns:v="urn:schemas-microsoft-com:vml" Requires="v">
                  <p:oleObj name="Equation" r:id="rId24" imgW="164880" imgH="164880" progId="Equation.DSMT4">
                    <p:embed/>
                  </p:oleObj>
                </mc:Choice>
                <mc:Fallback>
                  <p:oleObj name="Equation" r:id="rId24" imgW="164880" imgH="164880" progId="Equation.DSMT4">
                    <p:embed/>
                    <p:pic>
                      <p:nvPicPr>
                        <p:cNvPr id="16" name="Object 11"/>
                        <p:cNvPicPr>
                          <a:picLocks noChangeAspect="1" noChangeArrowheads="1"/>
                        </p:cNvPicPr>
                        <p:nvPr/>
                      </p:nvPicPr>
                      <p:blipFill>
                        <a:blip r:embed="rId25"/>
                        <a:srcRect/>
                        <a:stretch>
                          <a:fillRect/>
                        </a:stretch>
                      </p:blipFill>
                      <p:spPr bwMode="auto">
                        <a:xfrm>
                          <a:off x="2922784" y="2097842"/>
                          <a:ext cx="452540" cy="318001"/>
                        </a:xfrm>
                        <a:prstGeom prst="rect">
                          <a:avLst/>
                        </a:prstGeom>
                        <a:noFill/>
                      </p:spPr>
                    </p:pic>
                  </p:oleObj>
                </mc:Fallback>
              </mc:AlternateContent>
            </a:graphicData>
          </a:graphic>
        </p:graphicFrame>
      </p:grpSp>
    </p:spTree>
    <p:extLst>
      <p:ext uri="{BB962C8B-B14F-4D97-AF65-F5344CB8AC3E}">
        <p14:creationId xmlns:p14="http://schemas.microsoft.com/office/powerpoint/2010/main" val="15498266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19"/>
                                        </p:tgtEl>
                                        <p:attrNameLst>
                                          <p:attrName>style.visibility</p:attrName>
                                        </p:attrNameLst>
                                      </p:cBhvr>
                                      <p:to>
                                        <p:strVal val="visible"/>
                                      </p:to>
                                    </p:set>
                                    <p:animEffect transition="in" filter="blinds(horizontal)">
                                      <p:cBhvr>
                                        <p:cTn id="7" dur="500"/>
                                        <p:tgtEl>
                                          <p:spTgt spid="239619"/>
                                        </p:tgtEl>
                                      </p:cBhvr>
                                    </p:animEffect>
                                  </p:childTnLst>
                                  <p:subTnLst>
                                    <p:set>
                                      <p:cBhvr override="childStyle">
                                        <p:cTn dur="1" fill="hold" display="0" masterRel="nextClick" afterEffect="1"/>
                                        <p:tgtEl>
                                          <p:spTgt spid="239619"/>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9620"/>
                                        </p:tgtEl>
                                        <p:attrNameLst>
                                          <p:attrName>style.visibility</p:attrName>
                                        </p:attrNameLst>
                                      </p:cBhvr>
                                      <p:to>
                                        <p:strVal val="visible"/>
                                      </p:to>
                                    </p:set>
                                    <p:animEffect transition="in" filter="blinds(horizontal)">
                                      <p:cBhvr>
                                        <p:cTn id="12" dur="500"/>
                                        <p:tgtEl>
                                          <p:spTgt spid="239620"/>
                                        </p:tgtEl>
                                      </p:cBhvr>
                                    </p:animEffect>
                                  </p:childTnLst>
                                  <p:subTnLst>
                                    <p:set>
                                      <p:cBhvr override="childStyle">
                                        <p:cTn dur="1" fill="hold" display="0" masterRel="nextClick" afterEffect="1"/>
                                        <p:tgtEl>
                                          <p:spTgt spid="239620"/>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39621"/>
                                        </p:tgtEl>
                                        <p:attrNameLst>
                                          <p:attrName>style.visibility</p:attrName>
                                        </p:attrNameLst>
                                      </p:cBhvr>
                                      <p:to>
                                        <p:strVal val="visible"/>
                                      </p:to>
                                    </p:set>
                                    <p:animEffect transition="in" filter="blinds(horizontal)">
                                      <p:cBhvr>
                                        <p:cTn id="17" dur="500"/>
                                        <p:tgtEl>
                                          <p:spTgt spid="2396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2"/>
          <p:cNvGraphicFramePr>
            <a:graphicFrameLocks noChangeAspect="1"/>
          </p:cNvGraphicFramePr>
          <p:nvPr/>
        </p:nvGraphicFramePr>
        <p:xfrm>
          <a:off x="1169516" y="816394"/>
          <a:ext cx="2819400" cy="1538723"/>
        </p:xfrm>
        <a:graphic>
          <a:graphicData uri="http://schemas.openxmlformats.org/presentationml/2006/ole">
            <mc:AlternateContent xmlns:mc="http://schemas.openxmlformats.org/markup-compatibility/2006">
              <mc:Choice xmlns:v="urn:schemas-microsoft-com:vml" Requires="v">
                <p:oleObj name="Equation" r:id="rId2" imgW="3746500" imgH="2044700" progId="Equation.3">
                  <p:embed/>
                </p:oleObj>
              </mc:Choice>
              <mc:Fallback>
                <p:oleObj name="Equation" r:id="rId2" imgW="3746500" imgH="2044700" progId="Equation.3">
                  <p:embed/>
                  <p:pic>
                    <p:nvPicPr>
                      <p:cNvPr id="1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516" y="816394"/>
                        <a:ext cx="2819400" cy="1538723"/>
                      </a:xfrm>
                      <a:prstGeom prst="rect">
                        <a:avLst/>
                      </a:prstGeom>
                      <a:noFill/>
                      <a:ln>
                        <a:noFill/>
                      </a:ln>
                    </p:spPr>
                  </p:pic>
                </p:oleObj>
              </mc:Fallback>
            </mc:AlternateContent>
          </a:graphicData>
        </a:graphic>
      </p:graphicFrame>
      <p:graphicFrame>
        <p:nvGraphicFramePr>
          <p:cNvPr id="17" name="Object 3"/>
          <p:cNvGraphicFramePr>
            <a:graphicFrameLocks noChangeAspect="1"/>
          </p:cNvGraphicFramePr>
          <p:nvPr/>
        </p:nvGraphicFramePr>
        <p:xfrm>
          <a:off x="4892492" y="816394"/>
          <a:ext cx="2819400" cy="1538723"/>
        </p:xfrm>
        <a:graphic>
          <a:graphicData uri="http://schemas.openxmlformats.org/presentationml/2006/ole">
            <mc:AlternateContent xmlns:mc="http://schemas.openxmlformats.org/markup-compatibility/2006">
              <mc:Choice xmlns:v="urn:schemas-microsoft-com:vml" Requires="v">
                <p:oleObj name="Equation" r:id="rId4" imgW="3746500" imgH="2044700" progId="Equation.3">
                  <p:embed/>
                </p:oleObj>
              </mc:Choice>
              <mc:Fallback>
                <p:oleObj name="Equation" r:id="rId4" imgW="3746500" imgH="2044700" progId="Equation.3">
                  <p:embed/>
                  <p:pic>
                    <p:nvPicPr>
                      <p:cNvPr id="1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492" y="816394"/>
                        <a:ext cx="2819400" cy="1538723"/>
                      </a:xfrm>
                      <a:prstGeom prst="rect">
                        <a:avLst/>
                      </a:prstGeom>
                      <a:noFill/>
                      <a:ln>
                        <a:noFill/>
                      </a:ln>
                    </p:spPr>
                  </p:pic>
                </p:oleObj>
              </mc:Fallback>
            </mc:AlternateContent>
          </a:graphicData>
        </a:graphic>
      </p:graphicFrame>
      <p:sp>
        <p:nvSpPr>
          <p:cNvPr id="18" name="Text Box 4"/>
          <p:cNvSpPr txBox="1">
            <a:spLocks noChangeArrowheads="1"/>
          </p:cNvSpPr>
          <p:nvPr/>
        </p:nvSpPr>
        <p:spPr bwMode="auto">
          <a:xfrm>
            <a:off x="948136" y="2358934"/>
            <a:ext cx="525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由阶梯形矩阵有三个非零行可知</a:t>
            </a:r>
          </a:p>
        </p:txBody>
      </p:sp>
      <p:graphicFrame>
        <p:nvGraphicFramePr>
          <p:cNvPr id="19" name="Object 5"/>
          <p:cNvGraphicFramePr>
            <a:graphicFrameLocks noChangeAspect="1"/>
          </p:cNvGraphicFramePr>
          <p:nvPr/>
        </p:nvGraphicFramePr>
        <p:xfrm>
          <a:off x="4758638" y="2449786"/>
          <a:ext cx="1147327" cy="311992"/>
        </p:xfrm>
        <a:graphic>
          <a:graphicData uri="http://schemas.openxmlformats.org/presentationml/2006/ole">
            <mc:AlternateContent xmlns:mc="http://schemas.openxmlformats.org/markup-compatibility/2006">
              <mc:Choice xmlns:v="urn:schemas-microsoft-com:vml" Requires="v">
                <p:oleObj name="Equation" r:id="rId6" imgW="1447172" imgH="393529" progId="Equation.DSMT4">
                  <p:embed/>
                </p:oleObj>
              </mc:Choice>
              <mc:Fallback>
                <p:oleObj name="Equation" r:id="rId6" imgW="1447172" imgH="393529" progId="Equation.DSMT4">
                  <p:embed/>
                  <p:pic>
                    <p:nvPicPr>
                      <p:cNvPr id="1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8638" y="2449786"/>
                        <a:ext cx="1147327" cy="311992"/>
                      </a:xfrm>
                      <a:prstGeom prst="rect">
                        <a:avLst/>
                      </a:prstGeom>
                      <a:noFill/>
                      <a:ln>
                        <a:noFill/>
                      </a:ln>
                    </p:spPr>
                  </p:pic>
                </p:oleObj>
              </mc:Fallback>
            </mc:AlternateContent>
          </a:graphicData>
        </a:graphic>
      </p:graphicFrame>
      <p:grpSp>
        <p:nvGrpSpPr>
          <p:cNvPr id="20" name="Group 9"/>
          <p:cNvGrpSpPr>
            <a:grpSpLocks/>
          </p:cNvGrpSpPr>
          <p:nvPr/>
        </p:nvGrpSpPr>
        <p:grpSpPr bwMode="auto">
          <a:xfrm>
            <a:off x="424280" y="1273019"/>
            <a:ext cx="783698" cy="514146"/>
            <a:chOff x="1104" y="880"/>
            <a:chExt cx="656" cy="680"/>
          </a:xfrm>
        </p:grpSpPr>
        <p:graphicFrame>
          <p:nvGraphicFramePr>
            <p:cNvPr id="21" name="Object 10"/>
            <p:cNvGraphicFramePr>
              <a:graphicFrameLocks noChangeAspect="1"/>
            </p:cNvGraphicFramePr>
            <p:nvPr/>
          </p:nvGraphicFramePr>
          <p:xfrm>
            <a:off x="1104" y="880"/>
            <a:ext cx="656" cy="272"/>
          </p:xfrm>
          <a:graphic>
            <a:graphicData uri="http://schemas.openxmlformats.org/presentationml/2006/ole">
              <mc:AlternateContent xmlns:mc="http://schemas.openxmlformats.org/markup-compatibility/2006">
                <mc:Choice xmlns:v="urn:schemas-microsoft-com:vml" Requires="v">
                  <p:oleObj name="Equation" r:id="rId8" imgW="1040948" imgH="431613" progId="Equation.3">
                    <p:embed/>
                  </p:oleObj>
                </mc:Choice>
                <mc:Fallback>
                  <p:oleObj name="Equation" r:id="rId8" imgW="1040948" imgH="431613" progId="Equation.3">
                    <p:embed/>
                    <p:pic>
                      <p:nvPicPr>
                        <p:cNvPr id="21"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4" y="880"/>
                          <a:ext cx="65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11"/>
            <p:cNvGraphicFramePr>
              <a:graphicFrameLocks noChangeAspect="1"/>
            </p:cNvGraphicFramePr>
            <p:nvPr/>
          </p:nvGraphicFramePr>
          <p:xfrm>
            <a:off x="1104" y="1296"/>
            <a:ext cx="648" cy="264"/>
          </p:xfrm>
          <a:graphic>
            <a:graphicData uri="http://schemas.openxmlformats.org/presentationml/2006/ole">
              <mc:AlternateContent xmlns:mc="http://schemas.openxmlformats.org/markup-compatibility/2006">
                <mc:Choice xmlns:v="urn:schemas-microsoft-com:vml" Requires="v">
                  <p:oleObj name="Equation" r:id="rId10" imgW="1028700" imgH="419100" progId="Equation.3">
                    <p:embed/>
                  </p:oleObj>
                </mc:Choice>
                <mc:Fallback>
                  <p:oleObj name="Equation" r:id="rId10" imgW="1028700" imgH="419100" progId="Equation.3">
                    <p:embed/>
                    <p:pic>
                      <p:nvPicPr>
                        <p:cNvPr id="22"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4" y="1296"/>
                          <a:ext cx="64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Freeform 12"/>
            <p:cNvSpPr>
              <a:spLocks/>
            </p:cNvSpPr>
            <p:nvPr/>
          </p:nvSpPr>
          <p:spPr bwMode="auto">
            <a:xfrm rot="374069">
              <a:off x="1104" y="1200"/>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 name="Group 13"/>
          <p:cNvGrpSpPr>
            <a:grpSpLocks/>
          </p:cNvGrpSpPr>
          <p:nvPr/>
        </p:nvGrpSpPr>
        <p:grpSpPr bwMode="auto">
          <a:xfrm>
            <a:off x="4090146" y="1307512"/>
            <a:ext cx="745468" cy="278244"/>
            <a:chOff x="1056" y="2416"/>
            <a:chExt cx="624" cy="368"/>
          </a:xfrm>
        </p:grpSpPr>
        <p:graphicFrame>
          <p:nvGraphicFramePr>
            <p:cNvPr id="25" name="Object 14"/>
            <p:cNvGraphicFramePr>
              <a:graphicFrameLocks noChangeAspect="1"/>
            </p:cNvGraphicFramePr>
            <p:nvPr/>
          </p:nvGraphicFramePr>
          <p:xfrm>
            <a:off x="1104" y="2416"/>
            <a:ext cx="536" cy="272"/>
          </p:xfrm>
          <a:graphic>
            <a:graphicData uri="http://schemas.openxmlformats.org/presentationml/2006/ole">
              <mc:AlternateContent xmlns:mc="http://schemas.openxmlformats.org/markup-compatibility/2006">
                <mc:Choice xmlns:v="urn:schemas-microsoft-com:vml" Requires="v">
                  <p:oleObj name="Equation" r:id="rId12" imgW="850531" imgH="431613" progId="Equation.3">
                    <p:embed/>
                  </p:oleObj>
                </mc:Choice>
                <mc:Fallback>
                  <p:oleObj name="Equation" r:id="rId12" imgW="850531" imgH="431613" progId="Equation.3">
                    <p:embed/>
                    <p:pic>
                      <p:nvPicPr>
                        <p:cNvPr id="25"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4" y="2416"/>
                          <a:ext cx="53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Freeform 15"/>
            <p:cNvSpPr>
              <a:spLocks/>
            </p:cNvSpPr>
            <p:nvPr/>
          </p:nvSpPr>
          <p:spPr bwMode="auto">
            <a:xfrm rot="374069">
              <a:off x="1056" y="2736"/>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aphicFrame>
        <p:nvGraphicFramePr>
          <p:cNvPr id="27" name="对象 26"/>
          <p:cNvGraphicFramePr>
            <a:graphicFrameLocks noChangeAspect="1"/>
          </p:cNvGraphicFramePr>
          <p:nvPr/>
        </p:nvGraphicFramePr>
        <p:xfrm>
          <a:off x="5778374" y="4452766"/>
          <a:ext cx="4782759" cy="1209308"/>
        </p:xfrm>
        <a:graphic>
          <a:graphicData uri="http://schemas.openxmlformats.org/presentationml/2006/ole">
            <mc:AlternateContent xmlns:mc="http://schemas.openxmlformats.org/markup-compatibility/2006">
              <mc:Choice xmlns:v="urn:schemas-microsoft-com:vml" Requires="v">
                <p:oleObj name="Equation" r:id="rId14" imgW="2781300" imgH="711200" progId="Equation.DSMT4">
                  <p:embed/>
                </p:oleObj>
              </mc:Choice>
              <mc:Fallback>
                <p:oleObj name="Equation" r:id="rId14" imgW="2781300" imgH="711200" progId="Equation.DSMT4">
                  <p:embed/>
                  <p:pic>
                    <p:nvPicPr>
                      <p:cNvPr id="27" name="对象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78374" y="4452766"/>
                        <a:ext cx="4782759" cy="1209308"/>
                      </a:xfrm>
                      <a:prstGeom prst="rect">
                        <a:avLst/>
                      </a:prstGeom>
                      <a:noFill/>
                    </p:spPr>
                  </p:pic>
                </p:oleObj>
              </mc:Fallback>
            </mc:AlternateContent>
          </a:graphicData>
        </a:graphic>
      </p:graphicFrame>
      <p:grpSp>
        <p:nvGrpSpPr>
          <p:cNvPr id="28" name="组合 27"/>
          <p:cNvGrpSpPr/>
          <p:nvPr/>
        </p:nvGrpSpPr>
        <p:grpSpPr>
          <a:xfrm>
            <a:off x="583284" y="2767519"/>
            <a:ext cx="10897672" cy="404274"/>
            <a:chOff x="620114" y="803628"/>
            <a:chExt cx="10897672" cy="404274"/>
          </a:xfrm>
        </p:grpSpPr>
        <p:graphicFrame>
          <p:nvGraphicFramePr>
            <p:cNvPr id="29" name="对象 28"/>
            <p:cNvGraphicFramePr>
              <a:graphicFrameLocks noChangeAspect="1"/>
            </p:cNvGraphicFramePr>
            <p:nvPr/>
          </p:nvGraphicFramePr>
          <p:xfrm>
            <a:off x="1751262" y="882452"/>
            <a:ext cx="261472" cy="283261"/>
          </p:xfrm>
          <a:graphic>
            <a:graphicData uri="http://schemas.openxmlformats.org/presentationml/2006/ole">
              <mc:AlternateContent xmlns:mc="http://schemas.openxmlformats.org/markup-compatibility/2006">
                <mc:Choice xmlns:v="urn:schemas-microsoft-com:vml" Requires="v">
                  <p:oleObj name="Equation" r:id="rId16" imgW="152268" imgH="164957" progId="Equation.DSMT4">
                    <p:embed/>
                  </p:oleObj>
                </mc:Choice>
                <mc:Fallback>
                  <p:oleObj name="Equation" r:id="rId16" imgW="152268" imgH="164957" progId="Equation.DSMT4">
                    <p:embed/>
                    <p:pic>
                      <p:nvPicPr>
                        <p:cNvPr id="29" name="对象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51262" y="882452"/>
                          <a:ext cx="261472" cy="283261"/>
                        </a:xfrm>
                        <a:prstGeom prst="rect">
                          <a:avLst/>
                        </a:prstGeom>
                        <a:noFill/>
                      </p:spPr>
                    </p:pic>
                  </p:oleObj>
                </mc:Fallback>
              </mc:AlternateContent>
            </a:graphicData>
          </a:graphic>
        </p:graphicFrame>
        <p:graphicFrame>
          <p:nvGraphicFramePr>
            <p:cNvPr id="30" name="对象 29"/>
            <p:cNvGraphicFramePr>
              <a:graphicFrameLocks noChangeAspect="1"/>
            </p:cNvGraphicFramePr>
            <p:nvPr/>
          </p:nvGraphicFramePr>
          <p:xfrm>
            <a:off x="4942985" y="869939"/>
            <a:ext cx="261472" cy="283261"/>
          </p:xfrm>
          <a:graphic>
            <a:graphicData uri="http://schemas.openxmlformats.org/presentationml/2006/ole">
              <mc:AlternateContent xmlns:mc="http://schemas.openxmlformats.org/markup-compatibility/2006">
                <mc:Choice xmlns:v="urn:schemas-microsoft-com:vml" Requires="v">
                  <p:oleObj name="Equation" r:id="rId18" imgW="152268" imgH="164957" progId="Equation.DSMT4">
                    <p:embed/>
                  </p:oleObj>
                </mc:Choice>
                <mc:Fallback>
                  <p:oleObj name="Equation" r:id="rId18" imgW="152268" imgH="164957" progId="Equation.DSMT4">
                    <p:embed/>
                    <p:pic>
                      <p:nvPicPr>
                        <p:cNvPr id="30" name="对象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42985" y="869939"/>
                          <a:ext cx="261472" cy="283261"/>
                        </a:xfrm>
                        <a:prstGeom prst="rect">
                          <a:avLst/>
                        </a:prstGeom>
                        <a:noFill/>
                      </p:spPr>
                    </p:pic>
                  </p:oleObj>
                </mc:Fallback>
              </mc:AlternateContent>
            </a:graphicData>
          </a:graphic>
        </p:graphicFrame>
        <p:graphicFrame>
          <p:nvGraphicFramePr>
            <p:cNvPr id="31" name="对象 30"/>
            <p:cNvGraphicFramePr>
              <a:graphicFrameLocks noChangeAspect="1"/>
            </p:cNvGraphicFramePr>
            <p:nvPr/>
          </p:nvGraphicFramePr>
          <p:xfrm>
            <a:off x="7764946" y="862053"/>
            <a:ext cx="261472" cy="283261"/>
          </p:xfrm>
          <a:graphic>
            <a:graphicData uri="http://schemas.openxmlformats.org/presentationml/2006/ole">
              <mc:AlternateContent xmlns:mc="http://schemas.openxmlformats.org/markup-compatibility/2006">
                <mc:Choice xmlns:v="urn:schemas-microsoft-com:vml" Requires="v">
                  <p:oleObj name="Equation" r:id="rId19" imgW="152268" imgH="164957" progId="Equation.DSMT4">
                    <p:embed/>
                  </p:oleObj>
                </mc:Choice>
                <mc:Fallback>
                  <p:oleObj name="Equation" r:id="rId19" imgW="152268" imgH="164957" progId="Equation.DSMT4">
                    <p:embed/>
                    <p:pic>
                      <p:nvPicPr>
                        <p:cNvPr id="31" name="对象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64946" y="862053"/>
                          <a:ext cx="261472" cy="283261"/>
                        </a:xfrm>
                        <a:prstGeom prst="rect">
                          <a:avLst/>
                        </a:prstGeom>
                        <a:noFill/>
                      </p:spPr>
                    </p:pic>
                  </p:oleObj>
                </mc:Fallback>
              </mc:AlternateContent>
            </a:graphicData>
          </a:graphic>
        </p:graphicFrame>
        <p:sp>
          <p:nvSpPr>
            <p:cNvPr id="32" name="Rectangle 10"/>
            <p:cNvSpPr>
              <a:spLocks noChangeArrowheads="1"/>
            </p:cNvSpPr>
            <p:nvPr/>
          </p:nvSpPr>
          <p:spPr bwMode="auto">
            <a:xfrm>
              <a:off x="620114" y="807792"/>
              <a:ext cx="12618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现在求</a:t>
              </a:r>
              <a:endParaRPr kumimoji="0" lang="zh-CN" sz="2000" b="1" i="0" u="none" strike="noStrike" cap="none" normalizeH="0" baseline="0" dirty="0">
                <a:ln>
                  <a:noFill/>
                </a:ln>
                <a:solidFill>
                  <a:schemeClr val="tx1"/>
                </a:solidFill>
                <a:effectLst/>
                <a:latin typeface="+mn-ea"/>
              </a:endParaRPr>
            </a:p>
          </p:txBody>
        </p:sp>
        <p:sp>
          <p:nvSpPr>
            <p:cNvPr id="33" name="Rectangle 11"/>
            <p:cNvSpPr>
              <a:spLocks noChangeArrowheads="1"/>
            </p:cNvSpPr>
            <p:nvPr/>
          </p:nvSpPr>
          <p:spPr bwMode="auto">
            <a:xfrm>
              <a:off x="1612517" y="803629"/>
              <a:ext cx="34612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的一个</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b="1" i="0" u="none" strike="noStrike" cap="none" normalizeH="0" baseline="0" dirty="0">
                  <a:ln>
                    <a:noFill/>
                  </a:ln>
                  <a:solidFill>
                    <a:schemeClr val="tx1"/>
                  </a:solidFill>
                  <a:effectLst/>
                  <a:latin typeface="+mn-ea"/>
                  <a:cs typeface="AdobeSongStd-Light"/>
                </a:rPr>
                <a:t>阶非零子式</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考察</a:t>
              </a:r>
              <a:endParaRPr kumimoji="0" lang="zh-CN" altLang="en-US" sz="2000" b="1" i="0" u="none" strike="noStrike" cap="none" normalizeH="0" baseline="0" dirty="0">
                <a:ln>
                  <a:noFill/>
                </a:ln>
                <a:solidFill>
                  <a:schemeClr val="tx1"/>
                </a:solidFill>
                <a:effectLst/>
                <a:latin typeface="+mn-ea"/>
              </a:endParaRPr>
            </a:p>
          </p:txBody>
        </p:sp>
        <p:sp>
          <p:nvSpPr>
            <p:cNvPr id="34" name="Rectangle 12"/>
            <p:cNvSpPr>
              <a:spLocks noChangeArrowheads="1"/>
            </p:cNvSpPr>
            <p:nvPr/>
          </p:nvSpPr>
          <p:spPr bwMode="auto">
            <a:xfrm>
              <a:off x="4803111" y="803629"/>
              <a:ext cx="30732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的行阶梯形矩阵</a:t>
              </a:r>
              <a:r>
                <a:rPr kumimoji="0" lang="zh-CN" altLang="en-US" sz="2000" b="1" i="0" u="none" strike="noStrike" cap="none" normalizeH="0" baseline="0" dirty="0">
                  <a:ln>
                    <a:noFill/>
                  </a:ln>
                  <a:solidFill>
                    <a:schemeClr val="tx1"/>
                  </a:solidFill>
                  <a:effectLst/>
                  <a:latin typeface="+mn-ea"/>
                  <a:cs typeface="AdobeSongStd-Light"/>
                </a:rPr>
                <a:t>，</a:t>
              </a:r>
              <a:r>
                <a:rPr kumimoji="0" lang="zh-CN" sz="2000" b="1" i="0" u="none" strike="noStrike" cap="none" normalizeH="0" baseline="0" dirty="0">
                  <a:ln>
                    <a:noFill/>
                  </a:ln>
                  <a:solidFill>
                    <a:schemeClr val="tx1"/>
                  </a:solidFill>
                  <a:effectLst/>
                  <a:latin typeface="+mn-ea"/>
                  <a:cs typeface="AdobeSongStd-Light"/>
                </a:rPr>
                <a:t>可知</a:t>
              </a:r>
              <a:endParaRPr kumimoji="0" lang="zh-CN" sz="2000" b="1" i="0" u="none" strike="noStrike" cap="none" normalizeH="0" baseline="0" dirty="0">
                <a:ln>
                  <a:noFill/>
                </a:ln>
                <a:solidFill>
                  <a:schemeClr val="tx1"/>
                </a:solidFill>
                <a:effectLst/>
                <a:latin typeface="+mn-ea"/>
              </a:endParaRPr>
            </a:p>
          </p:txBody>
        </p:sp>
        <p:sp>
          <p:nvSpPr>
            <p:cNvPr id="35" name="Rectangle 13"/>
            <p:cNvSpPr>
              <a:spLocks noChangeArrowheads="1"/>
            </p:cNvSpPr>
            <p:nvPr/>
          </p:nvSpPr>
          <p:spPr bwMode="auto">
            <a:xfrm>
              <a:off x="7667052" y="803628"/>
              <a:ext cx="38507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的第</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4</a:t>
              </a:r>
              <a:r>
                <a:rPr kumimoji="0" lang="zh-CN" altLang="en-US" sz="2000" b="1" i="0" u="none" strike="noStrike" cap="none" normalizeH="0" baseline="0" dirty="0">
                  <a:ln>
                    <a:noFill/>
                  </a:ln>
                  <a:solidFill>
                    <a:schemeClr val="tx1"/>
                  </a:solidFill>
                  <a:effectLst/>
                  <a:latin typeface="+mn-ea"/>
                  <a:cs typeface="AdobeSongStd-Light"/>
                </a:rPr>
                <a:t>列向量线性无关</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000" b="1" i="0" u="none" strike="noStrike" cap="none" normalizeH="0" baseline="0" dirty="0">
                <a:ln>
                  <a:noFill/>
                </a:ln>
                <a:solidFill>
                  <a:schemeClr val="tx1"/>
                </a:solidFill>
                <a:effectLst/>
                <a:latin typeface="+mn-ea"/>
              </a:endParaRPr>
            </a:p>
          </p:txBody>
        </p:sp>
      </p:grpSp>
      <p:grpSp>
        <p:nvGrpSpPr>
          <p:cNvPr id="36" name="组合 35"/>
          <p:cNvGrpSpPr/>
          <p:nvPr/>
        </p:nvGrpSpPr>
        <p:grpSpPr>
          <a:xfrm>
            <a:off x="888779" y="5413332"/>
            <a:ext cx="5530688" cy="1209308"/>
            <a:chOff x="620114" y="3652851"/>
            <a:chExt cx="5530688" cy="1209308"/>
          </a:xfrm>
        </p:grpSpPr>
        <p:graphicFrame>
          <p:nvGraphicFramePr>
            <p:cNvPr id="37" name="对象 36"/>
            <p:cNvGraphicFramePr>
              <a:graphicFrameLocks noChangeAspect="1"/>
            </p:cNvGraphicFramePr>
            <p:nvPr/>
          </p:nvGraphicFramePr>
          <p:xfrm>
            <a:off x="1373436" y="3652851"/>
            <a:ext cx="1176624" cy="1209308"/>
          </p:xfrm>
          <a:graphic>
            <a:graphicData uri="http://schemas.openxmlformats.org/presentationml/2006/ole">
              <mc:AlternateContent xmlns:mc="http://schemas.openxmlformats.org/markup-compatibility/2006">
                <mc:Choice xmlns:v="urn:schemas-microsoft-com:vml" Requires="v">
                  <p:oleObj name="Equation" r:id="rId20" imgW="685800" imgH="711200" progId="Equation.DSMT4">
                    <p:embed/>
                  </p:oleObj>
                </mc:Choice>
                <mc:Fallback>
                  <p:oleObj name="Equation" r:id="rId20" imgW="685800" imgH="711200" progId="Equation.DSMT4">
                    <p:embed/>
                    <p:pic>
                      <p:nvPicPr>
                        <p:cNvPr id="37" name="对象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73436" y="3652851"/>
                          <a:ext cx="1176624" cy="1209308"/>
                        </a:xfrm>
                        <a:prstGeom prst="rect">
                          <a:avLst/>
                        </a:prstGeom>
                        <a:noFill/>
                      </p:spPr>
                    </p:pic>
                  </p:oleObj>
                </mc:Fallback>
              </mc:AlternateContent>
            </a:graphicData>
          </a:graphic>
        </p:graphicFrame>
        <p:sp>
          <p:nvSpPr>
            <p:cNvPr id="38" name="Rectangle 18"/>
            <p:cNvSpPr>
              <a:spLocks noChangeArrowheads="1"/>
            </p:cNvSpPr>
            <p:nvPr/>
          </p:nvSpPr>
          <p:spPr bwMode="auto">
            <a:xfrm>
              <a:off x="620114" y="405745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所以</a:t>
              </a:r>
              <a:endParaRPr kumimoji="0" lang="zh-CN" sz="2000" b="1" i="0" u="none" strike="noStrike" cap="none" normalizeH="0" baseline="0" dirty="0">
                <a:ln>
                  <a:noFill/>
                </a:ln>
                <a:solidFill>
                  <a:schemeClr val="tx1"/>
                </a:solidFill>
                <a:effectLst/>
                <a:latin typeface="+mn-ea"/>
              </a:endParaRPr>
            </a:p>
          </p:txBody>
        </p:sp>
        <p:sp>
          <p:nvSpPr>
            <p:cNvPr id="39" name="Rectangle 19"/>
            <p:cNvSpPr>
              <a:spLocks noChangeArrowheads="1"/>
            </p:cNvSpPr>
            <p:nvPr/>
          </p:nvSpPr>
          <p:spPr bwMode="auto">
            <a:xfrm>
              <a:off x="2611050" y="4057450"/>
              <a:ext cx="35397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即为所求的最高阶非零子式</a:t>
              </a: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grpSp>
      <p:grpSp>
        <p:nvGrpSpPr>
          <p:cNvPr id="40" name="组合 39"/>
          <p:cNvGrpSpPr/>
          <p:nvPr/>
        </p:nvGrpSpPr>
        <p:grpSpPr>
          <a:xfrm>
            <a:off x="277094" y="3163002"/>
            <a:ext cx="11196862" cy="1557937"/>
            <a:chOff x="50177" y="1233106"/>
            <a:chExt cx="11196862" cy="1557937"/>
          </a:xfrm>
        </p:grpSpPr>
        <p:graphicFrame>
          <p:nvGraphicFramePr>
            <p:cNvPr id="41" name="对象 40"/>
            <p:cNvGraphicFramePr>
              <a:graphicFrameLocks noChangeAspect="1"/>
            </p:cNvGraphicFramePr>
            <p:nvPr/>
          </p:nvGraphicFramePr>
          <p:xfrm>
            <a:off x="2161323" y="1233106"/>
            <a:ext cx="1928356" cy="1557937"/>
          </p:xfrm>
          <a:graphic>
            <a:graphicData uri="http://schemas.openxmlformats.org/presentationml/2006/ole">
              <mc:AlternateContent xmlns:mc="http://schemas.openxmlformats.org/markup-compatibility/2006">
                <mc:Choice xmlns:v="urn:schemas-microsoft-com:vml" Requires="v">
                  <p:oleObj name="Equation" r:id="rId22" imgW="1117600" imgH="914400" progId="Equation.DSMT4">
                    <p:embed/>
                  </p:oleObj>
                </mc:Choice>
                <mc:Fallback>
                  <p:oleObj name="Equation" r:id="rId22" imgW="1117600" imgH="914400" progId="Equation.DSMT4">
                    <p:embed/>
                    <p:pic>
                      <p:nvPicPr>
                        <p:cNvPr id="41" name="对象 4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61323" y="1233106"/>
                          <a:ext cx="1928356" cy="1557937"/>
                        </a:xfrm>
                        <a:prstGeom prst="rect">
                          <a:avLst/>
                        </a:prstGeom>
                        <a:noFill/>
                      </p:spPr>
                    </p:pic>
                  </p:oleObj>
                </mc:Fallback>
              </mc:AlternateContent>
            </a:graphicData>
          </a:graphic>
        </p:graphicFrame>
        <p:graphicFrame>
          <p:nvGraphicFramePr>
            <p:cNvPr id="42" name="对象 41"/>
            <p:cNvGraphicFramePr>
              <a:graphicFrameLocks noChangeAspect="1"/>
            </p:cNvGraphicFramePr>
            <p:nvPr/>
          </p:nvGraphicFramePr>
          <p:xfrm>
            <a:off x="4541639" y="1829944"/>
            <a:ext cx="261472" cy="283261"/>
          </p:xfrm>
          <a:graphic>
            <a:graphicData uri="http://schemas.openxmlformats.org/presentationml/2006/ole">
              <mc:AlternateContent xmlns:mc="http://schemas.openxmlformats.org/markup-compatibility/2006">
                <mc:Choice xmlns:v="urn:schemas-microsoft-com:vml" Requires="v">
                  <p:oleObj name="Equation" r:id="rId24" imgW="152268" imgH="164957" progId="Equation.DSMT4">
                    <p:embed/>
                  </p:oleObj>
                </mc:Choice>
                <mc:Fallback>
                  <p:oleObj name="Equation" r:id="rId24" imgW="152268" imgH="164957" progId="Equation.DSMT4">
                    <p:embed/>
                    <p:pic>
                      <p:nvPicPr>
                        <p:cNvPr id="42" name="对象 4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41639" y="1829944"/>
                          <a:ext cx="261472" cy="283261"/>
                        </a:xfrm>
                        <a:prstGeom prst="rect">
                          <a:avLst/>
                        </a:prstGeom>
                        <a:noFill/>
                      </p:spPr>
                    </p:pic>
                  </p:oleObj>
                </mc:Fallback>
              </mc:AlternateContent>
            </a:graphicData>
          </a:graphic>
        </p:graphicFrame>
        <p:graphicFrame>
          <p:nvGraphicFramePr>
            <p:cNvPr id="43" name="对象 42"/>
            <p:cNvGraphicFramePr>
              <a:graphicFrameLocks noChangeAspect="1"/>
            </p:cNvGraphicFramePr>
            <p:nvPr/>
          </p:nvGraphicFramePr>
          <p:xfrm>
            <a:off x="6828773" y="1870443"/>
            <a:ext cx="261472" cy="283261"/>
          </p:xfrm>
          <a:graphic>
            <a:graphicData uri="http://schemas.openxmlformats.org/presentationml/2006/ole">
              <mc:AlternateContent xmlns:mc="http://schemas.openxmlformats.org/markup-compatibility/2006">
                <mc:Choice xmlns:v="urn:schemas-microsoft-com:vml" Requires="v">
                  <p:oleObj name="Equation" r:id="rId26" imgW="152268" imgH="164957" progId="Equation.DSMT4">
                    <p:embed/>
                  </p:oleObj>
                </mc:Choice>
                <mc:Fallback>
                  <p:oleObj name="Equation" r:id="rId26" imgW="152268" imgH="164957" progId="Equation.DSMT4">
                    <p:embed/>
                    <p:pic>
                      <p:nvPicPr>
                        <p:cNvPr id="43" name="对象 4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28773" y="1870443"/>
                          <a:ext cx="261472" cy="283261"/>
                        </a:xfrm>
                        <a:prstGeom prst="rect">
                          <a:avLst/>
                        </a:prstGeom>
                        <a:noFill/>
                      </p:spPr>
                    </p:pic>
                  </p:oleObj>
                </mc:Fallback>
              </mc:AlternateContent>
            </a:graphicData>
          </a:graphic>
        </p:graphicFrame>
        <p:graphicFrame>
          <p:nvGraphicFramePr>
            <p:cNvPr id="44" name="对象 43"/>
            <p:cNvGraphicFramePr>
              <a:graphicFrameLocks noChangeAspect="1"/>
            </p:cNvGraphicFramePr>
            <p:nvPr/>
          </p:nvGraphicFramePr>
          <p:xfrm>
            <a:off x="9755203" y="1859524"/>
            <a:ext cx="261472" cy="283261"/>
          </p:xfrm>
          <a:graphic>
            <a:graphicData uri="http://schemas.openxmlformats.org/presentationml/2006/ole">
              <mc:AlternateContent xmlns:mc="http://schemas.openxmlformats.org/markup-compatibility/2006">
                <mc:Choice xmlns:v="urn:schemas-microsoft-com:vml" Requires="v">
                  <p:oleObj name="Equation" r:id="rId27" imgW="152268" imgH="164957" progId="Equation.DSMT4">
                    <p:embed/>
                  </p:oleObj>
                </mc:Choice>
                <mc:Fallback>
                  <p:oleObj name="Equation" r:id="rId27" imgW="152268" imgH="164957" progId="Equation.DSMT4">
                    <p:embed/>
                    <p:pic>
                      <p:nvPicPr>
                        <p:cNvPr id="44" name="对象 4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55203" y="1859524"/>
                          <a:ext cx="261472" cy="283261"/>
                        </a:xfrm>
                        <a:prstGeom prst="rect">
                          <a:avLst/>
                        </a:prstGeom>
                        <a:noFill/>
                      </p:spPr>
                    </p:pic>
                  </p:oleObj>
                </mc:Fallback>
              </mc:AlternateContent>
            </a:graphicData>
          </a:graphic>
        </p:graphicFrame>
        <p:sp>
          <p:nvSpPr>
            <p:cNvPr id="45" name="Rectangle 14"/>
            <p:cNvSpPr>
              <a:spLocks noChangeArrowheads="1"/>
            </p:cNvSpPr>
            <p:nvPr/>
          </p:nvSpPr>
          <p:spPr bwMode="auto">
            <a:xfrm>
              <a:off x="3761629" y="1789965"/>
              <a:ext cx="8771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且</a:t>
              </a:r>
              <a:endParaRPr kumimoji="0" lang="zh-CN" altLang="en-US" sz="2000" b="1" i="0" u="none" strike="noStrike" cap="none" normalizeH="0" baseline="0" dirty="0">
                <a:ln>
                  <a:noFill/>
                </a:ln>
                <a:solidFill>
                  <a:schemeClr val="tx1"/>
                </a:solidFill>
                <a:effectLst/>
                <a:latin typeface="+mn-ea"/>
              </a:endParaRPr>
            </a:p>
          </p:txBody>
        </p:sp>
        <p:sp>
          <p:nvSpPr>
            <p:cNvPr id="46" name="Rectangle 15"/>
            <p:cNvSpPr>
              <a:spLocks noChangeArrowheads="1"/>
            </p:cNvSpPr>
            <p:nvPr/>
          </p:nvSpPr>
          <p:spPr bwMode="auto">
            <a:xfrm>
              <a:off x="4415223" y="1791615"/>
              <a:ext cx="25442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的秩显然也是</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b="1" i="0" u="none" strike="noStrike" cap="none" normalizeH="0" baseline="0" dirty="0">
                  <a:ln>
                    <a:noFill/>
                  </a:ln>
                  <a:solidFill>
                    <a:schemeClr val="tx1"/>
                  </a:solidFill>
                  <a:effectLst/>
                  <a:latin typeface="+mn-ea"/>
                  <a:cs typeface="AdobeSongStd-Light"/>
                </a:rPr>
                <a:t>则</a:t>
              </a:r>
              <a:endParaRPr kumimoji="0" lang="zh-CN" altLang="en-US" sz="2000" b="1" i="0" u="none" strike="noStrike" cap="none" normalizeH="0" baseline="0" dirty="0">
                <a:ln>
                  <a:noFill/>
                </a:ln>
                <a:solidFill>
                  <a:schemeClr val="tx1"/>
                </a:solidFill>
                <a:effectLst/>
                <a:latin typeface="+mn-ea"/>
              </a:endParaRPr>
            </a:p>
          </p:txBody>
        </p:sp>
        <p:sp>
          <p:nvSpPr>
            <p:cNvPr id="47" name="Rectangle 16"/>
            <p:cNvSpPr>
              <a:spLocks noChangeArrowheads="1"/>
            </p:cNvSpPr>
            <p:nvPr/>
          </p:nvSpPr>
          <p:spPr bwMode="auto">
            <a:xfrm>
              <a:off x="6700452" y="1797598"/>
              <a:ext cx="31854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中必有非零</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b="1" i="0" u="none" strike="noStrike" cap="none" normalizeH="0" baseline="0" dirty="0">
                  <a:ln>
                    <a:noFill/>
                  </a:ln>
                  <a:solidFill>
                    <a:schemeClr val="tx1"/>
                  </a:solidFill>
                  <a:effectLst/>
                  <a:latin typeface="+mn-ea"/>
                  <a:cs typeface="AdobeSongStd-Light"/>
                </a:rPr>
                <a:t>阶子式</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而</a:t>
              </a:r>
              <a:endParaRPr kumimoji="0" lang="zh-CN" altLang="en-US" sz="2000" b="1" i="0" u="none" strike="noStrike" cap="none" normalizeH="0" baseline="0" dirty="0">
                <a:ln>
                  <a:noFill/>
                </a:ln>
                <a:solidFill>
                  <a:schemeClr val="tx1"/>
                </a:solidFill>
                <a:effectLst/>
                <a:latin typeface="+mn-ea"/>
              </a:endParaRPr>
            </a:p>
          </p:txBody>
        </p:sp>
        <p:sp>
          <p:nvSpPr>
            <p:cNvPr id="48" name="Rectangle 17"/>
            <p:cNvSpPr>
              <a:spLocks noChangeArrowheads="1"/>
            </p:cNvSpPr>
            <p:nvPr/>
          </p:nvSpPr>
          <p:spPr bwMode="auto">
            <a:xfrm>
              <a:off x="9592419" y="1789123"/>
              <a:ext cx="16546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914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的</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b="1" i="0" u="none" strike="noStrike" cap="none" normalizeH="0" baseline="0" dirty="0">
                  <a:ln>
                    <a:noFill/>
                  </a:ln>
                  <a:solidFill>
                    <a:schemeClr val="tx1"/>
                  </a:solidFill>
                  <a:effectLst/>
                  <a:latin typeface="+mn-ea"/>
                  <a:cs typeface="AdobeSongStd-Light"/>
                </a:rPr>
                <a:t>阶子式</a:t>
              </a:r>
            </a:p>
          </p:txBody>
        </p:sp>
        <p:sp>
          <p:nvSpPr>
            <p:cNvPr id="49" name="矩形 48"/>
            <p:cNvSpPr/>
            <p:nvPr/>
          </p:nvSpPr>
          <p:spPr>
            <a:xfrm>
              <a:off x="50177" y="1797598"/>
              <a:ext cx="2170787" cy="400110"/>
            </a:xfrm>
            <a:prstGeom prst="rect">
              <a:avLst/>
            </a:prstGeom>
          </p:spPr>
          <p:txBody>
            <a:bodyPr wrap="none">
              <a:spAutoFit/>
            </a:bodyPr>
            <a:lstStyle/>
            <a:p>
              <a:pPr lvl="0" indent="304800" eaLnBrk="0" fontAlgn="base" hangingPunct="0">
                <a:spcBef>
                  <a:spcPct val="0"/>
                </a:spcBef>
                <a:spcAft>
                  <a:spcPct val="0"/>
                </a:spcAft>
              </a:pPr>
              <a:r>
                <a:rPr lang="zh-CN" altLang="en-US" sz="2000" b="1" dirty="0">
                  <a:latin typeface="+mn-ea"/>
                  <a:cs typeface="AdobeSongStd-Light"/>
                </a:rPr>
                <a:t>以这</a:t>
              </a:r>
              <a:r>
                <a:rPr lang="en-US" altLang="zh-CN" sz="2000" b="1" dirty="0">
                  <a:latin typeface="+mn-ea"/>
                  <a:cs typeface="Times New Roman" panose="02020603050405020304" pitchFamily="18" charset="0"/>
                </a:rPr>
                <a:t>3</a:t>
              </a:r>
              <a:r>
                <a:rPr lang="zh-CN" altLang="en-US" sz="2000" b="1" dirty="0">
                  <a:latin typeface="+mn-ea"/>
                  <a:cs typeface="AdobeSongStd-Light"/>
                </a:rPr>
                <a:t>列作矩阵</a:t>
              </a:r>
              <a:endParaRPr lang="zh-CN" altLang="en-US" sz="2000" b="1" dirty="0">
                <a:latin typeface="+mn-ea"/>
              </a:endParaRPr>
            </a:p>
          </p:txBody>
        </p:sp>
      </p:grpSp>
      <p:sp>
        <p:nvSpPr>
          <p:cNvPr id="50" name="矩形 49"/>
          <p:cNvSpPr/>
          <p:nvPr/>
        </p:nvSpPr>
        <p:spPr>
          <a:xfrm>
            <a:off x="149503" y="4732831"/>
            <a:ext cx="5530681" cy="400110"/>
          </a:xfrm>
          <a:prstGeom prst="rect">
            <a:avLst/>
          </a:prstGeom>
        </p:spPr>
        <p:txBody>
          <a:bodyPr wrap="none">
            <a:spAutoFit/>
          </a:bodyPr>
          <a:lstStyle/>
          <a:p>
            <a:pPr lvl="0" indent="304800" eaLnBrk="0" fontAlgn="base" hangingPunct="0">
              <a:spcBef>
                <a:spcPct val="0"/>
              </a:spcBef>
              <a:spcAft>
                <a:spcPct val="0"/>
              </a:spcAft>
            </a:pPr>
            <a:r>
              <a:rPr lang="zh-CN" altLang="en-US" sz="2000" b="1" dirty="0">
                <a:latin typeface="+mn-ea"/>
                <a:cs typeface="AdobeSongStd-Light"/>
              </a:rPr>
              <a:t>有</a:t>
            </a:r>
            <a:r>
              <a:rPr lang="en-US" altLang="zh-CN" sz="2000" b="1" dirty="0">
                <a:latin typeface="+mn-ea"/>
                <a:cs typeface="Times New Roman" panose="02020603050405020304" pitchFamily="18" charset="0"/>
              </a:rPr>
              <a:t>4</a:t>
            </a:r>
            <a:r>
              <a:rPr lang="zh-CN" altLang="en-US" sz="2000" b="1" dirty="0">
                <a:latin typeface="+mn-ea"/>
                <a:cs typeface="AdobeSongStd-Light"/>
              </a:rPr>
              <a:t>个</a:t>
            </a:r>
            <a:r>
              <a:rPr lang="en-US" altLang="zh-CN" sz="2000" b="1" dirty="0">
                <a:latin typeface="+mn-ea"/>
                <a:cs typeface="Times New Roman" panose="02020603050405020304" pitchFamily="18" charset="0"/>
              </a:rPr>
              <a:t>,</a:t>
            </a:r>
            <a:r>
              <a:rPr lang="zh-CN" altLang="en-US" sz="2000" b="1" dirty="0">
                <a:latin typeface="+mn-ea"/>
                <a:cs typeface="AdobeSongStd-Light"/>
              </a:rPr>
              <a:t>例如取第</a:t>
            </a:r>
            <a:r>
              <a:rPr lang="en-US" altLang="zh-CN" sz="2000" b="1" dirty="0">
                <a:latin typeface="+mn-ea"/>
                <a:cs typeface="Times New Roman" panose="02020603050405020304" pitchFamily="18" charset="0"/>
              </a:rPr>
              <a:t>1</a:t>
            </a:r>
            <a:r>
              <a:rPr lang="zh-CN" altLang="en-US" sz="2000" b="1" dirty="0">
                <a:latin typeface="+mn-ea"/>
                <a:cs typeface="Times New Roman" panose="02020603050405020304" pitchFamily="18" charset="0"/>
              </a:rPr>
              <a:t>、</a:t>
            </a:r>
            <a:r>
              <a:rPr lang="en-US" altLang="zh-CN" sz="2000" b="1" dirty="0">
                <a:latin typeface="+mn-ea"/>
                <a:cs typeface="Times New Roman" panose="02020603050405020304" pitchFamily="18" charset="0"/>
              </a:rPr>
              <a:t>2</a:t>
            </a:r>
            <a:r>
              <a:rPr lang="zh-CN" altLang="en-US" sz="2000" b="1" dirty="0">
                <a:latin typeface="+mn-ea"/>
                <a:cs typeface="Times New Roman" panose="02020603050405020304" pitchFamily="18" charset="0"/>
              </a:rPr>
              <a:t>、</a:t>
            </a:r>
            <a:r>
              <a:rPr lang="en-US" altLang="zh-CN" sz="2000" b="1" dirty="0">
                <a:latin typeface="+mn-ea"/>
                <a:cs typeface="Times New Roman" panose="02020603050405020304" pitchFamily="18" charset="0"/>
              </a:rPr>
              <a:t>3</a:t>
            </a:r>
            <a:r>
              <a:rPr lang="zh-CN" altLang="en-US" sz="2000" b="1" dirty="0">
                <a:latin typeface="+mn-ea"/>
                <a:cs typeface="AdobeSongStd-Light"/>
              </a:rPr>
              <a:t>行构成的</a:t>
            </a:r>
            <a:r>
              <a:rPr lang="en-US" altLang="zh-CN" sz="2000" b="1" dirty="0">
                <a:latin typeface="+mn-ea"/>
                <a:cs typeface="Times New Roman" panose="02020603050405020304" pitchFamily="18" charset="0"/>
              </a:rPr>
              <a:t>3 </a:t>
            </a:r>
            <a:r>
              <a:rPr lang="zh-CN" altLang="en-US" sz="2000" b="1" dirty="0">
                <a:latin typeface="+mn-ea"/>
                <a:cs typeface="AdobeSongStd-Light"/>
              </a:rPr>
              <a:t>阶子式：</a:t>
            </a:r>
          </a:p>
        </p:txBody>
      </p:sp>
      <p:sp>
        <p:nvSpPr>
          <p:cNvPr id="51" name="矩形 50"/>
          <p:cNvSpPr/>
          <p:nvPr/>
        </p:nvSpPr>
        <p:spPr>
          <a:xfrm>
            <a:off x="6415507" y="5817931"/>
            <a:ext cx="4831772"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AdobeSongStd-Light"/>
              </a:rPr>
              <a:t>显然</a:t>
            </a:r>
            <a:r>
              <a:rPr lang="en-US" altLang="zh-CN" sz="2000" b="1" dirty="0">
                <a:latin typeface="+mn-ea"/>
                <a:cs typeface="Times New Roman" panose="02020603050405020304" pitchFamily="18" charset="0"/>
              </a:rPr>
              <a:t>, </a:t>
            </a:r>
            <a:r>
              <a:rPr lang="zh-CN" altLang="en-US" sz="2000" b="1" dirty="0">
                <a:latin typeface="+mn-ea"/>
                <a:cs typeface="AdobeSongStd-Light"/>
              </a:rPr>
              <a:t>上述方法所需检查的子式要少些</a:t>
            </a:r>
            <a:r>
              <a:rPr lang="zh-CN" altLang="en-US" sz="2000" b="1" dirty="0">
                <a:latin typeface="+mn-ea"/>
                <a:cs typeface="Times New Roman" panose="02020603050405020304" pitchFamily="18" charset="0"/>
              </a:rPr>
              <a:t>。</a:t>
            </a:r>
            <a:endParaRPr lang="zh-CN" altLang="en-US" sz="2000" b="1" dirty="0">
              <a:latin typeface="+mn-ea"/>
            </a:endParaRPr>
          </a:p>
        </p:txBody>
      </p:sp>
    </p:spTree>
    <p:extLst>
      <p:ext uri="{BB962C8B-B14F-4D97-AF65-F5344CB8AC3E}">
        <p14:creationId xmlns:p14="http://schemas.microsoft.com/office/powerpoint/2010/main" val="2243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left)">
                                      <p:cBhvr>
                                        <p:cTn id="46" dur="500"/>
                                        <p:tgtEl>
                                          <p:spTgt spid="5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50"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9" name="Text Box 2"/>
          <p:cNvSpPr txBox="1">
            <a:spLocks noChangeArrowheads="1"/>
          </p:cNvSpPr>
          <p:nvPr/>
        </p:nvSpPr>
        <p:spPr bwMode="auto">
          <a:xfrm>
            <a:off x="1589213" y="1081918"/>
            <a:ext cx="28875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spcBef>
                <a:spcPct val="50000"/>
              </a:spcBef>
            </a:pPr>
            <a:r>
              <a:rPr lang="zh-CN" altLang="en-US" sz="2000" dirty="0">
                <a:solidFill>
                  <a:srgbClr val="0000FF"/>
                </a:solidFill>
                <a:latin typeface="+mn-ea"/>
                <a:ea typeface="+mn-ea"/>
              </a:rPr>
              <a:t>初等矩阵是可逆的，如</a:t>
            </a:r>
          </a:p>
        </p:txBody>
      </p:sp>
      <p:graphicFrame>
        <p:nvGraphicFramePr>
          <p:cNvPr id="241667" name="Object 3"/>
          <p:cNvGraphicFramePr>
            <a:graphicFrameLocks noChangeAspect="1"/>
          </p:cNvGraphicFramePr>
          <p:nvPr/>
        </p:nvGraphicFramePr>
        <p:xfrm>
          <a:off x="4421733" y="822561"/>
          <a:ext cx="2739101" cy="1189559"/>
        </p:xfrm>
        <a:graphic>
          <a:graphicData uri="http://schemas.openxmlformats.org/presentationml/2006/ole">
            <mc:AlternateContent xmlns:mc="http://schemas.openxmlformats.org/markup-compatibility/2006">
              <mc:Choice xmlns:v="urn:schemas-microsoft-com:vml" Requires="v">
                <p:oleObj name="Equation" r:id="rId2" imgW="1752480" imgH="761760" progId="Equation.3">
                  <p:embed/>
                </p:oleObj>
              </mc:Choice>
              <mc:Fallback>
                <p:oleObj name="Equation" r:id="rId2" imgW="1752480" imgH="761760" progId="Equation.3">
                  <p:embed/>
                  <p:pic>
                    <p:nvPicPr>
                      <p:cNvPr id="24166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733" y="822561"/>
                        <a:ext cx="2739101" cy="1189559"/>
                      </a:xfrm>
                      <a:prstGeom prst="rect">
                        <a:avLst/>
                      </a:prstGeom>
                      <a:noFill/>
                    </p:spPr>
                  </p:pic>
                </p:oleObj>
              </mc:Fallback>
            </mc:AlternateContent>
          </a:graphicData>
        </a:graphic>
      </p:graphicFrame>
      <p:graphicFrame>
        <p:nvGraphicFramePr>
          <p:cNvPr id="241668" name="Object 4"/>
          <p:cNvGraphicFramePr>
            <a:graphicFrameLocks noChangeAspect="1"/>
          </p:cNvGraphicFramePr>
          <p:nvPr/>
        </p:nvGraphicFramePr>
        <p:xfrm>
          <a:off x="3158691" y="4045149"/>
          <a:ext cx="898801" cy="360308"/>
        </p:xfrm>
        <a:graphic>
          <a:graphicData uri="http://schemas.openxmlformats.org/presentationml/2006/ole">
            <mc:AlternateContent xmlns:mc="http://schemas.openxmlformats.org/markup-compatibility/2006">
              <mc:Choice xmlns:v="urn:schemas-microsoft-com:vml" Requires="v">
                <p:oleObj name="Equation" r:id="rId4" imgW="533160" imgH="215640" progId="Equation.3">
                  <p:embed/>
                </p:oleObj>
              </mc:Choice>
              <mc:Fallback>
                <p:oleObj name="Equation" r:id="rId4" imgW="533160" imgH="215640" progId="Equation.3">
                  <p:embed/>
                  <p:pic>
                    <p:nvPicPr>
                      <p:cNvPr id="24166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691" y="4045149"/>
                        <a:ext cx="898801" cy="360308"/>
                      </a:xfrm>
                      <a:prstGeom prst="rect">
                        <a:avLst/>
                      </a:prstGeom>
                      <a:noFill/>
                    </p:spPr>
                  </p:pic>
                </p:oleObj>
              </mc:Fallback>
            </mc:AlternateContent>
          </a:graphicData>
        </a:graphic>
      </p:graphicFrame>
      <p:graphicFrame>
        <p:nvGraphicFramePr>
          <p:cNvPr id="241669" name="Object 5"/>
          <p:cNvGraphicFramePr>
            <a:graphicFrameLocks noChangeAspect="1"/>
          </p:cNvGraphicFramePr>
          <p:nvPr/>
        </p:nvGraphicFramePr>
        <p:xfrm>
          <a:off x="3061678" y="5096110"/>
          <a:ext cx="908387" cy="436469"/>
        </p:xfrm>
        <a:graphic>
          <a:graphicData uri="http://schemas.openxmlformats.org/presentationml/2006/ole">
            <mc:AlternateContent xmlns:mc="http://schemas.openxmlformats.org/markup-compatibility/2006">
              <mc:Choice xmlns:v="urn:schemas-microsoft-com:vml" Requires="v">
                <p:oleObj name="Equation" r:id="rId6" imgW="444240" imgH="215640" progId="Equation.3">
                  <p:embed/>
                </p:oleObj>
              </mc:Choice>
              <mc:Fallback>
                <p:oleObj name="Equation" r:id="rId6" imgW="444240" imgH="215640" progId="Equation.3">
                  <p:embed/>
                  <p:pic>
                    <p:nvPicPr>
                      <p:cNvPr id="24166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1678" y="5096110"/>
                        <a:ext cx="908387" cy="436469"/>
                      </a:xfrm>
                      <a:prstGeom prst="rect">
                        <a:avLst/>
                      </a:prstGeom>
                      <a:noFill/>
                    </p:spPr>
                  </p:pic>
                </p:oleObj>
              </mc:Fallback>
            </mc:AlternateContent>
          </a:graphicData>
        </a:graphic>
      </p:graphicFrame>
      <p:graphicFrame>
        <p:nvGraphicFramePr>
          <p:cNvPr id="241670" name="Object 6"/>
          <p:cNvGraphicFramePr>
            <a:graphicFrameLocks noChangeAspect="1"/>
          </p:cNvGraphicFramePr>
          <p:nvPr/>
        </p:nvGraphicFramePr>
        <p:xfrm>
          <a:off x="6023059" y="2645818"/>
          <a:ext cx="2101998" cy="714001"/>
        </p:xfrm>
        <a:graphic>
          <a:graphicData uri="http://schemas.openxmlformats.org/presentationml/2006/ole">
            <mc:AlternateContent xmlns:mc="http://schemas.openxmlformats.org/markup-compatibility/2006">
              <mc:Choice xmlns:v="urn:schemas-microsoft-com:vml" Requires="v">
                <p:oleObj name="Equation" r:id="rId8" imgW="1346040" imgH="457200" progId="Equation.3">
                  <p:embed/>
                </p:oleObj>
              </mc:Choice>
              <mc:Fallback>
                <p:oleObj name="Equation" r:id="rId8" imgW="1346040" imgH="457200" progId="Equation.3">
                  <p:embed/>
                  <p:pic>
                    <p:nvPicPr>
                      <p:cNvPr id="24167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3059" y="2645818"/>
                        <a:ext cx="2101998" cy="714001"/>
                      </a:xfrm>
                      <a:prstGeom prst="rect">
                        <a:avLst/>
                      </a:prstGeom>
                      <a:noFill/>
                    </p:spPr>
                  </p:pic>
                </p:oleObj>
              </mc:Fallback>
            </mc:AlternateContent>
          </a:graphicData>
        </a:graphic>
      </p:graphicFrame>
      <p:graphicFrame>
        <p:nvGraphicFramePr>
          <p:cNvPr id="241671" name="Object 7"/>
          <p:cNvGraphicFramePr>
            <a:graphicFrameLocks noChangeAspect="1"/>
          </p:cNvGraphicFramePr>
          <p:nvPr/>
        </p:nvGraphicFramePr>
        <p:xfrm>
          <a:off x="6023059" y="3984896"/>
          <a:ext cx="2402054" cy="408546"/>
        </p:xfrm>
        <a:graphic>
          <a:graphicData uri="http://schemas.openxmlformats.org/presentationml/2006/ole">
            <mc:AlternateContent xmlns:mc="http://schemas.openxmlformats.org/markup-compatibility/2006">
              <mc:Choice xmlns:v="urn:schemas-microsoft-com:vml" Requires="v">
                <p:oleObj name="Equation" r:id="rId10" imgW="1409400" imgH="241200" progId="Equation.3">
                  <p:embed/>
                </p:oleObj>
              </mc:Choice>
              <mc:Fallback>
                <p:oleObj name="Equation" r:id="rId10" imgW="1409400" imgH="241200" progId="Equation.3">
                  <p:embed/>
                  <p:pic>
                    <p:nvPicPr>
                      <p:cNvPr id="241671"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3059" y="3984896"/>
                        <a:ext cx="2402054" cy="408546"/>
                      </a:xfrm>
                      <a:prstGeom prst="rect">
                        <a:avLst/>
                      </a:prstGeom>
                      <a:noFill/>
                    </p:spPr>
                  </p:pic>
                </p:oleObj>
              </mc:Fallback>
            </mc:AlternateContent>
          </a:graphicData>
        </a:graphic>
      </p:graphicFrame>
      <p:graphicFrame>
        <p:nvGraphicFramePr>
          <p:cNvPr id="241672" name="Object 8"/>
          <p:cNvGraphicFramePr>
            <a:graphicFrameLocks noChangeAspect="1"/>
          </p:cNvGraphicFramePr>
          <p:nvPr/>
        </p:nvGraphicFramePr>
        <p:xfrm>
          <a:off x="6023059" y="5094220"/>
          <a:ext cx="2257673" cy="485212"/>
        </p:xfrm>
        <a:graphic>
          <a:graphicData uri="http://schemas.openxmlformats.org/presentationml/2006/ole">
            <mc:AlternateContent xmlns:mc="http://schemas.openxmlformats.org/markup-compatibility/2006">
              <mc:Choice xmlns:v="urn:schemas-microsoft-com:vml" Requires="v">
                <p:oleObj name="Equation" r:id="rId12" imgW="1117440" imgH="241200" progId="Equation.3">
                  <p:embed/>
                </p:oleObj>
              </mc:Choice>
              <mc:Fallback>
                <p:oleObj name="Equation" r:id="rId12" imgW="1117440" imgH="241200" progId="Equation.3">
                  <p:embed/>
                  <p:pic>
                    <p:nvPicPr>
                      <p:cNvPr id="241672"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23059" y="5094220"/>
                        <a:ext cx="2257673" cy="485212"/>
                      </a:xfrm>
                      <a:prstGeom prst="rect">
                        <a:avLst/>
                      </a:prstGeom>
                      <a:noFill/>
                    </p:spPr>
                  </p:pic>
                </p:oleObj>
              </mc:Fallback>
            </mc:AlternateContent>
          </a:graphicData>
        </a:graphic>
      </p:graphicFrame>
      <p:graphicFrame>
        <p:nvGraphicFramePr>
          <p:cNvPr id="241673" name="Object 9"/>
          <p:cNvGraphicFramePr>
            <a:graphicFrameLocks noChangeAspect="1"/>
          </p:cNvGraphicFramePr>
          <p:nvPr/>
        </p:nvGraphicFramePr>
        <p:xfrm>
          <a:off x="3250416" y="2605286"/>
          <a:ext cx="2268982" cy="762791"/>
        </p:xfrm>
        <a:graphic>
          <a:graphicData uri="http://schemas.openxmlformats.org/presentationml/2006/ole">
            <mc:AlternateContent xmlns:mc="http://schemas.openxmlformats.org/markup-compatibility/2006">
              <mc:Choice xmlns:v="urn:schemas-microsoft-com:vml" Requires="v">
                <p:oleObj name="Equation" r:id="rId14" imgW="1358640" imgH="457200" progId="Equation.3">
                  <p:embed/>
                </p:oleObj>
              </mc:Choice>
              <mc:Fallback>
                <p:oleObj name="Equation" r:id="rId14" imgW="1358640" imgH="457200" progId="Equation.3">
                  <p:embed/>
                  <p:pic>
                    <p:nvPicPr>
                      <p:cNvPr id="241673"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50416" y="2605286"/>
                        <a:ext cx="2268982" cy="762791"/>
                      </a:xfrm>
                      <a:prstGeom prst="rect">
                        <a:avLst/>
                      </a:prstGeom>
                      <a:noFill/>
                    </p:spPr>
                  </p:pic>
                </p:oleObj>
              </mc:Fallback>
            </mc:AlternateContent>
          </a:graphicData>
        </a:graphic>
      </p:graphicFrame>
      <p:graphicFrame>
        <p:nvGraphicFramePr>
          <p:cNvPr id="241674" name="Object 10"/>
          <p:cNvGraphicFramePr>
            <a:graphicFrameLocks noChangeAspect="1"/>
          </p:cNvGraphicFramePr>
          <p:nvPr/>
        </p:nvGraphicFramePr>
        <p:xfrm>
          <a:off x="4057492" y="4055486"/>
          <a:ext cx="1461906" cy="339634"/>
        </p:xfrm>
        <a:graphic>
          <a:graphicData uri="http://schemas.openxmlformats.org/presentationml/2006/ole">
            <mc:AlternateContent xmlns:mc="http://schemas.openxmlformats.org/markup-compatibility/2006">
              <mc:Choice xmlns:v="urn:schemas-microsoft-com:vml" Requires="v">
                <p:oleObj name="Equation" r:id="rId16" imgW="977760" imgH="215640" progId="Equation.DSMT4">
                  <p:embed/>
                </p:oleObj>
              </mc:Choice>
              <mc:Fallback>
                <p:oleObj name="Equation" r:id="rId16" imgW="977760" imgH="215640" progId="Equation.DSMT4">
                  <p:embed/>
                  <p:pic>
                    <p:nvPicPr>
                      <p:cNvPr id="241674"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57492" y="4055486"/>
                        <a:ext cx="1461906" cy="339634"/>
                      </a:xfrm>
                      <a:prstGeom prst="rect">
                        <a:avLst/>
                      </a:prstGeom>
                      <a:noFill/>
                    </p:spPr>
                  </p:pic>
                </p:oleObj>
              </mc:Fallback>
            </mc:AlternateContent>
          </a:graphicData>
        </a:graphic>
      </p:graphicFrame>
      <p:graphicFrame>
        <p:nvGraphicFramePr>
          <p:cNvPr id="241675" name="Object 11"/>
          <p:cNvGraphicFramePr>
            <a:graphicFrameLocks noChangeAspect="1"/>
          </p:cNvGraphicFramePr>
          <p:nvPr/>
        </p:nvGraphicFramePr>
        <p:xfrm>
          <a:off x="3996930" y="5082529"/>
          <a:ext cx="1583030" cy="436469"/>
        </p:xfrm>
        <a:graphic>
          <a:graphicData uri="http://schemas.openxmlformats.org/presentationml/2006/ole">
            <mc:AlternateContent xmlns:mc="http://schemas.openxmlformats.org/markup-compatibility/2006">
              <mc:Choice xmlns:v="urn:schemas-microsoft-com:vml" Requires="v">
                <p:oleObj name="Equation" r:id="rId18" imgW="774360" imgH="215640" progId="Equation.3">
                  <p:embed/>
                </p:oleObj>
              </mc:Choice>
              <mc:Fallback>
                <p:oleObj name="Equation" r:id="rId18" imgW="774360" imgH="215640" progId="Equation.3">
                  <p:embed/>
                  <p:pic>
                    <p:nvPicPr>
                      <p:cNvPr id="241675" name="Object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96930" y="5082529"/>
                        <a:ext cx="1583030" cy="436469"/>
                      </a:xfrm>
                      <a:prstGeom prst="rect">
                        <a:avLst/>
                      </a:prstGeom>
                      <a:noFill/>
                    </p:spPr>
                  </p:pic>
                </p:oleObj>
              </mc:Fallback>
            </mc:AlternateContent>
          </a:graphicData>
        </a:graphic>
      </p:graphicFrame>
      <p:grpSp>
        <p:nvGrpSpPr>
          <p:cNvPr id="5" name="组合 4"/>
          <p:cNvGrpSpPr/>
          <p:nvPr/>
        </p:nvGrpSpPr>
        <p:grpSpPr>
          <a:xfrm>
            <a:off x="950995" y="1936445"/>
            <a:ext cx="8982277" cy="713831"/>
            <a:chOff x="950995" y="1936445"/>
            <a:chExt cx="8982277" cy="713831"/>
          </a:xfrm>
        </p:grpSpPr>
        <p:sp>
          <p:nvSpPr>
            <p:cNvPr id="13335" name="TextBox 14"/>
            <p:cNvSpPr txBox="1">
              <a:spLocks noChangeArrowheads="1"/>
            </p:cNvSpPr>
            <p:nvPr/>
          </p:nvSpPr>
          <p:spPr bwMode="auto">
            <a:xfrm>
              <a:off x="950995" y="2071828"/>
              <a:ext cx="89822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      初等变换      的逆变换为      且初等倍乘矩阵可逆，其逆矩阵为： </a:t>
              </a:r>
            </a:p>
          </p:txBody>
        </p:sp>
        <p:graphicFrame>
          <p:nvGraphicFramePr>
            <p:cNvPr id="13327" name="Object 13"/>
            <p:cNvGraphicFramePr>
              <a:graphicFrameLocks noChangeAspect="1"/>
            </p:cNvGraphicFramePr>
            <p:nvPr/>
          </p:nvGraphicFramePr>
          <p:xfrm>
            <a:off x="2905785" y="2071828"/>
            <a:ext cx="759836" cy="443067"/>
          </p:xfrm>
          <a:graphic>
            <a:graphicData uri="http://schemas.openxmlformats.org/presentationml/2006/ole">
              <mc:AlternateContent xmlns:mc="http://schemas.openxmlformats.org/markup-compatibility/2006">
                <mc:Choice xmlns:v="urn:schemas-microsoft-com:vml" Requires="v">
                  <p:oleObj name="Equation" r:id="rId20" imgW="368280" imgH="228600" progId="Equation.DSMT4">
                    <p:embed/>
                  </p:oleObj>
                </mc:Choice>
                <mc:Fallback>
                  <p:oleObj name="Equation" r:id="rId20" imgW="368280" imgH="228600" progId="Equation.DSMT4">
                    <p:embed/>
                    <p:pic>
                      <p:nvPicPr>
                        <p:cNvPr id="13327" name="Object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05785" y="2071828"/>
                          <a:ext cx="759836" cy="44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8" name="Object 14"/>
            <p:cNvGraphicFramePr>
              <a:graphicFrameLocks noChangeAspect="1"/>
            </p:cNvGraphicFramePr>
            <p:nvPr/>
          </p:nvGraphicFramePr>
          <p:xfrm>
            <a:off x="4951484" y="1936445"/>
            <a:ext cx="714375" cy="713831"/>
          </p:xfrm>
          <a:graphic>
            <a:graphicData uri="http://schemas.openxmlformats.org/presentationml/2006/ole">
              <mc:AlternateContent xmlns:mc="http://schemas.openxmlformats.org/markup-compatibility/2006">
                <mc:Choice xmlns:v="urn:schemas-microsoft-com:vml" Requires="v">
                  <p:oleObj name="Equation" r:id="rId22" imgW="393480" imgH="393480" progId="Equation.DSMT4">
                    <p:embed/>
                  </p:oleObj>
                </mc:Choice>
                <mc:Fallback>
                  <p:oleObj name="Equation" r:id="rId22" imgW="393480" imgH="393480" progId="Equation.DSMT4">
                    <p:embed/>
                    <p:pic>
                      <p:nvPicPr>
                        <p:cNvPr id="13328" name="Object 1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51484" y="1936445"/>
                          <a:ext cx="714375" cy="713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组合 23"/>
          <p:cNvGrpSpPr>
            <a:grpSpLocks/>
          </p:cNvGrpSpPr>
          <p:nvPr/>
        </p:nvGrpSpPr>
        <p:grpSpPr bwMode="auto">
          <a:xfrm>
            <a:off x="856649" y="3399990"/>
            <a:ext cx="11203806" cy="503701"/>
            <a:chOff x="-811767" y="3340231"/>
            <a:chExt cx="11203883" cy="504148"/>
          </a:xfrm>
        </p:grpSpPr>
        <p:sp>
          <p:nvSpPr>
            <p:cNvPr id="13334" name="TextBox 18"/>
            <p:cNvSpPr txBox="1">
              <a:spLocks noChangeArrowheads="1"/>
            </p:cNvSpPr>
            <p:nvPr/>
          </p:nvSpPr>
          <p:spPr bwMode="auto">
            <a:xfrm>
              <a:off x="-811767" y="3357562"/>
              <a:ext cx="11203883" cy="40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      初等变换        的逆变换为          且初等倍加矩阵可逆，其逆矩阵为： </a:t>
              </a:r>
            </a:p>
          </p:txBody>
        </p:sp>
        <p:graphicFrame>
          <p:nvGraphicFramePr>
            <p:cNvPr id="13325" name="Object 17"/>
            <p:cNvGraphicFramePr>
              <a:graphicFrameLocks noChangeAspect="1"/>
            </p:cNvGraphicFramePr>
            <p:nvPr/>
          </p:nvGraphicFramePr>
          <p:xfrm>
            <a:off x="1130021" y="3340231"/>
            <a:ext cx="928694" cy="504148"/>
          </p:xfrm>
          <a:graphic>
            <a:graphicData uri="http://schemas.openxmlformats.org/presentationml/2006/ole">
              <mc:AlternateContent xmlns:mc="http://schemas.openxmlformats.org/markup-compatibility/2006">
                <mc:Choice xmlns:v="urn:schemas-microsoft-com:vml" Requires="v">
                  <p:oleObj name="Equation" r:id="rId24" imgW="444240" imgH="241200" progId="Equation.DSMT4">
                    <p:embed/>
                  </p:oleObj>
                </mc:Choice>
                <mc:Fallback>
                  <p:oleObj name="Equation" r:id="rId24" imgW="444240" imgH="241200" progId="Equation.DSMT4">
                    <p:embed/>
                    <p:pic>
                      <p:nvPicPr>
                        <p:cNvPr id="13325" name="Object 1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30021" y="3340231"/>
                          <a:ext cx="928694" cy="50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6" name="Object 18"/>
            <p:cNvGraphicFramePr>
              <a:graphicFrameLocks noChangeAspect="1"/>
            </p:cNvGraphicFramePr>
            <p:nvPr/>
          </p:nvGraphicFramePr>
          <p:xfrm>
            <a:off x="3414622" y="3370434"/>
            <a:ext cx="1214446" cy="443740"/>
          </p:xfrm>
          <a:graphic>
            <a:graphicData uri="http://schemas.openxmlformats.org/presentationml/2006/ole">
              <mc:AlternateContent xmlns:mc="http://schemas.openxmlformats.org/markup-compatibility/2006">
                <mc:Choice xmlns:v="urn:schemas-microsoft-com:vml" Requires="v">
                  <p:oleObj name="Equation" r:id="rId26" imgW="660240" imgH="241200" progId="Equation.DSMT4">
                    <p:embed/>
                  </p:oleObj>
                </mc:Choice>
                <mc:Fallback>
                  <p:oleObj name="Equation" r:id="rId26" imgW="660240" imgH="241200" progId="Equation.DSMT4">
                    <p:embed/>
                    <p:pic>
                      <p:nvPicPr>
                        <p:cNvPr id="13326" name="Object 1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14622" y="3370434"/>
                          <a:ext cx="1214446" cy="44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组合 27"/>
          <p:cNvGrpSpPr>
            <a:grpSpLocks/>
          </p:cNvGrpSpPr>
          <p:nvPr/>
        </p:nvGrpSpPr>
        <p:grpSpPr bwMode="auto">
          <a:xfrm>
            <a:off x="856649" y="4560922"/>
            <a:ext cx="10972800" cy="400109"/>
            <a:chOff x="-859895" y="4929198"/>
            <a:chExt cx="10972876" cy="400464"/>
          </a:xfrm>
        </p:grpSpPr>
        <p:sp>
          <p:nvSpPr>
            <p:cNvPr id="13333" name="TextBox 24"/>
            <p:cNvSpPr txBox="1">
              <a:spLocks noChangeArrowheads="1"/>
            </p:cNvSpPr>
            <p:nvPr/>
          </p:nvSpPr>
          <p:spPr bwMode="auto">
            <a:xfrm>
              <a:off x="-859895" y="4929198"/>
              <a:ext cx="10972876" cy="40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      初等变换       的逆变换为      且初等对换矩阵可逆，其逆矩阵为： </a:t>
              </a:r>
            </a:p>
          </p:txBody>
        </p:sp>
        <p:graphicFrame>
          <p:nvGraphicFramePr>
            <p:cNvPr id="13323" name="Object 19"/>
            <p:cNvGraphicFramePr>
              <a:graphicFrameLocks noChangeAspect="1"/>
            </p:cNvGraphicFramePr>
            <p:nvPr/>
          </p:nvGraphicFramePr>
          <p:xfrm>
            <a:off x="1043756" y="4932974"/>
            <a:ext cx="785818" cy="392909"/>
          </p:xfrm>
          <a:graphic>
            <a:graphicData uri="http://schemas.openxmlformats.org/presentationml/2006/ole">
              <mc:AlternateContent xmlns:mc="http://schemas.openxmlformats.org/markup-compatibility/2006">
                <mc:Choice xmlns:v="urn:schemas-microsoft-com:vml" Requires="v">
                  <p:oleObj name="Equation" r:id="rId28" imgW="482400" imgH="241200" progId="Equation.DSMT4">
                    <p:embed/>
                  </p:oleObj>
                </mc:Choice>
                <mc:Fallback>
                  <p:oleObj name="Equation" r:id="rId28" imgW="482400" imgH="241200" progId="Equation.DSMT4">
                    <p:embed/>
                    <p:pic>
                      <p:nvPicPr>
                        <p:cNvPr id="13323" name="Object 1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43756" y="4932974"/>
                          <a:ext cx="785818" cy="392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4" name="Object 20"/>
            <p:cNvGraphicFramePr>
              <a:graphicFrameLocks noChangeAspect="1"/>
            </p:cNvGraphicFramePr>
            <p:nvPr/>
          </p:nvGraphicFramePr>
          <p:xfrm>
            <a:off x="3178949" y="4932578"/>
            <a:ext cx="785813" cy="393700"/>
          </p:xfrm>
          <a:graphic>
            <a:graphicData uri="http://schemas.openxmlformats.org/presentationml/2006/ole">
              <mc:AlternateContent xmlns:mc="http://schemas.openxmlformats.org/markup-compatibility/2006">
                <mc:Choice xmlns:v="urn:schemas-microsoft-com:vml" Requires="v">
                  <p:oleObj name="Equation" r:id="rId30" imgW="482400" imgH="241200" progId="Equation.DSMT4">
                    <p:embed/>
                  </p:oleObj>
                </mc:Choice>
                <mc:Fallback>
                  <p:oleObj name="Equation" r:id="rId30" imgW="482400" imgH="241200" progId="Equation.DSMT4">
                    <p:embed/>
                    <p:pic>
                      <p:nvPicPr>
                        <p:cNvPr id="13324" name="Object 2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78949" y="4932578"/>
                          <a:ext cx="78581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 name="对象 5"/>
          <p:cNvGraphicFramePr>
            <a:graphicFrameLocks noChangeAspect="1"/>
          </p:cNvGraphicFramePr>
          <p:nvPr/>
        </p:nvGraphicFramePr>
        <p:xfrm>
          <a:off x="3042437" y="5712622"/>
          <a:ext cx="5238296" cy="484600"/>
        </p:xfrm>
        <a:graphic>
          <a:graphicData uri="http://schemas.openxmlformats.org/presentationml/2006/ole">
            <mc:AlternateContent xmlns:mc="http://schemas.openxmlformats.org/markup-compatibility/2006">
              <mc:Choice xmlns:v="urn:schemas-microsoft-com:vml" Requires="v">
                <p:oleObj name="Equation" r:id="rId31" imgW="2882880" imgH="241200" progId="Equation.DSMT4">
                  <p:embed/>
                </p:oleObj>
              </mc:Choice>
              <mc:Fallback>
                <p:oleObj name="Equation" r:id="rId31" imgW="2882880" imgH="241200" progId="Equation.DSMT4">
                  <p:embed/>
                  <p:pic>
                    <p:nvPicPr>
                      <p:cNvPr id="6" name="对象 5"/>
                      <p:cNvPicPr>
                        <a:picLocks noChangeAspect="1" noChangeArrowheads="1"/>
                      </p:cNvPicPr>
                      <p:nvPr/>
                    </p:nvPicPr>
                    <p:blipFill>
                      <a:blip r:embed="rId32"/>
                      <a:srcRect/>
                      <a:stretch>
                        <a:fillRect/>
                      </a:stretch>
                    </p:blipFill>
                    <p:spPr bwMode="auto">
                      <a:xfrm>
                        <a:off x="3042437" y="5712622"/>
                        <a:ext cx="5238296" cy="484600"/>
                      </a:xfrm>
                      <a:prstGeom prst="rect">
                        <a:avLst/>
                      </a:prstGeom>
                      <a:noFill/>
                    </p:spPr>
                  </p:pic>
                </p:oleObj>
              </mc:Fallback>
            </mc:AlternateContent>
          </a:graphicData>
        </a:graphic>
      </p:graphicFrame>
    </p:spTree>
    <p:extLst>
      <p:ext uri="{BB962C8B-B14F-4D97-AF65-F5344CB8AC3E}">
        <p14:creationId xmlns:p14="http://schemas.microsoft.com/office/powerpoint/2010/main" val="18544112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41667"/>
                                        </p:tgtEl>
                                        <p:attrNameLst>
                                          <p:attrName>style.visibility</p:attrName>
                                        </p:attrNameLst>
                                      </p:cBhvr>
                                      <p:to>
                                        <p:strVal val="visible"/>
                                      </p:to>
                                    </p:set>
                                    <p:anim calcmode="lin" valueType="num">
                                      <p:cBhvr additive="base">
                                        <p:cTn id="7" dur="500" fill="hold"/>
                                        <p:tgtEl>
                                          <p:spTgt spid="241667"/>
                                        </p:tgtEl>
                                        <p:attrNameLst>
                                          <p:attrName>ppt_x</p:attrName>
                                        </p:attrNameLst>
                                      </p:cBhvr>
                                      <p:tavLst>
                                        <p:tav tm="0">
                                          <p:val>
                                            <p:strVal val="0-#ppt_w/2"/>
                                          </p:val>
                                        </p:tav>
                                        <p:tav tm="100000">
                                          <p:val>
                                            <p:strVal val="#ppt_x"/>
                                          </p:val>
                                        </p:tav>
                                      </p:tavLst>
                                    </p:anim>
                                    <p:anim calcmode="lin" valueType="num">
                                      <p:cBhvr additive="base">
                                        <p:cTn id="8" dur="500" fill="hold"/>
                                        <p:tgtEl>
                                          <p:spTgt spid="2416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41673"/>
                                        </p:tgtEl>
                                        <p:attrNameLst>
                                          <p:attrName>style.visibility</p:attrName>
                                        </p:attrNameLst>
                                      </p:cBhvr>
                                      <p:to>
                                        <p:strVal val="visible"/>
                                      </p:to>
                                    </p:set>
                                    <p:anim calcmode="lin" valueType="num">
                                      <p:cBhvr additive="base">
                                        <p:cTn id="18" dur="500" fill="hold"/>
                                        <p:tgtEl>
                                          <p:spTgt spid="241673"/>
                                        </p:tgtEl>
                                        <p:attrNameLst>
                                          <p:attrName>ppt_x</p:attrName>
                                        </p:attrNameLst>
                                      </p:cBhvr>
                                      <p:tavLst>
                                        <p:tav tm="0">
                                          <p:val>
                                            <p:strVal val="0-#ppt_w/2"/>
                                          </p:val>
                                        </p:tav>
                                        <p:tav tm="100000">
                                          <p:val>
                                            <p:strVal val="#ppt_x"/>
                                          </p:val>
                                        </p:tav>
                                      </p:tavLst>
                                    </p:anim>
                                    <p:anim calcmode="lin" valueType="num">
                                      <p:cBhvr additive="base">
                                        <p:cTn id="19" dur="500" fill="hold"/>
                                        <p:tgtEl>
                                          <p:spTgt spid="24167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241670"/>
                                        </p:tgtEl>
                                        <p:attrNameLst>
                                          <p:attrName>style.visibility</p:attrName>
                                        </p:attrNameLst>
                                      </p:cBhvr>
                                      <p:to>
                                        <p:strVal val="visible"/>
                                      </p:to>
                                    </p:set>
                                    <p:anim calcmode="lin" valueType="num">
                                      <p:cBhvr additive="base">
                                        <p:cTn id="24" dur="500" fill="hold"/>
                                        <p:tgtEl>
                                          <p:spTgt spid="241670"/>
                                        </p:tgtEl>
                                        <p:attrNameLst>
                                          <p:attrName>ppt_x</p:attrName>
                                        </p:attrNameLst>
                                      </p:cBhvr>
                                      <p:tavLst>
                                        <p:tav tm="0">
                                          <p:val>
                                            <p:strVal val="0-#ppt_w/2"/>
                                          </p:val>
                                        </p:tav>
                                        <p:tav tm="100000">
                                          <p:val>
                                            <p:strVal val="#ppt_x"/>
                                          </p:val>
                                        </p:tav>
                                      </p:tavLst>
                                    </p:anim>
                                    <p:anim calcmode="lin" valueType="num">
                                      <p:cBhvr additive="base">
                                        <p:cTn id="25" dur="500" fill="hold"/>
                                        <p:tgtEl>
                                          <p:spTgt spid="24167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241668"/>
                                        </p:tgtEl>
                                        <p:attrNameLst>
                                          <p:attrName>style.visibility</p:attrName>
                                        </p:attrNameLst>
                                      </p:cBhvr>
                                      <p:to>
                                        <p:strVal val="visible"/>
                                      </p:to>
                                    </p:set>
                                    <p:anim calcmode="lin" valueType="num">
                                      <p:cBhvr additive="base">
                                        <p:cTn id="35" dur="500" fill="hold"/>
                                        <p:tgtEl>
                                          <p:spTgt spid="241668"/>
                                        </p:tgtEl>
                                        <p:attrNameLst>
                                          <p:attrName>ppt_x</p:attrName>
                                        </p:attrNameLst>
                                      </p:cBhvr>
                                      <p:tavLst>
                                        <p:tav tm="0">
                                          <p:val>
                                            <p:strVal val="0-#ppt_w/2"/>
                                          </p:val>
                                        </p:tav>
                                        <p:tav tm="100000">
                                          <p:val>
                                            <p:strVal val="#ppt_x"/>
                                          </p:val>
                                        </p:tav>
                                      </p:tavLst>
                                    </p:anim>
                                    <p:anim calcmode="lin" valueType="num">
                                      <p:cBhvr additive="base">
                                        <p:cTn id="36" dur="500" fill="hold"/>
                                        <p:tgtEl>
                                          <p:spTgt spid="24166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241674"/>
                                        </p:tgtEl>
                                        <p:attrNameLst>
                                          <p:attrName>style.visibility</p:attrName>
                                        </p:attrNameLst>
                                      </p:cBhvr>
                                      <p:to>
                                        <p:strVal val="visible"/>
                                      </p:to>
                                    </p:set>
                                    <p:anim calcmode="lin" valueType="num">
                                      <p:cBhvr additive="base">
                                        <p:cTn id="41" dur="500" fill="hold"/>
                                        <p:tgtEl>
                                          <p:spTgt spid="241674"/>
                                        </p:tgtEl>
                                        <p:attrNameLst>
                                          <p:attrName>ppt_x</p:attrName>
                                        </p:attrNameLst>
                                      </p:cBhvr>
                                      <p:tavLst>
                                        <p:tav tm="0">
                                          <p:val>
                                            <p:strVal val="0-#ppt_w/2"/>
                                          </p:val>
                                        </p:tav>
                                        <p:tav tm="100000">
                                          <p:val>
                                            <p:strVal val="#ppt_x"/>
                                          </p:val>
                                        </p:tav>
                                      </p:tavLst>
                                    </p:anim>
                                    <p:anim calcmode="lin" valueType="num">
                                      <p:cBhvr additive="base">
                                        <p:cTn id="42" dur="500" fill="hold"/>
                                        <p:tgtEl>
                                          <p:spTgt spid="24167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41671"/>
                                        </p:tgtEl>
                                        <p:attrNameLst>
                                          <p:attrName>style.visibility</p:attrName>
                                        </p:attrNameLst>
                                      </p:cBhvr>
                                      <p:to>
                                        <p:strVal val="visible"/>
                                      </p:to>
                                    </p:set>
                                    <p:anim calcmode="lin" valueType="num">
                                      <p:cBhvr additive="base">
                                        <p:cTn id="47" dur="500" fill="hold"/>
                                        <p:tgtEl>
                                          <p:spTgt spid="241671"/>
                                        </p:tgtEl>
                                        <p:attrNameLst>
                                          <p:attrName>ppt_x</p:attrName>
                                        </p:attrNameLst>
                                      </p:cBhvr>
                                      <p:tavLst>
                                        <p:tav tm="0">
                                          <p:val>
                                            <p:strVal val="0-#ppt_w/2"/>
                                          </p:val>
                                        </p:tav>
                                        <p:tav tm="100000">
                                          <p:val>
                                            <p:strVal val="#ppt_x"/>
                                          </p:val>
                                        </p:tav>
                                      </p:tavLst>
                                    </p:anim>
                                    <p:anim calcmode="lin" valueType="num">
                                      <p:cBhvr additive="base">
                                        <p:cTn id="48" dur="500" fill="hold"/>
                                        <p:tgtEl>
                                          <p:spTgt spid="241671"/>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blinds(horizontal)">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241669"/>
                                        </p:tgtEl>
                                        <p:attrNameLst>
                                          <p:attrName>style.visibility</p:attrName>
                                        </p:attrNameLst>
                                      </p:cBhvr>
                                      <p:to>
                                        <p:strVal val="visible"/>
                                      </p:to>
                                    </p:set>
                                    <p:anim calcmode="lin" valueType="num">
                                      <p:cBhvr additive="base">
                                        <p:cTn id="58" dur="500" fill="hold"/>
                                        <p:tgtEl>
                                          <p:spTgt spid="241669"/>
                                        </p:tgtEl>
                                        <p:attrNameLst>
                                          <p:attrName>ppt_x</p:attrName>
                                        </p:attrNameLst>
                                      </p:cBhvr>
                                      <p:tavLst>
                                        <p:tav tm="0">
                                          <p:val>
                                            <p:strVal val="0-#ppt_w/2"/>
                                          </p:val>
                                        </p:tav>
                                        <p:tav tm="100000">
                                          <p:val>
                                            <p:strVal val="#ppt_x"/>
                                          </p:val>
                                        </p:tav>
                                      </p:tavLst>
                                    </p:anim>
                                    <p:anim calcmode="lin" valueType="num">
                                      <p:cBhvr additive="base">
                                        <p:cTn id="59" dur="500" fill="hold"/>
                                        <p:tgtEl>
                                          <p:spTgt spid="241669"/>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41675"/>
                                        </p:tgtEl>
                                        <p:attrNameLst>
                                          <p:attrName>style.visibility</p:attrName>
                                        </p:attrNameLst>
                                      </p:cBhvr>
                                      <p:to>
                                        <p:strVal val="visible"/>
                                      </p:to>
                                    </p:set>
                                    <p:anim calcmode="lin" valueType="num">
                                      <p:cBhvr additive="base">
                                        <p:cTn id="64" dur="500" fill="hold"/>
                                        <p:tgtEl>
                                          <p:spTgt spid="241675"/>
                                        </p:tgtEl>
                                        <p:attrNameLst>
                                          <p:attrName>ppt_x</p:attrName>
                                        </p:attrNameLst>
                                      </p:cBhvr>
                                      <p:tavLst>
                                        <p:tav tm="0">
                                          <p:val>
                                            <p:strVal val="0-#ppt_w/2"/>
                                          </p:val>
                                        </p:tav>
                                        <p:tav tm="100000">
                                          <p:val>
                                            <p:strVal val="#ppt_x"/>
                                          </p:val>
                                        </p:tav>
                                      </p:tavLst>
                                    </p:anim>
                                    <p:anim calcmode="lin" valueType="num">
                                      <p:cBhvr additive="base">
                                        <p:cTn id="65" dur="500" fill="hold"/>
                                        <p:tgtEl>
                                          <p:spTgt spid="241675"/>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241672"/>
                                        </p:tgtEl>
                                        <p:attrNameLst>
                                          <p:attrName>style.visibility</p:attrName>
                                        </p:attrNameLst>
                                      </p:cBhvr>
                                      <p:to>
                                        <p:strVal val="visible"/>
                                      </p:to>
                                    </p:set>
                                    <p:anim calcmode="lin" valueType="num">
                                      <p:cBhvr additive="base">
                                        <p:cTn id="70" dur="500" fill="hold"/>
                                        <p:tgtEl>
                                          <p:spTgt spid="241672"/>
                                        </p:tgtEl>
                                        <p:attrNameLst>
                                          <p:attrName>ppt_x</p:attrName>
                                        </p:attrNameLst>
                                      </p:cBhvr>
                                      <p:tavLst>
                                        <p:tav tm="0">
                                          <p:val>
                                            <p:strVal val="0-#ppt_w/2"/>
                                          </p:val>
                                        </p:tav>
                                        <p:tav tm="100000">
                                          <p:val>
                                            <p:strVal val="#ppt_x"/>
                                          </p:val>
                                        </p:tav>
                                      </p:tavLst>
                                    </p:anim>
                                    <p:anim calcmode="lin" valueType="num">
                                      <p:cBhvr additive="base">
                                        <p:cTn id="71" dur="500" fill="hold"/>
                                        <p:tgtEl>
                                          <p:spTgt spid="241672"/>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left)">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2690" name="Object 2"/>
          <p:cNvGraphicFramePr>
            <a:graphicFrameLocks noChangeAspect="1"/>
          </p:cNvGraphicFramePr>
          <p:nvPr/>
        </p:nvGraphicFramePr>
        <p:xfrm>
          <a:off x="3170172" y="884255"/>
          <a:ext cx="5829449" cy="1385413"/>
        </p:xfrm>
        <a:graphic>
          <a:graphicData uri="http://schemas.openxmlformats.org/presentationml/2006/ole">
            <mc:AlternateContent xmlns:mc="http://schemas.openxmlformats.org/markup-compatibility/2006">
              <mc:Choice xmlns:v="urn:schemas-microsoft-com:vml" Requires="v">
                <p:oleObj name="Equation" r:id="rId2" imgW="3898800" imgH="927000" progId="Equation.DSMT4">
                  <p:embed/>
                </p:oleObj>
              </mc:Choice>
              <mc:Fallback>
                <p:oleObj name="Equation" r:id="rId2" imgW="3898800" imgH="927000" progId="Equation.DSMT4">
                  <p:embed/>
                  <p:pic>
                    <p:nvPicPr>
                      <p:cNvPr id="242690" name="Object 2"/>
                      <p:cNvPicPr>
                        <a:picLocks noChangeAspect="1" noChangeArrowheads="1"/>
                      </p:cNvPicPr>
                      <p:nvPr/>
                    </p:nvPicPr>
                    <p:blipFill>
                      <a:blip r:embed="rId3"/>
                      <a:srcRect/>
                      <a:stretch>
                        <a:fillRect/>
                      </a:stretch>
                    </p:blipFill>
                    <p:spPr bwMode="auto">
                      <a:xfrm>
                        <a:off x="3170172" y="884255"/>
                        <a:ext cx="5829449" cy="1385413"/>
                      </a:xfrm>
                      <a:prstGeom prst="rect">
                        <a:avLst/>
                      </a:prstGeom>
                      <a:noFill/>
                    </p:spPr>
                  </p:pic>
                </p:oleObj>
              </mc:Fallback>
            </mc:AlternateContent>
          </a:graphicData>
        </a:graphic>
      </p:graphicFrame>
      <p:graphicFrame>
        <p:nvGraphicFramePr>
          <p:cNvPr id="242691" name="Object 3"/>
          <p:cNvGraphicFramePr>
            <a:graphicFrameLocks noChangeAspect="1"/>
          </p:cNvGraphicFramePr>
          <p:nvPr/>
        </p:nvGraphicFramePr>
        <p:xfrm>
          <a:off x="9153625" y="1359768"/>
          <a:ext cx="2415873" cy="417248"/>
        </p:xfrm>
        <a:graphic>
          <a:graphicData uri="http://schemas.openxmlformats.org/presentationml/2006/ole">
            <mc:AlternateContent xmlns:mc="http://schemas.openxmlformats.org/markup-compatibility/2006">
              <mc:Choice xmlns:v="urn:schemas-microsoft-com:vml" Requires="v">
                <p:oleObj name="Equation" r:id="rId4" imgW="1384200" imgH="241200" progId="Equation.DSMT4">
                  <p:embed/>
                </p:oleObj>
              </mc:Choice>
              <mc:Fallback>
                <p:oleObj name="Equation" r:id="rId4" imgW="1384200" imgH="241200" progId="Equation.DSMT4">
                  <p:embed/>
                  <p:pic>
                    <p:nvPicPr>
                      <p:cNvPr id="242691" name="Object 3"/>
                      <p:cNvPicPr>
                        <a:picLocks noChangeAspect="1" noChangeArrowheads="1"/>
                      </p:cNvPicPr>
                      <p:nvPr/>
                    </p:nvPicPr>
                    <p:blipFill>
                      <a:blip r:embed="rId5"/>
                      <a:srcRect/>
                      <a:stretch>
                        <a:fillRect/>
                      </a:stretch>
                    </p:blipFill>
                    <p:spPr bwMode="auto">
                      <a:xfrm>
                        <a:off x="9153625" y="1359768"/>
                        <a:ext cx="2415873" cy="417248"/>
                      </a:xfrm>
                      <a:prstGeom prst="rect">
                        <a:avLst/>
                      </a:prstGeom>
                      <a:noFill/>
                    </p:spPr>
                  </p:pic>
                </p:oleObj>
              </mc:Fallback>
            </mc:AlternateContent>
          </a:graphicData>
        </a:graphic>
      </p:graphicFrame>
      <p:graphicFrame>
        <p:nvGraphicFramePr>
          <p:cNvPr id="242692" name="Object 4"/>
          <p:cNvGraphicFramePr>
            <a:graphicFrameLocks noChangeAspect="1"/>
          </p:cNvGraphicFramePr>
          <p:nvPr/>
        </p:nvGraphicFramePr>
        <p:xfrm>
          <a:off x="7067206" y="2462225"/>
          <a:ext cx="1560308" cy="1370797"/>
        </p:xfrm>
        <a:graphic>
          <a:graphicData uri="http://schemas.openxmlformats.org/presentationml/2006/ole">
            <mc:AlternateContent xmlns:mc="http://schemas.openxmlformats.org/markup-compatibility/2006">
              <mc:Choice xmlns:v="urn:schemas-microsoft-com:vml" Requires="v">
                <p:oleObj name="Equation" r:id="rId6" imgW="1041120" imgH="914400" progId="Equation.3">
                  <p:embed/>
                </p:oleObj>
              </mc:Choice>
              <mc:Fallback>
                <p:oleObj name="Equation" r:id="rId6" imgW="1041120" imgH="914400" progId="Equation.3">
                  <p:embed/>
                  <p:pic>
                    <p:nvPicPr>
                      <p:cNvPr id="24269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7206" y="2462225"/>
                        <a:ext cx="1560308" cy="1370797"/>
                      </a:xfrm>
                      <a:prstGeom prst="rect">
                        <a:avLst/>
                      </a:prstGeom>
                      <a:noFill/>
                    </p:spPr>
                  </p:pic>
                </p:oleObj>
              </mc:Fallback>
            </mc:AlternateContent>
          </a:graphicData>
        </a:graphic>
      </p:graphicFrame>
      <p:grpSp>
        <p:nvGrpSpPr>
          <p:cNvPr id="2" name="Group 5"/>
          <p:cNvGrpSpPr>
            <a:grpSpLocks/>
          </p:cNvGrpSpPr>
          <p:nvPr/>
        </p:nvGrpSpPr>
        <p:grpSpPr bwMode="auto">
          <a:xfrm>
            <a:off x="2131133" y="2534047"/>
            <a:ext cx="4936073" cy="1298975"/>
            <a:chOff x="390" y="2536"/>
            <a:chExt cx="3526" cy="1321"/>
          </a:xfrm>
        </p:grpSpPr>
        <p:graphicFrame>
          <p:nvGraphicFramePr>
            <p:cNvPr id="14341" name="Object 6"/>
            <p:cNvGraphicFramePr>
              <a:graphicFrameLocks noChangeAspect="1"/>
            </p:cNvGraphicFramePr>
            <p:nvPr/>
          </p:nvGraphicFramePr>
          <p:xfrm>
            <a:off x="390" y="2536"/>
            <a:ext cx="3526" cy="1321"/>
          </p:xfrm>
          <a:graphic>
            <a:graphicData uri="http://schemas.openxmlformats.org/presentationml/2006/ole">
              <mc:AlternateContent xmlns:mc="http://schemas.openxmlformats.org/markup-compatibility/2006">
                <mc:Choice xmlns:v="urn:schemas-microsoft-com:vml" Requires="v">
                  <p:oleObj name="Equation" r:id="rId8" imgW="2476440" imgH="927000" progId="Equation.DSMT4">
                    <p:embed/>
                  </p:oleObj>
                </mc:Choice>
                <mc:Fallback>
                  <p:oleObj name="Equation" r:id="rId8" imgW="2476440" imgH="927000" progId="Equation.DSMT4">
                    <p:embed/>
                    <p:pic>
                      <p:nvPicPr>
                        <p:cNvPr id="14341" name="Object 6"/>
                        <p:cNvPicPr>
                          <a:picLocks noChangeAspect="1" noChangeArrowheads="1"/>
                        </p:cNvPicPr>
                        <p:nvPr/>
                      </p:nvPicPr>
                      <p:blipFill>
                        <a:blip r:embed="rId9"/>
                        <a:srcRect/>
                        <a:stretch>
                          <a:fillRect/>
                        </a:stretch>
                      </p:blipFill>
                      <p:spPr bwMode="auto">
                        <a:xfrm>
                          <a:off x="390" y="2536"/>
                          <a:ext cx="3526" cy="1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4" name="Line 7"/>
            <p:cNvSpPr>
              <a:spLocks noChangeShapeType="1"/>
            </p:cNvSpPr>
            <p:nvPr/>
          </p:nvSpPr>
          <p:spPr bwMode="auto">
            <a:xfrm>
              <a:off x="480" y="3312"/>
              <a:ext cx="336" cy="0"/>
            </a:xfrm>
            <a:prstGeom prst="line">
              <a:avLst/>
            </a:prstGeom>
            <a:noFill/>
            <a:ln w="28575">
              <a:solidFill>
                <a:srgbClr val="DA3928"/>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sp>
        <p:nvSpPr>
          <p:cNvPr id="14343" name="矩形 7"/>
          <p:cNvSpPr>
            <a:spLocks noChangeArrowheads="1"/>
          </p:cNvSpPr>
          <p:nvPr/>
        </p:nvSpPr>
        <p:spPr bwMode="auto">
          <a:xfrm>
            <a:off x="528102" y="1376906"/>
            <a:ext cx="2642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1.11.3 </a:t>
            </a:r>
            <a:r>
              <a:rPr lang="zh-CN" altLang="en-US" sz="2000" dirty="0">
                <a:latin typeface="+mn-ea"/>
                <a:ea typeface="+mn-ea"/>
              </a:rPr>
              <a:t>设初等矩阵</a:t>
            </a:r>
          </a:p>
        </p:txBody>
      </p:sp>
      <p:sp>
        <p:nvSpPr>
          <p:cNvPr id="3" name="矩形 2"/>
          <p:cNvSpPr/>
          <p:nvPr/>
        </p:nvSpPr>
        <p:spPr>
          <a:xfrm>
            <a:off x="892739" y="2903093"/>
            <a:ext cx="441146" cy="400110"/>
          </a:xfrm>
          <a:prstGeom prst="rect">
            <a:avLst/>
          </a:prstGeom>
        </p:spPr>
        <p:txBody>
          <a:bodyPr wrap="none">
            <a:spAutoFit/>
          </a:bodyPr>
          <a:lstStyle/>
          <a:p>
            <a:r>
              <a:rPr lang="zh-CN" altLang="en-US" sz="2000" dirty="0">
                <a:solidFill>
                  <a:srgbClr val="0000FF"/>
                </a:solidFill>
              </a:rPr>
              <a:t>解</a:t>
            </a:r>
          </a:p>
        </p:txBody>
      </p:sp>
      <p:graphicFrame>
        <p:nvGraphicFramePr>
          <p:cNvPr id="10" name="Object 2"/>
          <p:cNvGraphicFramePr>
            <a:graphicFrameLocks noChangeAspect="1"/>
          </p:cNvGraphicFramePr>
          <p:nvPr/>
        </p:nvGraphicFramePr>
        <p:xfrm>
          <a:off x="623254" y="4070623"/>
          <a:ext cx="5883425" cy="1510058"/>
        </p:xfrm>
        <a:graphic>
          <a:graphicData uri="http://schemas.openxmlformats.org/presentationml/2006/ole">
            <mc:AlternateContent xmlns:mc="http://schemas.openxmlformats.org/markup-compatibility/2006">
              <mc:Choice xmlns:v="urn:schemas-microsoft-com:vml" Requires="v">
                <p:oleObj name="Equation" r:id="rId10" imgW="4305240" imgH="1104840" progId="Equation.DSMT4">
                  <p:embed/>
                </p:oleObj>
              </mc:Choice>
              <mc:Fallback>
                <p:oleObj name="Equation" r:id="rId10" imgW="4305240" imgH="1104840" progId="Equation.DSMT4">
                  <p:embed/>
                  <p:pic>
                    <p:nvPicPr>
                      <p:cNvPr id="10" name="Object 2"/>
                      <p:cNvPicPr>
                        <a:picLocks noChangeAspect="1" noChangeArrowheads="1"/>
                      </p:cNvPicPr>
                      <p:nvPr/>
                    </p:nvPicPr>
                    <p:blipFill>
                      <a:blip r:embed="rId11"/>
                      <a:srcRect/>
                      <a:stretch>
                        <a:fillRect/>
                      </a:stretch>
                    </p:blipFill>
                    <p:spPr bwMode="auto">
                      <a:xfrm>
                        <a:off x="623254" y="4070623"/>
                        <a:ext cx="5883425" cy="1510058"/>
                      </a:xfrm>
                      <a:prstGeom prst="rect">
                        <a:avLst/>
                      </a:prstGeom>
                      <a:noFill/>
                    </p:spPr>
                  </p:pic>
                </p:oleObj>
              </mc:Fallback>
            </mc:AlternateContent>
          </a:graphicData>
        </a:graphic>
      </p:graphicFrame>
      <p:graphicFrame>
        <p:nvGraphicFramePr>
          <p:cNvPr id="11" name="Object 3"/>
          <p:cNvGraphicFramePr>
            <a:graphicFrameLocks noChangeAspect="1"/>
          </p:cNvGraphicFramePr>
          <p:nvPr/>
        </p:nvGraphicFramePr>
        <p:xfrm>
          <a:off x="6826651" y="4641918"/>
          <a:ext cx="2525895" cy="388945"/>
        </p:xfrm>
        <a:graphic>
          <a:graphicData uri="http://schemas.openxmlformats.org/presentationml/2006/ole">
            <mc:AlternateContent xmlns:mc="http://schemas.openxmlformats.org/markup-compatibility/2006">
              <mc:Choice xmlns:v="urn:schemas-microsoft-com:vml" Requires="v">
                <p:oleObj name="Equation" r:id="rId12" imgW="1549080" imgH="241200" progId="Equation.DSMT4">
                  <p:embed/>
                </p:oleObj>
              </mc:Choice>
              <mc:Fallback>
                <p:oleObj name="Equation" r:id="rId12" imgW="1549080" imgH="241200" progId="Equation.DSMT4">
                  <p:embed/>
                  <p:pic>
                    <p:nvPicPr>
                      <p:cNvPr id="11" name="Object 3"/>
                      <p:cNvPicPr>
                        <a:picLocks noChangeAspect="1" noChangeArrowheads="1"/>
                      </p:cNvPicPr>
                      <p:nvPr/>
                    </p:nvPicPr>
                    <p:blipFill>
                      <a:blip r:embed="rId13"/>
                      <a:srcRect/>
                      <a:stretch>
                        <a:fillRect/>
                      </a:stretch>
                    </p:blipFill>
                    <p:spPr bwMode="auto">
                      <a:xfrm>
                        <a:off x="6826651" y="4641918"/>
                        <a:ext cx="2525895" cy="388945"/>
                      </a:xfrm>
                      <a:prstGeom prst="rect">
                        <a:avLst/>
                      </a:prstGeom>
                      <a:noFill/>
                    </p:spPr>
                  </p:pic>
                </p:oleObj>
              </mc:Fallback>
            </mc:AlternateContent>
          </a:graphicData>
        </a:graphic>
      </p:graphicFrame>
      <p:graphicFrame>
        <p:nvGraphicFramePr>
          <p:cNvPr id="12" name="Object 4"/>
          <p:cNvGraphicFramePr>
            <a:graphicFrameLocks noChangeAspect="1"/>
          </p:cNvGraphicFramePr>
          <p:nvPr/>
        </p:nvGraphicFramePr>
        <p:xfrm>
          <a:off x="9352546" y="4031521"/>
          <a:ext cx="1718778" cy="1609738"/>
        </p:xfrm>
        <a:graphic>
          <a:graphicData uri="http://schemas.openxmlformats.org/presentationml/2006/ole">
            <mc:AlternateContent xmlns:mc="http://schemas.openxmlformats.org/markup-compatibility/2006">
              <mc:Choice xmlns:v="urn:schemas-microsoft-com:vml" Requires="v">
                <p:oleObj name="Equation" r:id="rId14" imgW="1180800" imgH="1104840" progId="Equation.DSMT4">
                  <p:embed/>
                </p:oleObj>
              </mc:Choice>
              <mc:Fallback>
                <p:oleObj name="Equation" r:id="rId14" imgW="1180800" imgH="1104840" progId="Equation.DSMT4">
                  <p:embed/>
                  <p:pic>
                    <p:nvPicPr>
                      <p:cNvPr id="12" name="Object 4"/>
                      <p:cNvPicPr>
                        <a:picLocks noChangeAspect="1" noChangeArrowheads="1"/>
                      </p:cNvPicPr>
                      <p:nvPr/>
                    </p:nvPicPr>
                    <p:blipFill>
                      <a:blip r:embed="rId15"/>
                      <a:srcRect/>
                      <a:stretch>
                        <a:fillRect/>
                      </a:stretch>
                    </p:blipFill>
                    <p:spPr bwMode="auto">
                      <a:xfrm>
                        <a:off x="9352546" y="4031521"/>
                        <a:ext cx="1718778" cy="1609738"/>
                      </a:xfrm>
                      <a:prstGeom prst="rect">
                        <a:avLst/>
                      </a:prstGeom>
                      <a:noFill/>
                    </p:spPr>
                  </p:pic>
                </p:oleObj>
              </mc:Fallback>
            </mc:AlternateContent>
          </a:graphicData>
        </a:graphic>
      </p:graphicFrame>
    </p:spTree>
    <p:extLst>
      <p:ext uri="{BB962C8B-B14F-4D97-AF65-F5344CB8AC3E}">
        <p14:creationId xmlns:p14="http://schemas.microsoft.com/office/powerpoint/2010/main" val="3187779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42690"/>
                                        </p:tgtEl>
                                        <p:attrNameLst>
                                          <p:attrName>style.visibility</p:attrName>
                                        </p:attrNameLst>
                                      </p:cBhvr>
                                      <p:to>
                                        <p:strVal val="visible"/>
                                      </p:to>
                                    </p:set>
                                    <p:anim calcmode="lin" valueType="num">
                                      <p:cBhvr additive="base">
                                        <p:cTn id="7" dur="500" fill="hold"/>
                                        <p:tgtEl>
                                          <p:spTgt spid="242690"/>
                                        </p:tgtEl>
                                        <p:attrNameLst>
                                          <p:attrName>ppt_x</p:attrName>
                                        </p:attrNameLst>
                                      </p:cBhvr>
                                      <p:tavLst>
                                        <p:tav tm="0">
                                          <p:val>
                                            <p:strVal val="0-#ppt_w/2"/>
                                          </p:val>
                                        </p:tav>
                                        <p:tav tm="100000">
                                          <p:val>
                                            <p:strVal val="#ppt_x"/>
                                          </p:val>
                                        </p:tav>
                                      </p:tavLst>
                                    </p:anim>
                                    <p:anim calcmode="lin" valueType="num">
                                      <p:cBhvr additive="base">
                                        <p:cTn id="8" dur="500" fill="hold"/>
                                        <p:tgtEl>
                                          <p:spTgt spid="2426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42691"/>
                                        </p:tgtEl>
                                        <p:attrNameLst>
                                          <p:attrName>style.visibility</p:attrName>
                                        </p:attrNameLst>
                                      </p:cBhvr>
                                      <p:to>
                                        <p:strVal val="visible"/>
                                      </p:to>
                                    </p:set>
                                    <p:anim calcmode="lin" valueType="num">
                                      <p:cBhvr additive="base">
                                        <p:cTn id="13" dur="500" fill="hold"/>
                                        <p:tgtEl>
                                          <p:spTgt spid="242691"/>
                                        </p:tgtEl>
                                        <p:attrNameLst>
                                          <p:attrName>ppt_x</p:attrName>
                                        </p:attrNameLst>
                                      </p:cBhvr>
                                      <p:tavLst>
                                        <p:tav tm="0">
                                          <p:val>
                                            <p:strVal val="0-#ppt_w/2"/>
                                          </p:val>
                                        </p:tav>
                                        <p:tav tm="100000">
                                          <p:val>
                                            <p:strVal val="#ppt_x"/>
                                          </p:val>
                                        </p:tav>
                                      </p:tavLst>
                                    </p:anim>
                                    <p:anim calcmode="lin" valueType="num">
                                      <p:cBhvr additive="base">
                                        <p:cTn id="14" dur="500" fill="hold"/>
                                        <p:tgtEl>
                                          <p:spTgt spid="24269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42692"/>
                                        </p:tgtEl>
                                        <p:attrNameLst>
                                          <p:attrName>style.visibility</p:attrName>
                                        </p:attrNameLst>
                                      </p:cBhvr>
                                      <p:to>
                                        <p:strVal val="visible"/>
                                      </p:to>
                                    </p:set>
                                    <p:anim calcmode="lin" valueType="num">
                                      <p:cBhvr additive="base">
                                        <p:cTn id="29" dur="500" fill="hold"/>
                                        <p:tgtEl>
                                          <p:spTgt spid="242692"/>
                                        </p:tgtEl>
                                        <p:attrNameLst>
                                          <p:attrName>ppt_x</p:attrName>
                                        </p:attrNameLst>
                                      </p:cBhvr>
                                      <p:tavLst>
                                        <p:tav tm="0">
                                          <p:val>
                                            <p:strVal val="0-#ppt_w/2"/>
                                          </p:val>
                                        </p:tav>
                                        <p:tav tm="100000">
                                          <p:val>
                                            <p:strVal val="#ppt_x"/>
                                          </p:val>
                                        </p:tav>
                                      </p:tavLst>
                                    </p:anim>
                                    <p:anim calcmode="lin" valueType="num">
                                      <p:cBhvr additive="base">
                                        <p:cTn id="30" dur="500" fill="hold"/>
                                        <p:tgtEl>
                                          <p:spTgt spid="24269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2252663" y="970328"/>
          <a:ext cx="8674100" cy="1181100"/>
        </p:xfrm>
        <a:graphic>
          <a:graphicData uri="http://schemas.openxmlformats.org/presentationml/2006/ole">
            <mc:AlternateContent xmlns:mc="http://schemas.openxmlformats.org/markup-compatibility/2006">
              <mc:Choice xmlns:v="urn:schemas-microsoft-com:vml" Requires="v">
                <p:oleObj name="Equation" r:id="rId2" imgW="5130720" imgH="698400" progId="Equation.DSMT4">
                  <p:embed/>
                </p:oleObj>
              </mc:Choice>
              <mc:Fallback>
                <p:oleObj name="Equation" r:id="rId2" imgW="5130720" imgH="698400" progId="Equation.DSMT4">
                  <p:embed/>
                  <p:pic>
                    <p:nvPicPr>
                      <p:cNvPr id="16386" name="Object 2"/>
                      <p:cNvPicPr>
                        <a:picLocks noChangeAspect="1" noChangeArrowheads="1"/>
                      </p:cNvPicPr>
                      <p:nvPr/>
                    </p:nvPicPr>
                    <p:blipFill>
                      <a:blip r:embed="rId3"/>
                      <a:srcRect/>
                      <a:stretch>
                        <a:fillRect/>
                      </a:stretch>
                    </p:blipFill>
                    <p:spPr bwMode="auto">
                      <a:xfrm>
                        <a:off x="2252663" y="970328"/>
                        <a:ext cx="8674100" cy="1181100"/>
                      </a:xfrm>
                      <a:prstGeom prst="rect">
                        <a:avLst/>
                      </a:prstGeom>
                      <a:noFill/>
                    </p:spPr>
                  </p:pic>
                </p:oleObj>
              </mc:Fallback>
            </mc:AlternateContent>
          </a:graphicData>
        </a:graphic>
      </p:graphicFrame>
      <p:graphicFrame>
        <p:nvGraphicFramePr>
          <p:cNvPr id="244739" name="Object 3"/>
          <p:cNvGraphicFramePr>
            <a:graphicFrameLocks noChangeAspect="1"/>
          </p:cNvGraphicFramePr>
          <p:nvPr/>
        </p:nvGraphicFramePr>
        <p:xfrm>
          <a:off x="3510339" y="2134042"/>
          <a:ext cx="3090238" cy="1311277"/>
        </p:xfrm>
        <a:graphic>
          <a:graphicData uri="http://schemas.openxmlformats.org/presentationml/2006/ole">
            <mc:AlternateContent xmlns:mc="http://schemas.openxmlformats.org/markup-compatibility/2006">
              <mc:Choice xmlns:v="urn:schemas-microsoft-com:vml" Requires="v">
                <p:oleObj name="Equation" r:id="rId4" imgW="1676160" imgH="711000" progId="Equation.3">
                  <p:embed/>
                </p:oleObj>
              </mc:Choice>
              <mc:Fallback>
                <p:oleObj name="Equation" r:id="rId4" imgW="1676160" imgH="711000" progId="Equation.3">
                  <p:embed/>
                  <p:pic>
                    <p:nvPicPr>
                      <p:cNvPr id="24473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0339" y="2134042"/>
                        <a:ext cx="3090238" cy="1311277"/>
                      </a:xfrm>
                      <a:prstGeom prst="rect">
                        <a:avLst/>
                      </a:prstGeom>
                      <a:noFill/>
                    </p:spPr>
                  </p:pic>
                </p:oleObj>
              </mc:Fallback>
            </mc:AlternateContent>
          </a:graphicData>
        </a:graphic>
      </p:graphicFrame>
      <p:grpSp>
        <p:nvGrpSpPr>
          <p:cNvPr id="2" name="Group 4"/>
          <p:cNvGrpSpPr>
            <a:grpSpLocks/>
          </p:cNvGrpSpPr>
          <p:nvPr/>
        </p:nvGrpSpPr>
        <p:grpSpPr bwMode="auto">
          <a:xfrm>
            <a:off x="2234432" y="2604722"/>
            <a:ext cx="1271046" cy="369919"/>
            <a:chOff x="585" y="2160"/>
            <a:chExt cx="1011" cy="336"/>
          </a:xfrm>
        </p:grpSpPr>
        <p:graphicFrame>
          <p:nvGraphicFramePr>
            <p:cNvPr id="16390" name="Object 5"/>
            <p:cNvGraphicFramePr>
              <a:graphicFrameLocks noChangeAspect="1"/>
            </p:cNvGraphicFramePr>
            <p:nvPr/>
          </p:nvGraphicFramePr>
          <p:xfrm>
            <a:off x="585" y="2160"/>
            <a:ext cx="1005" cy="336"/>
          </p:xfrm>
          <a:graphic>
            <a:graphicData uri="http://schemas.openxmlformats.org/presentationml/2006/ole">
              <mc:AlternateContent xmlns:mc="http://schemas.openxmlformats.org/markup-compatibility/2006">
                <mc:Choice xmlns:v="urn:schemas-microsoft-com:vml" Requires="v">
                  <p:oleObj name="Equation" r:id="rId6" imgW="685800" imgH="228600" progId="Equation.DSMT4">
                    <p:embed/>
                  </p:oleObj>
                </mc:Choice>
                <mc:Fallback>
                  <p:oleObj name="Equation" r:id="rId6" imgW="685800" imgH="228600" progId="Equation.DSMT4">
                    <p:embed/>
                    <p:pic>
                      <p:nvPicPr>
                        <p:cNvPr id="1639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 y="2160"/>
                          <a:ext cx="1005"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3" name="Line 6"/>
            <p:cNvSpPr>
              <a:spLocks noChangeShapeType="1"/>
            </p:cNvSpPr>
            <p:nvPr/>
          </p:nvSpPr>
          <p:spPr bwMode="auto">
            <a:xfrm>
              <a:off x="1260" y="2475"/>
              <a:ext cx="336" cy="0"/>
            </a:xfrm>
            <a:prstGeom prst="line">
              <a:avLst/>
            </a:prstGeom>
            <a:noFill/>
            <a:ln w="28575">
              <a:solidFill>
                <a:srgbClr val="DA3928"/>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aphicFrame>
        <p:nvGraphicFramePr>
          <p:cNvPr id="244743" name="Object 7"/>
          <p:cNvGraphicFramePr>
            <a:graphicFrameLocks noChangeAspect="1"/>
          </p:cNvGraphicFramePr>
          <p:nvPr/>
        </p:nvGraphicFramePr>
        <p:xfrm>
          <a:off x="2452688" y="3498631"/>
          <a:ext cx="4820168" cy="1311277"/>
        </p:xfrm>
        <a:graphic>
          <a:graphicData uri="http://schemas.openxmlformats.org/presentationml/2006/ole">
            <mc:AlternateContent xmlns:mc="http://schemas.openxmlformats.org/markup-compatibility/2006">
              <mc:Choice xmlns:v="urn:schemas-microsoft-com:vml" Requires="v">
                <p:oleObj name="Equation" r:id="rId8" imgW="2616120" imgH="711000" progId="Equation.3">
                  <p:embed/>
                </p:oleObj>
              </mc:Choice>
              <mc:Fallback>
                <p:oleObj name="Equation" r:id="rId8" imgW="2616120" imgH="711000" progId="Equation.3">
                  <p:embed/>
                  <p:pic>
                    <p:nvPicPr>
                      <p:cNvPr id="244743"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2688" y="3498631"/>
                        <a:ext cx="4820168" cy="1311277"/>
                      </a:xfrm>
                      <a:prstGeom prst="rect">
                        <a:avLst/>
                      </a:prstGeom>
                      <a:noFill/>
                    </p:spPr>
                  </p:pic>
                </p:oleObj>
              </mc:Fallback>
            </mc:AlternateContent>
          </a:graphicData>
        </a:graphic>
      </p:graphicFrame>
      <p:graphicFrame>
        <p:nvGraphicFramePr>
          <p:cNvPr id="244744" name="Object 8"/>
          <p:cNvGraphicFramePr>
            <a:graphicFrameLocks noChangeAspect="1"/>
          </p:cNvGraphicFramePr>
          <p:nvPr/>
        </p:nvGraphicFramePr>
        <p:xfrm>
          <a:off x="7272856" y="3498630"/>
          <a:ext cx="1919770" cy="1311277"/>
        </p:xfrm>
        <a:graphic>
          <a:graphicData uri="http://schemas.openxmlformats.org/presentationml/2006/ole">
            <mc:AlternateContent xmlns:mc="http://schemas.openxmlformats.org/markup-compatibility/2006">
              <mc:Choice xmlns:v="urn:schemas-microsoft-com:vml" Requires="v">
                <p:oleObj name="Equation" r:id="rId10" imgW="1041120" imgH="711000" progId="Equation.3">
                  <p:embed/>
                </p:oleObj>
              </mc:Choice>
              <mc:Fallback>
                <p:oleObj name="Equation" r:id="rId10" imgW="1041120" imgH="711000" progId="Equation.3">
                  <p:embed/>
                  <p:pic>
                    <p:nvPicPr>
                      <p:cNvPr id="244744"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2856" y="3498630"/>
                        <a:ext cx="1919770" cy="1311277"/>
                      </a:xfrm>
                      <a:prstGeom prst="rect">
                        <a:avLst/>
                      </a:prstGeom>
                      <a:noFill/>
                    </p:spPr>
                  </p:pic>
                </p:oleObj>
              </mc:Fallback>
            </mc:AlternateContent>
          </a:graphicData>
        </a:graphic>
      </p:graphicFrame>
      <p:sp>
        <p:nvSpPr>
          <p:cNvPr id="16392" name="TextBox 8"/>
          <p:cNvSpPr txBox="1">
            <a:spLocks noChangeArrowheads="1"/>
          </p:cNvSpPr>
          <p:nvPr/>
        </p:nvSpPr>
        <p:spPr bwMode="auto">
          <a:xfrm>
            <a:off x="954856" y="1319977"/>
            <a:ext cx="1497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1.11.4</a:t>
            </a:r>
            <a:endParaRPr lang="zh-CN" altLang="en-US" sz="2000" dirty="0">
              <a:solidFill>
                <a:srgbClr val="0000FF"/>
              </a:solidFill>
              <a:latin typeface="+mn-ea"/>
              <a:ea typeface="+mn-ea"/>
            </a:endParaRPr>
          </a:p>
        </p:txBody>
      </p:sp>
      <p:sp>
        <p:nvSpPr>
          <p:cNvPr id="10" name="TextBox 8"/>
          <p:cNvSpPr txBox="1">
            <a:spLocks noChangeArrowheads="1"/>
          </p:cNvSpPr>
          <p:nvPr/>
        </p:nvSpPr>
        <p:spPr bwMode="auto">
          <a:xfrm>
            <a:off x="936625" y="2551411"/>
            <a:ext cx="1497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解</a:t>
            </a:r>
          </a:p>
        </p:txBody>
      </p:sp>
      <p:graphicFrame>
        <p:nvGraphicFramePr>
          <p:cNvPr id="11" name="Object 6"/>
          <p:cNvGraphicFramePr>
            <a:graphicFrameLocks noChangeAspect="1"/>
          </p:cNvGraphicFramePr>
          <p:nvPr/>
        </p:nvGraphicFramePr>
        <p:xfrm>
          <a:off x="4014002" y="5808184"/>
          <a:ext cx="5155060" cy="880013"/>
        </p:xfrm>
        <a:graphic>
          <a:graphicData uri="http://schemas.openxmlformats.org/presentationml/2006/ole">
            <mc:AlternateContent xmlns:mc="http://schemas.openxmlformats.org/markup-compatibility/2006">
              <mc:Choice xmlns:v="urn:schemas-microsoft-com:vml" Requires="v">
                <p:oleObj name="Equation" r:id="rId12" imgW="2120760" imgH="469800" progId="Equation.DSMT4">
                  <p:embed/>
                </p:oleObj>
              </mc:Choice>
              <mc:Fallback>
                <p:oleObj name="Equation" r:id="rId12" imgW="2120760" imgH="469800" progId="Equation.DSMT4">
                  <p:embed/>
                  <p:pic>
                    <p:nvPicPr>
                      <p:cNvPr id="11" name="Object 6"/>
                      <p:cNvPicPr>
                        <a:picLocks noChangeAspect="1" noChangeArrowheads="1"/>
                      </p:cNvPicPr>
                      <p:nvPr/>
                    </p:nvPicPr>
                    <p:blipFill>
                      <a:blip r:embed="rId13"/>
                      <a:srcRect/>
                      <a:stretch>
                        <a:fillRect/>
                      </a:stretch>
                    </p:blipFill>
                    <p:spPr bwMode="auto">
                      <a:xfrm>
                        <a:off x="4014002" y="5808184"/>
                        <a:ext cx="5155060" cy="880013"/>
                      </a:xfrm>
                      <a:prstGeom prst="rect">
                        <a:avLst/>
                      </a:prstGeom>
                      <a:noFill/>
                    </p:spPr>
                  </p:pic>
                </p:oleObj>
              </mc:Fallback>
            </mc:AlternateContent>
          </a:graphicData>
        </a:graphic>
      </p:graphicFrame>
      <p:grpSp>
        <p:nvGrpSpPr>
          <p:cNvPr id="12" name="组合 11"/>
          <p:cNvGrpSpPr/>
          <p:nvPr/>
        </p:nvGrpSpPr>
        <p:grpSpPr>
          <a:xfrm>
            <a:off x="760396" y="4792521"/>
            <a:ext cx="11059427" cy="1015663"/>
            <a:chOff x="616017" y="1242713"/>
            <a:chExt cx="11059427" cy="1015663"/>
          </a:xfrm>
        </p:grpSpPr>
        <p:graphicFrame>
          <p:nvGraphicFramePr>
            <p:cNvPr id="13" name="Object 5"/>
            <p:cNvGraphicFramePr>
              <a:graphicFrameLocks noChangeAspect="1"/>
            </p:cNvGraphicFramePr>
            <p:nvPr/>
          </p:nvGraphicFramePr>
          <p:xfrm>
            <a:off x="7139122" y="1778987"/>
            <a:ext cx="1523614" cy="469764"/>
          </p:xfrm>
          <a:graphic>
            <a:graphicData uri="http://schemas.openxmlformats.org/presentationml/2006/ole">
              <mc:AlternateContent xmlns:mc="http://schemas.openxmlformats.org/markup-compatibility/2006">
                <mc:Choice xmlns:v="urn:schemas-microsoft-com:vml" Requires="v">
                  <p:oleObj name="Equation" r:id="rId14" imgW="914400" imgH="228600" progId="Equation.DSMT4">
                    <p:embed/>
                  </p:oleObj>
                </mc:Choice>
                <mc:Fallback>
                  <p:oleObj name="Equation" r:id="rId14" imgW="914400" imgH="228600" progId="Equation.DSMT4">
                    <p:embed/>
                    <p:pic>
                      <p:nvPicPr>
                        <p:cNvPr id="13" name="Object 5"/>
                        <p:cNvPicPr>
                          <a:picLocks noChangeAspect="1" noChangeArrowheads="1"/>
                        </p:cNvPicPr>
                        <p:nvPr/>
                      </p:nvPicPr>
                      <p:blipFill>
                        <a:blip r:embed="rId15"/>
                        <a:srcRect/>
                        <a:stretch>
                          <a:fillRect/>
                        </a:stretch>
                      </p:blipFill>
                      <p:spPr bwMode="auto">
                        <a:xfrm>
                          <a:off x="7139122" y="1778987"/>
                          <a:ext cx="1523614" cy="469764"/>
                        </a:xfrm>
                        <a:prstGeom prst="rect">
                          <a:avLst/>
                        </a:prstGeom>
                        <a:noFill/>
                      </p:spPr>
                    </p:pic>
                  </p:oleObj>
                </mc:Fallback>
              </mc:AlternateContent>
            </a:graphicData>
          </a:graphic>
        </p:graphicFrame>
        <p:sp>
          <p:nvSpPr>
            <p:cNvPr id="14" name="TextBox 3"/>
            <p:cNvSpPr txBox="1">
              <a:spLocks noChangeArrowheads="1"/>
            </p:cNvSpPr>
            <p:nvPr/>
          </p:nvSpPr>
          <p:spPr bwMode="auto">
            <a:xfrm>
              <a:off x="616017" y="1242713"/>
              <a:ext cx="110594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pPr>
              <a:r>
                <a:rPr lang="zh-CN" altLang="en-US" sz="2000" dirty="0">
                  <a:latin typeface="+mn-ea"/>
                  <a:ea typeface="+mn-ea"/>
                </a:rPr>
                <a:t>    每对矩阵作一次行初等变换，即对矩阵左乘一个对应的初等矩阵，每对矩阵作一次列初等变换，即对矩阵右乘一个对应的初等矩阵，即存在初等矩阵             和</a:t>
              </a:r>
              <a:r>
                <a:rPr lang="en-US" altLang="zh-CN" sz="2000" dirty="0">
                  <a:latin typeface="+mn-ea"/>
                  <a:ea typeface="+mn-ea"/>
                </a:rPr>
                <a:t>             </a:t>
              </a:r>
              <a:r>
                <a:rPr lang="zh-CN" altLang="en-US" sz="2000" dirty="0">
                  <a:latin typeface="+mn-ea"/>
                  <a:ea typeface="+mn-ea"/>
                </a:rPr>
                <a:t>使得：</a:t>
              </a:r>
            </a:p>
          </p:txBody>
        </p:sp>
        <p:graphicFrame>
          <p:nvGraphicFramePr>
            <p:cNvPr id="15" name="Object 5"/>
            <p:cNvGraphicFramePr>
              <a:graphicFrameLocks noChangeAspect="1"/>
            </p:cNvGraphicFramePr>
            <p:nvPr/>
          </p:nvGraphicFramePr>
          <p:xfrm>
            <a:off x="9098670" y="1778987"/>
            <a:ext cx="1483041" cy="404779"/>
          </p:xfrm>
          <a:graphic>
            <a:graphicData uri="http://schemas.openxmlformats.org/presentationml/2006/ole">
              <mc:AlternateContent xmlns:mc="http://schemas.openxmlformats.org/markup-compatibility/2006">
                <mc:Choice xmlns:v="urn:schemas-microsoft-com:vml" Requires="v">
                  <p:oleObj name="Equation" r:id="rId16" imgW="990360" imgH="228600" progId="Equation.DSMT4">
                    <p:embed/>
                  </p:oleObj>
                </mc:Choice>
                <mc:Fallback>
                  <p:oleObj name="Equation" r:id="rId16" imgW="990360" imgH="228600" progId="Equation.DSMT4">
                    <p:embed/>
                    <p:pic>
                      <p:nvPicPr>
                        <p:cNvPr id="15" name="Object 5"/>
                        <p:cNvPicPr>
                          <a:picLocks noChangeAspect="1" noChangeArrowheads="1"/>
                        </p:cNvPicPr>
                        <p:nvPr/>
                      </p:nvPicPr>
                      <p:blipFill>
                        <a:blip r:embed="rId17"/>
                        <a:srcRect/>
                        <a:stretch>
                          <a:fillRect/>
                        </a:stretch>
                      </p:blipFill>
                      <p:spPr bwMode="auto">
                        <a:xfrm>
                          <a:off x="9098670" y="1778987"/>
                          <a:ext cx="1483041" cy="404779"/>
                        </a:xfrm>
                        <a:prstGeom prst="rect">
                          <a:avLst/>
                        </a:prstGeom>
                        <a:noFill/>
                      </p:spPr>
                    </p:pic>
                  </p:oleObj>
                </mc:Fallback>
              </mc:AlternateContent>
            </a:graphicData>
          </a:graphic>
        </p:graphicFrame>
      </p:grpSp>
    </p:spTree>
    <p:extLst>
      <p:ext uri="{BB962C8B-B14F-4D97-AF65-F5344CB8AC3E}">
        <p14:creationId xmlns:p14="http://schemas.microsoft.com/office/powerpoint/2010/main" val="3174619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4739"/>
                                        </p:tgtEl>
                                        <p:attrNameLst>
                                          <p:attrName>style.visibility</p:attrName>
                                        </p:attrNameLst>
                                      </p:cBhvr>
                                      <p:to>
                                        <p:strVal val="visible"/>
                                      </p:to>
                                    </p:set>
                                    <p:anim calcmode="lin" valueType="num">
                                      <p:cBhvr additive="base">
                                        <p:cTn id="17" dur="500" fill="hold"/>
                                        <p:tgtEl>
                                          <p:spTgt spid="244739"/>
                                        </p:tgtEl>
                                        <p:attrNameLst>
                                          <p:attrName>ppt_x</p:attrName>
                                        </p:attrNameLst>
                                      </p:cBhvr>
                                      <p:tavLst>
                                        <p:tav tm="0">
                                          <p:val>
                                            <p:strVal val="0-#ppt_w/2"/>
                                          </p:val>
                                        </p:tav>
                                        <p:tav tm="100000">
                                          <p:val>
                                            <p:strVal val="#ppt_x"/>
                                          </p:val>
                                        </p:tav>
                                      </p:tavLst>
                                    </p:anim>
                                    <p:anim calcmode="lin" valueType="num">
                                      <p:cBhvr additive="base">
                                        <p:cTn id="18" dur="500" fill="hold"/>
                                        <p:tgtEl>
                                          <p:spTgt spid="24473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44743"/>
                                        </p:tgtEl>
                                        <p:attrNameLst>
                                          <p:attrName>style.visibility</p:attrName>
                                        </p:attrNameLst>
                                      </p:cBhvr>
                                      <p:to>
                                        <p:strVal val="visible"/>
                                      </p:to>
                                    </p:set>
                                    <p:anim calcmode="lin" valueType="num">
                                      <p:cBhvr additive="base">
                                        <p:cTn id="23" dur="500" fill="hold"/>
                                        <p:tgtEl>
                                          <p:spTgt spid="244743"/>
                                        </p:tgtEl>
                                        <p:attrNameLst>
                                          <p:attrName>ppt_x</p:attrName>
                                        </p:attrNameLst>
                                      </p:cBhvr>
                                      <p:tavLst>
                                        <p:tav tm="0">
                                          <p:val>
                                            <p:strVal val="0-#ppt_w/2"/>
                                          </p:val>
                                        </p:tav>
                                        <p:tav tm="100000">
                                          <p:val>
                                            <p:strVal val="#ppt_x"/>
                                          </p:val>
                                        </p:tav>
                                      </p:tavLst>
                                    </p:anim>
                                    <p:anim calcmode="lin" valueType="num">
                                      <p:cBhvr additive="base">
                                        <p:cTn id="24" dur="500" fill="hold"/>
                                        <p:tgtEl>
                                          <p:spTgt spid="24474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44744"/>
                                        </p:tgtEl>
                                        <p:attrNameLst>
                                          <p:attrName>style.visibility</p:attrName>
                                        </p:attrNameLst>
                                      </p:cBhvr>
                                      <p:to>
                                        <p:strVal val="visible"/>
                                      </p:to>
                                    </p:set>
                                    <p:anim calcmode="lin" valueType="num">
                                      <p:cBhvr additive="base">
                                        <p:cTn id="29" dur="500" fill="hold"/>
                                        <p:tgtEl>
                                          <p:spTgt spid="244744"/>
                                        </p:tgtEl>
                                        <p:attrNameLst>
                                          <p:attrName>ppt_x</p:attrName>
                                        </p:attrNameLst>
                                      </p:cBhvr>
                                      <p:tavLst>
                                        <p:tav tm="0">
                                          <p:val>
                                            <p:strVal val="0-#ppt_w/2"/>
                                          </p:val>
                                        </p:tav>
                                        <p:tav tm="100000">
                                          <p:val>
                                            <p:strVal val="#ppt_x"/>
                                          </p:val>
                                        </p:tav>
                                      </p:tavLst>
                                    </p:anim>
                                    <p:anim calcmode="lin" valueType="num">
                                      <p:cBhvr additive="base">
                                        <p:cTn id="30" dur="500" fill="hold"/>
                                        <p:tgtEl>
                                          <p:spTgt spid="24474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286863"/>
            <a:ext cx="12001012" cy="400110"/>
          </a:xfrm>
          <a:prstGeom prst="rect">
            <a:avLst/>
          </a:prstGeom>
        </p:spPr>
        <p:txBody>
          <a:bodyPr wrap="square">
            <a:spAutoFit/>
          </a:bodyPr>
          <a:lstStyle/>
          <a:p>
            <a:pPr lvl="0" indent="276225" eaLnBrk="0" fontAlgn="base" hangingPunct="0">
              <a:spcBef>
                <a:spcPct val="0"/>
              </a:spcBef>
              <a:spcAft>
                <a:spcPct val="0"/>
              </a:spcAft>
            </a:pPr>
            <a:r>
              <a:rPr lang="zh-CN" altLang="en-US" sz="2000" b="1" dirty="0">
                <a:latin typeface="+mn-ea"/>
                <a:cs typeface="Times New Roman" panose="02020603050405020304" pitchFamily="18" charset="0"/>
              </a:rPr>
              <a:t>在</a:t>
            </a:r>
            <a:r>
              <a:rPr lang="en-US" altLang="zh-CN" sz="2000" b="1" dirty="0">
                <a:solidFill>
                  <a:srgbClr val="000000"/>
                </a:solidFill>
                <a:latin typeface="+mn-ea"/>
                <a:cs typeface="宋体" panose="02010600030101010101" pitchFamily="2" charset="-122"/>
              </a:rPr>
              <a:t>1.10.3</a:t>
            </a:r>
            <a:r>
              <a:rPr lang="zh-CN" altLang="en-US" sz="2000" b="1" dirty="0">
                <a:latin typeface="+mn-ea"/>
                <a:cs typeface="Times New Roman" panose="02020603050405020304" pitchFamily="18" charset="0"/>
              </a:rPr>
              <a:t>中，给出矩阵</a:t>
            </a:r>
            <a:r>
              <a:rPr lang="en-US" altLang="zh-CN" sz="2000" b="1" i="1" dirty="0">
                <a:latin typeface="Times New Roman" panose="02020603050405020304" pitchFamily="18" charset="0"/>
                <a:cs typeface="Times New Roman" panose="02020603050405020304" pitchFamily="18" charset="0"/>
              </a:rPr>
              <a:t>A</a:t>
            </a:r>
            <a:r>
              <a:rPr lang="zh-CN" altLang="en-US" sz="2000" b="1" dirty="0">
                <a:latin typeface="+mn-ea"/>
                <a:cs typeface="Times New Roman" panose="02020603050405020304" pitchFamily="18" charset="0"/>
              </a:rPr>
              <a:t>可逆的充分必要条件的同时，也给出了利用伴随矩阵求逆矩阵    </a:t>
            </a:r>
            <a:r>
              <a:rPr lang="zh-CN" altLang="zh-CN" sz="2000" b="1" dirty="0">
                <a:latin typeface="+mn-ea"/>
                <a:cs typeface="Times New Roman" panose="02020603050405020304" pitchFamily="18" charset="0"/>
              </a:rPr>
              <a:t>的一种方法</a:t>
            </a:r>
            <a:endParaRPr lang="zh-CN" altLang="en-US" sz="2000" b="1" dirty="0">
              <a:latin typeface="+mn-ea"/>
            </a:endParaRPr>
          </a:p>
        </p:txBody>
      </p:sp>
      <p:graphicFrame>
        <p:nvGraphicFramePr>
          <p:cNvPr id="3" name="对象 2"/>
          <p:cNvGraphicFramePr>
            <a:graphicFrameLocks noChangeAspect="1"/>
          </p:cNvGraphicFramePr>
          <p:nvPr/>
        </p:nvGraphicFramePr>
        <p:xfrm>
          <a:off x="9978012" y="1286863"/>
          <a:ext cx="528555" cy="348366"/>
        </p:xfrm>
        <a:graphic>
          <a:graphicData uri="http://schemas.openxmlformats.org/presentationml/2006/ole">
            <mc:AlternateContent xmlns:mc="http://schemas.openxmlformats.org/markup-compatibility/2006">
              <mc:Choice xmlns:v="urn:schemas-microsoft-com:vml" Requires="v">
                <p:oleObj name="Equation" r:id="rId2" imgW="253800" imgH="190440" progId="Equation.DSMT4">
                  <p:embed/>
                </p:oleObj>
              </mc:Choice>
              <mc:Fallback>
                <p:oleObj name="Equation" r:id="rId2" imgW="253800" imgH="190440" progId="Equation.DSMT4">
                  <p:embed/>
                  <p:pic>
                    <p:nvPicPr>
                      <p:cNvPr id="3" name="对象 2"/>
                      <p:cNvPicPr>
                        <a:picLocks noChangeAspect="1" noChangeArrowheads="1"/>
                      </p:cNvPicPr>
                      <p:nvPr/>
                    </p:nvPicPr>
                    <p:blipFill>
                      <a:blip r:embed="rId3"/>
                      <a:srcRect/>
                      <a:stretch>
                        <a:fillRect/>
                      </a:stretch>
                    </p:blipFill>
                    <p:spPr bwMode="auto">
                      <a:xfrm>
                        <a:off x="9978012" y="1286863"/>
                        <a:ext cx="528555" cy="348366"/>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3084547" y="1836826"/>
          <a:ext cx="1558957" cy="974760"/>
        </p:xfrm>
        <a:graphic>
          <a:graphicData uri="http://schemas.openxmlformats.org/presentationml/2006/ole">
            <mc:AlternateContent xmlns:mc="http://schemas.openxmlformats.org/markup-compatibility/2006">
              <mc:Choice xmlns:v="urn:schemas-microsoft-com:vml" Requires="v">
                <p:oleObj name="Equation" r:id="rId4" imgW="799920" imgH="457200" progId="Equation.DSMT4">
                  <p:embed/>
                </p:oleObj>
              </mc:Choice>
              <mc:Fallback>
                <p:oleObj name="Equation" r:id="rId4" imgW="799920" imgH="457200" progId="Equation.DSMT4">
                  <p:embed/>
                  <p:pic>
                    <p:nvPicPr>
                      <p:cNvPr id="4" name="对象 3"/>
                      <p:cNvPicPr>
                        <a:picLocks noChangeAspect="1" noChangeArrowheads="1"/>
                      </p:cNvPicPr>
                      <p:nvPr/>
                    </p:nvPicPr>
                    <p:blipFill>
                      <a:blip r:embed="rId5"/>
                      <a:srcRect/>
                      <a:stretch>
                        <a:fillRect/>
                      </a:stretch>
                    </p:blipFill>
                    <p:spPr bwMode="auto">
                      <a:xfrm>
                        <a:off x="3084547" y="1836826"/>
                        <a:ext cx="1558957" cy="974760"/>
                      </a:xfrm>
                      <a:prstGeom prst="rect">
                        <a:avLst/>
                      </a:prstGeom>
                      <a:noFill/>
                    </p:spPr>
                  </p:pic>
                </p:oleObj>
              </mc:Fallback>
            </mc:AlternateContent>
          </a:graphicData>
        </a:graphic>
      </p:graphicFrame>
      <p:sp>
        <p:nvSpPr>
          <p:cNvPr id="5" name="Rectangle 3"/>
          <p:cNvSpPr>
            <a:spLocks noChangeArrowheads="1"/>
          </p:cNvSpPr>
          <p:nvPr/>
        </p:nvSpPr>
        <p:spPr bwMode="auto">
          <a:xfrm>
            <a:off x="261257" y="751471"/>
            <a:ext cx="46458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mn-ea"/>
                <a:cs typeface="宋体" panose="02010600030101010101" pitchFamily="2" charset="-122"/>
              </a:rPr>
              <a:t>1.11.3 </a:t>
            </a:r>
            <a:r>
              <a:rPr kumimoji="0" lang="zh-CN" altLang="en-US" sz="2400" b="1" i="0" u="none" strike="noStrike" cap="none" normalizeH="0" baseline="0" dirty="0">
                <a:ln>
                  <a:noFill/>
                </a:ln>
                <a:solidFill>
                  <a:srgbClr val="0000FF"/>
                </a:solidFill>
                <a:effectLst/>
                <a:latin typeface="+mn-ea"/>
                <a:cs typeface="宋体" panose="02010600030101010101" pitchFamily="2" charset="-122"/>
              </a:rPr>
              <a:t>利用初等变换求逆矩阵</a:t>
            </a:r>
            <a:endParaRPr kumimoji="0" lang="zh-CN" altLang="en-US" sz="2400" b="1" i="0" u="none" strike="noStrike" cap="none" normalizeH="0" baseline="0" dirty="0">
              <a:ln>
                <a:noFill/>
              </a:ln>
              <a:solidFill>
                <a:srgbClr val="0000FF"/>
              </a:solidFill>
              <a:effectLst/>
              <a:latin typeface="+mn-ea"/>
            </a:endParaRPr>
          </a:p>
        </p:txBody>
      </p:sp>
      <p:sp>
        <p:nvSpPr>
          <p:cNvPr id="6" name="Rectangle 4"/>
          <p:cNvSpPr>
            <a:spLocks noChangeArrowheads="1"/>
          </p:cNvSpPr>
          <p:nvPr/>
        </p:nvSpPr>
        <p:spPr bwMode="auto">
          <a:xfrm>
            <a:off x="864159" y="2127324"/>
            <a:ext cx="721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sz="2000" b="1" i="0" u="none" strike="noStrike" cap="none" normalizeH="0" baseline="0" dirty="0">
              <a:ln>
                <a:noFill/>
              </a:ln>
              <a:solidFill>
                <a:schemeClr val="tx1"/>
              </a:solidFill>
              <a:effectLst/>
              <a:latin typeface="+mn-ea"/>
            </a:endParaRPr>
          </a:p>
        </p:txBody>
      </p:sp>
      <p:sp>
        <p:nvSpPr>
          <p:cNvPr id="7" name="Rectangle 5"/>
          <p:cNvSpPr>
            <a:spLocks noChangeArrowheads="1"/>
          </p:cNvSpPr>
          <p:nvPr/>
        </p:nvSpPr>
        <p:spPr bwMode="auto">
          <a:xfrm>
            <a:off x="261257" y="2893891"/>
            <a:ext cx="11495314" cy="232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5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sz="2000" b="1" i="0" u="none" strike="noStrike" cap="none" normalizeH="0" baseline="0" dirty="0">
                <a:ln>
                  <a:noFill/>
                </a:ln>
                <a:solidFill>
                  <a:schemeClr val="tx1"/>
                </a:solidFill>
                <a:effectLst/>
                <a:latin typeface="+mn-ea"/>
                <a:cs typeface="Times New Roman" panose="02020603050405020304" pitchFamily="18" charset="0"/>
              </a:rPr>
              <a:t>显然，对应高阶矩阵来说，求逆矩阵用伴随矩阵法很不方便，下面介绍一种较为简便的方法</a:t>
            </a:r>
            <a:r>
              <a:rPr kumimoji="0" lang="zh-CN"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Times New Roman" panose="02020603050405020304" pitchFamily="18" charset="0"/>
              </a:rPr>
              <a:t>初等变换法。</a:t>
            </a:r>
            <a:endParaRPr kumimoji="0" lang="zh-CN" sz="2000" b="1" i="0" u="none" strike="noStrike" cap="none" normalizeH="0" baseline="0" dirty="0">
              <a:ln>
                <a:noFill/>
              </a:ln>
              <a:solidFill>
                <a:schemeClr val="tx1"/>
              </a:solidFill>
              <a:effectLst/>
              <a:latin typeface="+mn-ea"/>
            </a:endParaRPr>
          </a:p>
          <a:p>
            <a:pPr marL="0" marR="0" lvl="0" indent="276225" algn="l" defTabSz="914400" rtl="0" eaLnBrk="0" fontAlgn="base" latinLnBrk="0" hangingPunct="0">
              <a:lnSpc>
                <a:spcPct val="15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我们知道，</a:t>
            </a:r>
            <a:r>
              <a:rPr kumimoji="0" lang="zh-CN" sz="2000" b="1" i="0" u="none" strike="noStrike" cap="none" normalizeH="0" baseline="0" dirty="0">
                <a:ln>
                  <a:noFill/>
                </a:ln>
                <a:solidFill>
                  <a:schemeClr val="tx1"/>
                </a:solidFill>
                <a:effectLst/>
                <a:latin typeface="+mn-ea"/>
                <a:cs typeface="Times New Roman" panose="02020603050405020304" pitchFamily="18" charset="0"/>
              </a:rPr>
              <a:t>每一个初等变换对应一个初等方阵，矩阵的初等行变换可以通过对矩阵左乘相应的初等方阵实现，矩阵的初等列变换可以通过对矩阵右乘相应的初等方阵实现。初</a:t>
            </a:r>
            <a:r>
              <a:rPr kumimoji="0" lang="zh-CN" sz="2000" b="1" i="0" u="none" strike="noStrike" cap="none" normalizeH="0" baseline="0" dirty="0" bmk="">
                <a:ln>
                  <a:noFill/>
                </a:ln>
                <a:solidFill>
                  <a:schemeClr val="tx1"/>
                </a:solidFill>
                <a:effectLst/>
                <a:latin typeface="+mn-ea"/>
                <a:cs typeface="Times New Roman" panose="02020603050405020304" pitchFamily="18" charset="0"/>
              </a:rPr>
              <a:t>等方阵通过对单位方阵做对应的初等变换获得，初等方阵</a:t>
            </a:r>
            <a:r>
              <a:rPr kumimoji="0" lang="zh-CN" sz="2000" b="1" i="0" u="none" strike="noStrike" cap="none" normalizeH="0" baseline="0" dirty="0">
                <a:ln>
                  <a:noFill/>
                </a:ln>
                <a:solidFill>
                  <a:schemeClr val="tx1"/>
                </a:solidFill>
                <a:effectLst/>
                <a:latin typeface="+mn-ea"/>
                <a:cs typeface="Times New Roman" panose="02020603050405020304" pitchFamily="18" charset="0"/>
              </a:rPr>
              <a:t>都是非奇异的，初等方阵的逆仍是初等方阵。</a:t>
            </a:r>
            <a:endParaRPr kumimoji="0" lang="zh-CN" sz="2000" b="1" i="0" u="none" strike="noStrike" cap="none" normalizeH="0" baseline="0" dirty="0">
              <a:ln>
                <a:noFill/>
              </a:ln>
              <a:solidFill>
                <a:schemeClr val="tx1"/>
              </a:solidFill>
              <a:effectLst/>
              <a:latin typeface="+mn-ea"/>
            </a:endParaRPr>
          </a:p>
        </p:txBody>
      </p:sp>
      <p:sp>
        <p:nvSpPr>
          <p:cNvPr id="9" name="矩形 8"/>
          <p:cNvSpPr/>
          <p:nvPr/>
        </p:nvSpPr>
        <p:spPr>
          <a:xfrm>
            <a:off x="4907081" y="2139540"/>
            <a:ext cx="3302507"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latin typeface="+mn-ea"/>
                <a:cs typeface="Times New Roman" panose="02020603050405020304" pitchFamily="18" charset="0"/>
              </a:rPr>
              <a:t>这种方法称为伴随矩阵法</a:t>
            </a:r>
            <a:endParaRPr lang="zh-CN" altLang="zh-CN" sz="2000" b="1" dirty="0">
              <a:latin typeface="+mn-ea"/>
            </a:endParaRPr>
          </a:p>
        </p:txBody>
      </p:sp>
    </p:spTree>
    <p:extLst>
      <p:ext uri="{BB962C8B-B14F-4D97-AF65-F5344CB8AC3E}">
        <p14:creationId xmlns:p14="http://schemas.microsoft.com/office/powerpoint/2010/main" val="210071259"/>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Text Box 2"/>
          <p:cNvSpPr txBox="1">
            <a:spLocks noChangeArrowheads="1"/>
          </p:cNvSpPr>
          <p:nvPr/>
        </p:nvSpPr>
        <p:spPr bwMode="auto">
          <a:xfrm>
            <a:off x="1265955" y="788571"/>
            <a:ext cx="10216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定理</a:t>
            </a:r>
            <a:r>
              <a:rPr lang="en-US" altLang="zh-CN" sz="2000" dirty="0">
                <a:solidFill>
                  <a:srgbClr val="0000FF"/>
                </a:solidFill>
                <a:latin typeface="+mn-ea"/>
                <a:ea typeface="+mn-ea"/>
              </a:rPr>
              <a:t>1.11.3</a:t>
            </a:r>
            <a:r>
              <a:rPr lang="zh-CN" altLang="en-US" sz="2000" dirty="0">
                <a:solidFill>
                  <a:srgbClr val="0000FF"/>
                </a:solidFill>
                <a:latin typeface="+mn-ea"/>
                <a:ea typeface="+mn-ea"/>
              </a:rPr>
              <a:t> </a:t>
            </a:r>
            <a:r>
              <a:rPr lang="en-US" altLang="zh-CN" sz="2000" i="1" dirty="0">
                <a:ea typeface="+mn-ea"/>
                <a:cs typeface="Times New Roman" panose="02020603050405020304" pitchFamily="18" charset="0"/>
              </a:rPr>
              <a:t>n</a:t>
            </a:r>
            <a:r>
              <a:rPr lang="zh-CN" altLang="en-US" sz="2000" dirty="0">
                <a:ea typeface="+mn-ea"/>
                <a:cs typeface="Times New Roman" panose="02020603050405020304" pitchFamily="18" charset="0"/>
              </a:rPr>
              <a:t>阶</a:t>
            </a:r>
            <a:r>
              <a:rPr lang="zh-CN" altLang="en-US" sz="2000" dirty="0">
                <a:latin typeface="+mn-ea"/>
                <a:ea typeface="+mn-ea"/>
              </a:rPr>
              <a:t>方阵</a:t>
            </a:r>
            <a:r>
              <a:rPr lang="en-US" altLang="zh-CN" sz="2000" i="1" dirty="0">
                <a:ea typeface="+mn-ea"/>
                <a:cs typeface="Times New Roman" panose="02020603050405020304" pitchFamily="18" charset="0"/>
              </a:rPr>
              <a:t>A</a:t>
            </a:r>
            <a:r>
              <a:rPr lang="zh-CN" altLang="en-US" sz="2000" dirty="0">
                <a:latin typeface="+mn-ea"/>
                <a:ea typeface="+mn-ea"/>
              </a:rPr>
              <a:t>可逆的充分必要条件是</a:t>
            </a:r>
            <a:r>
              <a:rPr lang="en-US" altLang="zh-CN" sz="2000" i="1" dirty="0">
                <a:ea typeface="+mn-ea"/>
                <a:cs typeface="Times New Roman" panose="02020603050405020304" pitchFamily="18" charset="0"/>
              </a:rPr>
              <a:t>n</a:t>
            </a:r>
            <a:r>
              <a:rPr lang="zh-CN" altLang="en-US" sz="2000" dirty="0">
                <a:latin typeface="+mn-ea"/>
                <a:ea typeface="+mn-ea"/>
              </a:rPr>
              <a:t>阶方阵</a:t>
            </a:r>
            <a:r>
              <a:rPr lang="en-US" altLang="zh-CN" sz="2000" i="1" dirty="0">
                <a:ea typeface="+mn-ea"/>
                <a:cs typeface="Times New Roman" panose="02020603050405020304" pitchFamily="18" charset="0"/>
              </a:rPr>
              <a:t>A</a:t>
            </a:r>
            <a:r>
              <a:rPr lang="zh-CN" altLang="en-US" sz="2000" dirty="0">
                <a:latin typeface="+mn-ea"/>
                <a:ea typeface="+mn-ea"/>
              </a:rPr>
              <a:t>可表示若干个初等矩阵的乘积。</a:t>
            </a:r>
          </a:p>
        </p:txBody>
      </p:sp>
      <p:sp>
        <p:nvSpPr>
          <p:cNvPr id="20489" name="Text Box 3"/>
          <p:cNvSpPr txBox="1">
            <a:spLocks noChangeArrowheads="1"/>
          </p:cNvSpPr>
          <p:nvPr/>
        </p:nvSpPr>
        <p:spPr bwMode="auto">
          <a:xfrm>
            <a:off x="1265955" y="130285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证</a:t>
            </a:r>
          </a:p>
        </p:txBody>
      </p:sp>
      <p:graphicFrame>
        <p:nvGraphicFramePr>
          <p:cNvPr id="247814" name="Object 6"/>
          <p:cNvGraphicFramePr>
            <a:graphicFrameLocks noChangeAspect="1"/>
          </p:cNvGraphicFramePr>
          <p:nvPr/>
        </p:nvGraphicFramePr>
        <p:xfrm>
          <a:off x="3448150" y="2485608"/>
          <a:ext cx="4665663" cy="1038225"/>
        </p:xfrm>
        <a:graphic>
          <a:graphicData uri="http://schemas.openxmlformats.org/presentationml/2006/ole">
            <mc:AlternateContent xmlns:mc="http://schemas.openxmlformats.org/markup-compatibility/2006">
              <mc:Choice xmlns:v="urn:schemas-microsoft-com:vml" Requires="v">
                <p:oleObj name="Equation" r:id="rId2" imgW="2120760" imgH="469800" progId="Equation.DSMT4">
                  <p:embed/>
                </p:oleObj>
              </mc:Choice>
              <mc:Fallback>
                <p:oleObj name="Equation" r:id="rId2" imgW="2120760" imgH="469800" progId="Equation.DSMT4">
                  <p:embed/>
                  <p:pic>
                    <p:nvPicPr>
                      <p:cNvPr id="247814" name="Object 6"/>
                      <p:cNvPicPr>
                        <a:picLocks noChangeAspect="1" noChangeArrowheads="1"/>
                      </p:cNvPicPr>
                      <p:nvPr/>
                    </p:nvPicPr>
                    <p:blipFill>
                      <a:blip r:embed="rId3"/>
                      <a:srcRect/>
                      <a:stretch>
                        <a:fillRect/>
                      </a:stretch>
                    </p:blipFill>
                    <p:spPr bwMode="auto">
                      <a:xfrm>
                        <a:off x="3448150" y="2485608"/>
                        <a:ext cx="4665663" cy="1038225"/>
                      </a:xfrm>
                      <a:prstGeom prst="rect">
                        <a:avLst/>
                      </a:prstGeom>
                      <a:noFill/>
                    </p:spPr>
                  </p:pic>
                </p:oleObj>
              </mc:Fallback>
            </mc:AlternateContent>
          </a:graphicData>
        </a:graphic>
      </p:graphicFrame>
      <p:grpSp>
        <p:nvGrpSpPr>
          <p:cNvPr id="15" name="组合 14"/>
          <p:cNvGrpSpPr/>
          <p:nvPr/>
        </p:nvGrpSpPr>
        <p:grpSpPr>
          <a:xfrm>
            <a:off x="1986792" y="3528531"/>
            <a:ext cx="7319401" cy="467222"/>
            <a:chOff x="1921041" y="3837448"/>
            <a:chExt cx="7319401" cy="467222"/>
          </a:xfrm>
        </p:grpSpPr>
        <p:graphicFrame>
          <p:nvGraphicFramePr>
            <p:cNvPr id="247812" name="Object 4"/>
            <p:cNvGraphicFramePr>
              <a:graphicFrameLocks noChangeAspect="1"/>
            </p:cNvGraphicFramePr>
            <p:nvPr/>
          </p:nvGraphicFramePr>
          <p:xfrm>
            <a:off x="8438767" y="3935232"/>
            <a:ext cx="801675" cy="337010"/>
          </p:xfrm>
          <a:graphic>
            <a:graphicData uri="http://schemas.openxmlformats.org/presentationml/2006/ole">
              <mc:AlternateContent xmlns:mc="http://schemas.openxmlformats.org/markup-compatibility/2006">
                <mc:Choice xmlns:v="urn:schemas-microsoft-com:vml" Requires="v">
                  <p:oleObj name="Equation" r:id="rId4" imgW="393480" imgH="164880" progId="Equation.DSMT4">
                    <p:embed/>
                  </p:oleObj>
                </mc:Choice>
                <mc:Fallback>
                  <p:oleObj name="Equation" r:id="rId4" imgW="393480" imgH="164880" progId="Equation.DSMT4">
                    <p:embed/>
                    <p:pic>
                      <p:nvPicPr>
                        <p:cNvPr id="247812" name="Object 4"/>
                        <p:cNvPicPr>
                          <a:picLocks noChangeAspect="1" noChangeArrowheads="1"/>
                        </p:cNvPicPr>
                        <p:nvPr/>
                      </p:nvPicPr>
                      <p:blipFill>
                        <a:blip r:embed="rId5"/>
                        <a:srcRect/>
                        <a:stretch>
                          <a:fillRect/>
                        </a:stretch>
                      </p:blipFill>
                      <p:spPr bwMode="auto">
                        <a:xfrm>
                          <a:off x="8438767" y="3935232"/>
                          <a:ext cx="801675" cy="337010"/>
                        </a:xfrm>
                        <a:prstGeom prst="rect">
                          <a:avLst/>
                        </a:prstGeom>
                        <a:noFill/>
                      </p:spPr>
                    </p:pic>
                  </p:oleObj>
                </mc:Fallback>
              </mc:AlternateContent>
            </a:graphicData>
          </a:graphic>
        </p:graphicFrame>
        <p:sp>
          <p:nvSpPr>
            <p:cNvPr id="247815" name="Text Box 7"/>
            <p:cNvSpPr txBox="1">
              <a:spLocks noChangeArrowheads="1"/>
            </p:cNvSpPr>
            <p:nvPr/>
          </p:nvSpPr>
          <p:spPr bwMode="auto">
            <a:xfrm>
              <a:off x="1921041" y="3839704"/>
              <a:ext cx="67705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因</a:t>
              </a:r>
              <a:r>
                <a:rPr lang="en-US" altLang="zh-CN" sz="2000" i="1" dirty="0">
                  <a:ea typeface="+mn-ea"/>
                  <a:cs typeface="Times New Roman" panose="02020603050405020304" pitchFamily="18" charset="0"/>
                </a:rPr>
                <a:t>A</a:t>
              </a:r>
              <a:r>
                <a:rPr lang="zh-CN" altLang="en-US" sz="2000" dirty="0">
                  <a:latin typeface="+mn-ea"/>
                  <a:ea typeface="+mn-ea"/>
                </a:rPr>
                <a:t>为可逆方阵，所以                       可逆，故</a:t>
              </a:r>
            </a:p>
          </p:txBody>
        </p:sp>
        <p:graphicFrame>
          <p:nvGraphicFramePr>
            <p:cNvPr id="247816" name="Object 8"/>
            <p:cNvGraphicFramePr>
              <a:graphicFrameLocks noChangeAspect="1"/>
            </p:cNvGraphicFramePr>
            <p:nvPr/>
          </p:nvGraphicFramePr>
          <p:xfrm>
            <a:off x="4535000" y="3837448"/>
            <a:ext cx="2825583" cy="467222"/>
          </p:xfrm>
          <a:graphic>
            <a:graphicData uri="http://schemas.openxmlformats.org/presentationml/2006/ole">
              <mc:AlternateContent xmlns:mc="http://schemas.openxmlformats.org/markup-compatibility/2006">
                <mc:Choice xmlns:v="urn:schemas-microsoft-com:vml" Requires="v">
                  <p:oleObj name="Equation" r:id="rId6" imgW="1384200" imgH="228600" progId="Equation.DSMT4">
                    <p:embed/>
                  </p:oleObj>
                </mc:Choice>
                <mc:Fallback>
                  <p:oleObj name="Equation" r:id="rId6" imgW="1384200" imgH="228600" progId="Equation.DSMT4">
                    <p:embed/>
                    <p:pic>
                      <p:nvPicPr>
                        <p:cNvPr id="247816" name="Object 8"/>
                        <p:cNvPicPr>
                          <a:picLocks noChangeAspect="1" noChangeArrowheads="1"/>
                        </p:cNvPicPr>
                        <p:nvPr/>
                      </p:nvPicPr>
                      <p:blipFill>
                        <a:blip r:embed="rId7"/>
                        <a:srcRect/>
                        <a:stretch>
                          <a:fillRect/>
                        </a:stretch>
                      </p:blipFill>
                      <p:spPr bwMode="auto">
                        <a:xfrm>
                          <a:off x="4535000" y="3837448"/>
                          <a:ext cx="2825583" cy="467222"/>
                        </a:xfrm>
                        <a:prstGeom prst="rect">
                          <a:avLst/>
                        </a:prstGeom>
                        <a:noFill/>
                      </p:spPr>
                    </p:pic>
                  </p:oleObj>
                </mc:Fallback>
              </mc:AlternateContent>
            </a:graphicData>
          </a:graphic>
        </p:graphicFrame>
      </p:grpSp>
      <p:sp>
        <p:nvSpPr>
          <p:cNvPr id="5" name="Rectangle 65"/>
          <p:cNvSpPr>
            <a:spLocks noChangeArrowheads="1"/>
          </p:cNvSpPr>
          <p:nvPr/>
        </p:nvSpPr>
        <p:spPr bwMode="auto">
          <a:xfrm>
            <a:off x="1487330" y="1288863"/>
            <a:ext cx="58833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因为初等矩阵是可逆的，故充分条件是显然的。</a:t>
            </a:r>
            <a:endParaRPr kumimoji="0" lang="zh-CN" altLang="en-US" sz="2000" b="1" i="0" u="none" strike="noStrike" cap="none" normalizeH="0" baseline="0" dirty="0">
              <a:ln>
                <a:noFill/>
              </a:ln>
              <a:solidFill>
                <a:schemeClr val="tx1"/>
              </a:solidFill>
              <a:effectLst/>
              <a:latin typeface="+mn-ea"/>
              <a:cs typeface="Times New Roman" panose="02020603050405020304" pitchFamily="18" charset="0"/>
            </a:endParaRPr>
          </a:p>
        </p:txBody>
      </p:sp>
      <p:grpSp>
        <p:nvGrpSpPr>
          <p:cNvPr id="11" name="组合 10"/>
          <p:cNvGrpSpPr/>
          <p:nvPr/>
        </p:nvGrpSpPr>
        <p:grpSpPr>
          <a:xfrm>
            <a:off x="1487330" y="1661605"/>
            <a:ext cx="9715544" cy="410039"/>
            <a:chOff x="1477705" y="1854110"/>
            <a:chExt cx="9715544" cy="410039"/>
          </a:xfrm>
        </p:grpSpPr>
        <p:graphicFrame>
          <p:nvGraphicFramePr>
            <p:cNvPr id="2" name="对象 1"/>
            <p:cNvGraphicFramePr>
              <a:graphicFrameLocks noChangeAspect="1"/>
            </p:cNvGraphicFramePr>
            <p:nvPr/>
          </p:nvGraphicFramePr>
          <p:xfrm>
            <a:off x="9057826" y="1944722"/>
            <a:ext cx="238742" cy="238742"/>
          </p:xfrm>
          <a:graphic>
            <a:graphicData uri="http://schemas.openxmlformats.org/presentationml/2006/ole">
              <mc:AlternateContent xmlns:mc="http://schemas.openxmlformats.org/markup-compatibility/2006">
                <mc:Choice xmlns:v="urn:schemas-microsoft-com:vml" Requires="v">
                  <p:oleObj name="Equation" r:id="rId8" imgW="164880" imgH="164880" progId="Equation.DSMT4">
                    <p:embed/>
                  </p:oleObj>
                </mc:Choice>
                <mc:Fallback>
                  <p:oleObj name="Equation" r:id="rId8" imgW="164880" imgH="164880" progId="Equation.DSMT4">
                    <p:embed/>
                    <p:pic>
                      <p:nvPicPr>
                        <p:cNvPr id="2" name="对象 1"/>
                        <p:cNvPicPr>
                          <a:picLocks noChangeAspect="1" noChangeArrowheads="1"/>
                        </p:cNvPicPr>
                        <p:nvPr/>
                      </p:nvPicPr>
                      <p:blipFill>
                        <a:blip r:embed="rId9"/>
                        <a:srcRect/>
                        <a:stretch>
                          <a:fillRect/>
                        </a:stretch>
                      </p:blipFill>
                      <p:spPr bwMode="auto">
                        <a:xfrm>
                          <a:off x="9057826" y="1944722"/>
                          <a:ext cx="238742" cy="238742"/>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4536385" y="1948507"/>
            <a:ext cx="231173" cy="231173"/>
          </p:xfrm>
          <a:graphic>
            <a:graphicData uri="http://schemas.openxmlformats.org/presentationml/2006/ole">
              <mc:AlternateContent xmlns:mc="http://schemas.openxmlformats.org/markup-compatibility/2006">
                <mc:Choice xmlns:v="urn:schemas-microsoft-com:vml" Requires="v">
                  <p:oleObj name="Equation" r:id="rId10" imgW="164880" imgH="164880" progId="Equation.DSMT4">
                    <p:embed/>
                  </p:oleObj>
                </mc:Choice>
                <mc:Fallback>
                  <p:oleObj name="Equation" r:id="rId10" imgW="164880" imgH="164880" progId="Equation.DSMT4">
                    <p:embed/>
                    <p:pic>
                      <p:nvPicPr>
                        <p:cNvPr id="3" name="对象 2"/>
                        <p:cNvPicPr>
                          <a:picLocks noChangeAspect="1" noChangeArrowheads="1"/>
                        </p:cNvPicPr>
                        <p:nvPr/>
                      </p:nvPicPr>
                      <p:blipFill>
                        <a:blip r:embed="rId11"/>
                        <a:srcRect/>
                        <a:stretch>
                          <a:fillRect/>
                        </a:stretch>
                      </p:blipFill>
                      <p:spPr bwMode="auto">
                        <a:xfrm>
                          <a:off x="4536385" y="1948507"/>
                          <a:ext cx="231173" cy="231173"/>
                        </a:xfrm>
                        <a:prstGeom prst="rect">
                          <a:avLst/>
                        </a:prstGeom>
                        <a:noFill/>
                      </p:spPr>
                    </p:pic>
                  </p:oleObj>
                </mc:Fallback>
              </mc:AlternateContent>
            </a:graphicData>
          </a:graphic>
        </p:graphicFrame>
        <p:sp>
          <p:nvSpPr>
            <p:cNvPr id="6" name="Rectangle 66"/>
            <p:cNvSpPr>
              <a:spLocks noChangeArrowheads="1"/>
            </p:cNvSpPr>
            <p:nvPr/>
          </p:nvSpPr>
          <p:spPr bwMode="auto">
            <a:xfrm>
              <a:off x="4651972" y="1864039"/>
              <a:ext cx="45448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是可逆的，由定理</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1.11.1</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的推论可知，</a:t>
              </a:r>
              <a:endParaRPr kumimoji="0" lang="zh-CN" altLang="en-US" sz="2000" b="1" i="0" u="none" strike="noStrike" cap="none" normalizeH="0" baseline="0" dirty="0">
                <a:ln>
                  <a:noFill/>
                </a:ln>
                <a:solidFill>
                  <a:schemeClr val="tx1"/>
                </a:solidFill>
                <a:effectLst/>
                <a:latin typeface="+mn-ea"/>
              </a:endParaRPr>
            </a:p>
          </p:txBody>
        </p:sp>
        <p:sp>
          <p:nvSpPr>
            <p:cNvPr id="7" name="Rectangle 67"/>
            <p:cNvSpPr>
              <a:spLocks noChangeArrowheads="1"/>
            </p:cNvSpPr>
            <p:nvPr/>
          </p:nvSpPr>
          <p:spPr bwMode="auto">
            <a:xfrm>
              <a:off x="9201998" y="1864039"/>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可以经过有限次</a:t>
              </a:r>
              <a:endParaRPr kumimoji="0" lang="zh-CN" altLang="en-US" sz="2000" b="1" i="0" u="none" strike="noStrike" cap="none" normalizeH="0" baseline="0" dirty="0">
                <a:ln>
                  <a:noFill/>
                </a:ln>
                <a:solidFill>
                  <a:schemeClr val="tx1"/>
                </a:solidFill>
                <a:effectLst/>
                <a:latin typeface="+mn-ea"/>
              </a:endParaRPr>
            </a:p>
          </p:txBody>
        </p:sp>
        <p:sp>
          <p:nvSpPr>
            <p:cNvPr id="9" name="矩形 8"/>
            <p:cNvSpPr/>
            <p:nvPr/>
          </p:nvSpPr>
          <p:spPr>
            <a:xfrm>
              <a:off x="1477705" y="1854110"/>
              <a:ext cx="3174267" cy="400110"/>
            </a:xfrm>
            <a:prstGeom prst="rect">
              <a:avLst/>
            </a:prstGeom>
          </p:spPr>
          <p:txBody>
            <a:bodyPr wrap="none">
              <a:spAutoFit/>
            </a:bodyPr>
            <a:lstStyle/>
            <a:p>
              <a:pPr lvl="0" indent="276225" eaLnBrk="0" fontAlgn="base" hangingPunct="0">
                <a:spcBef>
                  <a:spcPct val="0"/>
                </a:spcBef>
                <a:spcAft>
                  <a:spcPct val="0"/>
                </a:spcAft>
              </a:pPr>
              <a:r>
                <a:rPr lang="zh-CN" altLang="en-US" sz="2000" b="1" dirty="0">
                  <a:latin typeface="+mn-ea"/>
                  <a:cs typeface="Times New Roman" panose="02020603050405020304" pitchFamily="18" charset="0"/>
                </a:rPr>
                <a:t>现在证明必要性 设矩阵</a:t>
              </a:r>
              <a:endParaRPr lang="zh-CN" altLang="en-US" sz="2000" b="1" dirty="0">
                <a:latin typeface="+mn-ea"/>
              </a:endParaRPr>
            </a:p>
          </p:txBody>
        </p:sp>
      </p:grpSp>
      <p:grpSp>
        <p:nvGrpSpPr>
          <p:cNvPr id="12" name="组合 11"/>
          <p:cNvGrpSpPr/>
          <p:nvPr/>
        </p:nvGrpSpPr>
        <p:grpSpPr>
          <a:xfrm>
            <a:off x="1802401" y="2007772"/>
            <a:ext cx="8646999" cy="444944"/>
            <a:chOff x="1792776" y="2200277"/>
            <a:chExt cx="8646999" cy="444944"/>
          </a:xfrm>
        </p:grpSpPr>
        <p:graphicFrame>
          <p:nvGraphicFramePr>
            <p:cNvPr id="247813" name="Object 5"/>
            <p:cNvGraphicFramePr>
              <a:graphicFrameLocks noChangeAspect="1"/>
            </p:cNvGraphicFramePr>
            <p:nvPr/>
          </p:nvGraphicFramePr>
          <p:xfrm>
            <a:off x="6653429" y="2238346"/>
            <a:ext cx="1296871" cy="406875"/>
          </p:xfrm>
          <a:graphic>
            <a:graphicData uri="http://schemas.openxmlformats.org/presentationml/2006/ole">
              <mc:AlternateContent xmlns:mc="http://schemas.openxmlformats.org/markup-compatibility/2006">
                <mc:Choice xmlns:v="urn:schemas-microsoft-com:vml" Requires="v">
                  <p:oleObj name="Equation" r:id="rId12" imgW="914400" imgH="228600" progId="Equation.DSMT4">
                    <p:embed/>
                  </p:oleObj>
                </mc:Choice>
                <mc:Fallback>
                  <p:oleObj name="Equation" r:id="rId12" imgW="914400" imgH="228600" progId="Equation.DSMT4">
                    <p:embed/>
                    <p:pic>
                      <p:nvPicPr>
                        <p:cNvPr id="247813" name="Object 5"/>
                        <p:cNvPicPr>
                          <a:picLocks noChangeAspect="1" noChangeArrowheads="1"/>
                        </p:cNvPicPr>
                        <p:nvPr/>
                      </p:nvPicPr>
                      <p:blipFill>
                        <a:blip r:embed="rId13"/>
                        <a:srcRect/>
                        <a:stretch>
                          <a:fillRect/>
                        </a:stretch>
                      </p:blipFill>
                      <p:spPr bwMode="auto">
                        <a:xfrm>
                          <a:off x="6653429" y="2238346"/>
                          <a:ext cx="1296871" cy="406875"/>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4433172" y="2301937"/>
            <a:ext cx="206425" cy="206425"/>
          </p:xfrm>
          <a:graphic>
            <a:graphicData uri="http://schemas.openxmlformats.org/presentationml/2006/ole">
              <mc:AlternateContent xmlns:mc="http://schemas.openxmlformats.org/markup-compatibility/2006">
                <mc:Choice xmlns:v="urn:schemas-microsoft-com:vml" Requires="v">
                  <p:oleObj name="Equation" r:id="rId14" imgW="164880" imgH="164880" progId="Equation.DSMT4">
                    <p:embed/>
                  </p:oleObj>
                </mc:Choice>
                <mc:Fallback>
                  <p:oleObj name="Equation" r:id="rId14" imgW="164880" imgH="164880" progId="Equation.DSMT4">
                    <p:embed/>
                    <p:pic>
                      <p:nvPicPr>
                        <p:cNvPr id="4" name="对象 3"/>
                        <p:cNvPicPr>
                          <a:picLocks noChangeAspect="1" noChangeArrowheads="1"/>
                        </p:cNvPicPr>
                        <p:nvPr/>
                      </p:nvPicPr>
                      <p:blipFill>
                        <a:blip r:embed="rId15"/>
                        <a:srcRect/>
                        <a:stretch>
                          <a:fillRect/>
                        </a:stretch>
                      </p:blipFill>
                      <p:spPr bwMode="auto">
                        <a:xfrm>
                          <a:off x="4433172" y="2301937"/>
                          <a:ext cx="206425" cy="206425"/>
                        </a:xfrm>
                        <a:prstGeom prst="rect">
                          <a:avLst/>
                        </a:prstGeom>
                        <a:noFill/>
                      </p:spPr>
                    </p:pic>
                  </p:oleObj>
                </mc:Fallback>
              </mc:AlternateContent>
            </a:graphicData>
          </a:graphic>
        </p:graphicFrame>
        <p:sp>
          <p:nvSpPr>
            <p:cNvPr id="8" name="Rectangle 68"/>
            <p:cNvSpPr>
              <a:spLocks noChangeArrowheads="1"/>
            </p:cNvSpPr>
            <p:nvPr/>
          </p:nvSpPr>
          <p:spPr bwMode="auto">
            <a:xfrm>
              <a:off x="4559639" y="2200277"/>
              <a:ext cx="58801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，即存在初等矩阵          和           使得</a:t>
              </a:r>
              <a:r>
                <a:rPr kumimoji="0" lang="zh-CN" altLang="en-US" sz="2000" b="1" i="0" u="none" strike="noStrike" cap="none" normalizeH="0" baseline="0" dirty="0">
                  <a:ln>
                    <a:noFill/>
                  </a:ln>
                  <a:solidFill>
                    <a:schemeClr val="tx1"/>
                  </a:solidFill>
                  <a:effectLst/>
                  <a:latin typeface="+mn-ea"/>
                </a:rPr>
                <a:t> </a:t>
              </a:r>
            </a:p>
          </p:txBody>
        </p:sp>
        <p:sp>
          <p:nvSpPr>
            <p:cNvPr id="10" name="矩形 9"/>
            <p:cNvSpPr/>
            <p:nvPr/>
          </p:nvSpPr>
          <p:spPr>
            <a:xfrm>
              <a:off x="1792776" y="2238346"/>
              <a:ext cx="2765501" cy="400110"/>
            </a:xfrm>
            <a:prstGeom prst="rect">
              <a:avLst/>
            </a:prstGeom>
          </p:spPr>
          <p:txBody>
            <a:bodyPr wrap="none">
              <a:spAutoFit/>
            </a:bodyPr>
            <a:lstStyle/>
            <a:p>
              <a:r>
                <a:rPr lang="zh-CN" altLang="en-US" sz="2000" b="1" dirty="0">
                  <a:latin typeface="+mn-ea"/>
                  <a:cs typeface="Times New Roman" panose="02020603050405020304" pitchFamily="18" charset="0"/>
                </a:rPr>
                <a:t>初等变换化为单位矩阵</a:t>
              </a:r>
              <a:endParaRPr lang="zh-CN" altLang="en-US" sz="2000" dirty="0"/>
            </a:p>
          </p:txBody>
        </p:sp>
        <p:graphicFrame>
          <p:nvGraphicFramePr>
            <p:cNvPr id="21" name="Object 5"/>
            <p:cNvGraphicFramePr>
              <a:graphicFrameLocks noChangeAspect="1"/>
            </p:cNvGraphicFramePr>
            <p:nvPr/>
          </p:nvGraphicFramePr>
          <p:xfrm>
            <a:off x="8249336" y="2218367"/>
            <a:ext cx="1323311" cy="388163"/>
          </p:xfrm>
          <a:graphic>
            <a:graphicData uri="http://schemas.openxmlformats.org/presentationml/2006/ole">
              <mc:AlternateContent xmlns:mc="http://schemas.openxmlformats.org/markup-compatibility/2006">
                <mc:Choice xmlns:v="urn:schemas-microsoft-com:vml" Requires="v">
                  <p:oleObj name="Equation" r:id="rId16" imgW="990360" imgH="228600" progId="Equation.DSMT4">
                    <p:embed/>
                  </p:oleObj>
                </mc:Choice>
                <mc:Fallback>
                  <p:oleObj name="Equation" r:id="rId16" imgW="990360" imgH="228600" progId="Equation.DSMT4">
                    <p:embed/>
                    <p:pic>
                      <p:nvPicPr>
                        <p:cNvPr id="21" name="Object 5"/>
                        <p:cNvPicPr>
                          <a:picLocks noChangeAspect="1" noChangeArrowheads="1"/>
                        </p:cNvPicPr>
                        <p:nvPr/>
                      </p:nvPicPr>
                      <p:blipFill>
                        <a:blip r:embed="rId17"/>
                        <a:srcRect/>
                        <a:stretch>
                          <a:fillRect/>
                        </a:stretch>
                      </p:blipFill>
                      <p:spPr bwMode="auto">
                        <a:xfrm>
                          <a:off x="8249336" y="2218367"/>
                          <a:ext cx="1323311" cy="388163"/>
                        </a:xfrm>
                        <a:prstGeom prst="rect">
                          <a:avLst/>
                        </a:prstGeom>
                        <a:noFill/>
                      </p:spPr>
                    </p:pic>
                  </p:oleObj>
                </mc:Fallback>
              </mc:AlternateContent>
            </a:graphicData>
          </a:graphic>
        </p:graphicFrame>
      </p:grpSp>
      <p:grpSp>
        <p:nvGrpSpPr>
          <p:cNvPr id="14" name="组合 13"/>
          <p:cNvGrpSpPr/>
          <p:nvPr/>
        </p:nvGrpSpPr>
        <p:grpSpPr>
          <a:xfrm>
            <a:off x="2617950" y="3995753"/>
            <a:ext cx="4318465" cy="474662"/>
            <a:chOff x="2538659" y="4540585"/>
            <a:chExt cx="4318465" cy="474662"/>
          </a:xfrm>
        </p:grpSpPr>
        <p:graphicFrame>
          <p:nvGraphicFramePr>
            <p:cNvPr id="247817" name="Object 9"/>
            <p:cNvGraphicFramePr>
              <a:graphicFrameLocks noChangeAspect="1"/>
            </p:cNvGraphicFramePr>
            <p:nvPr/>
          </p:nvGraphicFramePr>
          <p:xfrm>
            <a:off x="3351924" y="4540585"/>
            <a:ext cx="3505200" cy="474662"/>
          </p:xfrm>
          <a:graphic>
            <a:graphicData uri="http://schemas.openxmlformats.org/presentationml/2006/ole">
              <mc:AlternateContent xmlns:mc="http://schemas.openxmlformats.org/markup-compatibility/2006">
                <mc:Choice xmlns:v="urn:schemas-microsoft-com:vml" Requires="v">
                  <p:oleObj name="Equation" r:id="rId18" imgW="1688760" imgH="228600" progId="Equation.DSMT4">
                    <p:embed/>
                  </p:oleObj>
                </mc:Choice>
                <mc:Fallback>
                  <p:oleObj name="Equation" r:id="rId18" imgW="1688760" imgH="228600" progId="Equation.DSMT4">
                    <p:embed/>
                    <p:pic>
                      <p:nvPicPr>
                        <p:cNvPr id="247817" name="Object 9"/>
                        <p:cNvPicPr>
                          <a:picLocks noChangeAspect="1" noChangeArrowheads="1"/>
                        </p:cNvPicPr>
                        <p:nvPr/>
                      </p:nvPicPr>
                      <p:blipFill>
                        <a:blip r:embed="rId19"/>
                        <a:srcRect/>
                        <a:stretch>
                          <a:fillRect/>
                        </a:stretch>
                      </p:blipFill>
                      <p:spPr bwMode="auto">
                        <a:xfrm>
                          <a:off x="3351924" y="4540585"/>
                          <a:ext cx="3505200" cy="474662"/>
                        </a:xfrm>
                        <a:prstGeom prst="rect">
                          <a:avLst/>
                        </a:prstGeom>
                        <a:noFill/>
                      </p:spPr>
                    </p:pic>
                  </p:oleObj>
                </mc:Fallback>
              </mc:AlternateContent>
            </a:graphicData>
          </a:graphic>
        </p:graphicFrame>
        <p:sp>
          <p:nvSpPr>
            <p:cNvPr id="13" name="矩形 12"/>
            <p:cNvSpPr/>
            <p:nvPr/>
          </p:nvSpPr>
          <p:spPr>
            <a:xfrm>
              <a:off x="2538659" y="4561317"/>
              <a:ext cx="442750" cy="400110"/>
            </a:xfrm>
            <a:prstGeom prst="rect">
              <a:avLst/>
            </a:prstGeom>
          </p:spPr>
          <p:txBody>
            <a:bodyPr wrap="none">
              <a:spAutoFit/>
            </a:bodyPr>
            <a:lstStyle/>
            <a:p>
              <a:r>
                <a:rPr lang="zh-CN" altLang="en-US" sz="2000" b="1" dirty="0"/>
                <a:t>故</a:t>
              </a:r>
            </a:p>
          </p:txBody>
        </p:sp>
      </p:grpSp>
      <p:grpSp>
        <p:nvGrpSpPr>
          <p:cNvPr id="16" name="组合 15"/>
          <p:cNvGrpSpPr/>
          <p:nvPr/>
        </p:nvGrpSpPr>
        <p:grpSpPr>
          <a:xfrm>
            <a:off x="2199624" y="4464656"/>
            <a:ext cx="6059337" cy="400110"/>
            <a:chOff x="2073443" y="5476875"/>
            <a:chExt cx="6059337" cy="400110"/>
          </a:xfrm>
        </p:grpSpPr>
        <p:sp>
          <p:nvSpPr>
            <p:cNvPr id="247819" name="Rectangle 11"/>
            <p:cNvSpPr>
              <a:spLocks noChangeArrowheads="1"/>
            </p:cNvSpPr>
            <p:nvPr/>
          </p:nvSpPr>
          <p:spPr bwMode="auto">
            <a:xfrm>
              <a:off x="2073443" y="5476875"/>
              <a:ext cx="59057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所以，</a:t>
              </a:r>
              <a:r>
                <a:rPr lang="en-US" altLang="zh-CN" sz="2000" i="1" dirty="0">
                  <a:ea typeface="+mn-ea"/>
                  <a:cs typeface="Times New Roman" panose="02020603050405020304" pitchFamily="18" charset="0"/>
                </a:rPr>
                <a:t>n</a:t>
              </a:r>
              <a:r>
                <a:rPr lang="zh-CN" altLang="en-US" sz="2000" dirty="0">
                  <a:latin typeface="+mn-ea"/>
                  <a:ea typeface="+mn-ea"/>
                </a:rPr>
                <a:t>阶方阵</a:t>
              </a:r>
              <a:r>
                <a:rPr lang="en-US" altLang="zh-CN" sz="2000" i="1" dirty="0">
                  <a:ea typeface="+mn-ea"/>
                  <a:cs typeface="Times New Roman" panose="02020603050405020304" pitchFamily="18" charset="0"/>
                </a:rPr>
                <a:t>A</a:t>
              </a:r>
              <a:r>
                <a:rPr lang="zh-CN" altLang="en-US" sz="2000" dirty="0">
                  <a:latin typeface="+mn-ea"/>
                  <a:ea typeface="+mn-ea"/>
                </a:rPr>
                <a:t>经有限次初等变换可化为单位矩阵</a:t>
              </a:r>
            </a:p>
          </p:txBody>
        </p:sp>
        <p:graphicFrame>
          <p:nvGraphicFramePr>
            <p:cNvPr id="27" name="对象 26"/>
            <p:cNvGraphicFramePr>
              <a:graphicFrameLocks noChangeAspect="1"/>
            </p:cNvGraphicFramePr>
            <p:nvPr/>
          </p:nvGraphicFramePr>
          <p:xfrm>
            <a:off x="7829512" y="5525296"/>
            <a:ext cx="303268" cy="303268"/>
          </p:xfrm>
          <a:graphic>
            <a:graphicData uri="http://schemas.openxmlformats.org/presentationml/2006/ole">
              <mc:AlternateContent xmlns:mc="http://schemas.openxmlformats.org/markup-compatibility/2006">
                <mc:Choice xmlns:v="urn:schemas-microsoft-com:vml" Requires="v">
                  <p:oleObj name="Equation" r:id="rId20" imgW="164880" imgH="164880" progId="Equation.DSMT4">
                    <p:embed/>
                  </p:oleObj>
                </mc:Choice>
                <mc:Fallback>
                  <p:oleObj name="Equation" r:id="rId20" imgW="164880" imgH="164880" progId="Equation.DSMT4">
                    <p:embed/>
                    <p:pic>
                      <p:nvPicPr>
                        <p:cNvPr id="27" name="对象 26"/>
                        <p:cNvPicPr>
                          <a:picLocks noChangeAspect="1" noChangeArrowheads="1"/>
                        </p:cNvPicPr>
                        <p:nvPr/>
                      </p:nvPicPr>
                      <p:blipFill>
                        <a:blip r:embed="rId21"/>
                        <a:srcRect/>
                        <a:stretch>
                          <a:fillRect/>
                        </a:stretch>
                      </p:blipFill>
                      <p:spPr bwMode="auto">
                        <a:xfrm>
                          <a:off x="7829512" y="5525296"/>
                          <a:ext cx="303268" cy="303268"/>
                        </a:xfrm>
                        <a:prstGeom prst="rect">
                          <a:avLst/>
                        </a:prstGeom>
                        <a:noFill/>
                      </p:spPr>
                    </p:pic>
                  </p:oleObj>
                </mc:Fallback>
              </mc:AlternateContent>
            </a:graphicData>
          </a:graphic>
        </p:graphicFrame>
      </p:grpSp>
      <p:grpSp>
        <p:nvGrpSpPr>
          <p:cNvPr id="17" name="组合 16"/>
          <p:cNvGrpSpPr/>
          <p:nvPr/>
        </p:nvGrpSpPr>
        <p:grpSpPr>
          <a:xfrm>
            <a:off x="2586592" y="4868639"/>
            <a:ext cx="6388777" cy="578307"/>
            <a:chOff x="2522214" y="5505918"/>
            <a:chExt cx="6388777" cy="578307"/>
          </a:xfrm>
        </p:grpSpPr>
        <p:graphicFrame>
          <p:nvGraphicFramePr>
            <p:cNvPr id="247818" name="Object 10"/>
            <p:cNvGraphicFramePr>
              <a:graphicFrameLocks noChangeAspect="1"/>
            </p:cNvGraphicFramePr>
            <p:nvPr/>
          </p:nvGraphicFramePr>
          <p:xfrm>
            <a:off x="3568602" y="5505918"/>
            <a:ext cx="5342389" cy="578307"/>
          </p:xfrm>
          <a:graphic>
            <a:graphicData uri="http://schemas.openxmlformats.org/presentationml/2006/ole">
              <mc:AlternateContent xmlns:mc="http://schemas.openxmlformats.org/markup-compatibility/2006">
                <mc:Choice xmlns:v="urn:schemas-microsoft-com:vml" Requires="v">
                  <p:oleObj name="Equation" r:id="rId22" imgW="2234880" imgH="241200" progId="Equation.DSMT4">
                    <p:embed/>
                  </p:oleObj>
                </mc:Choice>
                <mc:Fallback>
                  <p:oleObj name="Equation" r:id="rId22" imgW="2234880" imgH="241200" progId="Equation.DSMT4">
                    <p:embed/>
                    <p:pic>
                      <p:nvPicPr>
                        <p:cNvPr id="247818" name="Object 10"/>
                        <p:cNvPicPr>
                          <a:picLocks noChangeAspect="1" noChangeArrowheads="1"/>
                        </p:cNvPicPr>
                        <p:nvPr/>
                      </p:nvPicPr>
                      <p:blipFill>
                        <a:blip r:embed="rId23"/>
                        <a:srcRect/>
                        <a:stretch>
                          <a:fillRect/>
                        </a:stretch>
                      </p:blipFill>
                      <p:spPr bwMode="auto">
                        <a:xfrm>
                          <a:off x="3568602" y="5505918"/>
                          <a:ext cx="5342389" cy="578307"/>
                        </a:xfrm>
                        <a:prstGeom prst="rect">
                          <a:avLst/>
                        </a:prstGeom>
                        <a:noFill/>
                      </p:spPr>
                    </p:pic>
                  </p:oleObj>
                </mc:Fallback>
              </mc:AlternateContent>
            </a:graphicData>
          </a:graphic>
        </p:graphicFrame>
        <p:sp>
          <p:nvSpPr>
            <p:cNvPr id="29" name="矩形 28"/>
            <p:cNvSpPr/>
            <p:nvPr/>
          </p:nvSpPr>
          <p:spPr>
            <a:xfrm>
              <a:off x="2522214" y="5542969"/>
              <a:ext cx="700833" cy="400110"/>
            </a:xfrm>
            <a:prstGeom prst="rect">
              <a:avLst/>
            </a:prstGeom>
          </p:spPr>
          <p:txBody>
            <a:bodyPr wrap="none">
              <a:spAutoFit/>
            </a:bodyPr>
            <a:lstStyle/>
            <a:p>
              <a:r>
                <a:rPr lang="zh-CN" altLang="en-US" sz="2000" b="1" dirty="0"/>
                <a:t>即有</a:t>
              </a:r>
            </a:p>
          </p:txBody>
        </p:sp>
      </p:grpSp>
      <p:graphicFrame>
        <p:nvGraphicFramePr>
          <p:cNvPr id="32" name="Object 1027"/>
          <p:cNvGraphicFramePr>
            <a:graphicFrameLocks noChangeAspect="1"/>
          </p:cNvGraphicFramePr>
          <p:nvPr/>
        </p:nvGraphicFramePr>
        <p:xfrm>
          <a:off x="6849706" y="6227607"/>
          <a:ext cx="1816566" cy="509351"/>
        </p:xfrm>
        <a:graphic>
          <a:graphicData uri="http://schemas.openxmlformats.org/presentationml/2006/ole">
            <mc:AlternateContent xmlns:mc="http://schemas.openxmlformats.org/markup-compatibility/2006">
              <mc:Choice xmlns:v="urn:schemas-microsoft-com:vml" Requires="v">
                <p:oleObj name="Equation" r:id="rId24" imgW="812520" imgH="228600" progId="Equation.DSMT4">
                  <p:embed/>
                </p:oleObj>
              </mc:Choice>
              <mc:Fallback>
                <p:oleObj name="Equation" r:id="rId24" imgW="812520" imgH="228600" progId="Equation.DSMT4">
                  <p:embed/>
                  <p:pic>
                    <p:nvPicPr>
                      <p:cNvPr id="32" name="Object 102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49706" y="6227607"/>
                        <a:ext cx="1816566" cy="509351"/>
                      </a:xfrm>
                      <a:prstGeom prst="rect">
                        <a:avLst/>
                      </a:prstGeom>
                      <a:noFill/>
                    </p:spPr>
                  </p:pic>
                </p:oleObj>
              </mc:Fallback>
            </mc:AlternateContent>
          </a:graphicData>
        </a:graphic>
      </p:graphicFrame>
      <p:graphicFrame>
        <p:nvGraphicFramePr>
          <p:cNvPr id="33" name="Object 4"/>
          <p:cNvGraphicFramePr>
            <a:graphicFrameLocks noChangeAspect="1"/>
          </p:cNvGraphicFramePr>
          <p:nvPr/>
        </p:nvGraphicFramePr>
        <p:xfrm>
          <a:off x="2586592" y="5661399"/>
          <a:ext cx="5461000" cy="591108"/>
        </p:xfrm>
        <a:graphic>
          <a:graphicData uri="http://schemas.openxmlformats.org/presentationml/2006/ole">
            <mc:AlternateContent xmlns:mc="http://schemas.openxmlformats.org/markup-compatibility/2006">
              <mc:Choice xmlns:v="urn:schemas-microsoft-com:vml" Requires="v">
                <p:oleObj name="Equation" r:id="rId26" imgW="2819160" imgH="304560" progId="Equation.DSMT4">
                  <p:embed/>
                </p:oleObj>
              </mc:Choice>
              <mc:Fallback>
                <p:oleObj name="Equation" r:id="rId26" imgW="2819160" imgH="304560" progId="Equation.DSMT4">
                  <p:embed/>
                  <p:pic>
                    <p:nvPicPr>
                      <p:cNvPr id="33" name="Object 4"/>
                      <p:cNvPicPr>
                        <a:picLocks noChangeAspect="1" noChangeArrowheads="1"/>
                      </p:cNvPicPr>
                      <p:nvPr/>
                    </p:nvPicPr>
                    <p:blipFill>
                      <a:blip r:embed="rId27"/>
                      <a:srcRect/>
                      <a:stretch>
                        <a:fillRect/>
                      </a:stretch>
                    </p:blipFill>
                    <p:spPr bwMode="auto">
                      <a:xfrm>
                        <a:off x="2586592" y="5661399"/>
                        <a:ext cx="5461000" cy="591108"/>
                      </a:xfrm>
                      <a:prstGeom prst="rect">
                        <a:avLst/>
                      </a:prstGeom>
                      <a:noFill/>
                      <a:ln>
                        <a:noFill/>
                      </a:ln>
                      <a:effectLst/>
                    </p:spPr>
                  </p:pic>
                </p:oleObj>
              </mc:Fallback>
            </mc:AlternateContent>
          </a:graphicData>
        </a:graphic>
      </p:graphicFrame>
      <p:sp>
        <p:nvSpPr>
          <p:cNvPr id="34" name="Text Box 13"/>
          <p:cNvSpPr txBox="1">
            <a:spLocks noChangeArrowheads="1"/>
          </p:cNvSpPr>
          <p:nvPr/>
        </p:nvSpPr>
        <p:spPr bwMode="auto">
          <a:xfrm>
            <a:off x="2147283" y="5348068"/>
            <a:ext cx="52816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latin typeface="+mn-ea"/>
                <a:ea typeface="+mn-ea"/>
              </a:rPr>
              <a:t>初等方阵的逆矩阵任为初等方阵，从而有：</a:t>
            </a:r>
          </a:p>
        </p:txBody>
      </p:sp>
      <p:grpSp>
        <p:nvGrpSpPr>
          <p:cNvPr id="18" name="组合 17"/>
          <p:cNvGrpSpPr/>
          <p:nvPr/>
        </p:nvGrpSpPr>
        <p:grpSpPr>
          <a:xfrm>
            <a:off x="2185630" y="6230149"/>
            <a:ext cx="4759000" cy="436807"/>
            <a:chOff x="2185630" y="6230149"/>
            <a:chExt cx="4759000" cy="436807"/>
          </a:xfrm>
        </p:grpSpPr>
        <p:graphicFrame>
          <p:nvGraphicFramePr>
            <p:cNvPr id="31" name="Object 1025"/>
            <p:cNvGraphicFramePr>
              <a:graphicFrameLocks noChangeAspect="1"/>
            </p:cNvGraphicFramePr>
            <p:nvPr/>
          </p:nvGraphicFramePr>
          <p:xfrm>
            <a:off x="4912162" y="6235437"/>
            <a:ext cx="1249364" cy="431519"/>
          </p:xfrm>
          <a:graphic>
            <a:graphicData uri="http://schemas.openxmlformats.org/presentationml/2006/ole">
              <mc:AlternateContent xmlns:mc="http://schemas.openxmlformats.org/markup-compatibility/2006">
                <mc:Choice xmlns:v="urn:schemas-microsoft-com:vml" Requires="v">
                  <p:oleObj name="Equation" r:id="rId28" imgW="660240" imgH="228600" progId="Equation.DSMT4">
                    <p:embed/>
                  </p:oleObj>
                </mc:Choice>
                <mc:Fallback>
                  <p:oleObj name="Equation" r:id="rId28" imgW="660240" imgH="228600" progId="Equation.DSMT4">
                    <p:embed/>
                    <p:pic>
                      <p:nvPicPr>
                        <p:cNvPr id="31" name="Object 1025"/>
                        <p:cNvPicPr>
                          <a:picLocks noChangeAspect="1" noChangeArrowheads="1"/>
                        </p:cNvPicPr>
                        <p:nvPr/>
                      </p:nvPicPr>
                      <p:blipFill>
                        <a:blip r:embed="rId29"/>
                        <a:srcRect/>
                        <a:stretch>
                          <a:fillRect/>
                        </a:stretch>
                      </p:blipFill>
                      <p:spPr bwMode="auto">
                        <a:xfrm>
                          <a:off x="4912162" y="6235437"/>
                          <a:ext cx="1249364" cy="431519"/>
                        </a:xfrm>
                        <a:prstGeom prst="rect">
                          <a:avLst/>
                        </a:prstGeom>
                        <a:noFill/>
                      </p:spPr>
                    </p:pic>
                  </p:oleObj>
                </mc:Fallback>
              </mc:AlternateContent>
            </a:graphicData>
          </a:graphic>
        </p:graphicFrame>
        <p:sp>
          <p:nvSpPr>
            <p:cNvPr id="35" name="TextBox 17"/>
            <p:cNvSpPr txBox="1">
              <a:spLocks noChangeArrowheads="1"/>
            </p:cNvSpPr>
            <p:nvPr/>
          </p:nvSpPr>
          <p:spPr bwMode="auto">
            <a:xfrm>
              <a:off x="2185630" y="6230149"/>
              <a:ext cx="475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即存在若干个初等方阵           使得：</a:t>
              </a:r>
            </a:p>
          </p:txBody>
        </p:sp>
      </p:grpSp>
      <p:grpSp>
        <p:nvGrpSpPr>
          <p:cNvPr id="37" name="Group 54"/>
          <p:cNvGrpSpPr>
            <a:grpSpLocks/>
          </p:cNvGrpSpPr>
          <p:nvPr/>
        </p:nvGrpSpPr>
        <p:grpSpPr bwMode="auto">
          <a:xfrm>
            <a:off x="9939224" y="4263750"/>
            <a:ext cx="1263650" cy="1143000"/>
            <a:chOff x="4010" y="3024"/>
            <a:chExt cx="796" cy="720"/>
          </a:xfrm>
        </p:grpSpPr>
        <p:sp>
          <p:nvSpPr>
            <p:cNvPr id="38" name="Freeform 43"/>
            <p:cNvSpPr>
              <a:spLocks/>
            </p:cNvSpPr>
            <p:nvPr/>
          </p:nvSpPr>
          <p:spPr bwMode="auto">
            <a:xfrm>
              <a:off x="4471" y="3024"/>
              <a:ext cx="173" cy="161"/>
            </a:xfrm>
            <a:custGeom>
              <a:avLst/>
              <a:gdLst>
                <a:gd name="T0" fmla="*/ 250 w 517"/>
                <a:gd name="T1" fmla="*/ 1 h 484"/>
                <a:gd name="T2" fmla="*/ 203 w 517"/>
                <a:gd name="T3" fmla="*/ 10 h 484"/>
                <a:gd name="T4" fmla="*/ 159 w 517"/>
                <a:gd name="T5" fmla="*/ 30 h 484"/>
                <a:gd name="T6" fmla="*/ 121 w 517"/>
                <a:gd name="T7" fmla="*/ 55 h 484"/>
                <a:gd name="T8" fmla="*/ 88 w 517"/>
                <a:gd name="T9" fmla="*/ 88 h 484"/>
                <a:gd name="T10" fmla="*/ 63 w 517"/>
                <a:gd name="T11" fmla="*/ 126 h 484"/>
                <a:gd name="T12" fmla="*/ 43 w 517"/>
                <a:gd name="T13" fmla="*/ 170 h 484"/>
                <a:gd name="T14" fmla="*/ 34 w 517"/>
                <a:gd name="T15" fmla="*/ 218 h 484"/>
                <a:gd name="T16" fmla="*/ 0 w 517"/>
                <a:gd name="T17" fmla="*/ 377 h 484"/>
                <a:gd name="T18" fmla="*/ 68 w 517"/>
                <a:gd name="T19" fmla="*/ 366 h 484"/>
                <a:gd name="T20" fmla="*/ 87 w 517"/>
                <a:gd name="T21" fmla="*/ 393 h 484"/>
                <a:gd name="T22" fmla="*/ 109 w 517"/>
                <a:gd name="T23" fmla="*/ 417 h 484"/>
                <a:gd name="T24" fmla="*/ 133 w 517"/>
                <a:gd name="T25" fmla="*/ 438 h 484"/>
                <a:gd name="T26" fmla="*/ 162 w 517"/>
                <a:gd name="T27" fmla="*/ 456 h 484"/>
                <a:gd name="T28" fmla="*/ 191 w 517"/>
                <a:gd name="T29" fmla="*/ 469 h 484"/>
                <a:gd name="T30" fmla="*/ 223 w 517"/>
                <a:gd name="T31" fmla="*/ 479 h 484"/>
                <a:gd name="T32" fmla="*/ 257 w 517"/>
                <a:gd name="T33" fmla="*/ 484 h 484"/>
                <a:gd name="T34" fmla="*/ 299 w 517"/>
                <a:gd name="T35" fmla="*/ 483 h 484"/>
                <a:gd name="T36" fmla="*/ 347 w 517"/>
                <a:gd name="T37" fmla="*/ 474 h 484"/>
                <a:gd name="T38" fmla="*/ 391 w 517"/>
                <a:gd name="T39" fmla="*/ 454 h 484"/>
                <a:gd name="T40" fmla="*/ 429 w 517"/>
                <a:gd name="T41" fmla="*/ 429 h 484"/>
                <a:gd name="T42" fmla="*/ 461 w 517"/>
                <a:gd name="T43" fmla="*/ 396 h 484"/>
                <a:gd name="T44" fmla="*/ 487 w 517"/>
                <a:gd name="T45" fmla="*/ 358 h 484"/>
                <a:gd name="T46" fmla="*/ 506 w 517"/>
                <a:gd name="T47" fmla="*/ 314 h 484"/>
                <a:gd name="T48" fmla="*/ 515 w 517"/>
                <a:gd name="T49" fmla="*/ 266 h 484"/>
                <a:gd name="T50" fmla="*/ 515 w 517"/>
                <a:gd name="T51" fmla="*/ 218 h 484"/>
                <a:gd name="T52" fmla="*/ 506 w 517"/>
                <a:gd name="T53" fmla="*/ 170 h 484"/>
                <a:gd name="T54" fmla="*/ 487 w 517"/>
                <a:gd name="T55" fmla="*/ 126 h 484"/>
                <a:gd name="T56" fmla="*/ 461 w 517"/>
                <a:gd name="T57" fmla="*/ 88 h 484"/>
                <a:gd name="T58" fmla="*/ 429 w 517"/>
                <a:gd name="T59" fmla="*/ 55 h 484"/>
                <a:gd name="T60" fmla="*/ 391 w 517"/>
                <a:gd name="T61" fmla="*/ 30 h 484"/>
                <a:gd name="T62" fmla="*/ 347 w 517"/>
                <a:gd name="T63" fmla="*/ 10 h 484"/>
                <a:gd name="T64" fmla="*/ 299 w 517"/>
                <a:gd name="T65"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 h="484">
                  <a:moveTo>
                    <a:pt x="275" y="0"/>
                  </a:moveTo>
                  <a:lnTo>
                    <a:pt x="250" y="1"/>
                  </a:lnTo>
                  <a:lnTo>
                    <a:pt x="226" y="5"/>
                  </a:lnTo>
                  <a:lnTo>
                    <a:pt x="203" y="10"/>
                  </a:lnTo>
                  <a:lnTo>
                    <a:pt x="181" y="19"/>
                  </a:lnTo>
                  <a:lnTo>
                    <a:pt x="159" y="30"/>
                  </a:lnTo>
                  <a:lnTo>
                    <a:pt x="140" y="41"/>
                  </a:lnTo>
                  <a:lnTo>
                    <a:pt x="121" y="55"/>
                  </a:lnTo>
                  <a:lnTo>
                    <a:pt x="104" y="71"/>
                  </a:lnTo>
                  <a:lnTo>
                    <a:pt x="88" y="88"/>
                  </a:lnTo>
                  <a:lnTo>
                    <a:pt x="74" y="107"/>
                  </a:lnTo>
                  <a:lnTo>
                    <a:pt x="63" y="126"/>
                  </a:lnTo>
                  <a:lnTo>
                    <a:pt x="52" y="148"/>
                  </a:lnTo>
                  <a:lnTo>
                    <a:pt x="43" y="170"/>
                  </a:lnTo>
                  <a:lnTo>
                    <a:pt x="38" y="193"/>
                  </a:lnTo>
                  <a:lnTo>
                    <a:pt x="34" y="218"/>
                  </a:lnTo>
                  <a:lnTo>
                    <a:pt x="33" y="242"/>
                  </a:lnTo>
                  <a:lnTo>
                    <a:pt x="0" y="377"/>
                  </a:lnTo>
                  <a:lnTo>
                    <a:pt x="60" y="351"/>
                  </a:lnTo>
                  <a:lnTo>
                    <a:pt x="68" y="366"/>
                  </a:lnTo>
                  <a:lnTo>
                    <a:pt x="77" y="380"/>
                  </a:lnTo>
                  <a:lnTo>
                    <a:pt x="87" y="393"/>
                  </a:lnTo>
                  <a:lnTo>
                    <a:pt x="97" y="405"/>
                  </a:lnTo>
                  <a:lnTo>
                    <a:pt x="109" y="417"/>
                  </a:lnTo>
                  <a:lnTo>
                    <a:pt x="121" y="427"/>
                  </a:lnTo>
                  <a:lnTo>
                    <a:pt x="133" y="438"/>
                  </a:lnTo>
                  <a:lnTo>
                    <a:pt x="148" y="447"/>
                  </a:lnTo>
                  <a:lnTo>
                    <a:pt x="162" y="456"/>
                  </a:lnTo>
                  <a:lnTo>
                    <a:pt x="176" y="462"/>
                  </a:lnTo>
                  <a:lnTo>
                    <a:pt x="191" y="469"/>
                  </a:lnTo>
                  <a:lnTo>
                    <a:pt x="207" y="474"/>
                  </a:lnTo>
                  <a:lnTo>
                    <a:pt x="223" y="479"/>
                  </a:lnTo>
                  <a:lnTo>
                    <a:pt x="240" y="481"/>
                  </a:lnTo>
                  <a:lnTo>
                    <a:pt x="257" y="484"/>
                  </a:lnTo>
                  <a:lnTo>
                    <a:pt x="275" y="484"/>
                  </a:lnTo>
                  <a:lnTo>
                    <a:pt x="299" y="483"/>
                  </a:lnTo>
                  <a:lnTo>
                    <a:pt x="324" y="479"/>
                  </a:lnTo>
                  <a:lnTo>
                    <a:pt x="347" y="474"/>
                  </a:lnTo>
                  <a:lnTo>
                    <a:pt x="369" y="465"/>
                  </a:lnTo>
                  <a:lnTo>
                    <a:pt x="391" y="454"/>
                  </a:lnTo>
                  <a:lnTo>
                    <a:pt x="410" y="443"/>
                  </a:lnTo>
                  <a:lnTo>
                    <a:pt x="429" y="429"/>
                  </a:lnTo>
                  <a:lnTo>
                    <a:pt x="446" y="413"/>
                  </a:lnTo>
                  <a:lnTo>
                    <a:pt x="461" y="396"/>
                  </a:lnTo>
                  <a:lnTo>
                    <a:pt x="475" y="377"/>
                  </a:lnTo>
                  <a:lnTo>
                    <a:pt x="487" y="358"/>
                  </a:lnTo>
                  <a:lnTo>
                    <a:pt x="497" y="336"/>
                  </a:lnTo>
                  <a:lnTo>
                    <a:pt x="506" y="314"/>
                  </a:lnTo>
                  <a:lnTo>
                    <a:pt x="511" y="291"/>
                  </a:lnTo>
                  <a:lnTo>
                    <a:pt x="515" y="266"/>
                  </a:lnTo>
                  <a:lnTo>
                    <a:pt x="517" y="242"/>
                  </a:lnTo>
                  <a:lnTo>
                    <a:pt x="515" y="218"/>
                  </a:lnTo>
                  <a:lnTo>
                    <a:pt x="511" y="193"/>
                  </a:lnTo>
                  <a:lnTo>
                    <a:pt x="506" y="170"/>
                  </a:lnTo>
                  <a:lnTo>
                    <a:pt x="497" y="148"/>
                  </a:lnTo>
                  <a:lnTo>
                    <a:pt x="487" y="126"/>
                  </a:lnTo>
                  <a:lnTo>
                    <a:pt x="475" y="107"/>
                  </a:lnTo>
                  <a:lnTo>
                    <a:pt x="461" y="88"/>
                  </a:lnTo>
                  <a:lnTo>
                    <a:pt x="446" y="71"/>
                  </a:lnTo>
                  <a:lnTo>
                    <a:pt x="429" y="55"/>
                  </a:lnTo>
                  <a:lnTo>
                    <a:pt x="410" y="41"/>
                  </a:lnTo>
                  <a:lnTo>
                    <a:pt x="391" y="30"/>
                  </a:lnTo>
                  <a:lnTo>
                    <a:pt x="369" y="19"/>
                  </a:lnTo>
                  <a:lnTo>
                    <a:pt x="347" y="10"/>
                  </a:lnTo>
                  <a:lnTo>
                    <a:pt x="324" y="5"/>
                  </a:lnTo>
                  <a:lnTo>
                    <a:pt x="299" y="1"/>
                  </a:lnTo>
                  <a:lnTo>
                    <a:pt x="275"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44"/>
            <p:cNvSpPr>
              <a:spLocks/>
            </p:cNvSpPr>
            <p:nvPr/>
          </p:nvSpPr>
          <p:spPr bwMode="auto">
            <a:xfrm>
              <a:off x="4337" y="3724"/>
              <a:ext cx="151" cy="19"/>
            </a:xfrm>
            <a:custGeom>
              <a:avLst/>
              <a:gdLst>
                <a:gd name="T0" fmla="*/ 0 w 453"/>
                <a:gd name="T1" fmla="*/ 57 h 57"/>
                <a:gd name="T2" fmla="*/ 453 w 453"/>
                <a:gd name="T3" fmla="*/ 57 h 57"/>
                <a:gd name="T4" fmla="*/ 452 w 453"/>
                <a:gd name="T5" fmla="*/ 53 h 57"/>
                <a:gd name="T6" fmla="*/ 448 w 453"/>
                <a:gd name="T7" fmla="*/ 42 h 57"/>
                <a:gd name="T8" fmla="*/ 443 w 453"/>
                <a:gd name="T9" fmla="*/ 25 h 57"/>
                <a:gd name="T10" fmla="*/ 436 w 453"/>
                <a:gd name="T11" fmla="*/ 0 h 57"/>
                <a:gd name="T12" fmla="*/ 97 w 453"/>
                <a:gd name="T13" fmla="*/ 0 h 57"/>
                <a:gd name="T14" fmla="*/ 84 w 453"/>
                <a:gd name="T15" fmla="*/ 4 h 57"/>
                <a:gd name="T16" fmla="*/ 68 w 453"/>
                <a:gd name="T17" fmla="*/ 11 h 57"/>
                <a:gd name="T18" fmla="*/ 53 w 453"/>
                <a:gd name="T19" fmla="*/ 17 h 57"/>
                <a:gd name="T20" fmla="*/ 39 w 453"/>
                <a:gd name="T21" fmla="*/ 24 h 57"/>
                <a:gd name="T22" fmla="*/ 25 w 453"/>
                <a:gd name="T23" fmla="*/ 31 h 57"/>
                <a:gd name="T24" fmla="*/ 13 w 453"/>
                <a:gd name="T25" fmla="*/ 40 h 57"/>
                <a:gd name="T26" fmla="*/ 4 w 453"/>
                <a:gd name="T27" fmla="*/ 48 h 57"/>
                <a:gd name="T28" fmla="*/ 0 w 453"/>
                <a:gd name="T2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57">
                  <a:moveTo>
                    <a:pt x="0" y="57"/>
                  </a:moveTo>
                  <a:lnTo>
                    <a:pt x="453" y="57"/>
                  </a:lnTo>
                  <a:lnTo>
                    <a:pt x="452" y="53"/>
                  </a:lnTo>
                  <a:lnTo>
                    <a:pt x="448" y="42"/>
                  </a:lnTo>
                  <a:lnTo>
                    <a:pt x="443" y="25"/>
                  </a:lnTo>
                  <a:lnTo>
                    <a:pt x="436" y="0"/>
                  </a:lnTo>
                  <a:lnTo>
                    <a:pt x="97" y="0"/>
                  </a:lnTo>
                  <a:lnTo>
                    <a:pt x="84" y="4"/>
                  </a:lnTo>
                  <a:lnTo>
                    <a:pt x="68" y="11"/>
                  </a:lnTo>
                  <a:lnTo>
                    <a:pt x="53" y="17"/>
                  </a:lnTo>
                  <a:lnTo>
                    <a:pt x="39" y="24"/>
                  </a:lnTo>
                  <a:lnTo>
                    <a:pt x="25" y="31"/>
                  </a:lnTo>
                  <a:lnTo>
                    <a:pt x="13" y="40"/>
                  </a:lnTo>
                  <a:lnTo>
                    <a:pt x="4" y="48"/>
                  </a:lnTo>
                  <a:lnTo>
                    <a:pt x="0" y="5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45"/>
            <p:cNvSpPr>
              <a:spLocks/>
            </p:cNvSpPr>
            <p:nvPr/>
          </p:nvSpPr>
          <p:spPr bwMode="auto">
            <a:xfrm>
              <a:off x="4357" y="3139"/>
              <a:ext cx="374" cy="585"/>
            </a:xfrm>
            <a:custGeom>
              <a:avLst/>
              <a:gdLst>
                <a:gd name="T0" fmla="*/ 898 w 1122"/>
                <a:gd name="T1" fmla="*/ 5 h 1754"/>
                <a:gd name="T2" fmla="*/ 879 w 1122"/>
                <a:gd name="T3" fmla="*/ 46 h 1754"/>
                <a:gd name="T4" fmla="*/ 853 w 1122"/>
                <a:gd name="T5" fmla="*/ 84 h 1754"/>
                <a:gd name="T6" fmla="*/ 824 w 1122"/>
                <a:gd name="T7" fmla="*/ 117 h 1754"/>
                <a:gd name="T8" fmla="*/ 789 w 1122"/>
                <a:gd name="T9" fmla="*/ 145 h 1754"/>
                <a:gd name="T10" fmla="*/ 749 w 1122"/>
                <a:gd name="T11" fmla="*/ 169 h 1754"/>
                <a:gd name="T12" fmla="*/ 707 w 1122"/>
                <a:gd name="T13" fmla="*/ 187 h 1754"/>
                <a:gd name="T14" fmla="*/ 662 w 1122"/>
                <a:gd name="T15" fmla="*/ 197 h 1754"/>
                <a:gd name="T16" fmla="*/ 614 w 1122"/>
                <a:gd name="T17" fmla="*/ 201 h 1754"/>
                <a:gd name="T18" fmla="*/ 581 w 1122"/>
                <a:gd name="T19" fmla="*/ 200 h 1754"/>
                <a:gd name="T20" fmla="*/ 549 w 1122"/>
                <a:gd name="T21" fmla="*/ 193 h 1754"/>
                <a:gd name="T22" fmla="*/ 517 w 1122"/>
                <a:gd name="T23" fmla="*/ 184 h 1754"/>
                <a:gd name="T24" fmla="*/ 487 w 1122"/>
                <a:gd name="T25" fmla="*/ 172 h 1754"/>
                <a:gd name="T26" fmla="*/ 463 w 1122"/>
                <a:gd name="T27" fmla="*/ 223 h 1754"/>
                <a:gd name="T28" fmla="*/ 430 w 1122"/>
                <a:gd name="T29" fmla="*/ 296 h 1754"/>
                <a:gd name="T30" fmla="*/ 385 w 1122"/>
                <a:gd name="T31" fmla="*/ 353 h 1754"/>
                <a:gd name="T32" fmla="*/ 333 w 1122"/>
                <a:gd name="T33" fmla="*/ 395 h 1754"/>
                <a:gd name="T34" fmla="*/ 277 w 1122"/>
                <a:gd name="T35" fmla="*/ 425 h 1754"/>
                <a:gd name="T36" fmla="*/ 227 w 1122"/>
                <a:gd name="T37" fmla="*/ 444 h 1754"/>
                <a:gd name="T38" fmla="*/ 187 w 1122"/>
                <a:gd name="T39" fmla="*/ 454 h 1754"/>
                <a:gd name="T40" fmla="*/ 164 w 1122"/>
                <a:gd name="T41" fmla="*/ 460 h 1754"/>
                <a:gd name="T42" fmla="*/ 234 w 1122"/>
                <a:gd name="T43" fmla="*/ 698 h 1754"/>
                <a:gd name="T44" fmla="*/ 270 w 1122"/>
                <a:gd name="T45" fmla="*/ 699 h 1754"/>
                <a:gd name="T46" fmla="*/ 307 w 1122"/>
                <a:gd name="T47" fmla="*/ 695 h 1754"/>
                <a:gd name="T48" fmla="*/ 342 w 1122"/>
                <a:gd name="T49" fmla="*/ 687 h 1754"/>
                <a:gd name="T50" fmla="*/ 375 w 1122"/>
                <a:gd name="T51" fmla="*/ 678 h 1754"/>
                <a:gd name="T52" fmla="*/ 403 w 1122"/>
                <a:gd name="T53" fmla="*/ 668 h 1754"/>
                <a:gd name="T54" fmla="*/ 425 w 1122"/>
                <a:gd name="T55" fmla="*/ 659 h 1754"/>
                <a:gd name="T56" fmla="*/ 441 w 1122"/>
                <a:gd name="T57" fmla="*/ 653 h 1754"/>
                <a:gd name="T58" fmla="*/ 446 w 1122"/>
                <a:gd name="T59" fmla="*/ 650 h 1754"/>
                <a:gd name="T60" fmla="*/ 427 w 1122"/>
                <a:gd name="T61" fmla="*/ 691 h 1754"/>
                <a:gd name="T62" fmla="*/ 411 w 1122"/>
                <a:gd name="T63" fmla="*/ 754 h 1754"/>
                <a:gd name="T64" fmla="*/ 402 w 1122"/>
                <a:gd name="T65" fmla="*/ 811 h 1754"/>
                <a:gd name="T66" fmla="*/ 398 w 1122"/>
                <a:gd name="T67" fmla="*/ 835 h 1754"/>
                <a:gd name="T68" fmla="*/ 220 w 1122"/>
                <a:gd name="T69" fmla="*/ 924 h 1754"/>
                <a:gd name="T70" fmla="*/ 101 w 1122"/>
                <a:gd name="T71" fmla="*/ 1052 h 1754"/>
                <a:gd name="T72" fmla="*/ 33 w 1122"/>
                <a:gd name="T73" fmla="*/ 1202 h 1754"/>
                <a:gd name="T74" fmla="*/ 3 w 1122"/>
                <a:gd name="T75" fmla="*/ 1359 h 1754"/>
                <a:gd name="T76" fmla="*/ 0 w 1122"/>
                <a:gd name="T77" fmla="*/ 1509 h 1754"/>
                <a:gd name="T78" fmla="*/ 12 w 1122"/>
                <a:gd name="T79" fmla="*/ 1635 h 1754"/>
                <a:gd name="T80" fmla="*/ 28 w 1122"/>
                <a:gd name="T81" fmla="*/ 1722 h 1754"/>
                <a:gd name="T82" fmla="*/ 36 w 1122"/>
                <a:gd name="T83" fmla="*/ 1754 h 1754"/>
                <a:gd name="T84" fmla="*/ 343 w 1122"/>
                <a:gd name="T85" fmla="*/ 1663 h 1754"/>
                <a:gd name="T86" fmla="*/ 313 w 1122"/>
                <a:gd name="T87" fmla="*/ 1502 h 1754"/>
                <a:gd name="T88" fmla="*/ 317 w 1122"/>
                <a:gd name="T89" fmla="*/ 1370 h 1754"/>
                <a:gd name="T90" fmla="*/ 347 w 1122"/>
                <a:gd name="T91" fmla="*/ 1263 h 1754"/>
                <a:gd name="T92" fmla="*/ 391 w 1122"/>
                <a:gd name="T93" fmla="*/ 1182 h 1754"/>
                <a:gd name="T94" fmla="*/ 439 w 1122"/>
                <a:gd name="T95" fmla="*/ 1124 h 1754"/>
                <a:gd name="T96" fmla="*/ 482 w 1122"/>
                <a:gd name="T97" fmla="*/ 1086 h 1754"/>
                <a:gd name="T98" fmla="*/ 508 w 1122"/>
                <a:gd name="T99" fmla="*/ 1070 h 1754"/>
                <a:gd name="T100" fmla="*/ 1090 w 1122"/>
                <a:gd name="T101" fmla="*/ 1067 h 1754"/>
                <a:gd name="T102" fmla="*/ 1120 w 1122"/>
                <a:gd name="T103" fmla="*/ 844 h 1754"/>
                <a:gd name="T104" fmla="*/ 1117 w 1122"/>
                <a:gd name="T105" fmla="*/ 641 h 1754"/>
                <a:gd name="T106" fmla="*/ 1090 w 1122"/>
                <a:gd name="T107" fmla="*/ 460 h 1754"/>
                <a:gd name="T108" fmla="*/ 1049 w 1122"/>
                <a:gd name="T109" fmla="*/ 304 h 1754"/>
                <a:gd name="T110" fmla="*/ 1003 w 1122"/>
                <a:gd name="T111" fmla="*/ 176 h 1754"/>
                <a:gd name="T112" fmla="*/ 958 w 1122"/>
                <a:gd name="T113" fmla="*/ 80 h 1754"/>
                <a:gd name="T114" fmla="*/ 924 w 1122"/>
                <a:gd name="T115" fmla="*/ 21 h 1754"/>
                <a:gd name="T116" fmla="*/ 911 w 1122"/>
                <a:gd name="T117" fmla="*/ 0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2" h="1754">
                  <a:moveTo>
                    <a:pt x="911" y="0"/>
                  </a:moveTo>
                  <a:lnTo>
                    <a:pt x="898" y="5"/>
                  </a:lnTo>
                  <a:lnTo>
                    <a:pt x="889" y="26"/>
                  </a:lnTo>
                  <a:lnTo>
                    <a:pt x="879" y="46"/>
                  </a:lnTo>
                  <a:lnTo>
                    <a:pt x="868" y="66"/>
                  </a:lnTo>
                  <a:lnTo>
                    <a:pt x="853" y="84"/>
                  </a:lnTo>
                  <a:lnTo>
                    <a:pt x="839" y="102"/>
                  </a:lnTo>
                  <a:lnTo>
                    <a:pt x="824" y="117"/>
                  </a:lnTo>
                  <a:lnTo>
                    <a:pt x="807" y="133"/>
                  </a:lnTo>
                  <a:lnTo>
                    <a:pt x="789" y="145"/>
                  </a:lnTo>
                  <a:lnTo>
                    <a:pt x="770" y="158"/>
                  </a:lnTo>
                  <a:lnTo>
                    <a:pt x="749" y="169"/>
                  </a:lnTo>
                  <a:lnTo>
                    <a:pt x="729" y="179"/>
                  </a:lnTo>
                  <a:lnTo>
                    <a:pt x="707" y="187"/>
                  </a:lnTo>
                  <a:lnTo>
                    <a:pt x="685" y="193"/>
                  </a:lnTo>
                  <a:lnTo>
                    <a:pt x="662" y="197"/>
                  </a:lnTo>
                  <a:lnTo>
                    <a:pt x="639" y="200"/>
                  </a:lnTo>
                  <a:lnTo>
                    <a:pt x="614" y="201"/>
                  </a:lnTo>
                  <a:lnTo>
                    <a:pt x="598" y="201"/>
                  </a:lnTo>
                  <a:lnTo>
                    <a:pt x="581" y="200"/>
                  </a:lnTo>
                  <a:lnTo>
                    <a:pt x="564" y="197"/>
                  </a:lnTo>
                  <a:lnTo>
                    <a:pt x="549" y="193"/>
                  </a:lnTo>
                  <a:lnTo>
                    <a:pt x="532" y="189"/>
                  </a:lnTo>
                  <a:lnTo>
                    <a:pt x="517" y="184"/>
                  </a:lnTo>
                  <a:lnTo>
                    <a:pt x="501" y="179"/>
                  </a:lnTo>
                  <a:lnTo>
                    <a:pt x="487" y="172"/>
                  </a:lnTo>
                  <a:lnTo>
                    <a:pt x="470" y="179"/>
                  </a:lnTo>
                  <a:lnTo>
                    <a:pt x="463" y="223"/>
                  </a:lnTo>
                  <a:lnTo>
                    <a:pt x="448" y="261"/>
                  </a:lnTo>
                  <a:lnTo>
                    <a:pt x="430" y="296"/>
                  </a:lnTo>
                  <a:lnTo>
                    <a:pt x="410" y="326"/>
                  </a:lnTo>
                  <a:lnTo>
                    <a:pt x="385" y="353"/>
                  </a:lnTo>
                  <a:lnTo>
                    <a:pt x="360" y="375"/>
                  </a:lnTo>
                  <a:lnTo>
                    <a:pt x="333" y="395"/>
                  </a:lnTo>
                  <a:lnTo>
                    <a:pt x="304" y="411"/>
                  </a:lnTo>
                  <a:lnTo>
                    <a:pt x="277" y="425"/>
                  </a:lnTo>
                  <a:lnTo>
                    <a:pt x="252" y="435"/>
                  </a:lnTo>
                  <a:lnTo>
                    <a:pt x="227" y="444"/>
                  </a:lnTo>
                  <a:lnTo>
                    <a:pt x="205" y="451"/>
                  </a:lnTo>
                  <a:lnTo>
                    <a:pt x="187" y="454"/>
                  </a:lnTo>
                  <a:lnTo>
                    <a:pt x="173" y="457"/>
                  </a:lnTo>
                  <a:lnTo>
                    <a:pt x="164" y="460"/>
                  </a:lnTo>
                  <a:lnTo>
                    <a:pt x="162" y="460"/>
                  </a:lnTo>
                  <a:lnTo>
                    <a:pt x="234" y="698"/>
                  </a:lnTo>
                  <a:lnTo>
                    <a:pt x="252" y="699"/>
                  </a:lnTo>
                  <a:lnTo>
                    <a:pt x="270" y="699"/>
                  </a:lnTo>
                  <a:lnTo>
                    <a:pt x="288" y="698"/>
                  </a:lnTo>
                  <a:lnTo>
                    <a:pt x="307" y="695"/>
                  </a:lnTo>
                  <a:lnTo>
                    <a:pt x="325" y="691"/>
                  </a:lnTo>
                  <a:lnTo>
                    <a:pt x="342" y="687"/>
                  </a:lnTo>
                  <a:lnTo>
                    <a:pt x="358" y="684"/>
                  </a:lnTo>
                  <a:lnTo>
                    <a:pt x="375" y="678"/>
                  </a:lnTo>
                  <a:lnTo>
                    <a:pt x="389" y="673"/>
                  </a:lnTo>
                  <a:lnTo>
                    <a:pt x="403" y="668"/>
                  </a:lnTo>
                  <a:lnTo>
                    <a:pt x="415" y="663"/>
                  </a:lnTo>
                  <a:lnTo>
                    <a:pt x="425" y="659"/>
                  </a:lnTo>
                  <a:lnTo>
                    <a:pt x="434" y="655"/>
                  </a:lnTo>
                  <a:lnTo>
                    <a:pt x="441" y="653"/>
                  </a:lnTo>
                  <a:lnTo>
                    <a:pt x="445" y="651"/>
                  </a:lnTo>
                  <a:lnTo>
                    <a:pt x="446" y="650"/>
                  </a:lnTo>
                  <a:lnTo>
                    <a:pt x="436" y="667"/>
                  </a:lnTo>
                  <a:lnTo>
                    <a:pt x="427" y="691"/>
                  </a:lnTo>
                  <a:lnTo>
                    <a:pt x="418" y="722"/>
                  </a:lnTo>
                  <a:lnTo>
                    <a:pt x="411" y="754"/>
                  </a:lnTo>
                  <a:lnTo>
                    <a:pt x="406" y="785"/>
                  </a:lnTo>
                  <a:lnTo>
                    <a:pt x="402" y="811"/>
                  </a:lnTo>
                  <a:lnTo>
                    <a:pt x="400" y="829"/>
                  </a:lnTo>
                  <a:lnTo>
                    <a:pt x="398" y="835"/>
                  </a:lnTo>
                  <a:lnTo>
                    <a:pt x="301" y="874"/>
                  </a:lnTo>
                  <a:lnTo>
                    <a:pt x="220" y="924"/>
                  </a:lnTo>
                  <a:lnTo>
                    <a:pt x="153" y="985"/>
                  </a:lnTo>
                  <a:lnTo>
                    <a:pt x="101" y="1052"/>
                  </a:lnTo>
                  <a:lnTo>
                    <a:pt x="61" y="1125"/>
                  </a:lnTo>
                  <a:lnTo>
                    <a:pt x="33" y="1202"/>
                  </a:lnTo>
                  <a:lnTo>
                    <a:pt x="14" y="1281"/>
                  </a:lnTo>
                  <a:lnTo>
                    <a:pt x="3" y="1359"/>
                  </a:lnTo>
                  <a:lnTo>
                    <a:pt x="0" y="1437"/>
                  </a:lnTo>
                  <a:lnTo>
                    <a:pt x="0" y="1509"/>
                  </a:lnTo>
                  <a:lnTo>
                    <a:pt x="5" y="1576"/>
                  </a:lnTo>
                  <a:lnTo>
                    <a:pt x="12" y="1635"/>
                  </a:lnTo>
                  <a:lnTo>
                    <a:pt x="20" y="1685"/>
                  </a:lnTo>
                  <a:lnTo>
                    <a:pt x="28" y="1722"/>
                  </a:lnTo>
                  <a:lnTo>
                    <a:pt x="33" y="1745"/>
                  </a:lnTo>
                  <a:lnTo>
                    <a:pt x="36" y="1754"/>
                  </a:lnTo>
                  <a:lnTo>
                    <a:pt x="375" y="1754"/>
                  </a:lnTo>
                  <a:lnTo>
                    <a:pt x="343" y="1663"/>
                  </a:lnTo>
                  <a:lnTo>
                    <a:pt x="324" y="1578"/>
                  </a:lnTo>
                  <a:lnTo>
                    <a:pt x="313" y="1502"/>
                  </a:lnTo>
                  <a:lnTo>
                    <a:pt x="312" y="1431"/>
                  </a:lnTo>
                  <a:lnTo>
                    <a:pt x="317" y="1370"/>
                  </a:lnTo>
                  <a:lnTo>
                    <a:pt x="330" y="1313"/>
                  </a:lnTo>
                  <a:lnTo>
                    <a:pt x="347" y="1263"/>
                  </a:lnTo>
                  <a:lnTo>
                    <a:pt x="369" y="1219"/>
                  </a:lnTo>
                  <a:lnTo>
                    <a:pt x="391" y="1182"/>
                  </a:lnTo>
                  <a:lnTo>
                    <a:pt x="415" y="1151"/>
                  </a:lnTo>
                  <a:lnTo>
                    <a:pt x="439" y="1124"/>
                  </a:lnTo>
                  <a:lnTo>
                    <a:pt x="463" y="1103"/>
                  </a:lnTo>
                  <a:lnTo>
                    <a:pt x="482" y="1086"/>
                  </a:lnTo>
                  <a:lnTo>
                    <a:pt x="497" y="1076"/>
                  </a:lnTo>
                  <a:lnTo>
                    <a:pt x="508" y="1070"/>
                  </a:lnTo>
                  <a:lnTo>
                    <a:pt x="511" y="1067"/>
                  </a:lnTo>
                  <a:lnTo>
                    <a:pt x="1090" y="1067"/>
                  </a:lnTo>
                  <a:lnTo>
                    <a:pt x="1109" y="954"/>
                  </a:lnTo>
                  <a:lnTo>
                    <a:pt x="1120" y="844"/>
                  </a:lnTo>
                  <a:lnTo>
                    <a:pt x="1122" y="740"/>
                  </a:lnTo>
                  <a:lnTo>
                    <a:pt x="1117" y="641"/>
                  </a:lnTo>
                  <a:lnTo>
                    <a:pt x="1107" y="547"/>
                  </a:lnTo>
                  <a:lnTo>
                    <a:pt x="1090" y="460"/>
                  </a:lnTo>
                  <a:lnTo>
                    <a:pt x="1071" y="378"/>
                  </a:lnTo>
                  <a:lnTo>
                    <a:pt x="1049" y="304"/>
                  </a:lnTo>
                  <a:lnTo>
                    <a:pt x="1026" y="236"/>
                  </a:lnTo>
                  <a:lnTo>
                    <a:pt x="1003" y="176"/>
                  </a:lnTo>
                  <a:lnTo>
                    <a:pt x="979" y="124"/>
                  </a:lnTo>
                  <a:lnTo>
                    <a:pt x="958" y="80"/>
                  </a:lnTo>
                  <a:lnTo>
                    <a:pt x="938" y="46"/>
                  </a:lnTo>
                  <a:lnTo>
                    <a:pt x="924" y="21"/>
                  </a:lnTo>
                  <a:lnTo>
                    <a:pt x="915" y="5"/>
                  </a:lnTo>
                  <a:lnTo>
                    <a:pt x="911"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46"/>
            <p:cNvSpPr>
              <a:spLocks/>
            </p:cNvSpPr>
            <p:nvPr/>
          </p:nvSpPr>
          <p:spPr bwMode="auto">
            <a:xfrm>
              <a:off x="4500" y="3304"/>
              <a:ext cx="306" cy="250"/>
            </a:xfrm>
            <a:custGeom>
              <a:avLst/>
              <a:gdLst>
                <a:gd name="T0" fmla="*/ 777 w 918"/>
                <a:gd name="T1" fmla="*/ 0 h 750"/>
                <a:gd name="T2" fmla="*/ 734 w 918"/>
                <a:gd name="T3" fmla="*/ 0 h 750"/>
                <a:gd name="T4" fmla="*/ 743 w 918"/>
                <a:gd name="T5" fmla="*/ 64 h 750"/>
                <a:gd name="T6" fmla="*/ 751 w 918"/>
                <a:gd name="T7" fmla="*/ 130 h 750"/>
                <a:gd name="T8" fmla="*/ 755 w 918"/>
                <a:gd name="T9" fmla="*/ 200 h 750"/>
                <a:gd name="T10" fmla="*/ 756 w 918"/>
                <a:gd name="T11" fmla="*/ 272 h 750"/>
                <a:gd name="T12" fmla="*/ 753 w 918"/>
                <a:gd name="T13" fmla="*/ 347 h 750"/>
                <a:gd name="T14" fmla="*/ 748 w 918"/>
                <a:gd name="T15" fmla="*/ 423 h 750"/>
                <a:gd name="T16" fmla="*/ 738 w 918"/>
                <a:gd name="T17" fmla="*/ 503 h 750"/>
                <a:gd name="T18" fmla="*/ 723 w 918"/>
                <a:gd name="T19" fmla="*/ 584 h 750"/>
                <a:gd name="T20" fmla="*/ 712 w 918"/>
                <a:gd name="T21" fmla="*/ 634 h 750"/>
                <a:gd name="T22" fmla="*/ 662 w 918"/>
                <a:gd name="T23" fmla="*/ 634 h 750"/>
                <a:gd name="T24" fmla="*/ 101 w 918"/>
                <a:gd name="T25" fmla="*/ 634 h 750"/>
                <a:gd name="T26" fmla="*/ 92 w 918"/>
                <a:gd name="T27" fmla="*/ 641 h 750"/>
                <a:gd name="T28" fmla="*/ 82 w 918"/>
                <a:gd name="T29" fmla="*/ 648 h 750"/>
                <a:gd name="T30" fmla="*/ 69 w 918"/>
                <a:gd name="T31" fmla="*/ 659 h 750"/>
                <a:gd name="T32" fmla="*/ 56 w 918"/>
                <a:gd name="T33" fmla="*/ 672 h 750"/>
                <a:gd name="T34" fmla="*/ 42 w 918"/>
                <a:gd name="T35" fmla="*/ 686 h 750"/>
                <a:gd name="T36" fmla="*/ 28 w 918"/>
                <a:gd name="T37" fmla="*/ 702 h 750"/>
                <a:gd name="T38" fmla="*/ 14 w 918"/>
                <a:gd name="T39" fmla="*/ 722 h 750"/>
                <a:gd name="T40" fmla="*/ 0 w 918"/>
                <a:gd name="T41" fmla="*/ 744 h 750"/>
                <a:gd name="T42" fmla="*/ 0 w 918"/>
                <a:gd name="T43" fmla="*/ 745 h 750"/>
                <a:gd name="T44" fmla="*/ 0 w 918"/>
                <a:gd name="T45" fmla="*/ 746 h 750"/>
                <a:gd name="T46" fmla="*/ 0 w 918"/>
                <a:gd name="T47" fmla="*/ 749 h 750"/>
                <a:gd name="T48" fmla="*/ 0 w 918"/>
                <a:gd name="T49" fmla="*/ 750 h 750"/>
                <a:gd name="T50" fmla="*/ 852 w 918"/>
                <a:gd name="T51" fmla="*/ 750 h 750"/>
                <a:gd name="T52" fmla="*/ 855 w 918"/>
                <a:gd name="T53" fmla="*/ 749 h 750"/>
                <a:gd name="T54" fmla="*/ 860 w 918"/>
                <a:gd name="T55" fmla="*/ 742 h 750"/>
                <a:gd name="T56" fmla="*/ 868 w 918"/>
                <a:gd name="T57" fmla="*/ 733 h 750"/>
                <a:gd name="T58" fmla="*/ 878 w 918"/>
                <a:gd name="T59" fmla="*/ 718 h 750"/>
                <a:gd name="T60" fmla="*/ 888 w 918"/>
                <a:gd name="T61" fmla="*/ 699 h 750"/>
                <a:gd name="T62" fmla="*/ 899 w 918"/>
                <a:gd name="T63" fmla="*/ 673 h 750"/>
                <a:gd name="T64" fmla="*/ 908 w 918"/>
                <a:gd name="T65" fmla="*/ 641 h 750"/>
                <a:gd name="T66" fmla="*/ 915 w 918"/>
                <a:gd name="T67" fmla="*/ 602 h 750"/>
                <a:gd name="T68" fmla="*/ 918 w 918"/>
                <a:gd name="T69" fmla="*/ 557 h 750"/>
                <a:gd name="T70" fmla="*/ 918 w 918"/>
                <a:gd name="T71" fmla="*/ 503 h 750"/>
                <a:gd name="T72" fmla="*/ 913 w 918"/>
                <a:gd name="T73" fmla="*/ 442 h 750"/>
                <a:gd name="T74" fmla="*/ 901 w 918"/>
                <a:gd name="T75" fmla="*/ 373 h 750"/>
                <a:gd name="T76" fmla="*/ 883 w 918"/>
                <a:gd name="T77" fmla="*/ 294 h 750"/>
                <a:gd name="T78" fmla="*/ 856 w 918"/>
                <a:gd name="T79" fmla="*/ 206 h 750"/>
                <a:gd name="T80" fmla="*/ 822 w 918"/>
                <a:gd name="T81" fmla="*/ 108 h 750"/>
                <a:gd name="T82" fmla="*/ 777 w 918"/>
                <a:gd name="T83" fmla="*/ 0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8" h="750">
                  <a:moveTo>
                    <a:pt x="777" y="0"/>
                  </a:moveTo>
                  <a:lnTo>
                    <a:pt x="734" y="0"/>
                  </a:lnTo>
                  <a:lnTo>
                    <a:pt x="743" y="64"/>
                  </a:lnTo>
                  <a:lnTo>
                    <a:pt x="751" y="130"/>
                  </a:lnTo>
                  <a:lnTo>
                    <a:pt x="755" y="200"/>
                  </a:lnTo>
                  <a:lnTo>
                    <a:pt x="756" y="272"/>
                  </a:lnTo>
                  <a:lnTo>
                    <a:pt x="753" y="347"/>
                  </a:lnTo>
                  <a:lnTo>
                    <a:pt x="748" y="423"/>
                  </a:lnTo>
                  <a:lnTo>
                    <a:pt x="738" y="503"/>
                  </a:lnTo>
                  <a:lnTo>
                    <a:pt x="723" y="584"/>
                  </a:lnTo>
                  <a:lnTo>
                    <a:pt x="712" y="634"/>
                  </a:lnTo>
                  <a:lnTo>
                    <a:pt x="662" y="634"/>
                  </a:lnTo>
                  <a:lnTo>
                    <a:pt x="101" y="634"/>
                  </a:lnTo>
                  <a:lnTo>
                    <a:pt x="92" y="641"/>
                  </a:lnTo>
                  <a:lnTo>
                    <a:pt x="82" y="648"/>
                  </a:lnTo>
                  <a:lnTo>
                    <a:pt x="69" y="659"/>
                  </a:lnTo>
                  <a:lnTo>
                    <a:pt x="56" y="672"/>
                  </a:lnTo>
                  <a:lnTo>
                    <a:pt x="42" y="686"/>
                  </a:lnTo>
                  <a:lnTo>
                    <a:pt x="28" y="702"/>
                  </a:lnTo>
                  <a:lnTo>
                    <a:pt x="14" y="722"/>
                  </a:lnTo>
                  <a:lnTo>
                    <a:pt x="0" y="744"/>
                  </a:lnTo>
                  <a:lnTo>
                    <a:pt x="0" y="745"/>
                  </a:lnTo>
                  <a:lnTo>
                    <a:pt x="0" y="746"/>
                  </a:lnTo>
                  <a:lnTo>
                    <a:pt x="0" y="749"/>
                  </a:lnTo>
                  <a:lnTo>
                    <a:pt x="0" y="750"/>
                  </a:lnTo>
                  <a:lnTo>
                    <a:pt x="852" y="750"/>
                  </a:lnTo>
                  <a:lnTo>
                    <a:pt x="855" y="749"/>
                  </a:lnTo>
                  <a:lnTo>
                    <a:pt x="860" y="742"/>
                  </a:lnTo>
                  <a:lnTo>
                    <a:pt x="868" y="733"/>
                  </a:lnTo>
                  <a:lnTo>
                    <a:pt x="878" y="718"/>
                  </a:lnTo>
                  <a:lnTo>
                    <a:pt x="888" y="699"/>
                  </a:lnTo>
                  <a:lnTo>
                    <a:pt x="899" y="673"/>
                  </a:lnTo>
                  <a:lnTo>
                    <a:pt x="908" y="641"/>
                  </a:lnTo>
                  <a:lnTo>
                    <a:pt x="915" y="602"/>
                  </a:lnTo>
                  <a:lnTo>
                    <a:pt x="918" y="557"/>
                  </a:lnTo>
                  <a:lnTo>
                    <a:pt x="918" y="503"/>
                  </a:lnTo>
                  <a:lnTo>
                    <a:pt x="913" y="442"/>
                  </a:lnTo>
                  <a:lnTo>
                    <a:pt x="901" y="373"/>
                  </a:lnTo>
                  <a:lnTo>
                    <a:pt x="883" y="294"/>
                  </a:lnTo>
                  <a:lnTo>
                    <a:pt x="856" y="206"/>
                  </a:lnTo>
                  <a:lnTo>
                    <a:pt x="822" y="108"/>
                  </a:lnTo>
                  <a:lnTo>
                    <a:pt x="777"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Rectangle 47"/>
            <p:cNvSpPr>
              <a:spLocks noChangeArrowheads="1"/>
            </p:cNvSpPr>
            <p:nvPr/>
          </p:nvSpPr>
          <p:spPr bwMode="auto">
            <a:xfrm>
              <a:off x="4500" y="3575"/>
              <a:ext cx="240" cy="32"/>
            </a:xfrm>
            <a:prstGeom prst="rect">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 name="Freeform 48"/>
            <p:cNvSpPr>
              <a:spLocks/>
            </p:cNvSpPr>
            <p:nvPr/>
          </p:nvSpPr>
          <p:spPr bwMode="auto">
            <a:xfrm>
              <a:off x="4520" y="3625"/>
              <a:ext cx="198" cy="119"/>
            </a:xfrm>
            <a:custGeom>
              <a:avLst/>
              <a:gdLst>
                <a:gd name="T0" fmla="*/ 500 w 594"/>
                <a:gd name="T1" fmla="*/ 219 h 356"/>
                <a:gd name="T2" fmla="*/ 459 w 594"/>
                <a:gd name="T3" fmla="*/ 190 h 356"/>
                <a:gd name="T4" fmla="*/ 414 w 594"/>
                <a:gd name="T5" fmla="*/ 168 h 356"/>
                <a:gd name="T6" fmla="*/ 367 w 594"/>
                <a:gd name="T7" fmla="*/ 152 h 356"/>
                <a:gd name="T8" fmla="*/ 342 w 594"/>
                <a:gd name="T9" fmla="*/ 0 h 356"/>
                <a:gd name="T10" fmla="*/ 247 w 594"/>
                <a:gd name="T11" fmla="*/ 148 h 356"/>
                <a:gd name="T12" fmla="*/ 205 w 594"/>
                <a:gd name="T13" fmla="*/ 159 h 356"/>
                <a:gd name="T14" fmla="*/ 165 w 594"/>
                <a:gd name="T15" fmla="*/ 174 h 356"/>
                <a:gd name="T16" fmla="*/ 128 w 594"/>
                <a:gd name="T17" fmla="*/ 195 h 356"/>
                <a:gd name="T18" fmla="*/ 94 w 594"/>
                <a:gd name="T19" fmla="*/ 219 h 356"/>
                <a:gd name="T20" fmla="*/ 65 w 594"/>
                <a:gd name="T21" fmla="*/ 249 h 356"/>
                <a:gd name="T22" fmla="*/ 39 w 594"/>
                <a:gd name="T23" fmla="*/ 281 h 356"/>
                <a:gd name="T24" fmla="*/ 17 w 594"/>
                <a:gd name="T25" fmla="*/ 317 h 356"/>
                <a:gd name="T26" fmla="*/ 0 w 594"/>
                <a:gd name="T27" fmla="*/ 356 h 356"/>
                <a:gd name="T28" fmla="*/ 101 w 594"/>
                <a:gd name="T29" fmla="*/ 348 h 356"/>
                <a:gd name="T30" fmla="*/ 110 w 594"/>
                <a:gd name="T31" fmla="*/ 334 h 356"/>
                <a:gd name="T32" fmla="*/ 120 w 594"/>
                <a:gd name="T33" fmla="*/ 320 h 356"/>
                <a:gd name="T34" fmla="*/ 131 w 594"/>
                <a:gd name="T35" fmla="*/ 307 h 356"/>
                <a:gd name="T36" fmla="*/ 149 w 594"/>
                <a:gd name="T37" fmla="*/ 289 h 356"/>
                <a:gd name="T38" fmla="*/ 175 w 594"/>
                <a:gd name="T39" fmla="*/ 269 h 356"/>
                <a:gd name="T40" fmla="*/ 202 w 594"/>
                <a:gd name="T41" fmla="*/ 255 h 356"/>
                <a:gd name="T42" fmla="*/ 232 w 594"/>
                <a:gd name="T43" fmla="*/ 244 h 356"/>
                <a:gd name="T44" fmla="*/ 254 w 594"/>
                <a:gd name="T45" fmla="*/ 239 h 356"/>
                <a:gd name="T46" fmla="*/ 265 w 594"/>
                <a:gd name="T47" fmla="*/ 236 h 356"/>
                <a:gd name="T48" fmla="*/ 278 w 594"/>
                <a:gd name="T49" fmla="*/ 235 h 356"/>
                <a:gd name="T50" fmla="*/ 291 w 594"/>
                <a:gd name="T51" fmla="*/ 235 h 356"/>
                <a:gd name="T52" fmla="*/ 302 w 594"/>
                <a:gd name="T53" fmla="*/ 235 h 356"/>
                <a:gd name="T54" fmla="*/ 314 w 594"/>
                <a:gd name="T55" fmla="*/ 235 h 356"/>
                <a:gd name="T56" fmla="*/ 326 w 594"/>
                <a:gd name="T57" fmla="*/ 236 h 356"/>
                <a:gd name="T58" fmla="*/ 337 w 594"/>
                <a:gd name="T59" fmla="*/ 237 h 356"/>
                <a:gd name="T60" fmla="*/ 358 w 594"/>
                <a:gd name="T61" fmla="*/ 242 h 356"/>
                <a:gd name="T62" fmla="*/ 389 w 594"/>
                <a:gd name="T63" fmla="*/ 254 h 356"/>
                <a:gd name="T64" fmla="*/ 417 w 594"/>
                <a:gd name="T65" fmla="*/ 269 h 356"/>
                <a:gd name="T66" fmla="*/ 444 w 594"/>
                <a:gd name="T67" fmla="*/ 289 h 356"/>
                <a:gd name="T68" fmla="*/ 462 w 594"/>
                <a:gd name="T69" fmla="*/ 307 h 356"/>
                <a:gd name="T70" fmla="*/ 473 w 594"/>
                <a:gd name="T71" fmla="*/ 320 h 356"/>
                <a:gd name="T72" fmla="*/ 484 w 594"/>
                <a:gd name="T73" fmla="*/ 334 h 356"/>
                <a:gd name="T74" fmla="*/ 493 w 594"/>
                <a:gd name="T75" fmla="*/ 348 h 356"/>
                <a:gd name="T76" fmla="*/ 594 w 594"/>
                <a:gd name="T77" fmla="*/ 356 h 356"/>
                <a:gd name="T78" fmla="*/ 582 w 594"/>
                <a:gd name="T79" fmla="*/ 324 h 356"/>
                <a:gd name="T80" fmla="*/ 563 w 594"/>
                <a:gd name="T81" fmla="*/ 293 h 356"/>
                <a:gd name="T82" fmla="*/ 543 w 594"/>
                <a:gd name="T83" fmla="*/ 264 h 356"/>
                <a:gd name="T84" fmla="*/ 520 w 594"/>
                <a:gd name="T85" fmla="*/ 23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4" h="356">
                  <a:moveTo>
                    <a:pt x="520" y="237"/>
                  </a:moveTo>
                  <a:lnTo>
                    <a:pt x="500" y="219"/>
                  </a:lnTo>
                  <a:lnTo>
                    <a:pt x="481" y="204"/>
                  </a:lnTo>
                  <a:lnTo>
                    <a:pt x="459" y="190"/>
                  </a:lnTo>
                  <a:lnTo>
                    <a:pt x="437" y="178"/>
                  </a:lnTo>
                  <a:lnTo>
                    <a:pt x="414" y="168"/>
                  </a:lnTo>
                  <a:lnTo>
                    <a:pt x="391" y="159"/>
                  </a:lnTo>
                  <a:lnTo>
                    <a:pt x="367" y="152"/>
                  </a:lnTo>
                  <a:lnTo>
                    <a:pt x="342" y="148"/>
                  </a:lnTo>
                  <a:lnTo>
                    <a:pt x="342" y="0"/>
                  </a:lnTo>
                  <a:lnTo>
                    <a:pt x="247" y="0"/>
                  </a:lnTo>
                  <a:lnTo>
                    <a:pt x="247" y="148"/>
                  </a:lnTo>
                  <a:lnTo>
                    <a:pt x="225" y="152"/>
                  </a:lnTo>
                  <a:lnTo>
                    <a:pt x="205" y="159"/>
                  </a:lnTo>
                  <a:lnTo>
                    <a:pt x="184" y="165"/>
                  </a:lnTo>
                  <a:lnTo>
                    <a:pt x="165" y="174"/>
                  </a:lnTo>
                  <a:lnTo>
                    <a:pt x="146" y="183"/>
                  </a:lnTo>
                  <a:lnTo>
                    <a:pt x="128" y="195"/>
                  </a:lnTo>
                  <a:lnTo>
                    <a:pt x="111" y="206"/>
                  </a:lnTo>
                  <a:lnTo>
                    <a:pt x="94" y="219"/>
                  </a:lnTo>
                  <a:lnTo>
                    <a:pt x="79" y="233"/>
                  </a:lnTo>
                  <a:lnTo>
                    <a:pt x="65" y="249"/>
                  </a:lnTo>
                  <a:lnTo>
                    <a:pt x="50" y="264"/>
                  </a:lnTo>
                  <a:lnTo>
                    <a:pt x="39" y="281"/>
                  </a:lnTo>
                  <a:lnTo>
                    <a:pt x="27" y="299"/>
                  </a:lnTo>
                  <a:lnTo>
                    <a:pt x="17" y="317"/>
                  </a:lnTo>
                  <a:lnTo>
                    <a:pt x="8" y="336"/>
                  </a:lnTo>
                  <a:lnTo>
                    <a:pt x="0" y="356"/>
                  </a:lnTo>
                  <a:lnTo>
                    <a:pt x="97" y="356"/>
                  </a:lnTo>
                  <a:lnTo>
                    <a:pt x="101" y="348"/>
                  </a:lnTo>
                  <a:lnTo>
                    <a:pt x="106" y="342"/>
                  </a:lnTo>
                  <a:lnTo>
                    <a:pt x="110" y="334"/>
                  </a:lnTo>
                  <a:lnTo>
                    <a:pt x="115" y="327"/>
                  </a:lnTo>
                  <a:lnTo>
                    <a:pt x="120" y="320"/>
                  </a:lnTo>
                  <a:lnTo>
                    <a:pt x="126" y="313"/>
                  </a:lnTo>
                  <a:lnTo>
                    <a:pt x="131" y="307"/>
                  </a:lnTo>
                  <a:lnTo>
                    <a:pt x="138" y="300"/>
                  </a:lnTo>
                  <a:lnTo>
                    <a:pt x="149" y="289"/>
                  </a:lnTo>
                  <a:lnTo>
                    <a:pt x="162" y="280"/>
                  </a:lnTo>
                  <a:lnTo>
                    <a:pt x="175" y="269"/>
                  </a:lnTo>
                  <a:lnTo>
                    <a:pt x="189" y="262"/>
                  </a:lnTo>
                  <a:lnTo>
                    <a:pt x="202" y="255"/>
                  </a:lnTo>
                  <a:lnTo>
                    <a:pt x="218" y="249"/>
                  </a:lnTo>
                  <a:lnTo>
                    <a:pt x="232" y="244"/>
                  </a:lnTo>
                  <a:lnTo>
                    <a:pt x="247" y="240"/>
                  </a:lnTo>
                  <a:lnTo>
                    <a:pt x="254" y="239"/>
                  </a:lnTo>
                  <a:lnTo>
                    <a:pt x="260" y="237"/>
                  </a:lnTo>
                  <a:lnTo>
                    <a:pt x="265" y="236"/>
                  </a:lnTo>
                  <a:lnTo>
                    <a:pt x="272" y="236"/>
                  </a:lnTo>
                  <a:lnTo>
                    <a:pt x="278" y="235"/>
                  </a:lnTo>
                  <a:lnTo>
                    <a:pt x="284" y="235"/>
                  </a:lnTo>
                  <a:lnTo>
                    <a:pt x="291" y="235"/>
                  </a:lnTo>
                  <a:lnTo>
                    <a:pt x="297" y="235"/>
                  </a:lnTo>
                  <a:lnTo>
                    <a:pt x="302" y="235"/>
                  </a:lnTo>
                  <a:lnTo>
                    <a:pt x="309" y="235"/>
                  </a:lnTo>
                  <a:lnTo>
                    <a:pt x="314" y="235"/>
                  </a:lnTo>
                  <a:lnTo>
                    <a:pt x="320" y="236"/>
                  </a:lnTo>
                  <a:lnTo>
                    <a:pt x="326" y="236"/>
                  </a:lnTo>
                  <a:lnTo>
                    <a:pt x="332" y="237"/>
                  </a:lnTo>
                  <a:lnTo>
                    <a:pt x="337" y="237"/>
                  </a:lnTo>
                  <a:lnTo>
                    <a:pt x="342" y="239"/>
                  </a:lnTo>
                  <a:lnTo>
                    <a:pt x="358" y="242"/>
                  </a:lnTo>
                  <a:lnTo>
                    <a:pt x="373" y="248"/>
                  </a:lnTo>
                  <a:lnTo>
                    <a:pt x="389" y="254"/>
                  </a:lnTo>
                  <a:lnTo>
                    <a:pt x="403" y="262"/>
                  </a:lnTo>
                  <a:lnTo>
                    <a:pt x="417" y="269"/>
                  </a:lnTo>
                  <a:lnTo>
                    <a:pt x="431" y="278"/>
                  </a:lnTo>
                  <a:lnTo>
                    <a:pt x="444" y="289"/>
                  </a:lnTo>
                  <a:lnTo>
                    <a:pt x="455" y="300"/>
                  </a:lnTo>
                  <a:lnTo>
                    <a:pt x="462" y="307"/>
                  </a:lnTo>
                  <a:lnTo>
                    <a:pt x="467" y="313"/>
                  </a:lnTo>
                  <a:lnTo>
                    <a:pt x="473" y="320"/>
                  </a:lnTo>
                  <a:lnTo>
                    <a:pt x="479" y="327"/>
                  </a:lnTo>
                  <a:lnTo>
                    <a:pt x="484" y="334"/>
                  </a:lnTo>
                  <a:lnTo>
                    <a:pt x="488" y="342"/>
                  </a:lnTo>
                  <a:lnTo>
                    <a:pt x="493" y="348"/>
                  </a:lnTo>
                  <a:lnTo>
                    <a:pt x="497" y="356"/>
                  </a:lnTo>
                  <a:lnTo>
                    <a:pt x="594" y="356"/>
                  </a:lnTo>
                  <a:lnTo>
                    <a:pt x="588" y="339"/>
                  </a:lnTo>
                  <a:lnTo>
                    <a:pt x="582" y="324"/>
                  </a:lnTo>
                  <a:lnTo>
                    <a:pt x="573" y="308"/>
                  </a:lnTo>
                  <a:lnTo>
                    <a:pt x="563" y="293"/>
                  </a:lnTo>
                  <a:lnTo>
                    <a:pt x="554" y="278"/>
                  </a:lnTo>
                  <a:lnTo>
                    <a:pt x="543" y="264"/>
                  </a:lnTo>
                  <a:lnTo>
                    <a:pt x="531" y="250"/>
                  </a:lnTo>
                  <a:lnTo>
                    <a:pt x="520" y="23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9"/>
            <p:cNvSpPr>
              <a:spLocks/>
            </p:cNvSpPr>
            <p:nvPr/>
          </p:nvSpPr>
          <p:spPr bwMode="auto">
            <a:xfrm>
              <a:off x="4281" y="3338"/>
              <a:ext cx="137" cy="31"/>
            </a:xfrm>
            <a:custGeom>
              <a:avLst/>
              <a:gdLst>
                <a:gd name="T0" fmla="*/ 0 w 410"/>
                <a:gd name="T1" fmla="*/ 93 h 93"/>
                <a:gd name="T2" fmla="*/ 410 w 410"/>
                <a:gd name="T3" fmla="*/ 93 h 93"/>
                <a:gd name="T4" fmla="*/ 410 w 410"/>
                <a:gd name="T5" fmla="*/ 31 h 93"/>
                <a:gd name="T6" fmla="*/ 0 w 410"/>
                <a:gd name="T7" fmla="*/ 0 h 93"/>
                <a:gd name="T8" fmla="*/ 0 w 410"/>
                <a:gd name="T9" fmla="*/ 93 h 93"/>
              </a:gdLst>
              <a:ahLst/>
              <a:cxnLst>
                <a:cxn ang="0">
                  <a:pos x="T0" y="T1"/>
                </a:cxn>
                <a:cxn ang="0">
                  <a:pos x="T2" y="T3"/>
                </a:cxn>
                <a:cxn ang="0">
                  <a:pos x="T4" y="T5"/>
                </a:cxn>
                <a:cxn ang="0">
                  <a:pos x="T6" y="T7"/>
                </a:cxn>
                <a:cxn ang="0">
                  <a:pos x="T8" y="T9"/>
                </a:cxn>
              </a:cxnLst>
              <a:rect l="0" t="0" r="r" b="b"/>
              <a:pathLst>
                <a:path w="410" h="93">
                  <a:moveTo>
                    <a:pt x="0" y="93"/>
                  </a:moveTo>
                  <a:lnTo>
                    <a:pt x="410" y="93"/>
                  </a:lnTo>
                  <a:lnTo>
                    <a:pt x="410" y="31"/>
                  </a:lnTo>
                  <a:lnTo>
                    <a:pt x="0" y="0"/>
                  </a:lnTo>
                  <a:lnTo>
                    <a:pt x="0" y="9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50"/>
            <p:cNvSpPr>
              <a:spLocks/>
            </p:cNvSpPr>
            <p:nvPr/>
          </p:nvSpPr>
          <p:spPr bwMode="auto">
            <a:xfrm>
              <a:off x="4010" y="3080"/>
              <a:ext cx="262" cy="288"/>
            </a:xfrm>
            <a:custGeom>
              <a:avLst/>
              <a:gdLst>
                <a:gd name="T0" fmla="*/ 733 w 787"/>
                <a:gd name="T1" fmla="*/ 862 h 862"/>
                <a:gd name="T2" fmla="*/ 68 w 787"/>
                <a:gd name="T3" fmla="*/ 862 h 862"/>
                <a:gd name="T4" fmla="*/ 68 w 787"/>
                <a:gd name="T5" fmla="*/ 726 h 862"/>
                <a:gd name="T6" fmla="*/ 233 w 787"/>
                <a:gd name="T7" fmla="*/ 726 h 862"/>
                <a:gd name="T8" fmla="*/ 233 w 787"/>
                <a:gd name="T9" fmla="*/ 668 h 862"/>
                <a:gd name="T10" fmla="*/ 167 w 787"/>
                <a:gd name="T11" fmla="*/ 668 h 862"/>
                <a:gd name="T12" fmla="*/ 0 w 787"/>
                <a:gd name="T13" fmla="*/ 236 h 862"/>
                <a:gd name="T14" fmla="*/ 608 w 787"/>
                <a:gd name="T15" fmla="*/ 0 h 862"/>
                <a:gd name="T16" fmla="*/ 787 w 787"/>
                <a:gd name="T17" fmla="*/ 616 h 862"/>
                <a:gd name="T18" fmla="*/ 626 w 787"/>
                <a:gd name="T19" fmla="*/ 672 h 862"/>
                <a:gd name="T20" fmla="*/ 626 w 787"/>
                <a:gd name="T21" fmla="*/ 719 h 862"/>
                <a:gd name="T22" fmla="*/ 739 w 787"/>
                <a:gd name="T23" fmla="*/ 719 h 862"/>
                <a:gd name="T24" fmla="*/ 739 w 787"/>
                <a:gd name="T25" fmla="*/ 862 h 862"/>
                <a:gd name="T26" fmla="*/ 733 w 787"/>
                <a:gd name="T27"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7" h="862">
                  <a:moveTo>
                    <a:pt x="733" y="862"/>
                  </a:moveTo>
                  <a:lnTo>
                    <a:pt x="68" y="862"/>
                  </a:lnTo>
                  <a:lnTo>
                    <a:pt x="68" y="726"/>
                  </a:lnTo>
                  <a:lnTo>
                    <a:pt x="233" y="726"/>
                  </a:lnTo>
                  <a:lnTo>
                    <a:pt x="233" y="668"/>
                  </a:lnTo>
                  <a:lnTo>
                    <a:pt x="167" y="668"/>
                  </a:lnTo>
                  <a:lnTo>
                    <a:pt x="0" y="236"/>
                  </a:lnTo>
                  <a:lnTo>
                    <a:pt x="608" y="0"/>
                  </a:lnTo>
                  <a:lnTo>
                    <a:pt x="787" y="616"/>
                  </a:lnTo>
                  <a:lnTo>
                    <a:pt x="626" y="672"/>
                  </a:lnTo>
                  <a:lnTo>
                    <a:pt x="626" y="719"/>
                  </a:lnTo>
                  <a:lnTo>
                    <a:pt x="739" y="719"/>
                  </a:lnTo>
                  <a:lnTo>
                    <a:pt x="739" y="862"/>
                  </a:lnTo>
                  <a:lnTo>
                    <a:pt x="733" y="86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51"/>
            <p:cNvSpPr>
              <a:spLocks/>
            </p:cNvSpPr>
            <p:nvPr/>
          </p:nvSpPr>
          <p:spPr bwMode="auto">
            <a:xfrm>
              <a:off x="4345" y="3297"/>
              <a:ext cx="52" cy="29"/>
            </a:xfrm>
            <a:custGeom>
              <a:avLst/>
              <a:gdLst>
                <a:gd name="T0" fmla="*/ 156 w 156"/>
                <a:gd name="T1" fmla="*/ 85 h 85"/>
                <a:gd name="T2" fmla="*/ 0 w 156"/>
                <a:gd name="T3" fmla="*/ 85 h 85"/>
                <a:gd name="T4" fmla="*/ 3 w 156"/>
                <a:gd name="T5" fmla="*/ 81 h 85"/>
                <a:gd name="T6" fmla="*/ 14 w 156"/>
                <a:gd name="T7" fmla="*/ 72 h 85"/>
                <a:gd name="T8" fmla="*/ 29 w 156"/>
                <a:gd name="T9" fmla="*/ 59 h 85"/>
                <a:gd name="T10" fmla="*/ 47 w 156"/>
                <a:gd name="T11" fmla="*/ 44 h 85"/>
                <a:gd name="T12" fmla="*/ 68 w 156"/>
                <a:gd name="T13" fmla="*/ 30 h 85"/>
                <a:gd name="T14" fmla="*/ 88 w 156"/>
                <a:gd name="T15" fmla="*/ 15 h 85"/>
                <a:gd name="T16" fmla="*/ 108 w 156"/>
                <a:gd name="T17" fmla="*/ 5 h 85"/>
                <a:gd name="T18" fmla="*/ 124 w 156"/>
                <a:gd name="T19" fmla="*/ 0 h 85"/>
                <a:gd name="T20" fmla="*/ 156 w 15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85">
                  <a:moveTo>
                    <a:pt x="156" y="85"/>
                  </a:moveTo>
                  <a:lnTo>
                    <a:pt x="0" y="85"/>
                  </a:lnTo>
                  <a:lnTo>
                    <a:pt x="3" y="81"/>
                  </a:lnTo>
                  <a:lnTo>
                    <a:pt x="14" y="72"/>
                  </a:lnTo>
                  <a:lnTo>
                    <a:pt x="29" y="59"/>
                  </a:lnTo>
                  <a:lnTo>
                    <a:pt x="47" y="44"/>
                  </a:lnTo>
                  <a:lnTo>
                    <a:pt x="68" y="30"/>
                  </a:lnTo>
                  <a:lnTo>
                    <a:pt x="88" y="15"/>
                  </a:lnTo>
                  <a:lnTo>
                    <a:pt x="108" y="5"/>
                  </a:lnTo>
                  <a:lnTo>
                    <a:pt x="124" y="0"/>
                  </a:lnTo>
                  <a:lnTo>
                    <a:pt x="156" y="85"/>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52"/>
            <p:cNvSpPr>
              <a:spLocks/>
            </p:cNvSpPr>
            <p:nvPr/>
          </p:nvSpPr>
          <p:spPr bwMode="auto">
            <a:xfrm>
              <a:off x="4030" y="3393"/>
              <a:ext cx="391" cy="351"/>
            </a:xfrm>
            <a:custGeom>
              <a:avLst/>
              <a:gdLst>
                <a:gd name="T0" fmla="*/ 0 w 1173"/>
                <a:gd name="T1" fmla="*/ 0 h 1052"/>
                <a:gd name="T2" fmla="*/ 0 w 1173"/>
                <a:gd name="T3" fmla="*/ 96 h 1052"/>
                <a:gd name="T4" fmla="*/ 143 w 1173"/>
                <a:gd name="T5" fmla="*/ 96 h 1052"/>
                <a:gd name="T6" fmla="*/ 143 w 1173"/>
                <a:gd name="T7" fmla="*/ 352 h 1052"/>
                <a:gd name="T8" fmla="*/ 238 w 1173"/>
                <a:gd name="T9" fmla="*/ 352 h 1052"/>
                <a:gd name="T10" fmla="*/ 238 w 1173"/>
                <a:gd name="T11" fmla="*/ 96 h 1052"/>
                <a:gd name="T12" fmla="*/ 780 w 1173"/>
                <a:gd name="T13" fmla="*/ 96 h 1052"/>
                <a:gd name="T14" fmla="*/ 780 w 1173"/>
                <a:gd name="T15" fmla="*/ 876 h 1052"/>
                <a:gd name="T16" fmla="*/ 238 w 1173"/>
                <a:gd name="T17" fmla="*/ 876 h 1052"/>
                <a:gd name="T18" fmla="*/ 238 w 1173"/>
                <a:gd name="T19" fmla="*/ 352 h 1052"/>
                <a:gd name="T20" fmla="*/ 143 w 1173"/>
                <a:gd name="T21" fmla="*/ 352 h 1052"/>
                <a:gd name="T22" fmla="*/ 143 w 1173"/>
                <a:gd name="T23" fmla="*/ 1052 h 1052"/>
                <a:gd name="T24" fmla="*/ 238 w 1173"/>
                <a:gd name="T25" fmla="*/ 1052 h 1052"/>
                <a:gd name="T26" fmla="*/ 238 w 1173"/>
                <a:gd name="T27" fmla="*/ 971 h 1052"/>
                <a:gd name="T28" fmla="*/ 780 w 1173"/>
                <a:gd name="T29" fmla="*/ 971 h 1052"/>
                <a:gd name="T30" fmla="*/ 780 w 1173"/>
                <a:gd name="T31" fmla="*/ 1052 h 1052"/>
                <a:gd name="T32" fmla="*/ 876 w 1173"/>
                <a:gd name="T33" fmla="*/ 1052 h 1052"/>
                <a:gd name="T34" fmla="*/ 876 w 1173"/>
                <a:gd name="T35" fmla="*/ 96 h 1052"/>
                <a:gd name="T36" fmla="*/ 1173 w 1173"/>
                <a:gd name="T37" fmla="*/ 96 h 1052"/>
                <a:gd name="T38" fmla="*/ 1173 w 1173"/>
                <a:gd name="T39" fmla="*/ 0 h 1052"/>
                <a:gd name="T40" fmla="*/ 0 w 1173"/>
                <a:gd name="T41" fmla="*/ 0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3" h="1052">
                  <a:moveTo>
                    <a:pt x="0" y="0"/>
                  </a:moveTo>
                  <a:lnTo>
                    <a:pt x="0" y="96"/>
                  </a:lnTo>
                  <a:lnTo>
                    <a:pt x="143" y="96"/>
                  </a:lnTo>
                  <a:lnTo>
                    <a:pt x="143" y="352"/>
                  </a:lnTo>
                  <a:lnTo>
                    <a:pt x="238" y="352"/>
                  </a:lnTo>
                  <a:lnTo>
                    <a:pt x="238" y="96"/>
                  </a:lnTo>
                  <a:lnTo>
                    <a:pt x="780" y="96"/>
                  </a:lnTo>
                  <a:lnTo>
                    <a:pt x="780" y="876"/>
                  </a:lnTo>
                  <a:lnTo>
                    <a:pt x="238" y="876"/>
                  </a:lnTo>
                  <a:lnTo>
                    <a:pt x="238" y="352"/>
                  </a:lnTo>
                  <a:lnTo>
                    <a:pt x="143" y="352"/>
                  </a:lnTo>
                  <a:lnTo>
                    <a:pt x="143" y="1052"/>
                  </a:lnTo>
                  <a:lnTo>
                    <a:pt x="238" y="1052"/>
                  </a:lnTo>
                  <a:lnTo>
                    <a:pt x="238" y="971"/>
                  </a:lnTo>
                  <a:lnTo>
                    <a:pt x="780" y="971"/>
                  </a:lnTo>
                  <a:lnTo>
                    <a:pt x="780" y="1052"/>
                  </a:lnTo>
                  <a:lnTo>
                    <a:pt x="876" y="1052"/>
                  </a:lnTo>
                  <a:lnTo>
                    <a:pt x="876" y="96"/>
                  </a:lnTo>
                  <a:lnTo>
                    <a:pt x="1173" y="96"/>
                  </a:lnTo>
                  <a:lnTo>
                    <a:pt x="1173" y="0"/>
                  </a:lnTo>
                  <a:lnTo>
                    <a:pt x="0"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1610101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65759" y="845669"/>
            <a:ext cx="11665819" cy="553998"/>
            <a:chOff x="452387" y="1827446"/>
            <a:chExt cx="11665819" cy="553998"/>
          </a:xfrm>
        </p:grpSpPr>
        <p:sp>
          <p:nvSpPr>
            <p:cNvPr id="58390" name="Text Box 22"/>
            <p:cNvSpPr txBox="1">
              <a:spLocks noChangeArrowheads="1"/>
            </p:cNvSpPr>
            <p:nvPr/>
          </p:nvSpPr>
          <p:spPr bwMode="auto">
            <a:xfrm>
              <a:off x="452387" y="1827446"/>
              <a:ext cx="116658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spcBef>
                  <a:spcPct val="50000"/>
                </a:spcBef>
              </a:pPr>
              <a:r>
                <a:rPr lang="zh-CN" altLang="en-US" sz="2000" dirty="0">
                  <a:solidFill>
                    <a:srgbClr val="0000FF"/>
                  </a:solidFill>
                  <a:latin typeface="+mn-ea"/>
                  <a:ea typeface="+mn-ea"/>
                </a:rPr>
                <a:t>推论</a:t>
              </a:r>
              <a:r>
                <a:rPr lang="en-US" altLang="zh-CN" sz="2000" dirty="0">
                  <a:solidFill>
                    <a:srgbClr val="0000FF"/>
                  </a:solidFill>
                  <a:latin typeface="+mn-ea"/>
                  <a:ea typeface="+mn-ea"/>
                </a:rPr>
                <a:t>1.11.2</a:t>
              </a:r>
              <a:r>
                <a:rPr lang="zh-CN" altLang="en-US" sz="2000" dirty="0">
                  <a:latin typeface="+mn-ea"/>
                  <a:ea typeface="+mn-ea"/>
                </a:rPr>
                <a:t>      阶矩阵     的充分必要条件是：存在</a:t>
              </a:r>
              <a:r>
                <a:rPr lang="en-US" altLang="zh-CN" sz="2000" i="1" dirty="0">
                  <a:ea typeface="+mn-ea"/>
                  <a:cs typeface="Times New Roman" panose="02020603050405020304" pitchFamily="18" charset="0"/>
                </a:rPr>
                <a:t>m</a:t>
              </a:r>
              <a:r>
                <a:rPr lang="zh-CN" altLang="en-US" sz="2000" dirty="0">
                  <a:latin typeface="+mn-ea"/>
                  <a:ea typeface="+mn-ea"/>
                </a:rPr>
                <a:t>阶可逆方阵</a:t>
              </a:r>
              <a:r>
                <a:rPr lang="en-US" altLang="zh-CN" sz="2000" i="1" dirty="0">
                  <a:ea typeface="+mn-ea"/>
                  <a:cs typeface="Times New Roman" panose="02020603050405020304" pitchFamily="18" charset="0"/>
                </a:rPr>
                <a:t>P</a:t>
              </a:r>
              <a:r>
                <a:rPr lang="zh-CN" altLang="en-US" sz="2000" dirty="0">
                  <a:latin typeface="+mn-ea"/>
                  <a:ea typeface="+mn-ea"/>
                </a:rPr>
                <a:t>及</a:t>
              </a:r>
              <a:r>
                <a:rPr lang="en-US" altLang="zh-CN" sz="2000" i="1" dirty="0">
                  <a:ea typeface="+mn-ea"/>
                  <a:cs typeface="Times New Roman" panose="02020603050405020304" pitchFamily="18" charset="0"/>
                </a:rPr>
                <a:t>n</a:t>
              </a:r>
              <a:r>
                <a:rPr lang="zh-CN" altLang="en-US" sz="2000" dirty="0">
                  <a:latin typeface="+mn-ea"/>
                  <a:ea typeface="+mn-ea"/>
                </a:rPr>
                <a:t>阶可逆方阵</a:t>
              </a:r>
              <a:r>
                <a:rPr lang="en-US" altLang="zh-CN" sz="2000" i="1" dirty="0">
                  <a:ea typeface="+mn-ea"/>
                  <a:cs typeface="Times New Roman" panose="02020603050405020304" pitchFamily="18" charset="0"/>
                </a:rPr>
                <a:t>Q</a:t>
              </a:r>
              <a:r>
                <a:rPr lang="zh-CN" altLang="en-US" sz="2000" dirty="0">
                  <a:latin typeface="+mn-ea"/>
                  <a:ea typeface="+mn-ea"/>
                </a:rPr>
                <a:t>，使</a:t>
              </a:r>
              <a:r>
                <a:rPr lang="en-US" altLang="zh-CN" sz="2000" i="1" dirty="0">
                  <a:ea typeface="+mn-ea"/>
                  <a:cs typeface="Times New Roman" panose="02020603050405020304" pitchFamily="18" charset="0"/>
                </a:rPr>
                <a:t>PAQ=B</a:t>
              </a:r>
            </a:p>
          </p:txBody>
        </p:sp>
        <p:graphicFrame>
          <p:nvGraphicFramePr>
            <p:cNvPr id="58391" name="Object 8"/>
            <p:cNvGraphicFramePr>
              <a:graphicFrameLocks noChangeAspect="1"/>
            </p:cNvGraphicFramePr>
            <p:nvPr/>
          </p:nvGraphicFramePr>
          <p:xfrm>
            <a:off x="1963739" y="2023785"/>
            <a:ext cx="692834" cy="253445"/>
          </p:xfrm>
          <a:graphic>
            <a:graphicData uri="http://schemas.openxmlformats.org/presentationml/2006/ole">
              <mc:AlternateContent xmlns:mc="http://schemas.openxmlformats.org/markup-compatibility/2006">
                <mc:Choice xmlns:v="urn:schemas-microsoft-com:vml" Requires="v">
                  <p:oleObj name="Equation" r:id="rId2" imgW="380880" imgH="139680" progId="Equation.DSMT4">
                    <p:embed/>
                  </p:oleObj>
                </mc:Choice>
                <mc:Fallback>
                  <p:oleObj name="Equation" r:id="rId2" imgW="380880" imgH="139680" progId="Equation.DSMT4">
                    <p:embed/>
                    <p:pic>
                      <p:nvPicPr>
                        <p:cNvPr id="58391"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2023785"/>
                          <a:ext cx="692834" cy="253445"/>
                        </a:xfrm>
                        <a:prstGeom prst="rect">
                          <a:avLst/>
                        </a:prstGeom>
                        <a:noFill/>
                        <a:ln>
                          <a:noFill/>
                        </a:ln>
                        <a:effectLst/>
                      </p:spPr>
                    </p:pic>
                  </p:oleObj>
                </mc:Fallback>
              </mc:AlternateContent>
            </a:graphicData>
          </a:graphic>
        </p:graphicFrame>
        <p:graphicFrame>
          <p:nvGraphicFramePr>
            <p:cNvPr id="58392" name="Object 9"/>
            <p:cNvGraphicFramePr>
              <a:graphicFrameLocks noChangeAspect="1"/>
            </p:cNvGraphicFramePr>
            <p:nvPr/>
          </p:nvGraphicFramePr>
          <p:xfrm>
            <a:off x="3358816" y="1972995"/>
            <a:ext cx="683794" cy="262900"/>
          </p:xfrm>
          <a:graphic>
            <a:graphicData uri="http://schemas.openxmlformats.org/presentationml/2006/ole">
              <mc:AlternateContent xmlns:mc="http://schemas.openxmlformats.org/markup-compatibility/2006">
                <mc:Choice xmlns:v="urn:schemas-microsoft-com:vml" Requires="v">
                  <p:oleObj name="Equation" r:id="rId4" imgW="431640" imgH="164880" progId="Equation.DSMT4">
                    <p:embed/>
                  </p:oleObj>
                </mc:Choice>
                <mc:Fallback>
                  <p:oleObj name="Equation" r:id="rId4" imgW="431640" imgH="164880" progId="Equation.DSMT4">
                    <p:embed/>
                    <p:pic>
                      <p:nvPicPr>
                        <p:cNvPr id="58392" name="Object 9"/>
                        <p:cNvPicPr>
                          <a:picLocks noChangeAspect="1" noChangeArrowheads="1"/>
                        </p:cNvPicPr>
                        <p:nvPr/>
                      </p:nvPicPr>
                      <p:blipFill>
                        <a:blip r:embed="rId5"/>
                        <a:srcRect/>
                        <a:stretch>
                          <a:fillRect/>
                        </a:stretch>
                      </p:blipFill>
                      <p:spPr bwMode="auto">
                        <a:xfrm>
                          <a:off x="3358816" y="1972995"/>
                          <a:ext cx="683794" cy="262900"/>
                        </a:xfrm>
                        <a:prstGeom prst="rect">
                          <a:avLst/>
                        </a:prstGeom>
                        <a:noFill/>
                        <a:ln>
                          <a:noFill/>
                        </a:ln>
                        <a:effectLst/>
                      </p:spPr>
                    </p:pic>
                  </p:oleObj>
                </mc:Fallback>
              </mc:AlternateContent>
            </a:graphicData>
          </a:graphic>
        </p:graphicFrame>
      </p:grpSp>
      <p:grpSp>
        <p:nvGrpSpPr>
          <p:cNvPr id="20" name="组合 19"/>
          <p:cNvGrpSpPr/>
          <p:nvPr/>
        </p:nvGrpSpPr>
        <p:grpSpPr>
          <a:xfrm>
            <a:off x="1062589" y="1450457"/>
            <a:ext cx="6676123" cy="1122363"/>
            <a:chOff x="1957738" y="816645"/>
            <a:chExt cx="6676123" cy="1122363"/>
          </a:xfrm>
        </p:grpSpPr>
        <p:sp>
          <p:nvSpPr>
            <p:cNvPr id="21" name="TextBox 1"/>
            <p:cNvSpPr txBox="1">
              <a:spLocks noChangeArrowheads="1"/>
            </p:cNvSpPr>
            <p:nvPr/>
          </p:nvSpPr>
          <p:spPr bwMode="auto">
            <a:xfrm>
              <a:off x="1957738" y="1159575"/>
              <a:ext cx="66761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1.11.5 </a:t>
              </a:r>
              <a:r>
                <a:rPr lang="zh-CN" altLang="en-US" sz="2000" dirty="0">
                  <a:latin typeface="+mn-ea"/>
                  <a:ea typeface="+mn-ea"/>
                </a:rPr>
                <a:t>将               ，表示成初等矩阵的乘积。                         </a:t>
              </a:r>
            </a:p>
          </p:txBody>
        </p:sp>
        <p:graphicFrame>
          <p:nvGraphicFramePr>
            <p:cNvPr id="22" name="Object 2"/>
            <p:cNvGraphicFramePr>
              <a:graphicFrameLocks noChangeAspect="1"/>
            </p:cNvGraphicFramePr>
            <p:nvPr/>
          </p:nvGraphicFramePr>
          <p:xfrm>
            <a:off x="3491315" y="816645"/>
            <a:ext cx="1857375" cy="1122363"/>
          </p:xfrm>
          <a:graphic>
            <a:graphicData uri="http://schemas.openxmlformats.org/presentationml/2006/ole">
              <mc:AlternateContent xmlns:mc="http://schemas.openxmlformats.org/markup-compatibility/2006">
                <mc:Choice xmlns:v="urn:schemas-microsoft-com:vml" Requires="v">
                  <p:oleObj name="Equation" r:id="rId6" imgW="1155600" imgH="698400" progId="Equation.DSMT4">
                    <p:embed/>
                  </p:oleObj>
                </mc:Choice>
                <mc:Fallback>
                  <p:oleObj name="Equation" r:id="rId6" imgW="1155600" imgH="698400" progId="Equation.DSMT4">
                    <p:embed/>
                    <p:pic>
                      <p:nvPicPr>
                        <p:cNvPr id="2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315" y="816645"/>
                          <a:ext cx="1857375"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3" name="Object 3"/>
          <p:cNvGraphicFramePr>
            <a:graphicFrameLocks noChangeAspect="1"/>
          </p:cNvGraphicFramePr>
          <p:nvPr/>
        </p:nvGraphicFramePr>
        <p:xfrm>
          <a:off x="1386389" y="3909093"/>
          <a:ext cx="6532562" cy="1122363"/>
        </p:xfrm>
        <a:graphic>
          <a:graphicData uri="http://schemas.openxmlformats.org/presentationml/2006/ole">
            <mc:AlternateContent xmlns:mc="http://schemas.openxmlformats.org/markup-compatibility/2006">
              <mc:Choice xmlns:v="urn:schemas-microsoft-com:vml" Requires="v">
                <p:oleObj name="Equation" r:id="rId8" imgW="4063680" imgH="698400" progId="Equation.DSMT4">
                  <p:embed/>
                </p:oleObj>
              </mc:Choice>
              <mc:Fallback>
                <p:oleObj name="Equation" r:id="rId8" imgW="4063680" imgH="698400" progId="Equation.DSMT4">
                  <p:embed/>
                  <p:pic>
                    <p:nvPicPr>
                      <p:cNvPr id="2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6389" y="3909093"/>
                        <a:ext cx="6532562"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4"/>
          <p:cNvSpPr txBox="1">
            <a:spLocks noChangeArrowheads="1"/>
          </p:cNvSpPr>
          <p:nvPr/>
        </p:nvSpPr>
        <p:spPr bwMode="auto">
          <a:xfrm>
            <a:off x="1253590" y="2706343"/>
            <a:ext cx="1143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solidFill>
                  <a:srgbClr val="0000FF"/>
                </a:solidFill>
                <a:latin typeface="+mn-ea"/>
                <a:ea typeface="+mn-ea"/>
              </a:rPr>
              <a:t>解：</a:t>
            </a:r>
          </a:p>
        </p:txBody>
      </p:sp>
      <p:graphicFrame>
        <p:nvGraphicFramePr>
          <p:cNvPr id="25" name="Object 6"/>
          <p:cNvGraphicFramePr>
            <a:graphicFrameLocks noChangeAspect="1"/>
          </p:cNvGraphicFramePr>
          <p:nvPr/>
        </p:nvGraphicFramePr>
        <p:xfrm>
          <a:off x="2503297" y="2679775"/>
          <a:ext cx="3900487" cy="1122363"/>
        </p:xfrm>
        <a:graphic>
          <a:graphicData uri="http://schemas.openxmlformats.org/presentationml/2006/ole">
            <mc:AlternateContent xmlns:mc="http://schemas.openxmlformats.org/markup-compatibility/2006">
              <mc:Choice xmlns:v="urn:schemas-microsoft-com:vml" Requires="v">
                <p:oleObj name="Equation" r:id="rId10" imgW="2425680" imgH="698400" progId="Equation.DSMT4">
                  <p:embed/>
                </p:oleObj>
              </mc:Choice>
              <mc:Fallback>
                <p:oleObj name="Equation" r:id="rId10" imgW="2425680" imgH="698400" progId="Equation.DSMT4">
                  <p:embed/>
                  <p:pic>
                    <p:nvPicPr>
                      <p:cNvPr id="25"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3297" y="2679775"/>
                        <a:ext cx="3900487"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6"/>
          <p:cNvSpPr txBox="1">
            <a:spLocks noChangeArrowheads="1"/>
          </p:cNvSpPr>
          <p:nvPr/>
        </p:nvSpPr>
        <p:spPr bwMode="auto">
          <a:xfrm>
            <a:off x="2039402" y="3023168"/>
            <a:ext cx="714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由 </a:t>
            </a:r>
          </a:p>
        </p:txBody>
      </p:sp>
      <p:graphicFrame>
        <p:nvGraphicFramePr>
          <p:cNvPr id="27" name="Object 7"/>
          <p:cNvGraphicFramePr>
            <a:graphicFrameLocks noChangeAspect="1"/>
          </p:cNvGraphicFramePr>
          <p:nvPr/>
        </p:nvGraphicFramePr>
        <p:xfrm>
          <a:off x="3183456" y="5039357"/>
          <a:ext cx="5245100" cy="1122363"/>
        </p:xfrm>
        <a:graphic>
          <a:graphicData uri="http://schemas.openxmlformats.org/presentationml/2006/ole">
            <mc:AlternateContent xmlns:mc="http://schemas.openxmlformats.org/markup-compatibility/2006">
              <mc:Choice xmlns:v="urn:schemas-microsoft-com:vml" Requires="v">
                <p:oleObj name="Equation" r:id="rId12" imgW="3263760" imgH="698400" progId="Equation.DSMT4">
                  <p:embed/>
                </p:oleObj>
              </mc:Choice>
              <mc:Fallback>
                <p:oleObj name="Equation" r:id="rId12" imgW="3263760" imgH="698400" progId="Equation.DSMT4">
                  <p:embed/>
                  <p:pic>
                    <p:nvPicPr>
                      <p:cNvPr id="27"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3456" y="5039357"/>
                        <a:ext cx="5245100"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172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90" name="Object 8"/>
          <p:cNvGraphicFramePr>
            <a:graphicFrameLocks noChangeAspect="1"/>
          </p:cNvGraphicFramePr>
          <p:nvPr/>
        </p:nvGraphicFramePr>
        <p:xfrm>
          <a:off x="2240180" y="887974"/>
          <a:ext cx="4837113" cy="1122363"/>
        </p:xfrm>
        <a:graphic>
          <a:graphicData uri="http://schemas.openxmlformats.org/presentationml/2006/ole">
            <mc:AlternateContent xmlns:mc="http://schemas.openxmlformats.org/markup-compatibility/2006">
              <mc:Choice xmlns:v="urn:schemas-microsoft-com:vml" Requires="v">
                <p:oleObj name="Equation" r:id="rId2" imgW="3009600" imgH="698400" progId="Equation.DSMT4">
                  <p:embed/>
                </p:oleObj>
              </mc:Choice>
              <mc:Fallback>
                <p:oleObj name="Equation" r:id="rId2" imgW="3009600" imgH="698400" progId="Equation.DSMT4">
                  <p:embed/>
                  <p:pic>
                    <p:nvPicPr>
                      <p:cNvPr id="1639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180" y="887974"/>
                        <a:ext cx="4837113"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3"/>
          <p:cNvGraphicFramePr>
            <a:graphicFrameLocks noChangeAspect="1"/>
          </p:cNvGraphicFramePr>
          <p:nvPr/>
        </p:nvGraphicFramePr>
        <p:xfrm>
          <a:off x="2107985" y="2010337"/>
          <a:ext cx="5183187" cy="1693862"/>
        </p:xfrm>
        <a:graphic>
          <a:graphicData uri="http://schemas.openxmlformats.org/presentationml/2006/ole">
            <mc:AlternateContent xmlns:mc="http://schemas.openxmlformats.org/markup-compatibility/2006">
              <mc:Choice xmlns:v="urn:schemas-microsoft-com:vml" Requires="v">
                <p:oleObj name="Equation" r:id="rId4" imgW="3225600" imgH="1054080" progId="Equation.DSMT4">
                  <p:embed/>
                </p:oleObj>
              </mc:Choice>
              <mc:Fallback>
                <p:oleObj name="Equation" r:id="rId4" imgW="3225600" imgH="1054080" progId="Equation.DSMT4">
                  <p:embed/>
                  <p:pic>
                    <p:nvPicPr>
                      <p:cNvPr id="1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7985" y="2010337"/>
                        <a:ext cx="5183187" cy="169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3"/>
          <p:cNvGraphicFramePr>
            <a:graphicFrameLocks noChangeAspect="1"/>
          </p:cNvGraphicFramePr>
          <p:nvPr/>
        </p:nvGraphicFramePr>
        <p:xfrm>
          <a:off x="2311185" y="3796275"/>
          <a:ext cx="4694237" cy="1122363"/>
        </p:xfrm>
        <a:graphic>
          <a:graphicData uri="http://schemas.openxmlformats.org/presentationml/2006/ole">
            <mc:AlternateContent xmlns:mc="http://schemas.openxmlformats.org/markup-compatibility/2006">
              <mc:Choice xmlns:v="urn:schemas-microsoft-com:vml" Requires="v">
                <p:oleObj name="Equation" r:id="rId6" imgW="2920680" imgH="698400" progId="Equation.DSMT4">
                  <p:embed/>
                </p:oleObj>
              </mc:Choice>
              <mc:Fallback>
                <p:oleObj name="Equation" r:id="rId6" imgW="2920680" imgH="698400" progId="Equation.DSMT4">
                  <p:embed/>
                  <p:pic>
                    <p:nvPicPr>
                      <p:cNvPr id="1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1185" y="3796275"/>
                        <a:ext cx="4694237"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4"/>
          <p:cNvGraphicFramePr>
            <a:graphicFrameLocks noChangeAspect="1"/>
          </p:cNvGraphicFramePr>
          <p:nvPr/>
        </p:nvGraphicFramePr>
        <p:xfrm>
          <a:off x="2351665" y="5134769"/>
          <a:ext cx="4613275" cy="1428750"/>
        </p:xfrm>
        <a:graphic>
          <a:graphicData uri="http://schemas.openxmlformats.org/presentationml/2006/ole">
            <mc:AlternateContent xmlns:mc="http://schemas.openxmlformats.org/markup-compatibility/2006">
              <mc:Choice xmlns:v="urn:schemas-microsoft-com:vml" Requires="v">
                <p:oleObj name="Equation" r:id="rId8" imgW="2869920" imgH="888840" progId="Equation.DSMT4">
                  <p:embed/>
                </p:oleObj>
              </mc:Choice>
              <mc:Fallback>
                <p:oleObj name="Equation" r:id="rId8" imgW="2869920" imgH="888840" progId="Equation.DSMT4">
                  <p:embed/>
                  <p:pic>
                    <p:nvPicPr>
                      <p:cNvPr id="1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1665" y="5134769"/>
                        <a:ext cx="4613275"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18"/>
          <p:cNvGrpSpPr>
            <a:grpSpLocks/>
          </p:cNvGrpSpPr>
          <p:nvPr/>
        </p:nvGrpSpPr>
        <p:grpSpPr bwMode="auto">
          <a:xfrm flipH="1">
            <a:off x="8413052" y="2285768"/>
            <a:ext cx="1263650" cy="1143000"/>
            <a:chOff x="528" y="3024"/>
            <a:chExt cx="796" cy="720"/>
          </a:xfrm>
        </p:grpSpPr>
        <p:sp>
          <p:nvSpPr>
            <p:cNvPr id="7" name="Freeform 8"/>
            <p:cNvSpPr>
              <a:spLocks/>
            </p:cNvSpPr>
            <p:nvPr/>
          </p:nvSpPr>
          <p:spPr bwMode="auto">
            <a:xfrm>
              <a:off x="989" y="3024"/>
              <a:ext cx="173" cy="161"/>
            </a:xfrm>
            <a:custGeom>
              <a:avLst/>
              <a:gdLst>
                <a:gd name="T0" fmla="*/ 250 w 517"/>
                <a:gd name="T1" fmla="*/ 1 h 484"/>
                <a:gd name="T2" fmla="*/ 203 w 517"/>
                <a:gd name="T3" fmla="*/ 10 h 484"/>
                <a:gd name="T4" fmla="*/ 159 w 517"/>
                <a:gd name="T5" fmla="*/ 30 h 484"/>
                <a:gd name="T6" fmla="*/ 121 w 517"/>
                <a:gd name="T7" fmla="*/ 55 h 484"/>
                <a:gd name="T8" fmla="*/ 88 w 517"/>
                <a:gd name="T9" fmla="*/ 88 h 484"/>
                <a:gd name="T10" fmla="*/ 63 w 517"/>
                <a:gd name="T11" fmla="*/ 126 h 484"/>
                <a:gd name="T12" fmla="*/ 43 w 517"/>
                <a:gd name="T13" fmla="*/ 170 h 484"/>
                <a:gd name="T14" fmla="*/ 34 w 517"/>
                <a:gd name="T15" fmla="*/ 218 h 484"/>
                <a:gd name="T16" fmla="*/ 0 w 517"/>
                <a:gd name="T17" fmla="*/ 377 h 484"/>
                <a:gd name="T18" fmla="*/ 68 w 517"/>
                <a:gd name="T19" fmla="*/ 366 h 484"/>
                <a:gd name="T20" fmla="*/ 87 w 517"/>
                <a:gd name="T21" fmla="*/ 393 h 484"/>
                <a:gd name="T22" fmla="*/ 109 w 517"/>
                <a:gd name="T23" fmla="*/ 417 h 484"/>
                <a:gd name="T24" fmla="*/ 133 w 517"/>
                <a:gd name="T25" fmla="*/ 438 h 484"/>
                <a:gd name="T26" fmla="*/ 162 w 517"/>
                <a:gd name="T27" fmla="*/ 456 h 484"/>
                <a:gd name="T28" fmla="*/ 191 w 517"/>
                <a:gd name="T29" fmla="*/ 469 h 484"/>
                <a:gd name="T30" fmla="*/ 223 w 517"/>
                <a:gd name="T31" fmla="*/ 479 h 484"/>
                <a:gd name="T32" fmla="*/ 257 w 517"/>
                <a:gd name="T33" fmla="*/ 484 h 484"/>
                <a:gd name="T34" fmla="*/ 299 w 517"/>
                <a:gd name="T35" fmla="*/ 483 h 484"/>
                <a:gd name="T36" fmla="*/ 347 w 517"/>
                <a:gd name="T37" fmla="*/ 474 h 484"/>
                <a:gd name="T38" fmla="*/ 391 w 517"/>
                <a:gd name="T39" fmla="*/ 454 h 484"/>
                <a:gd name="T40" fmla="*/ 429 w 517"/>
                <a:gd name="T41" fmla="*/ 429 h 484"/>
                <a:gd name="T42" fmla="*/ 461 w 517"/>
                <a:gd name="T43" fmla="*/ 396 h 484"/>
                <a:gd name="T44" fmla="*/ 487 w 517"/>
                <a:gd name="T45" fmla="*/ 358 h 484"/>
                <a:gd name="T46" fmla="*/ 506 w 517"/>
                <a:gd name="T47" fmla="*/ 314 h 484"/>
                <a:gd name="T48" fmla="*/ 515 w 517"/>
                <a:gd name="T49" fmla="*/ 266 h 484"/>
                <a:gd name="T50" fmla="*/ 515 w 517"/>
                <a:gd name="T51" fmla="*/ 218 h 484"/>
                <a:gd name="T52" fmla="*/ 506 w 517"/>
                <a:gd name="T53" fmla="*/ 170 h 484"/>
                <a:gd name="T54" fmla="*/ 487 w 517"/>
                <a:gd name="T55" fmla="*/ 126 h 484"/>
                <a:gd name="T56" fmla="*/ 461 w 517"/>
                <a:gd name="T57" fmla="*/ 88 h 484"/>
                <a:gd name="T58" fmla="*/ 429 w 517"/>
                <a:gd name="T59" fmla="*/ 55 h 484"/>
                <a:gd name="T60" fmla="*/ 391 w 517"/>
                <a:gd name="T61" fmla="*/ 30 h 484"/>
                <a:gd name="T62" fmla="*/ 347 w 517"/>
                <a:gd name="T63" fmla="*/ 10 h 484"/>
                <a:gd name="T64" fmla="*/ 299 w 517"/>
                <a:gd name="T65"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 h="484">
                  <a:moveTo>
                    <a:pt x="275" y="0"/>
                  </a:moveTo>
                  <a:lnTo>
                    <a:pt x="250" y="1"/>
                  </a:lnTo>
                  <a:lnTo>
                    <a:pt x="226" y="5"/>
                  </a:lnTo>
                  <a:lnTo>
                    <a:pt x="203" y="10"/>
                  </a:lnTo>
                  <a:lnTo>
                    <a:pt x="181" y="19"/>
                  </a:lnTo>
                  <a:lnTo>
                    <a:pt x="159" y="30"/>
                  </a:lnTo>
                  <a:lnTo>
                    <a:pt x="140" y="41"/>
                  </a:lnTo>
                  <a:lnTo>
                    <a:pt x="121" y="55"/>
                  </a:lnTo>
                  <a:lnTo>
                    <a:pt x="104" y="71"/>
                  </a:lnTo>
                  <a:lnTo>
                    <a:pt x="88" y="88"/>
                  </a:lnTo>
                  <a:lnTo>
                    <a:pt x="74" y="107"/>
                  </a:lnTo>
                  <a:lnTo>
                    <a:pt x="63" y="126"/>
                  </a:lnTo>
                  <a:lnTo>
                    <a:pt x="52" y="148"/>
                  </a:lnTo>
                  <a:lnTo>
                    <a:pt x="43" y="170"/>
                  </a:lnTo>
                  <a:lnTo>
                    <a:pt x="38" y="193"/>
                  </a:lnTo>
                  <a:lnTo>
                    <a:pt x="34" y="218"/>
                  </a:lnTo>
                  <a:lnTo>
                    <a:pt x="33" y="242"/>
                  </a:lnTo>
                  <a:lnTo>
                    <a:pt x="0" y="377"/>
                  </a:lnTo>
                  <a:lnTo>
                    <a:pt x="60" y="351"/>
                  </a:lnTo>
                  <a:lnTo>
                    <a:pt x="68" y="366"/>
                  </a:lnTo>
                  <a:lnTo>
                    <a:pt x="77" y="380"/>
                  </a:lnTo>
                  <a:lnTo>
                    <a:pt x="87" y="393"/>
                  </a:lnTo>
                  <a:lnTo>
                    <a:pt x="97" y="405"/>
                  </a:lnTo>
                  <a:lnTo>
                    <a:pt x="109" y="417"/>
                  </a:lnTo>
                  <a:lnTo>
                    <a:pt x="121" y="427"/>
                  </a:lnTo>
                  <a:lnTo>
                    <a:pt x="133" y="438"/>
                  </a:lnTo>
                  <a:lnTo>
                    <a:pt x="148" y="447"/>
                  </a:lnTo>
                  <a:lnTo>
                    <a:pt x="162" y="456"/>
                  </a:lnTo>
                  <a:lnTo>
                    <a:pt x="176" y="462"/>
                  </a:lnTo>
                  <a:lnTo>
                    <a:pt x="191" y="469"/>
                  </a:lnTo>
                  <a:lnTo>
                    <a:pt x="207" y="474"/>
                  </a:lnTo>
                  <a:lnTo>
                    <a:pt x="223" y="479"/>
                  </a:lnTo>
                  <a:lnTo>
                    <a:pt x="240" y="481"/>
                  </a:lnTo>
                  <a:lnTo>
                    <a:pt x="257" y="484"/>
                  </a:lnTo>
                  <a:lnTo>
                    <a:pt x="275" y="484"/>
                  </a:lnTo>
                  <a:lnTo>
                    <a:pt x="299" y="483"/>
                  </a:lnTo>
                  <a:lnTo>
                    <a:pt x="324" y="479"/>
                  </a:lnTo>
                  <a:lnTo>
                    <a:pt x="347" y="474"/>
                  </a:lnTo>
                  <a:lnTo>
                    <a:pt x="369" y="465"/>
                  </a:lnTo>
                  <a:lnTo>
                    <a:pt x="391" y="454"/>
                  </a:lnTo>
                  <a:lnTo>
                    <a:pt x="410" y="443"/>
                  </a:lnTo>
                  <a:lnTo>
                    <a:pt x="429" y="429"/>
                  </a:lnTo>
                  <a:lnTo>
                    <a:pt x="446" y="413"/>
                  </a:lnTo>
                  <a:lnTo>
                    <a:pt x="461" y="396"/>
                  </a:lnTo>
                  <a:lnTo>
                    <a:pt x="475" y="377"/>
                  </a:lnTo>
                  <a:lnTo>
                    <a:pt x="487" y="358"/>
                  </a:lnTo>
                  <a:lnTo>
                    <a:pt x="497" y="336"/>
                  </a:lnTo>
                  <a:lnTo>
                    <a:pt x="506" y="314"/>
                  </a:lnTo>
                  <a:lnTo>
                    <a:pt x="511" y="291"/>
                  </a:lnTo>
                  <a:lnTo>
                    <a:pt x="515" y="266"/>
                  </a:lnTo>
                  <a:lnTo>
                    <a:pt x="517" y="242"/>
                  </a:lnTo>
                  <a:lnTo>
                    <a:pt x="515" y="218"/>
                  </a:lnTo>
                  <a:lnTo>
                    <a:pt x="511" y="193"/>
                  </a:lnTo>
                  <a:lnTo>
                    <a:pt x="506" y="170"/>
                  </a:lnTo>
                  <a:lnTo>
                    <a:pt x="497" y="148"/>
                  </a:lnTo>
                  <a:lnTo>
                    <a:pt x="487" y="126"/>
                  </a:lnTo>
                  <a:lnTo>
                    <a:pt x="475" y="107"/>
                  </a:lnTo>
                  <a:lnTo>
                    <a:pt x="461" y="88"/>
                  </a:lnTo>
                  <a:lnTo>
                    <a:pt x="446" y="71"/>
                  </a:lnTo>
                  <a:lnTo>
                    <a:pt x="429" y="55"/>
                  </a:lnTo>
                  <a:lnTo>
                    <a:pt x="410" y="41"/>
                  </a:lnTo>
                  <a:lnTo>
                    <a:pt x="391" y="30"/>
                  </a:lnTo>
                  <a:lnTo>
                    <a:pt x="369" y="19"/>
                  </a:lnTo>
                  <a:lnTo>
                    <a:pt x="347" y="10"/>
                  </a:lnTo>
                  <a:lnTo>
                    <a:pt x="324" y="5"/>
                  </a:lnTo>
                  <a:lnTo>
                    <a:pt x="299" y="1"/>
                  </a:lnTo>
                  <a:lnTo>
                    <a:pt x="275"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9"/>
            <p:cNvSpPr>
              <a:spLocks/>
            </p:cNvSpPr>
            <p:nvPr/>
          </p:nvSpPr>
          <p:spPr bwMode="auto">
            <a:xfrm>
              <a:off x="855" y="3724"/>
              <a:ext cx="151" cy="19"/>
            </a:xfrm>
            <a:custGeom>
              <a:avLst/>
              <a:gdLst>
                <a:gd name="T0" fmla="*/ 0 w 453"/>
                <a:gd name="T1" fmla="*/ 57 h 57"/>
                <a:gd name="T2" fmla="*/ 453 w 453"/>
                <a:gd name="T3" fmla="*/ 57 h 57"/>
                <a:gd name="T4" fmla="*/ 452 w 453"/>
                <a:gd name="T5" fmla="*/ 53 h 57"/>
                <a:gd name="T6" fmla="*/ 448 w 453"/>
                <a:gd name="T7" fmla="*/ 42 h 57"/>
                <a:gd name="T8" fmla="*/ 443 w 453"/>
                <a:gd name="T9" fmla="*/ 25 h 57"/>
                <a:gd name="T10" fmla="*/ 436 w 453"/>
                <a:gd name="T11" fmla="*/ 0 h 57"/>
                <a:gd name="T12" fmla="*/ 97 w 453"/>
                <a:gd name="T13" fmla="*/ 0 h 57"/>
                <a:gd name="T14" fmla="*/ 84 w 453"/>
                <a:gd name="T15" fmla="*/ 4 h 57"/>
                <a:gd name="T16" fmla="*/ 68 w 453"/>
                <a:gd name="T17" fmla="*/ 11 h 57"/>
                <a:gd name="T18" fmla="*/ 53 w 453"/>
                <a:gd name="T19" fmla="*/ 17 h 57"/>
                <a:gd name="T20" fmla="*/ 39 w 453"/>
                <a:gd name="T21" fmla="*/ 24 h 57"/>
                <a:gd name="T22" fmla="*/ 25 w 453"/>
                <a:gd name="T23" fmla="*/ 31 h 57"/>
                <a:gd name="T24" fmla="*/ 13 w 453"/>
                <a:gd name="T25" fmla="*/ 40 h 57"/>
                <a:gd name="T26" fmla="*/ 4 w 453"/>
                <a:gd name="T27" fmla="*/ 48 h 57"/>
                <a:gd name="T28" fmla="*/ 0 w 453"/>
                <a:gd name="T2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57">
                  <a:moveTo>
                    <a:pt x="0" y="57"/>
                  </a:moveTo>
                  <a:lnTo>
                    <a:pt x="453" y="57"/>
                  </a:lnTo>
                  <a:lnTo>
                    <a:pt x="452" y="53"/>
                  </a:lnTo>
                  <a:lnTo>
                    <a:pt x="448" y="42"/>
                  </a:lnTo>
                  <a:lnTo>
                    <a:pt x="443" y="25"/>
                  </a:lnTo>
                  <a:lnTo>
                    <a:pt x="436" y="0"/>
                  </a:lnTo>
                  <a:lnTo>
                    <a:pt x="97" y="0"/>
                  </a:lnTo>
                  <a:lnTo>
                    <a:pt x="84" y="4"/>
                  </a:lnTo>
                  <a:lnTo>
                    <a:pt x="68" y="11"/>
                  </a:lnTo>
                  <a:lnTo>
                    <a:pt x="53" y="17"/>
                  </a:lnTo>
                  <a:lnTo>
                    <a:pt x="39" y="24"/>
                  </a:lnTo>
                  <a:lnTo>
                    <a:pt x="25" y="31"/>
                  </a:lnTo>
                  <a:lnTo>
                    <a:pt x="13" y="40"/>
                  </a:lnTo>
                  <a:lnTo>
                    <a:pt x="4" y="48"/>
                  </a:lnTo>
                  <a:lnTo>
                    <a:pt x="0" y="5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0"/>
            <p:cNvSpPr>
              <a:spLocks/>
            </p:cNvSpPr>
            <p:nvPr/>
          </p:nvSpPr>
          <p:spPr bwMode="auto">
            <a:xfrm>
              <a:off x="875" y="3139"/>
              <a:ext cx="374" cy="585"/>
            </a:xfrm>
            <a:custGeom>
              <a:avLst/>
              <a:gdLst>
                <a:gd name="T0" fmla="*/ 898 w 1122"/>
                <a:gd name="T1" fmla="*/ 5 h 1754"/>
                <a:gd name="T2" fmla="*/ 879 w 1122"/>
                <a:gd name="T3" fmla="*/ 46 h 1754"/>
                <a:gd name="T4" fmla="*/ 853 w 1122"/>
                <a:gd name="T5" fmla="*/ 84 h 1754"/>
                <a:gd name="T6" fmla="*/ 824 w 1122"/>
                <a:gd name="T7" fmla="*/ 117 h 1754"/>
                <a:gd name="T8" fmla="*/ 789 w 1122"/>
                <a:gd name="T9" fmla="*/ 145 h 1754"/>
                <a:gd name="T10" fmla="*/ 749 w 1122"/>
                <a:gd name="T11" fmla="*/ 169 h 1754"/>
                <a:gd name="T12" fmla="*/ 707 w 1122"/>
                <a:gd name="T13" fmla="*/ 187 h 1754"/>
                <a:gd name="T14" fmla="*/ 662 w 1122"/>
                <a:gd name="T15" fmla="*/ 197 h 1754"/>
                <a:gd name="T16" fmla="*/ 614 w 1122"/>
                <a:gd name="T17" fmla="*/ 201 h 1754"/>
                <a:gd name="T18" fmla="*/ 581 w 1122"/>
                <a:gd name="T19" fmla="*/ 200 h 1754"/>
                <a:gd name="T20" fmla="*/ 549 w 1122"/>
                <a:gd name="T21" fmla="*/ 193 h 1754"/>
                <a:gd name="T22" fmla="*/ 517 w 1122"/>
                <a:gd name="T23" fmla="*/ 184 h 1754"/>
                <a:gd name="T24" fmla="*/ 487 w 1122"/>
                <a:gd name="T25" fmla="*/ 172 h 1754"/>
                <a:gd name="T26" fmla="*/ 463 w 1122"/>
                <a:gd name="T27" fmla="*/ 223 h 1754"/>
                <a:gd name="T28" fmla="*/ 430 w 1122"/>
                <a:gd name="T29" fmla="*/ 296 h 1754"/>
                <a:gd name="T30" fmla="*/ 385 w 1122"/>
                <a:gd name="T31" fmla="*/ 353 h 1754"/>
                <a:gd name="T32" fmla="*/ 333 w 1122"/>
                <a:gd name="T33" fmla="*/ 395 h 1754"/>
                <a:gd name="T34" fmla="*/ 277 w 1122"/>
                <a:gd name="T35" fmla="*/ 425 h 1754"/>
                <a:gd name="T36" fmla="*/ 227 w 1122"/>
                <a:gd name="T37" fmla="*/ 444 h 1754"/>
                <a:gd name="T38" fmla="*/ 187 w 1122"/>
                <a:gd name="T39" fmla="*/ 454 h 1754"/>
                <a:gd name="T40" fmla="*/ 164 w 1122"/>
                <a:gd name="T41" fmla="*/ 460 h 1754"/>
                <a:gd name="T42" fmla="*/ 234 w 1122"/>
                <a:gd name="T43" fmla="*/ 698 h 1754"/>
                <a:gd name="T44" fmla="*/ 270 w 1122"/>
                <a:gd name="T45" fmla="*/ 699 h 1754"/>
                <a:gd name="T46" fmla="*/ 307 w 1122"/>
                <a:gd name="T47" fmla="*/ 695 h 1754"/>
                <a:gd name="T48" fmla="*/ 342 w 1122"/>
                <a:gd name="T49" fmla="*/ 687 h 1754"/>
                <a:gd name="T50" fmla="*/ 375 w 1122"/>
                <a:gd name="T51" fmla="*/ 678 h 1754"/>
                <a:gd name="T52" fmla="*/ 403 w 1122"/>
                <a:gd name="T53" fmla="*/ 668 h 1754"/>
                <a:gd name="T54" fmla="*/ 425 w 1122"/>
                <a:gd name="T55" fmla="*/ 659 h 1754"/>
                <a:gd name="T56" fmla="*/ 441 w 1122"/>
                <a:gd name="T57" fmla="*/ 653 h 1754"/>
                <a:gd name="T58" fmla="*/ 446 w 1122"/>
                <a:gd name="T59" fmla="*/ 650 h 1754"/>
                <a:gd name="T60" fmla="*/ 427 w 1122"/>
                <a:gd name="T61" fmla="*/ 691 h 1754"/>
                <a:gd name="T62" fmla="*/ 411 w 1122"/>
                <a:gd name="T63" fmla="*/ 754 h 1754"/>
                <a:gd name="T64" fmla="*/ 402 w 1122"/>
                <a:gd name="T65" fmla="*/ 811 h 1754"/>
                <a:gd name="T66" fmla="*/ 398 w 1122"/>
                <a:gd name="T67" fmla="*/ 835 h 1754"/>
                <a:gd name="T68" fmla="*/ 220 w 1122"/>
                <a:gd name="T69" fmla="*/ 924 h 1754"/>
                <a:gd name="T70" fmla="*/ 101 w 1122"/>
                <a:gd name="T71" fmla="*/ 1052 h 1754"/>
                <a:gd name="T72" fmla="*/ 33 w 1122"/>
                <a:gd name="T73" fmla="*/ 1202 h 1754"/>
                <a:gd name="T74" fmla="*/ 3 w 1122"/>
                <a:gd name="T75" fmla="*/ 1359 h 1754"/>
                <a:gd name="T76" fmla="*/ 0 w 1122"/>
                <a:gd name="T77" fmla="*/ 1509 h 1754"/>
                <a:gd name="T78" fmla="*/ 12 w 1122"/>
                <a:gd name="T79" fmla="*/ 1635 h 1754"/>
                <a:gd name="T80" fmla="*/ 28 w 1122"/>
                <a:gd name="T81" fmla="*/ 1722 h 1754"/>
                <a:gd name="T82" fmla="*/ 36 w 1122"/>
                <a:gd name="T83" fmla="*/ 1754 h 1754"/>
                <a:gd name="T84" fmla="*/ 343 w 1122"/>
                <a:gd name="T85" fmla="*/ 1663 h 1754"/>
                <a:gd name="T86" fmla="*/ 313 w 1122"/>
                <a:gd name="T87" fmla="*/ 1502 h 1754"/>
                <a:gd name="T88" fmla="*/ 317 w 1122"/>
                <a:gd name="T89" fmla="*/ 1370 h 1754"/>
                <a:gd name="T90" fmla="*/ 347 w 1122"/>
                <a:gd name="T91" fmla="*/ 1263 h 1754"/>
                <a:gd name="T92" fmla="*/ 391 w 1122"/>
                <a:gd name="T93" fmla="*/ 1182 h 1754"/>
                <a:gd name="T94" fmla="*/ 439 w 1122"/>
                <a:gd name="T95" fmla="*/ 1124 h 1754"/>
                <a:gd name="T96" fmla="*/ 482 w 1122"/>
                <a:gd name="T97" fmla="*/ 1086 h 1754"/>
                <a:gd name="T98" fmla="*/ 508 w 1122"/>
                <a:gd name="T99" fmla="*/ 1070 h 1754"/>
                <a:gd name="T100" fmla="*/ 1090 w 1122"/>
                <a:gd name="T101" fmla="*/ 1067 h 1754"/>
                <a:gd name="T102" fmla="*/ 1120 w 1122"/>
                <a:gd name="T103" fmla="*/ 844 h 1754"/>
                <a:gd name="T104" fmla="*/ 1117 w 1122"/>
                <a:gd name="T105" fmla="*/ 641 h 1754"/>
                <a:gd name="T106" fmla="*/ 1090 w 1122"/>
                <a:gd name="T107" fmla="*/ 460 h 1754"/>
                <a:gd name="T108" fmla="*/ 1049 w 1122"/>
                <a:gd name="T109" fmla="*/ 304 h 1754"/>
                <a:gd name="T110" fmla="*/ 1003 w 1122"/>
                <a:gd name="T111" fmla="*/ 176 h 1754"/>
                <a:gd name="T112" fmla="*/ 958 w 1122"/>
                <a:gd name="T113" fmla="*/ 80 h 1754"/>
                <a:gd name="T114" fmla="*/ 924 w 1122"/>
                <a:gd name="T115" fmla="*/ 21 h 1754"/>
                <a:gd name="T116" fmla="*/ 911 w 1122"/>
                <a:gd name="T117" fmla="*/ 0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2" h="1754">
                  <a:moveTo>
                    <a:pt x="911" y="0"/>
                  </a:moveTo>
                  <a:lnTo>
                    <a:pt x="898" y="5"/>
                  </a:lnTo>
                  <a:lnTo>
                    <a:pt x="889" y="26"/>
                  </a:lnTo>
                  <a:lnTo>
                    <a:pt x="879" y="46"/>
                  </a:lnTo>
                  <a:lnTo>
                    <a:pt x="868" y="66"/>
                  </a:lnTo>
                  <a:lnTo>
                    <a:pt x="853" y="84"/>
                  </a:lnTo>
                  <a:lnTo>
                    <a:pt x="839" y="102"/>
                  </a:lnTo>
                  <a:lnTo>
                    <a:pt x="824" y="117"/>
                  </a:lnTo>
                  <a:lnTo>
                    <a:pt x="807" y="133"/>
                  </a:lnTo>
                  <a:lnTo>
                    <a:pt x="789" y="145"/>
                  </a:lnTo>
                  <a:lnTo>
                    <a:pt x="770" y="158"/>
                  </a:lnTo>
                  <a:lnTo>
                    <a:pt x="749" y="169"/>
                  </a:lnTo>
                  <a:lnTo>
                    <a:pt x="729" y="179"/>
                  </a:lnTo>
                  <a:lnTo>
                    <a:pt x="707" y="187"/>
                  </a:lnTo>
                  <a:lnTo>
                    <a:pt x="685" y="193"/>
                  </a:lnTo>
                  <a:lnTo>
                    <a:pt x="662" y="197"/>
                  </a:lnTo>
                  <a:lnTo>
                    <a:pt x="639" y="200"/>
                  </a:lnTo>
                  <a:lnTo>
                    <a:pt x="614" y="201"/>
                  </a:lnTo>
                  <a:lnTo>
                    <a:pt x="598" y="201"/>
                  </a:lnTo>
                  <a:lnTo>
                    <a:pt x="581" y="200"/>
                  </a:lnTo>
                  <a:lnTo>
                    <a:pt x="564" y="197"/>
                  </a:lnTo>
                  <a:lnTo>
                    <a:pt x="549" y="193"/>
                  </a:lnTo>
                  <a:lnTo>
                    <a:pt x="532" y="189"/>
                  </a:lnTo>
                  <a:lnTo>
                    <a:pt x="517" y="184"/>
                  </a:lnTo>
                  <a:lnTo>
                    <a:pt x="501" y="179"/>
                  </a:lnTo>
                  <a:lnTo>
                    <a:pt x="487" y="172"/>
                  </a:lnTo>
                  <a:lnTo>
                    <a:pt x="470" y="179"/>
                  </a:lnTo>
                  <a:lnTo>
                    <a:pt x="463" y="223"/>
                  </a:lnTo>
                  <a:lnTo>
                    <a:pt x="448" y="261"/>
                  </a:lnTo>
                  <a:lnTo>
                    <a:pt x="430" y="296"/>
                  </a:lnTo>
                  <a:lnTo>
                    <a:pt x="410" y="326"/>
                  </a:lnTo>
                  <a:lnTo>
                    <a:pt x="385" y="353"/>
                  </a:lnTo>
                  <a:lnTo>
                    <a:pt x="360" y="375"/>
                  </a:lnTo>
                  <a:lnTo>
                    <a:pt x="333" y="395"/>
                  </a:lnTo>
                  <a:lnTo>
                    <a:pt x="304" y="411"/>
                  </a:lnTo>
                  <a:lnTo>
                    <a:pt x="277" y="425"/>
                  </a:lnTo>
                  <a:lnTo>
                    <a:pt x="252" y="435"/>
                  </a:lnTo>
                  <a:lnTo>
                    <a:pt x="227" y="444"/>
                  </a:lnTo>
                  <a:lnTo>
                    <a:pt x="205" y="451"/>
                  </a:lnTo>
                  <a:lnTo>
                    <a:pt x="187" y="454"/>
                  </a:lnTo>
                  <a:lnTo>
                    <a:pt x="173" y="457"/>
                  </a:lnTo>
                  <a:lnTo>
                    <a:pt x="164" y="460"/>
                  </a:lnTo>
                  <a:lnTo>
                    <a:pt x="162" y="460"/>
                  </a:lnTo>
                  <a:lnTo>
                    <a:pt x="234" y="698"/>
                  </a:lnTo>
                  <a:lnTo>
                    <a:pt x="252" y="699"/>
                  </a:lnTo>
                  <a:lnTo>
                    <a:pt x="270" y="699"/>
                  </a:lnTo>
                  <a:lnTo>
                    <a:pt x="288" y="698"/>
                  </a:lnTo>
                  <a:lnTo>
                    <a:pt x="307" y="695"/>
                  </a:lnTo>
                  <a:lnTo>
                    <a:pt x="325" y="691"/>
                  </a:lnTo>
                  <a:lnTo>
                    <a:pt x="342" y="687"/>
                  </a:lnTo>
                  <a:lnTo>
                    <a:pt x="358" y="684"/>
                  </a:lnTo>
                  <a:lnTo>
                    <a:pt x="375" y="678"/>
                  </a:lnTo>
                  <a:lnTo>
                    <a:pt x="389" y="673"/>
                  </a:lnTo>
                  <a:lnTo>
                    <a:pt x="403" y="668"/>
                  </a:lnTo>
                  <a:lnTo>
                    <a:pt x="415" y="663"/>
                  </a:lnTo>
                  <a:lnTo>
                    <a:pt x="425" y="659"/>
                  </a:lnTo>
                  <a:lnTo>
                    <a:pt x="434" y="655"/>
                  </a:lnTo>
                  <a:lnTo>
                    <a:pt x="441" y="653"/>
                  </a:lnTo>
                  <a:lnTo>
                    <a:pt x="445" y="651"/>
                  </a:lnTo>
                  <a:lnTo>
                    <a:pt x="446" y="650"/>
                  </a:lnTo>
                  <a:lnTo>
                    <a:pt x="436" y="667"/>
                  </a:lnTo>
                  <a:lnTo>
                    <a:pt x="427" y="691"/>
                  </a:lnTo>
                  <a:lnTo>
                    <a:pt x="418" y="722"/>
                  </a:lnTo>
                  <a:lnTo>
                    <a:pt x="411" y="754"/>
                  </a:lnTo>
                  <a:lnTo>
                    <a:pt x="406" y="785"/>
                  </a:lnTo>
                  <a:lnTo>
                    <a:pt x="402" y="811"/>
                  </a:lnTo>
                  <a:lnTo>
                    <a:pt x="400" y="829"/>
                  </a:lnTo>
                  <a:lnTo>
                    <a:pt x="398" y="835"/>
                  </a:lnTo>
                  <a:lnTo>
                    <a:pt x="301" y="874"/>
                  </a:lnTo>
                  <a:lnTo>
                    <a:pt x="220" y="924"/>
                  </a:lnTo>
                  <a:lnTo>
                    <a:pt x="153" y="985"/>
                  </a:lnTo>
                  <a:lnTo>
                    <a:pt x="101" y="1052"/>
                  </a:lnTo>
                  <a:lnTo>
                    <a:pt x="61" y="1125"/>
                  </a:lnTo>
                  <a:lnTo>
                    <a:pt x="33" y="1202"/>
                  </a:lnTo>
                  <a:lnTo>
                    <a:pt x="14" y="1281"/>
                  </a:lnTo>
                  <a:lnTo>
                    <a:pt x="3" y="1359"/>
                  </a:lnTo>
                  <a:lnTo>
                    <a:pt x="0" y="1437"/>
                  </a:lnTo>
                  <a:lnTo>
                    <a:pt x="0" y="1509"/>
                  </a:lnTo>
                  <a:lnTo>
                    <a:pt x="5" y="1576"/>
                  </a:lnTo>
                  <a:lnTo>
                    <a:pt x="12" y="1635"/>
                  </a:lnTo>
                  <a:lnTo>
                    <a:pt x="20" y="1685"/>
                  </a:lnTo>
                  <a:lnTo>
                    <a:pt x="28" y="1722"/>
                  </a:lnTo>
                  <a:lnTo>
                    <a:pt x="33" y="1745"/>
                  </a:lnTo>
                  <a:lnTo>
                    <a:pt x="36" y="1754"/>
                  </a:lnTo>
                  <a:lnTo>
                    <a:pt x="375" y="1754"/>
                  </a:lnTo>
                  <a:lnTo>
                    <a:pt x="343" y="1663"/>
                  </a:lnTo>
                  <a:lnTo>
                    <a:pt x="324" y="1578"/>
                  </a:lnTo>
                  <a:lnTo>
                    <a:pt x="313" y="1502"/>
                  </a:lnTo>
                  <a:lnTo>
                    <a:pt x="312" y="1431"/>
                  </a:lnTo>
                  <a:lnTo>
                    <a:pt x="317" y="1370"/>
                  </a:lnTo>
                  <a:lnTo>
                    <a:pt x="330" y="1313"/>
                  </a:lnTo>
                  <a:lnTo>
                    <a:pt x="347" y="1263"/>
                  </a:lnTo>
                  <a:lnTo>
                    <a:pt x="369" y="1219"/>
                  </a:lnTo>
                  <a:lnTo>
                    <a:pt x="391" y="1182"/>
                  </a:lnTo>
                  <a:lnTo>
                    <a:pt x="415" y="1151"/>
                  </a:lnTo>
                  <a:lnTo>
                    <a:pt x="439" y="1124"/>
                  </a:lnTo>
                  <a:lnTo>
                    <a:pt x="463" y="1103"/>
                  </a:lnTo>
                  <a:lnTo>
                    <a:pt x="482" y="1086"/>
                  </a:lnTo>
                  <a:lnTo>
                    <a:pt x="497" y="1076"/>
                  </a:lnTo>
                  <a:lnTo>
                    <a:pt x="508" y="1070"/>
                  </a:lnTo>
                  <a:lnTo>
                    <a:pt x="511" y="1067"/>
                  </a:lnTo>
                  <a:lnTo>
                    <a:pt x="1090" y="1067"/>
                  </a:lnTo>
                  <a:lnTo>
                    <a:pt x="1109" y="954"/>
                  </a:lnTo>
                  <a:lnTo>
                    <a:pt x="1120" y="844"/>
                  </a:lnTo>
                  <a:lnTo>
                    <a:pt x="1122" y="740"/>
                  </a:lnTo>
                  <a:lnTo>
                    <a:pt x="1117" y="641"/>
                  </a:lnTo>
                  <a:lnTo>
                    <a:pt x="1107" y="547"/>
                  </a:lnTo>
                  <a:lnTo>
                    <a:pt x="1090" y="460"/>
                  </a:lnTo>
                  <a:lnTo>
                    <a:pt x="1071" y="378"/>
                  </a:lnTo>
                  <a:lnTo>
                    <a:pt x="1049" y="304"/>
                  </a:lnTo>
                  <a:lnTo>
                    <a:pt x="1026" y="236"/>
                  </a:lnTo>
                  <a:lnTo>
                    <a:pt x="1003" y="176"/>
                  </a:lnTo>
                  <a:lnTo>
                    <a:pt x="979" y="124"/>
                  </a:lnTo>
                  <a:lnTo>
                    <a:pt x="958" y="80"/>
                  </a:lnTo>
                  <a:lnTo>
                    <a:pt x="938" y="46"/>
                  </a:lnTo>
                  <a:lnTo>
                    <a:pt x="924" y="21"/>
                  </a:lnTo>
                  <a:lnTo>
                    <a:pt x="915" y="5"/>
                  </a:lnTo>
                  <a:lnTo>
                    <a:pt x="911"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1"/>
            <p:cNvSpPr>
              <a:spLocks/>
            </p:cNvSpPr>
            <p:nvPr/>
          </p:nvSpPr>
          <p:spPr bwMode="auto">
            <a:xfrm>
              <a:off x="1018" y="3304"/>
              <a:ext cx="306" cy="250"/>
            </a:xfrm>
            <a:custGeom>
              <a:avLst/>
              <a:gdLst>
                <a:gd name="T0" fmla="*/ 777 w 918"/>
                <a:gd name="T1" fmla="*/ 0 h 750"/>
                <a:gd name="T2" fmla="*/ 734 w 918"/>
                <a:gd name="T3" fmla="*/ 0 h 750"/>
                <a:gd name="T4" fmla="*/ 743 w 918"/>
                <a:gd name="T5" fmla="*/ 64 h 750"/>
                <a:gd name="T6" fmla="*/ 751 w 918"/>
                <a:gd name="T7" fmla="*/ 130 h 750"/>
                <a:gd name="T8" fmla="*/ 755 w 918"/>
                <a:gd name="T9" fmla="*/ 200 h 750"/>
                <a:gd name="T10" fmla="*/ 756 w 918"/>
                <a:gd name="T11" fmla="*/ 272 h 750"/>
                <a:gd name="T12" fmla="*/ 753 w 918"/>
                <a:gd name="T13" fmla="*/ 347 h 750"/>
                <a:gd name="T14" fmla="*/ 748 w 918"/>
                <a:gd name="T15" fmla="*/ 423 h 750"/>
                <a:gd name="T16" fmla="*/ 738 w 918"/>
                <a:gd name="T17" fmla="*/ 503 h 750"/>
                <a:gd name="T18" fmla="*/ 723 w 918"/>
                <a:gd name="T19" fmla="*/ 584 h 750"/>
                <a:gd name="T20" fmla="*/ 712 w 918"/>
                <a:gd name="T21" fmla="*/ 634 h 750"/>
                <a:gd name="T22" fmla="*/ 662 w 918"/>
                <a:gd name="T23" fmla="*/ 634 h 750"/>
                <a:gd name="T24" fmla="*/ 101 w 918"/>
                <a:gd name="T25" fmla="*/ 634 h 750"/>
                <a:gd name="T26" fmla="*/ 92 w 918"/>
                <a:gd name="T27" fmla="*/ 641 h 750"/>
                <a:gd name="T28" fmla="*/ 82 w 918"/>
                <a:gd name="T29" fmla="*/ 648 h 750"/>
                <a:gd name="T30" fmla="*/ 69 w 918"/>
                <a:gd name="T31" fmla="*/ 659 h 750"/>
                <a:gd name="T32" fmla="*/ 56 w 918"/>
                <a:gd name="T33" fmla="*/ 672 h 750"/>
                <a:gd name="T34" fmla="*/ 42 w 918"/>
                <a:gd name="T35" fmla="*/ 686 h 750"/>
                <a:gd name="T36" fmla="*/ 28 w 918"/>
                <a:gd name="T37" fmla="*/ 702 h 750"/>
                <a:gd name="T38" fmla="*/ 14 w 918"/>
                <a:gd name="T39" fmla="*/ 722 h 750"/>
                <a:gd name="T40" fmla="*/ 0 w 918"/>
                <a:gd name="T41" fmla="*/ 744 h 750"/>
                <a:gd name="T42" fmla="*/ 0 w 918"/>
                <a:gd name="T43" fmla="*/ 745 h 750"/>
                <a:gd name="T44" fmla="*/ 0 w 918"/>
                <a:gd name="T45" fmla="*/ 746 h 750"/>
                <a:gd name="T46" fmla="*/ 0 w 918"/>
                <a:gd name="T47" fmla="*/ 749 h 750"/>
                <a:gd name="T48" fmla="*/ 0 w 918"/>
                <a:gd name="T49" fmla="*/ 750 h 750"/>
                <a:gd name="T50" fmla="*/ 852 w 918"/>
                <a:gd name="T51" fmla="*/ 750 h 750"/>
                <a:gd name="T52" fmla="*/ 855 w 918"/>
                <a:gd name="T53" fmla="*/ 749 h 750"/>
                <a:gd name="T54" fmla="*/ 860 w 918"/>
                <a:gd name="T55" fmla="*/ 742 h 750"/>
                <a:gd name="T56" fmla="*/ 868 w 918"/>
                <a:gd name="T57" fmla="*/ 733 h 750"/>
                <a:gd name="T58" fmla="*/ 878 w 918"/>
                <a:gd name="T59" fmla="*/ 718 h 750"/>
                <a:gd name="T60" fmla="*/ 888 w 918"/>
                <a:gd name="T61" fmla="*/ 699 h 750"/>
                <a:gd name="T62" fmla="*/ 899 w 918"/>
                <a:gd name="T63" fmla="*/ 673 h 750"/>
                <a:gd name="T64" fmla="*/ 908 w 918"/>
                <a:gd name="T65" fmla="*/ 641 h 750"/>
                <a:gd name="T66" fmla="*/ 915 w 918"/>
                <a:gd name="T67" fmla="*/ 602 h 750"/>
                <a:gd name="T68" fmla="*/ 918 w 918"/>
                <a:gd name="T69" fmla="*/ 557 h 750"/>
                <a:gd name="T70" fmla="*/ 918 w 918"/>
                <a:gd name="T71" fmla="*/ 503 h 750"/>
                <a:gd name="T72" fmla="*/ 913 w 918"/>
                <a:gd name="T73" fmla="*/ 442 h 750"/>
                <a:gd name="T74" fmla="*/ 901 w 918"/>
                <a:gd name="T75" fmla="*/ 373 h 750"/>
                <a:gd name="T76" fmla="*/ 883 w 918"/>
                <a:gd name="T77" fmla="*/ 294 h 750"/>
                <a:gd name="T78" fmla="*/ 856 w 918"/>
                <a:gd name="T79" fmla="*/ 206 h 750"/>
                <a:gd name="T80" fmla="*/ 822 w 918"/>
                <a:gd name="T81" fmla="*/ 108 h 750"/>
                <a:gd name="T82" fmla="*/ 777 w 918"/>
                <a:gd name="T83" fmla="*/ 0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8" h="750">
                  <a:moveTo>
                    <a:pt x="777" y="0"/>
                  </a:moveTo>
                  <a:lnTo>
                    <a:pt x="734" y="0"/>
                  </a:lnTo>
                  <a:lnTo>
                    <a:pt x="743" y="64"/>
                  </a:lnTo>
                  <a:lnTo>
                    <a:pt x="751" y="130"/>
                  </a:lnTo>
                  <a:lnTo>
                    <a:pt x="755" y="200"/>
                  </a:lnTo>
                  <a:lnTo>
                    <a:pt x="756" y="272"/>
                  </a:lnTo>
                  <a:lnTo>
                    <a:pt x="753" y="347"/>
                  </a:lnTo>
                  <a:lnTo>
                    <a:pt x="748" y="423"/>
                  </a:lnTo>
                  <a:lnTo>
                    <a:pt x="738" y="503"/>
                  </a:lnTo>
                  <a:lnTo>
                    <a:pt x="723" y="584"/>
                  </a:lnTo>
                  <a:lnTo>
                    <a:pt x="712" y="634"/>
                  </a:lnTo>
                  <a:lnTo>
                    <a:pt x="662" y="634"/>
                  </a:lnTo>
                  <a:lnTo>
                    <a:pt x="101" y="634"/>
                  </a:lnTo>
                  <a:lnTo>
                    <a:pt x="92" y="641"/>
                  </a:lnTo>
                  <a:lnTo>
                    <a:pt x="82" y="648"/>
                  </a:lnTo>
                  <a:lnTo>
                    <a:pt x="69" y="659"/>
                  </a:lnTo>
                  <a:lnTo>
                    <a:pt x="56" y="672"/>
                  </a:lnTo>
                  <a:lnTo>
                    <a:pt x="42" y="686"/>
                  </a:lnTo>
                  <a:lnTo>
                    <a:pt x="28" y="702"/>
                  </a:lnTo>
                  <a:lnTo>
                    <a:pt x="14" y="722"/>
                  </a:lnTo>
                  <a:lnTo>
                    <a:pt x="0" y="744"/>
                  </a:lnTo>
                  <a:lnTo>
                    <a:pt x="0" y="745"/>
                  </a:lnTo>
                  <a:lnTo>
                    <a:pt x="0" y="746"/>
                  </a:lnTo>
                  <a:lnTo>
                    <a:pt x="0" y="749"/>
                  </a:lnTo>
                  <a:lnTo>
                    <a:pt x="0" y="750"/>
                  </a:lnTo>
                  <a:lnTo>
                    <a:pt x="852" y="750"/>
                  </a:lnTo>
                  <a:lnTo>
                    <a:pt x="855" y="749"/>
                  </a:lnTo>
                  <a:lnTo>
                    <a:pt x="860" y="742"/>
                  </a:lnTo>
                  <a:lnTo>
                    <a:pt x="868" y="733"/>
                  </a:lnTo>
                  <a:lnTo>
                    <a:pt x="878" y="718"/>
                  </a:lnTo>
                  <a:lnTo>
                    <a:pt x="888" y="699"/>
                  </a:lnTo>
                  <a:lnTo>
                    <a:pt x="899" y="673"/>
                  </a:lnTo>
                  <a:lnTo>
                    <a:pt x="908" y="641"/>
                  </a:lnTo>
                  <a:lnTo>
                    <a:pt x="915" y="602"/>
                  </a:lnTo>
                  <a:lnTo>
                    <a:pt x="918" y="557"/>
                  </a:lnTo>
                  <a:lnTo>
                    <a:pt x="918" y="503"/>
                  </a:lnTo>
                  <a:lnTo>
                    <a:pt x="913" y="442"/>
                  </a:lnTo>
                  <a:lnTo>
                    <a:pt x="901" y="373"/>
                  </a:lnTo>
                  <a:lnTo>
                    <a:pt x="883" y="294"/>
                  </a:lnTo>
                  <a:lnTo>
                    <a:pt x="856" y="206"/>
                  </a:lnTo>
                  <a:lnTo>
                    <a:pt x="822" y="108"/>
                  </a:lnTo>
                  <a:lnTo>
                    <a:pt x="777"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Rectangle 12"/>
            <p:cNvSpPr>
              <a:spLocks noChangeArrowheads="1"/>
            </p:cNvSpPr>
            <p:nvPr/>
          </p:nvSpPr>
          <p:spPr bwMode="auto">
            <a:xfrm>
              <a:off x="1018" y="3575"/>
              <a:ext cx="240" cy="32"/>
            </a:xfrm>
            <a:prstGeom prst="rect">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 name="Freeform 13"/>
            <p:cNvSpPr>
              <a:spLocks/>
            </p:cNvSpPr>
            <p:nvPr/>
          </p:nvSpPr>
          <p:spPr bwMode="auto">
            <a:xfrm>
              <a:off x="1038" y="3625"/>
              <a:ext cx="198" cy="119"/>
            </a:xfrm>
            <a:custGeom>
              <a:avLst/>
              <a:gdLst>
                <a:gd name="T0" fmla="*/ 500 w 594"/>
                <a:gd name="T1" fmla="*/ 219 h 356"/>
                <a:gd name="T2" fmla="*/ 459 w 594"/>
                <a:gd name="T3" fmla="*/ 190 h 356"/>
                <a:gd name="T4" fmla="*/ 414 w 594"/>
                <a:gd name="T5" fmla="*/ 168 h 356"/>
                <a:gd name="T6" fmla="*/ 367 w 594"/>
                <a:gd name="T7" fmla="*/ 152 h 356"/>
                <a:gd name="T8" fmla="*/ 342 w 594"/>
                <a:gd name="T9" fmla="*/ 0 h 356"/>
                <a:gd name="T10" fmla="*/ 247 w 594"/>
                <a:gd name="T11" fmla="*/ 148 h 356"/>
                <a:gd name="T12" fmla="*/ 205 w 594"/>
                <a:gd name="T13" fmla="*/ 159 h 356"/>
                <a:gd name="T14" fmla="*/ 165 w 594"/>
                <a:gd name="T15" fmla="*/ 174 h 356"/>
                <a:gd name="T16" fmla="*/ 128 w 594"/>
                <a:gd name="T17" fmla="*/ 195 h 356"/>
                <a:gd name="T18" fmla="*/ 94 w 594"/>
                <a:gd name="T19" fmla="*/ 219 h 356"/>
                <a:gd name="T20" fmla="*/ 65 w 594"/>
                <a:gd name="T21" fmla="*/ 249 h 356"/>
                <a:gd name="T22" fmla="*/ 39 w 594"/>
                <a:gd name="T23" fmla="*/ 281 h 356"/>
                <a:gd name="T24" fmla="*/ 17 w 594"/>
                <a:gd name="T25" fmla="*/ 317 h 356"/>
                <a:gd name="T26" fmla="*/ 0 w 594"/>
                <a:gd name="T27" fmla="*/ 356 h 356"/>
                <a:gd name="T28" fmla="*/ 101 w 594"/>
                <a:gd name="T29" fmla="*/ 348 h 356"/>
                <a:gd name="T30" fmla="*/ 110 w 594"/>
                <a:gd name="T31" fmla="*/ 334 h 356"/>
                <a:gd name="T32" fmla="*/ 120 w 594"/>
                <a:gd name="T33" fmla="*/ 320 h 356"/>
                <a:gd name="T34" fmla="*/ 131 w 594"/>
                <a:gd name="T35" fmla="*/ 307 h 356"/>
                <a:gd name="T36" fmla="*/ 149 w 594"/>
                <a:gd name="T37" fmla="*/ 289 h 356"/>
                <a:gd name="T38" fmla="*/ 175 w 594"/>
                <a:gd name="T39" fmla="*/ 269 h 356"/>
                <a:gd name="T40" fmla="*/ 202 w 594"/>
                <a:gd name="T41" fmla="*/ 255 h 356"/>
                <a:gd name="T42" fmla="*/ 232 w 594"/>
                <a:gd name="T43" fmla="*/ 244 h 356"/>
                <a:gd name="T44" fmla="*/ 254 w 594"/>
                <a:gd name="T45" fmla="*/ 239 h 356"/>
                <a:gd name="T46" fmla="*/ 265 w 594"/>
                <a:gd name="T47" fmla="*/ 236 h 356"/>
                <a:gd name="T48" fmla="*/ 278 w 594"/>
                <a:gd name="T49" fmla="*/ 235 h 356"/>
                <a:gd name="T50" fmla="*/ 291 w 594"/>
                <a:gd name="T51" fmla="*/ 235 h 356"/>
                <a:gd name="T52" fmla="*/ 302 w 594"/>
                <a:gd name="T53" fmla="*/ 235 h 356"/>
                <a:gd name="T54" fmla="*/ 314 w 594"/>
                <a:gd name="T55" fmla="*/ 235 h 356"/>
                <a:gd name="T56" fmla="*/ 326 w 594"/>
                <a:gd name="T57" fmla="*/ 236 h 356"/>
                <a:gd name="T58" fmla="*/ 337 w 594"/>
                <a:gd name="T59" fmla="*/ 237 h 356"/>
                <a:gd name="T60" fmla="*/ 358 w 594"/>
                <a:gd name="T61" fmla="*/ 242 h 356"/>
                <a:gd name="T62" fmla="*/ 389 w 594"/>
                <a:gd name="T63" fmla="*/ 254 h 356"/>
                <a:gd name="T64" fmla="*/ 417 w 594"/>
                <a:gd name="T65" fmla="*/ 269 h 356"/>
                <a:gd name="T66" fmla="*/ 444 w 594"/>
                <a:gd name="T67" fmla="*/ 289 h 356"/>
                <a:gd name="T68" fmla="*/ 462 w 594"/>
                <a:gd name="T69" fmla="*/ 307 h 356"/>
                <a:gd name="T70" fmla="*/ 473 w 594"/>
                <a:gd name="T71" fmla="*/ 320 h 356"/>
                <a:gd name="T72" fmla="*/ 484 w 594"/>
                <a:gd name="T73" fmla="*/ 334 h 356"/>
                <a:gd name="T74" fmla="*/ 493 w 594"/>
                <a:gd name="T75" fmla="*/ 348 h 356"/>
                <a:gd name="T76" fmla="*/ 594 w 594"/>
                <a:gd name="T77" fmla="*/ 356 h 356"/>
                <a:gd name="T78" fmla="*/ 582 w 594"/>
                <a:gd name="T79" fmla="*/ 324 h 356"/>
                <a:gd name="T80" fmla="*/ 563 w 594"/>
                <a:gd name="T81" fmla="*/ 293 h 356"/>
                <a:gd name="T82" fmla="*/ 543 w 594"/>
                <a:gd name="T83" fmla="*/ 264 h 356"/>
                <a:gd name="T84" fmla="*/ 520 w 594"/>
                <a:gd name="T85" fmla="*/ 23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4" h="356">
                  <a:moveTo>
                    <a:pt x="520" y="237"/>
                  </a:moveTo>
                  <a:lnTo>
                    <a:pt x="500" y="219"/>
                  </a:lnTo>
                  <a:lnTo>
                    <a:pt x="481" y="204"/>
                  </a:lnTo>
                  <a:lnTo>
                    <a:pt x="459" y="190"/>
                  </a:lnTo>
                  <a:lnTo>
                    <a:pt x="437" y="178"/>
                  </a:lnTo>
                  <a:lnTo>
                    <a:pt x="414" y="168"/>
                  </a:lnTo>
                  <a:lnTo>
                    <a:pt x="391" y="159"/>
                  </a:lnTo>
                  <a:lnTo>
                    <a:pt x="367" y="152"/>
                  </a:lnTo>
                  <a:lnTo>
                    <a:pt x="342" y="148"/>
                  </a:lnTo>
                  <a:lnTo>
                    <a:pt x="342" y="0"/>
                  </a:lnTo>
                  <a:lnTo>
                    <a:pt x="247" y="0"/>
                  </a:lnTo>
                  <a:lnTo>
                    <a:pt x="247" y="148"/>
                  </a:lnTo>
                  <a:lnTo>
                    <a:pt x="225" y="152"/>
                  </a:lnTo>
                  <a:lnTo>
                    <a:pt x="205" y="159"/>
                  </a:lnTo>
                  <a:lnTo>
                    <a:pt x="184" y="165"/>
                  </a:lnTo>
                  <a:lnTo>
                    <a:pt x="165" y="174"/>
                  </a:lnTo>
                  <a:lnTo>
                    <a:pt x="146" y="183"/>
                  </a:lnTo>
                  <a:lnTo>
                    <a:pt x="128" y="195"/>
                  </a:lnTo>
                  <a:lnTo>
                    <a:pt x="111" y="206"/>
                  </a:lnTo>
                  <a:lnTo>
                    <a:pt x="94" y="219"/>
                  </a:lnTo>
                  <a:lnTo>
                    <a:pt x="79" y="233"/>
                  </a:lnTo>
                  <a:lnTo>
                    <a:pt x="65" y="249"/>
                  </a:lnTo>
                  <a:lnTo>
                    <a:pt x="50" y="264"/>
                  </a:lnTo>
                  <a:lnTo>
                    <a:pt x="39" y="281"/>
                  </a:lnTo>
                  <a:lnTo>
                    <a:pt x="27" y="299"/>
                  </a:lnTo>
                  <a:lnTo>
                    <a:pt x="17" y="317"/>
                  </a:lnTo>
                  <a:lnTo>
                    <a:pt x="8" y="336"/>
                  </a:lnTo>
                  <a:lnTo>
                    <a:pt x="0" y="356"/>
                  </a:lnTo>
                  <a:lnTo>
                    <a:pt x="97" y="356"/>
                  </a:lnTo>
                  <a:lnTo>
                    <a:pt x="101" y="348"/>
                  </a:lnTo>
                  <a:lnTo>
                    <a:pt x="106" y="342"/>
                  </a:lnTo>
                  <a:lnTo>
                    <a:pt x="110" y="334"/>
                  </a:lnTo>
                  <a:lnTo>
                    <a:pt x="115" y="327"/>
                  </a:lnTo>
                  <a:lnTo>
                    <a:pt x="120" y="320"/>
                  </a:lnTo>
                  <a:lnTo>
                    <a:pt x="126" y="313"/>
                  </a:lnTo>
                  <a:lnTo>
                    <a:pt x="131" y="307"/>
                  </a:lnTo>
                  <a:lnTo>
                    <a:pt x="138" y="300"/>
                  </a:lnTo>
                  <a:lnTo>
                    <a:pt x="149" y="289"/>
                  </a:lnTo>
                  <a:lnTo>
                    <a:pt x="162" y="280"/>
                  </a:lnTo>
                  <a:lnTo>
                    <a:pt x="175" y="269"/>
                  </a:lnTo>
                  <a:lnTo>
                    <a:pt x="189" y="262"/>
                  </a:lnTo>
                  <a:lnTo>
                    <a:pt x="202" y="255"/>
                  </a:lnTo>
                  <a:lnTo>
                    <a:pt x="218" y="249"/>
                  </a:lnTo>
                  <a:lnTo>
                    <a:pt x="232" y="244"/>
                  </a:lnTo>
                  <a:lnTo>
                    <a:pt x="247" y="240"/>
                  </a:lnTo>
                  <a:lnTo>
                    <a:pt x="254" y="239"/>
                  </a:lnTo>
                  <a:lnTo>
                    <a:pt x="260" y="237"/>
                  </a:lnTo>
                  <a:lnTo>
                    <a:pt x="265" y="236"/>
                  </a:lnTo>
                  <a:lnTo>
                    <a:pt x="272" y="236"/>
                  </a:lnTo>
                  <a:lnTo>
                    <a:pt x="278" y="235"/>
                  </a:lnTo>
                  <a:lnTo>
                    <a:pt x="284" y="235"/>
                  </a:lnTo>
                  <a:lnTo>
                    <a:pt x="291" y="235"/>
                  </a:lnTo>
                  <a:lnTo>
                    <a:pt x="297" y="235"/>
                  </a:lnTo>
                  <a:lnTo>
                    <a:pt x="302" y="235"/>
                  </a:lnTo>
                  <a:lnTo>
                    <a:pt x="309" y="235"/>
                  </a:lnTo>
                  <a:lnTo>
                    <a:pt x="314" y="235"/>
                  </a:lnTo>
                  <a:lnTo>
                    <a:pt x="320" y="236"/>
                  </a:lnTo>
                  <a:lnTo>
                    <a:pt x="326" y="236"/>
                  </a:lnTo>
                  <a:lnTo>
                    <a:pt x="332" y="237"/>
                  </a:lnTo>
                  <a:lnTo>
                    <a:pt x="337" y="237"/>
                  </a:lnTo>
                  <a:lnTo>
                    <a:pt x="342" y="239"/>
                  </a:lnTo>
                  <a:lnTo>
                    <a:pt x="358" y="242"/>
                  </a:lnTo>
                  <a:lnTo>
                    <a:pt x="373" y="248"/>
                  </a:lnTo>
                  <a:lnTo>
                    <a:pt x="389" y="254"/>
                  </a:lnTo>
                  <a:lnTo>
                    <a:pt x="403" y="262"/>
                  </a:lnTo>
                  <a:lnTo>
                    <a:pt x="417" y="269"/>
                  </a:lnTo>
                  <a:lnTo>
                    <a:pt x="431" y="278"/>
                  </a:lnTo>
                  <a:lnTo>
                    <a:pt x="444" y="289"/>
                  </a:lnTo>
                  <a:lnTo>
                    <a:pt x="455" y="300"/>
                  </a:lnTo>
                  <a:lnTo>
                    <a:pt x="462" y="307"/>
                  </a:lnTo>
                  <a:lnTo>
                    <a:pt x="467" y="313"/>
                  </a:lnTo>
                  <a:lnTo>
                    <a:pt x="473" y="320"/>
                  </a:lnTo>
                  <a:lnTo>
                    <a:pt x="479" y="327"/>
                  </a:lnTo>
                  <a:lnTo>
                    <a:pt x="484" y="334"/>
                  </a:lnTo>
                  <a:lnTo>
                    <a:pt x="488" y="342"/>
                  </a:lnTo>
                  <a:lnTo>
                    <a:pt x="493" y="348"/>
                  </a:lnTo>
                  <a:lnTo>
                    <a:pt x="497" y="356"/>
                  </a:lnTo>
                  <a:lnTo>
                    <a:pt x="594" y="356"/>
                  </a:lnTo>
                  <a:lnTo>
                    <a:pt x="588" y="339"/>
                  </a:lnTo>
                  <a:lnTo>
                    <a:pt x="582" y="324"/>
                  </a:lnTo>
                  <a:lnTo>
                    <a:pt x="573" y="308"/>
                  </a:lnTo>
                  <a:lnTo>
                    <a:pt x="563" y="293"/>
                  </a:lnTo>
                  <a:lnTo>
                    <a:pt x="554" y="278"/>
                  </a:lnTo>
                  <a:lnTo>
                    <a:pt x="543" y="264"/>
                  </a:lnTo>
                  <a:lnTo>
                    <a:pt x="531" y="250"/>
                  </a:lnTo>
                  <a:lnTo>
                    <a:pt x="520" y="23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4"/>
            <p:cNvSpPr>
              <a:spLocks/>
            </p:cNvSpPr>
            <p:nvPr/>
          </p:nvSpPr>
          <p:spPr bwMode="auto">
            <a:xfrm>
              <a:off x="799" y="3338"/>
              <a:ext cx="137" cy="31"/>
            </a:xfrm>
            <a:custGeom>
              <a:avLst/>
              <a:gdLst>
                <a:gd name="T0" fmla="*/ 0 w 410"/>
                <a:gd name="T1" fmla="*/ 93 h 93"/>
                <a:gd name="T2" fmla="*/ 410 w 410"/>
                <a:gd name="T3" fmla="*/ 93 h 93"/>
                <a:gd name="T4" fmla="*/ 410 w 410"/>
                <a:gd name="T5" fmla="*/ 31 h 93"/>
                <a:gd name="T6" fmla="*/ 0 w 410"/>
                <a:gd name="T7" fmla="*/ 0 h 93"/>
                <a:gd name="T8" fmla="*/ 0 w 410"/>
                <a:gd name="T9" fmla="*/ 93 h 93"/>
              </a:gdLst>
              <a:ahLst/>
              <a:cxnLst>
                <a:cxn ang="0">
                  <a:pos x="T0" y="T1"/>
                </a:cxn>
                <a:cxn ang="0">
                  <a:pos x="T2" y="T3"/>
                </a:cxn>
                <a:cxn ang="0">
                  <a:pos x="T4" y="T5"/>
                </a:cxn>
                <a:cxn ang="0">
                  <a:pos x="T6" y="T7"/>
                </a:cxn>
                <a:cxn ang="0">
                  <a:pos x="T8" y="T9"/>
                </a:cxn>
              </a:cxnLst>
              <a:rect l="0" t="0" r="r" b="b"/>
              <a:pathLst>
                <a:path w="410" h="93">
                  <a:moveTo>
                    <a:pt x="0" y="93"/>
                  </a:moveTo>
                  <a:lnTo>
                    <a:pt x="410" y="93"/>
                  </a:lnTo>
                  <a:lnTo>
                    <a:pt x="410" y="31"/>
                  </a:lnTo>
                  <a:lnTo>
                    <a:pt x="0" y="0"/>
                  </a:lnTo>
                  <a:lnTo>
                    <a:pt x="0" y="9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5"/>
            <p:cNvSpPr>
              <a:spLocks/>
            </p:cNvSpPr>
            <p:nvPr/>
          </p:nvSpPr>
          <p:spPr bwMode="auto">
            <a:xfrm>
              <a:off x="528" y="3080"/>
              <a:ext cx="262" cy="288"/>
            </a:xfrm>
            <a:custGeom>
              <a:avLst/>
              <a:gdLst>
                <a:gd name="T0" fmla="*/ 733 w 787"/>
                <a:gd name="T1" fmla="*/ 862 h 862"/>
                <a:gd name="T2" fmla="*/ 68 w 787"/>
                <a:gd name="T3" fmla="*/ 862 h 862"/>
                <a:gd name="T4" fmla="*/ 68 w 787"/>
                <a:gd name="T5" fmla="*/ 726 h 862"/>
                <a:gd name="T6" fmla="*/ 233 w 787"/>
                <a:gd name="T7" fmla="*/ 726 h 862"/>
                <a:gd name="T8" fmla="*/ 233 w 787"/>
                <a:gd name="T9" fmla="*/ 668 h 862"/>
                <a:gd name="T10" fmla="*/ 167 w 787"/>
                <a:gd name="T11" fmla="*/ 668 h 862"/>
                <a:gd name="T12" fmla="*/ 0 w 787"/>
                <a:gd name="T13" fmla="*/ 236 h 862"/>
                <a:gd name="T14" fmla="*/ 608 w 787"/>
                <a:gd name="T15" fmla="*/ 0 h 862"/>
                <a:gd name="T16" fmla="*/ 787 w 787"/>
                <a:gd name="T17" fmla="*/ 616 h 862"/>
                <a:gd name="T18" fmla="*/ 626 w 787"/>
                <a:gd name="T19" fmla="*/ 672 h 862"/>
                <a:gd name="T20" fmla="*/ 626 w 787"/>
                <a:gd name="T21" fmla="*/ 719 h 862"/>
                <a:gd name="T22" fmla="*/ 739 w 787"/>
                <a:gd name="T23" fmla="*/ 719 h 862"/>
                <a:gd name="T24" fmla="*/ 739 w 787"/>
                <a:gd name="T25" fmla="*/ 862 h 862"/>
                <a:gd name="T26" fmla="*/ 733 w 787"/>
                <a:gd name="T27"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7" h="862">
                  <a:moveTo>
                    <a:pt x="733" y="862"/>
                  </a:moveTo>
                  <a:lnTo>
                    <a:pt x="68" y="862"/>
                  </a:lnTo>
                  <a:lnTo>
                    <a:pt x="68" y="726"/>
                  </a:lnTo>
                  <a:lnTo>
                    <a:pt x="233" y="726"/>
                  </a:lnTo>
                  <a:lnTo>
                    <a:pt x="233" y="668"/>
                  </a:lnTo>
                  <a:lnTo>
                    <a:pt x="167" y="668"/>
                  </a:lnTo>
                  <a:lnTo>
                    <a:pt x="0" y="236"/>
                  </a:lnTo>
                  <a:lnTo>
                    <a:pt x="608" y="0"/>
                  </a:lnTo>
                  <a:lnTo>
                    <a:pt x="787" y="616"/>
                  </a:lnTo>
                  <a:lnTo>
                    <a:pt x="626" y="672"/>
                  </a:lnTo>
                  <a:lnTo>
                    <a:pt x="626" y="719"/>
                  </a:lnTo>
                  <a:lnTo>
                    <a:pt x="739" y="719"/>
                  </a:lnTo>
                  <a:lnTo>
                    <a:pt x="739" y="862"/>
                  </a:lnTo>
                  <a:lnTo>
                    <a:pt x="733" y="86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6"/>
            <p:cNvSpPr>
              <a:spLocks/>
            </p:cNvSpPr>
            <p:nvPr/>
          </p:nvSpPr>
          <p:spPr bwMode="auto">
            <a:xfrm>
              <a:off x="863" y="3297"/>
              <a:ext cx="52" cy="29"/>
            </a:xfrm>
            <a:custGeom>
              <a:avLst/>
              <a:gdLst>
                <a:gd name="T0" fmla="*/ 156 w 156"/>
                <a:gd name="T1" fmla="*/ 85 h 85"/>
                <a:gd name="T2" fmla="*/ 0 w 156"/>
                <a:gd name="T3" fmla="*/ 85 h 85"/>
                <a:gd name="T4" fmla="*/ 3 w 156"/>
                <a:gd name="T5" fmla="*/ 81 h 85"/>
                <a:gd name="T6" fmla="*/ 14 w 156"/>
                <a:gd name="T7" fmla="*/ 72 h 85"/>
                <a:gd name="T8" fmla="*/ 29 w 156"/>
                <a:gd name="T9" fmla="*/ 59 h 85"/>
                <a:gd name="T10" fmla="*/ 47 w 156"/>
                <a:gd name="T11" fmla="*/ 44 h 85"/>
                <a:gd name="T12" fmla="*/ 68 w 156"/>
                <a:gd name="T13" fmla="*/ 30 h 85"/>
                <a:gd name="T14" fmla="*/ 88 w 156"/>
                <a:gd name="T15" fmla="*/ 15 h 85"/>
                <a:gd name="T16" fmla="*/ 108 w 156"/>
                <a:gd name="T17" fmla="*/ 5 h 85"/>
                <a:gd name="T18" fmla="*/ 124 w 156"/>
                <a:gd name="T19" fmla="*/ 0 h 85"/>
                <a:gd name="T20" fmla="*/ 156 w 15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85">
                  <a:moveTo>
                    <a:pt x="156" y="85"/>
                  </a:moveTo>
                  <a:lnTo>
                    <a:pt x="0" y="85"/>
                  </a:lnTo>
                  <a:lnTo>
                    <a:pt x="3" y="81"/>
                  </a:lnTo>
                  <a:lnTo>
                    <a:pt x="14" y="72"/>
                  </a:lnTo>
                  <a:lnTo>
                    <a:pt x="29" y="59"/>
                  </a:lnTo>
                  <a:lnTo>
                    <a:pt x="47" y="44"/>
                  </a:lnTo>
                  <a:lnTo>
                    <a:pt x="68" y="30"/>
                  </a:lnTo>
                  <a:lnTo>
                    <a:pt x="88" y="15"/>
                  </a:lnTo>
                  <a:lnTo>
                    <a:pt x="108" y="5"/>
                  </a:lnTo>
                  <a:lnTo>
                    <a:pt x="124" y="0"/>
                  </a:lnTo>
                  <a:lnTo>
                    <a:pt x="156" y="85"/>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7"/>
            <p:cNvSpPr>
              <a:spLocks/>
            </p:cNvSpPr>
            <p:nvPr/>
          </p:nvSpPr>
          <p:spPr bwMode="auto">
            <a:xfrm>
              <a:off x="548" y="3393"/>
              <a:ext cx="391" cy="351"/>
            </a:xfrm>
            <a:custGeom>
              <a:avLst/>
              <a:gdLst>
                <a:gd name="T0" fmla="*/ 0 w 1173"/>
                <a:gd name="T1" fmla="*/ 0 h 1052"/>
                <a:gd name="T2" fmla="*/ 0 w 1173"/>
                <a:gd name="T3" fmla="*/ 96 h 1052"/>
                <a:gd name="T4" fmla="*/ 143 w 1173"/>
                <a:gd name="T5" fmla="*/ 96 h 1052"/>
                <a:gd name="T6" fmla="*/ 143 w 1173"/>
                <a:gd name="T7" fmla="*/ 352 h 1052"/>
                <a:gd name="T8" fmla="*/ 238 w 1173"/>
                <a:gd name="T9" fmla="*/ 352 h 1052"/>
                <a:gd name="T10" fmla="*/ 238 w 1173"/>
                <a:gd name="T11" fmla="*/ 96 h 1052"/>
                <a:gd name="T12" fmla="*/ 780 w 1173"/>
                <a:gd name="T13" fmla="*/ 96 h 1052"/>
                <a:gd name="T14" fmla="*/ 780 w 1173"/>
                <a:gd name="T15" fmla="*/ 876 h 1052"/>
                <a:gd name="T16" fmla="*/ 238 w 1173"/>
                <a:gd name="T17" fmla="*/ 876 h 1052"/>
                <a:gd name="T18" fmla="*/ 238 w 1173"/>
                <a:gd name="T19" fmla="*/ 352 h 1052"/>
                <a:gd name="T20" fmla="*/ 143 w 1173"/>
                <a:gd name="T21" fmla="*/ 352 h 1052"/>
                <a:gd name="T22" fmla="*/ 143 w 1173"/>
                <a:gd name="T23" fmla="*/ 1052 h 1052"/>
                <a:gd name="T24" fmla="*/ 238 w 1173"/>
                <a:gd name="T25" fmla="*/ 1052 h 1052"/>
                <a:gd name="T26" fmla="*/ 238 w 1173"/>
                <a:gd name="T27" fmla="*/ 971 h 1052"/>
                <a:gd name="T28" fmla="*/ 780 w 1173"/>
                <a:gd name="T29" fmla="*/ 971 h 1052"/>
                <a:gd name="T30" fmla="*/ 780 w 1173"/>
                <a:gd name="T31" fmla="*/ 1052 h 1052"/>
                <a:gd name="T32" fmla="*/ 876 w 1173"/>
                <a:gd name="T33" fmla="*/ 1052 h 1052"/>
                <a:gd name="T34" fmla="*/ 876 w 1173"/>
                <a:gd name="T35" fmla="*/ 96 h 1052"/>
                <a:gd name="T36" fmla="*/ 1173 w 1173"/>
                <a:gd name="T37" fmla="*/ 96 h 1052"/>
                <a:gd name="T38" fmla="*/ 1173 w 1173"/>
                <a:gd name="T39" fmla="*/ 0 h 1052"/>
                <a:gd name="T40" fmla="*/ 0 w 1173"/>
                <a:gd name="T41" fmla="*/ 0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3" h="1052">
                  <a:moveTo>
                    <a:pt x="0" y="0"/>
                  </a:moveTo>
                  <a:lnTo>
                    <a:pt x="0" y="96"/>
                  </a:lnTo>
                  <a:lnTo>
                    <a:pt x="143" y="96"/>
                  </a:lnTo>
                  <a:lnTo>
                    <a:pt x="143" y="352"/>
                  </a:lnTo>
                  <a:lnTo>
                    <a:pt x="238" y="352"/>
                  </a:lnTo>
                  <a:lnTo>
                    <a:pt x="238" y="96"/>
                  </a:lnTo>
                  <a:lnTo>
                    <a:pt x="780" y="96"/>
                  </a:lnTo>
                  <a:lnTo>
                    <a:pt x="780" y="876"/>
                  </a:lnTo>
                  <a:lnTo>
                    <a:pt x="238" y="876"/>
                  </a:lnTo>
                  <a:lnTo>
                    <a:pt x="238" y="352"/>
                  </a:lnTo>
                  <a:lnTo>
                    <a:pt x="143" y="352"/>
                  </a:lnTo>
                  <a:lnTo>
                    <a:pt x="143" y="1052"/>
                  </a:lnTo>
                  <a:lnTo>
                    <a:pt x="238" y="1052"/>
                  </a:lnTo>
                  <a:lnTo>
                    <a:pt x="238" y="971"/>
                  </a:lnTo>
                  <a:lnTo>
                    <a:pt x="780" y="971"/>
                  </a:lnTo>
                  <a:lnTo>
                    <a:pt x="780" y="1052"/>
                  </a:lnTo>
                  <a:lnTo>
                    <a:pt x="876" y="1052"/>
                  </a:lnTo>
                  <a:lnTo>
                    <a:pt x="876" y="96"/>
                  </a:lnTo>
                  <a:lnTo>
                    <a:pt x="1173" y="96"/>
                  </a:lnTo>
                  <a:lnTo>
                    <a:pt x="1173" y="0"/>
                  </a:lnTo>
                  <a:lnTo>
                    <a:pt x="0"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0" name="Group 42"/>
          <p:cNvGrpSpPr>
            <a:grpSpLocks/>
          </p:cNvGrpSpPr>
          <p:nvPr/>
        </p:nvGrpSpPr>
        <p:grpSpPr bwMode="auto">
          <a:xfrm>
            <a:off x="10026790" y="4099810"/>
            <a:ext cx="1263650" cy="1143000"/>
            <a:chOff x="1850" y="3024"/>
            <a:chExt cx="796" cy="720"/>
          </a:xfrm>
        </p:grpSpPr>
        <p:sp>
          <p:nvSpPr>
            <p:cNvPr id="21" name="Freeform 31"/>
            <p:cNvSpPr>
              <a:spLocks/>
            </p:cNvSpPr>
            <p:nvPr/>
          </p:nvSpPr>
          <p:spPr bwMode="auto">
            <a:xfrm>
              <a:off x="2311" y="3024"/>
              <a:ext cx="173" cy="161"/>
            </a:xfrm>
            <a:custGeom>
              <a:avLst/>
              <a:gdLst>
                <a:gd name="T0" fmla="*/ 250 w 517"/>
                <a:gd name="T1" fmla="*/ 1 h 484"/>
                <a:gd name="T2" fmla="*/ 203 w 517"/>
                <a:gd name="T3" fmla="*/ 10 h 484"/>
                <a:gd name="T4" fmla="*/ 159 w 517"/>
                <a:gd name="T5" fmla="*/ 30 h 484"/>
                <a:gd name="T6" fmla="*/ 121 w 517"/>
                <a:gd name="T7" fmla="*/ 55 h 484"/>
                <a:gd name="T8" fmla="*/ 88 w 517"/>
                <a:gd name="T9" fmla="*/ 88 h 484"/>
                <a:gd name="T10" fmla="*/ 63 w 517"/>
                <a:gd name="T11" fmla="*/ 126 h 484"/>
                <a:gd name="T12" fmla="*/ 43 w 517"/>
                <a:gd name="T13" fmla="*/ 170 h 484"/>
                <a:gd name="T14" fmla="*/ 34 w 517"/>
                <a:gd name="T15" fmla="*/ 218 h 484"/>
                <a:gd name="T16" fmla="*/ 0 w 517"/>
                <a:gd name="T17" fmla="*/ 377 h 484"/>
                <a:gd name="T18" fmla="*/ 68 w 517"/>
                <a:gd name="T19" fmla="*/ 366 h 484"/>
                <a:gd name="T20" fmla="*/ 87 w 517"/>
                <a:gd name="T21" fmla="*/ 393 h 484"/>
                <a:gd name="T22" fmla="*/ 109 w 517"/>
                <a:gd name="T23" fmla="*/ 417 h 484"/>
                <a:gd name="T24" fmla="*/ 133 w 517"/>
                <a:gd name="T25" fmla="*/ 438 h 484"/>
                <a:gd name="T26" fmla="*/ 162 w 517"/>
                <a:gd name="T27" fmla="*/ 456 h 484"/>
                <a:gd name="T28" fmla="*/ 191 w 517"/>
                <a:gd name="T29" fmla="*/ 469 h 484"/>
                <a:gd name="T30" fmla="*/ 223 w 517"/>
                <a:gd name="T31" fmla="*/ 479 h 484"/>
                <a:gd name="T32" fmla="*/ 257 w 517"/>
                <a:gd name="T33" fmla="*/ 484 h 484"/>
                <a:gd name="T34" fmla="*/ 299 w 517"/>
                <a:gd name="T35" fmla="*/ 483 h 484"/>
                <a:gd name="T36" fmla="*/ 347 w 517"/>
                <a:gd name="T37" fmla="*/ 474 h 484"/>
                <a:gd name="T38" fmla="*/ 391 w 517"/>
                <a:gd name="T39" fmla="*/ 454 h 484"/>
                <a:gd name="T40" fmla="*/ 429 w 517"/>
                <a:gd name="T41" fmla="*/ 429 h 484"/>
                <a:gd name="T42" fmla="*/ 461 w 517"/>
                <a:gd name="T43" fmla="*/ 396 h 484"/>
                <a:gd name="T44" fmla="*/ 487 w 517"/>
                <a:gd name="T45" fmla="*/ 358 h 484"/>
                <a:gd name="T46" fmla="*/ 506 w 517"/>
                <a:gd name="T47" fmla="*/ 314 h 484"/>
                <a:gd name="T48" fmla="*/ 515 w 517"/>
                <a:gd name="T49" fmla="*/ 266 h 484"/>
                <a:gd name="T50" fmla="*/ 515 w 517"/>
                <a:gd name="T51" fmla="*/ 218 h 484"/>
                <a:gd name="T52" fmla="*/ 506 w 517"/>
                <a:gd name="T53" fmla="*/ 170 h 484"/>
                <a:gd name="T54" fmla="*/ 487 w 517"/>
                <a:gd name="T55" fmla="*/ 126 h 484"/>
                <a:gd name="T56" fmla="*/ 461 w 517"/>
                <a:gd name="T57" fmla="*/ 88 h 484"/>
                <a:gd name="T58" fmla="*/ 429 w 517"/>
                <a:gd name="T59" fmla="*/ 55 h 484"/>
                <a:gd name="T60" fmla="*/ 391 w 517"/>
                <a:gd name="T61" fmla="*/ 30 h 484"/>
                <a:gd name="T62" fmla="*/ 347 w 517"/>
                <a:gd name="T63" fmla="*/ 10 h 484"/>
                <a:gd name="T64" fmla="*/ 299 w 517"/>
                <a:gd name="T65"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 h="484">
                  <a:moveTo>
                    <a:pt x="275" y="0"/>
                  </a:moveTo>
                  <a:lnTo>
                    <a:pt x="250" y="1"/>
                  </a:lnTo>
                  <a:lnTo>
                    <a:pt x="226" y="5"/>
                  </a:lnTo>
                  <a:lnTo>
                    <a:pt x="203" y="10"/>
                  </a:lnTo>
                  <a:lnTo>
                    <a:pt x="181" y="19"/>
                  </a:lnTo>
                  <a:lnTo>
                    <a:pt x="159" y="30"/>
                  </a:lnTo>
                  <a:lnTo>
                    <a:pt x="140" y="41"/>
                  </a:lnTo>
                  <a:lnTo>
                    <a:pt x="121" y="55"/>
                  </a:lnTo>
                  <a:lnTo>
                    <a:pt x="104" y="71"/>
                  </a:lnTo>
                  <a:lnTo>
                    <a:pt x="88" y="88"/>
                  </a:lnTo>
                  <a:lnTo>
                    <a:pt x="74" y="107"/>
                  </a:lnTo>
                  <a:lnTo>
                    <a:pt x="63" y="126"/>
                  </a:lnTo>
                  <a:lnTo>
                    <a:pt x="52" y="148"/>
                  </a:lnTo>
                  <a:lnTo>
                    <a:pt x="43" y="170"/>
                  </a:lnTo>
                  <a:lnTo>
                    <a:pt x="38" y="193"/>
                  </a:lnTo>
                  <a:lnTo>
                    <a:pt x="34" y="218"/>
                  </a:lnTo>
                  <a:lnTo>
                    <a:pt x="33" y="242"/>
                  </a:lnTo>
                  <a:lnTo>
                    <a:pt x="0" y="377"/>
                  </a:lnTo>
                  <a:lnTo>
                    <a:pt x="60" y="351"/>
                  </a:lnTo>
                  <a:lnTo>
                    <a:pt x="68" y="366"/>
                  </a:lnTo>
                  <a:lnTo>
                    <a:pt x="77" y="380"/>
                  </a:lnTo>
                  <a:lnTo>
                    <a:pt x="87" y="393"/>
                  </a:lnTo>
                  <a:lnTo>
                    <a:pt x="97" y="405"/>
                  </a:lnTo>
                  <a:lnTo>
                    <a:pt x="109" y="417"/>
                  </a:lnTo>
                  <a:lnTo>
                    <a:pt x="121" y="427"/>
                  </a:lnTo>
                  <a:lnTo>
                    <a:pt x="133" y="438"/>
                  </a:lnTo>
                  <a:lnTo>
                    <a:pt x="148" y="447"/>
                  </a:lnTo>
                  <a:lnTo>
                    <a:pt x="162" y="456"/>
                  </a:lnTo>
                  <a:lnTo>
                    <a:pt x="176" y="462"/>
                  </a:lnTo>
                  <a:lnTo>
                    <a:pt x="191" y="469"/>
                  </a:lnTo>
                  <a:lnTo>
                    <a:pt x="207" y="474"/>
                  </a:lnTo>
                  <a:lnTo>
                    <a:pt x="223" y="479"/>
                  </a:lnTo>
                  <a:lnTo>
                    <a:pt x="240" y="481"/>
                  </a:lnTo>
                  <a:lnTo>
                    <a:pt x="257" y="484"/>
                  </a:lnTo>
                  <a:lnTo>
                    <a:pt x="275" y="484"/>
                  </a:lnTo>
                  <a:lnTo>
                    <a:pt x="299" y="483"/>
                  </a:lnTo>
                  <a:lnTo>
                    <a:pt x="324" y="479"/>
                  </a:lnTo>
                  <a:lnTo>
                    <a:pt x="347" y="474"/>
                  </a:lnTo>
                  <a:lnTo>
                    <a:pt x="369" y="465"/>
                  </a:lnTo>
                  <a:lnTo>
                    <a:pt x="391" y="454"/>
                  </a:lnTo>
                  <a:lnTo>
                    <a:pt x="410" y="443"/>
                  </a:lnTo>
                  <a:lnTo>
                    <a:pt x="429" y="429"/>
                  </a:lnTo>
                  <a:lnTo>
                    <a:pt x="446" y="413"/>
                  </a:lnTo>
                  <a:lnTo>
                    <a:pt x="461" y="396"/>
                  </a:lnTo>
                  <a:lnTo>
                    <a:pt x="475" y="377"/>
                  </a:lnTo>
                  <a:lnTo>
                    <a:pt x="487" y="358"/>
                  </a:lnTo>
                  <a:lnTo>
                    <a:pt x="497" y="336"/>
                  </a:lnTo>
                  <a:lnTo>
                    <a:pt x="506" y="314"/>
                  </a:lnTo>
                  <a:lnTo>
                    <a:pt x="511" y="291"/>
                  </a:lnTo>
                  <a:lnTo>
                    <a:pt x="515" y="266"/>
                  </a:lnTo>
                  <a:lnTo>
                    <a:pt x="517" y="242"/>
                  </a:lnTo>
                  <a:lnTo>
                    <a:pt x="515" y="218"/>
                  </a:lnTo>
                  <a:lnTo>
                    <a:pt x="511" y="193"/>
                  </a:lnTo>
                  <a:lnTo>
                    <a:pt x="506" y="170"/>
                  </a:lnTo>
                  <a:lnTo>
                    <a:pt x="497" y="148"/>
                  </a:lnTo>
                  <a:lnTo>
                    <a:pt x="487" y="126"/>
                  </a:lnTo>
                  <a:lnTo>
                    <a:pt x="475" y="107"/>
                  </a:lnTo>
                  <a:lnTo>
                    <a:pt x="461" y="88"/>
                  </a:lnTo>
                  <a:lnTo>
                    <a:pt x="446" y="71"/>
                  </a:lnTo>
                  <a:lnTo>
                    <a:pt x="429" y="55"/>
                  </a:lnTo>
                  <a:lnTo>
                    <a:pt x="410" y="41"/>
                  </a:lnTo>
                  <a:lnTo>
                    <a:pt x="391" y="30"/>
                  </a:lnTo>
                  <a:lnTo>
                    <a:pt x="369" y="19"/>
                  </a:lnTo>
                  <a:lnTo>
                    <a:pt x="347" y="10"/>
                  </a:lnTo>
                  <a:lnTo>
                    <a:pt x="324" y="5"/>
                  </a:lnTo>
                  <a:lnTo>
                    <a:pt x="299" y="1"/>
                  </a:lnTo>
                  <a:lnTo>
                    <a:pt x="275"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32"/>
            <p:cNvSpPr>
              <a:spLocks/>
            </p:cNvSpPr>
            <p:nvPr/>
          </p:nvSpPr>
          <p:spPr bwMode="auto">
            <a:xfrm>
              <a:off x="2177" y="3724"/>
              <a:ext cx="151" cy="19"/>
            </a:xfrm>
            <a:custGeom>
              <a:avLst/>
              <a:gdLst>
                <a:gd name="T0" fmla="*/ 0 w 453"/>
                <a:gd name="T1" fmla="*/ 57 h 57"/>
                <a:gd name="T2" fmla="*/ 453 w 453"/>
                <a:gd name="T3" fmla="*/ 57 h 57"/>
                <a:gd name="T4" fmla="*/ 452 w 453"/>
                <a:gd name="T5" fmla="*/ 53 h 57"/>
                <a:gd name="T6" fmla="*/ 448 w 453"/>
                <a:gd name="T7" fmla="*/ 42 h 57"/>
                <a:gd name="T8" fmla="*/ 443 w 453"/>
                <a:gd name="T9" fmla="*/ 25 h 57"/>
                <a:gd name="T10" fmla="*/ 436 w 453"/>
                <a:gd name="T11" fmla="*/ 0 h 57"/>
                <a:gd name="T12" fmla="*/ 97 w 453"/>
                <a:gd name="T13" fmla="*/ 0 h 57"/>
                <a:gd name="T14" fmla="*/ 84 w 453"/>
                <a:gd name="T15" fmla="*/ 4 h 57"/>
                <a:gd name="T16" fmla="*/ 68 w 453"/>
                <a:gd name="T17" fmla="*/ 11 h 57"/>
                <a:gd name="T18" fmla="*/ 53 w 453"/>
                <a:gd name="T19" fmla="*/ 17 h 57"/>
                <a:gd name="T20" fmla="*/ 39 w 453"/>
                <a:gd name="T21" fmla="*/ 24 h 57"/>
                <a:gd name="T22" fmla="*/ 25 w 453"/>
                <a:gd name="T23" fmla="*/ 31 h 57"/>
                <a:gd name="T24" fmla="*/ 13 w 453"/>
                <a:gd name="T25" fmla="*/ 40 h 57"/>
                <a:gd name="T26" fmla="*/ 4 w 453"/>
                <a:gd name="T27" fmla="*/ 48 h 57"/>
                <a:gd name="T28" fmla="*/ 0 w 453"/>
                <a:gd name="T2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57">
                  <a:moveTo>
                    <a:pt x="0" y="57"/>
                  </a:moveTo>
                  <a:lnTo>
                    <a:pt x="453" y="57"/>
                  </a:lnTo>
                  <a:lnTo>
                    <a:pt x="452" y="53"/>
                  </a:lnTo>
                  <a:lnTo>
                    <a:pt x="448" y="42"/>
                  </a:lnTo>
                  <a:lnTo>
                    <a:pt x="443" y="25"/>
                  </a:lnTo>
                  <a:lnTo>
                    <a:pt x="436" y="0"/>
                  </a:lnTo>
                  <a:lnTo>
                    <a:pt x="97" y="0"/>
                  </a:lnTo>
                  <a:lnTo>
                    <a:pt x="84" y="4"/>
                  </a:lnTo>
                  <a:lnTo>
                    <a:pt x="68" y="11"/>
                  </a:lnTo>
                  <a:lnTo>
                    <a:pt x="53" y="17"/>
                  </a:lnTo>
                  <a:lnTo>
                    <a:pt x="39" y="24"/>
                  </a:lnTo>
                  <a:lnTo>
                    <a:pt x="25" y="31"/>
                  </a:lnTo>
                  <a:lnTo>
                    <a:pt x="13" y="40"/>
                  </a:lnTo>
                  <a:lnTo>
                    <a:pt x="4" y="48"/>
                  </a:lnTo>
                  <a:lnTo>
                    <a:pt x="0" y="5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33"/>
            <p:cNvSpPr>
              <a:spLocks/>
            </p:cNvSpPr>
            <p:nvPr/>
          </p:nvSpPr>
          <p:spPr bwMode="auto">
            <a:xfrm>
              <a:off x="2197" y="3139"/>
              <a:ext cx="374" cy="585"/>
            </a:xfrm>
            <a:custGeom>
              <a:avLst/>
              <a:gdLst>
                <a:gd name="T0" fmla="*/ 898 w 1122"/>
                <a:gd name="T1" fmla="*/ 5 h 1754"/>
                <a:gd name="T2" fmla="*/ 879 w 1122"/>
                <a:gd name="T3" fmla="*/ 46 h 1754"/>
                <a:gd name="T4" fmla="*/ 853 w 1122"/>
                <a:gd name="T5" fmla="*/ 84 h 1754"/>
                <a:gd name="T6" fmla="*/ 824 w 1122"/>
                <a:gd name="T7" fmla="*/ 117 h 1754"/>
                <a:gd name="T8" fmla="*/ 789 w 1122"/>
                <a:gd name="T9" fmla="*/ 145 h 1754"/>
                <a:gd name="T10" fmla="*/ 749 w 1122"/>
                <a:gd name="T11" fmla="*/ 169 h 1754"/>
                <a:gd name="T12" fmla="*/ 707 w 1122"/>
                <a:gd name="T13" fmla="*/ 187 h 1754"/>
                <a:gd name="T14" fmla="*/ 662 w 1122"/>
                <a:gd name="T15" fmla="*/ 197 h 1754"/>
                <a:gd name="T16" fmla="*/ 614 w 1122"/>
                <a:gd name="T17" fmla="*/ 201 h 1754"/>
                <a:gd name="T18" fmla="*/ 581 w 1122"/>
                <a:gd name="T19" fmla="*/ 200 h 1754"/>
                <a:gd name="T20" fmla="*/ 549 w 1122"/>
                <a:gd name="T21" fmla="*/ 193 h 1754"/>
                <a:gd name="T22" fmla="*/ 517 w 1122"/>
                <a:gd name="T23" fmla="*/ 184 h 1754"/>
                <a:gd name="T24" fmla="*/ 487 w 1122"/>
                <a:gd name="T25" fmla="*/ 172 h 1754"/>
                <a:gd name="T26" fmla="*/ 463 w 1122"/>
                <a:gd name="T27" fmla="*/ 223 h 1754"/>
                <a:gd name="T28" fmla="*/ 430 w 1122"/>
                <a:gd name="T29" fmla="*/ 296 h 1754"/>
                <a:gd name="T30" fmla="*/ 385 w 1122"/>
                <a:gd name="T31" fmla="*/ 353 h 1754"/>
                <a:gd name="T32" fmla="*/ 333 w 1122"/>
                <a:gd name="T33" fmla="*/ 395 h 1754"/>
                <a:gd name="T34" fmla="*/ 277 w 1122"/>
                <a:gd name="T35" fmla="*/ 425 h 1754"/>
                <a:gd name="T36" fmla="*/ 227 w 1122"/>
                <a:gd name="T37" fmla="*/ 444 h 1754"/>
                <a:gd name="T38" fmla="*/ 187 w 1122"/>
                <a:gd name="T39" fmla="*/ 454 h 1754"/>
                <a:gd name="T40" fmla="*/ 164 w 1122"/>
                <a:gd name="T41" fmla="*/ 460 h 1754"/>
                <a:gd name="T42" fmla="*/ 234 w 1122"/>
                <a:gd name="T43" fmla="*/ 698 h 1754"/>
                <a:gd name="T44" fmla="*/ 270 w 1122"/>
                <a:gd name="T45" fmla="*/ 699 h 1754"/>
                <a:gd name="T46" fmla="*/ 307 w 1122"/>
                <a:gd name="T47" fmla="*/ 695 h 1754"/>
                <a:gd name="T48" fmla="*/ 342 w 1122"/>
                <a:gd name="T49" fmla="*/ 687 h 1754"/>
                <a:gd name="T50" fmla="*/ 375 w 1122"/>
                <a:gd name="T51" fmla="*/ 678 h 1754"/>
                <a:gd name="T52" fmla="*/ 403 w 1122"/>
                <a:gd name="T53" fmla="*/ 668 h 1754"/>
                <a:gd name="T54" fmla="*/ 425 w 1122"/>
                <a:gd name="T55" fmla="*/ 659 h 1754"/>
                <a:gd name="T56" fmla="*/ 441 w 1122"/>
                <a:gd name="T57" fmla="*/ 653 h 1754"/>
                <a:gd name="T58" fmla="*/ 446 w 1122"/>
                <a:gd name="T59" fmla="*/ 650 h 1754"/>
                <a:gd name="T60" fmla="*/ 427 w 1122"/>
                <a:gd name="T61" fmla="*/ 691 h 1754"/>
                <a:gd name="T62" fmla="*/ 411 w 1122"/>
                <a:gd name="T63" fmla="*/ 754 h 1754"/>
                <a:gd name="T64" fmla="*/ 402 w 1122"/>
                <a:gd name="T65" fmla="*/ 811 h 1754"/>
                <a:gd name="T66" fmla="*/ 398 w 1122"/>
                <a:gd name="T67" fmla="*/ 835 h 1754"/>
                <a:gd name="T68" fmla="*/ 220 w 1122"/>
                <a:gd name="T69" fmla="*/ 924 h 1754"/>
                <a:gd name="T70" fmla="*/ 101 w 1122"/>
                <a:gd name="T71" fmla="*/ 1052 h 1754"/>
                <a:gd name="T72" fmla="*/ 33 w 1122"/>
                <a:gd name="T73" fmla="*/ 1202 h 1754"/>
                <a:gd name="T74" fmla="*/ 3 w 1122"/>
                <a:gd name="T75" fmla="*/ 1359 h 1754"/>
                <a:gd name="T76" fmla="*/ 0 w 1122"/>
                <a:gd name="T77" fmla="*/ 1509 h 1754"/>
                <a:gd name="T78" fmla="*/ 12 w 1122"/>
                <a:gd name="T79" fmla="*/ 1635 h 1754"/>
                <a:gd name="T80" fmla="*/ 28 w 1122"/>
                <a:gd name="T81" fmla="*/ 1722 h 1754"/>
                <a:gd name="T82" fmla="*/ 36 w 1122"/>
                <a:gd name="T83" fmla="*/ 1754 h 1754"/>
                <a:gd name="T84" fmla="*/ 343 w 1122"/>
                <a:gd name="T85" fmla="*/ 1663 h 1754"/>
                <a:gd name="T86" fmla="*/ 313 w 1122"/>
                <a:gd name="T87" fmla="*/ 1502 h 1754"/>
                <a:gd name="T88" fmla="*/ 317 w 1122"/>
                <a:gd name="T89" fmla="*/ 1370 h 1754"/>
                <a:gd name="T90" fmla="*/ 347 w 1122"/>
                <a:gd name="T91" fmla="*/ 1263 h 1754"/>
                <a:gd name="T92" fmla="*/ 391 w 1122"/>
                <a:gd name="T93" fmla="*/ 1182 h 1754"/>
                <a:gd name="T94" fmla="*/ 439 w 1122"/>
                <a:gd name="T95" fmla="*/ 1124 h 1754"/>
                <a:gd name="T96" fmla="*/ 482 w 1122"/>
                <a:gd name="T97" fmla="*/ 1086 h 1754"/>
                <a:gd name="T98" fmla="*/ 508 w 1122"/>
                <a:gd name="T99" fmla="*/ 1070 h 1754"/>
                <a:gd name="T100" fmla="*/ 1090 w 1122"/>
                <a:gd name="T101" fmla="*/ 1067 h 1754"/>
                <a:gd name="T102" fmla="*/ 1120 w 1122"/>
                <a:gd name="T103" fmla="*/ 844 h 1754"/>
                <a:gd name="T104" fmla="*/ 1117 w 1122"/>
                <a:gd name="T105" fmla="*/ 641 h 1754"/>
                <a:gd name="T106" fmla="*/ 1090 w 1122"/>
                <a:gd name="T107" fmla="*/ 460 h 1754"/>
                <a:gd name="T108" fmla="*/ 1049 w 1122"/>
                <a:gd name="T109" fmla="*/ 304 h 1754"/>
                <a:gd name="T110" fmla="*/ 1003 w 1122"/>
                <a:gd name="T111" fmla="*/ 176 h 1754"/>
                <a:gd name="T112" fmla="*/ 958 w 1122"/>
                <a:gd name="T113" fmla="*/ 80 h 1754"/>
                <a:gd name="T114" fmla="*/ 924 w 1122"/>
                <a:gd name="T115" fmla="*/ 21 h 1754"/>
                <a:gd name="T116" fmla="*/ 911 w 1122"/>
                <a:gd name="T117" fmla="*/ 0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2" h="1754">
                  <a:moveTo>
                    <a:pt x="911" y="0"/>
                  </a:moveTo>
                  <a:lnTo>
                    <a:pt x="898" y="5"/>
                  </a:lnTo>
                  <a:lnTo>
                    <a:pt x="889" y="26"/>
                  </a:lnTo>
                  <a:lnTo>
                    <a:pt x="879" y="46"/>
                  </a:lnTo>
                  <a:lnTo>
                    <a:pt x="868" y="66"/>
                  </a:lnTo>
                  <a:lnTo>
                    <a:pt x="853" y="84"/>
                  </a:lnTo>
                  <a:lnTo>
                    <a:pt x="839" y="102"/>
                  </a:lnTo>
                  <a:lnTo>
                    <a:pt x="824" y="117"/>
                  </a:lnTo>
                  <a:lnTo>
                    <a:pt x="807" y="133"/>
                  </a:lnTo>
                  <a:lnTo>
                    <a:pt x="789" y="145"/>
                  </a:lnTo>
                  <a:lnTo>
                    <a:pt x="770" y="158"/>
                  </a:lnTo>
                  <a:lnTo>
                    <a:pt x="749" y="169"/>
                  </a:lnTo>
                  <a:lnTo>
                    <a:pt x="729" y="179"/>
                  </a:lnTo>
                  <a:lnTo>
                    <a:pt x="707" y="187"/>
                  </a:lnTo>
                  <a:lnTo>
                    <a:pt x="685" y="193"/>
                  </a:lnTo>
                  <a:lnTo>
                    <a:pt x="662" y="197"/>
                  </a:lnTo>
                  <a:lnTo>
                    <a:pt x="639" y="200"/>
                  </a:lnTo>
                  <a:lnTo>
                    <a:pt x="614" y="201"/>
                  </a:lnTo>
                  <a:lnTo>
                    <a:pt x="598" y="201"/>
                  </a:lnTo>
                  <a:lnTo>
                    <a:pt x="581" y="200"/>
                  </a:lnTo>
                  <a:lnTo>
                    <a:pt x="564" y="197"/>
                  </a:lnTo>
                  <a:lnTo>
                    <a:pt x="549" y="193"/>
                  </a:lnTo>
                  <a:lnTo>
                    <a:pt x="532" y="189"/>
                  </a:lnTo>
                  <a:lnTo>
                    <a:pt x="517" y="184"/>
                  </a:lnTo>
                  <a:lnTo>
                    <a:pt x="501" y="179"/>
                  </a:lnTo>
                  <a:lnTo>
                    <a:pt x="487" y="172"/>
                  </a:lnTo>
                  <a:lnTo>
                    <a:pt x="470" y="179"/>
                  </a:lnTo>
                  <a:lnTo>
                    <a:pt x="463" y="223"/>
                  </a:lnTo>
                  <a:lnTo>
                    <a:pt x="448" y="261"/>
                  </a:lnTo>
                  <a:lnTo>
                    <a:pt x="430" y="296"/>
                  </a:lnTo>
                  <a:lnTo>
                    <a:pt x="410" y="326"/>
                  </a:lnTo>
                  <a:lnTo>
                    <a:pt x="385" y="353"/>
                  </a:lnTo>
                  <a:lnTo>
                    <a:pt x="360" y="375"/>
                  </a:lnTo>
                  <a:lnTo>
                    <a:pt x="333" y="395"/>
                  </a:lnTo>
                  <a:lnTo>
                    <a:pt x="304" y="411"/>
                  </a:lnTo>
                  <a:lnTo>
                    <a:pt x="277" y="425"/>
                  </a:lnTo>
                  <a:lnTo>
                    <a:pt x="252" y="435"/>
                  </a:lnTo>
                  <a:lnTo>
                    <a:pt x="227" y="444"/>
                  </a:lnTo>
                  <a:lnTo>
                    <a:pt x="205" y="451"/>
                  </a:lnTo>
                  <a:lnTo>
                    <a:pt x="187" y="454"/>
                  </a:lnTo>
                  <a:lnTo>
                    <a:pt x="173" y="457"/>
                  </a:lnTo>
                  <a:lnTo>
                    <a:pt x="164" y="460"/>
                  </a:lnTo>
                  <a:lnTo>
                    <a:pt x="162" y="460"/>
                  </a:lnTo>
                  <a:lnTo>
                    <a:pt x="234" y="698"/>
                  </a:lnTo>
                  <a:lnTo>
                    <a:pt x="252" y="699"/>
                  </a:lnTo>
                  <a:lnTo>
                    <a:pt x="270" y="699"/>
                  </a:lnTo>
                  <a:lnTo>
                    <a:pt x="288" y="698"/>
                  </a:lnTo>
                  <a:lnTo>
                    <a:pt x="307" y="695"/>
                  </a:lnTo>
                  <a:lnTo>
                    <a:pt x="325" y="691"/>
                  </a:lnTo>
                  <a:lnTo>
                    <a:pt x="342" y="687"/>
                  </a:lnTo>
                  <a:lnTo>
                    <a:pt x="358" y="684"/>
                  </a:lnTo>
                  <a:lnTo>
                    <a:pt x="375" y="678"/>
                  </a:lnTo>
                  <a:lnTo>
                    <a:pt x="389" y="673"/>
                  </a:lnTo>
                  <a:lnTo>
                    <a:pt x="403" y="668"/>
                  </a:lnTo>
                  <a:lnTo>
                    <a:pt x="415" y="663"/>
                  </a:lnTo>
                  <a:lnTo>
                    <a:pt x="425" y="659"/>
                  </a:lnTo>
                  <a:lnTo>
                    <a:pt x="434" y="655"/>
                  </a:lnTo>
                  <a:lnTo>
                    <a:pt x="441" y="653"/>
                  </a:lnTo>
                  <a:lnTo>
                    <a:pt x="445" y="651"/>
                  </a:lnTo>
                  <a:lnTo>
                    <a:pt x="446" y="650"/>
                  </a:lnTo>
                  <a:lnTo>
                    <a:pt x="436" y="667"/>
                  </a:lnTo>
                  <a:lnTo>
                    <a:pt x="427" y="691"/>
                  </a:lnTo>
                  <a:lnTo>
                    <a:pt x="418" y="722"/>
                  </a:lnTo>
                  <a:lnTo>
                    <a:pt x="411" y="754"/>
                  </a:lnTo>
                  <a:lnTo>
                    <a:pt x="406" y="785"/>
                  </a:lnTo>
                  <a:lnTo>
                    <a:pt x="402" y="811"/>
                  </a:lnTo>
                  <a:lnTo>
                    <a:pt x="400" y="829"/>
                  </a:lnTo>
                  <a:lnTo>
                    <a:pt x="398" y="835"/>
                  </a:lnTo>
                  <a:lnTo>
                    <a:pt x="301" y="874"/>
                  </a:lnTo>
                  <a:lnTo>
                    <a:pt x="220" y="924"/>
                  </a:lnTo>
                  <a:lnTo>
                    <a:pt x="153" y="985"/>
                  </a:lnTo>
                  <a:lnTo>
                    <a:pt x="101" y="1052"/>
                  </a:lnTo>
                  <a:lnTo>
                    <a:pt x="61" y="1125"/>
                  </a:lnTo>
                  <a:lnTo>
                    <a:pt x="33" y="1202"/>
                  </a:lnTo>
                  <a:lnTo>
                    <a:pt x="14" y="1281"/>
                  </a:lnTo>
                  <a:lnTo>
                    <a:pt x="3" y="1359"/>
                  </a:lnTo>
                  <a:lnTo>
                    <a:pt x="0" y="1437"/>
                  </a:lnTo>
                  <a:lnTo>
                    <a:pt x="0" y="1509"/>
                  </a:lnTo>
                  <a:lnTo>
                    <a:pt x="5" y="1576"/>
                  </a:lnTo>
                  <a:lnTo>
                    <a:pt x="12" y="1635"/>
                  </a:lnTo>
                  <a:lnTo>
                    <a:pt x="20" y="1685"/>
                  </a:lnTo>
                  <a:lnTo>
                    <a:pt x="28" y="1722"/>
                  </a:lnTo>
                  <a:lnTo>
                    <a:pt x="33" y="1745"/>
                  </a:lnTo>
                  <a:lnTo>
                    <a:pt x="36" y="1754"/>
                  </a:lnTo>
                  <a:lnTo>
                    <a:pt x="375" y="1754"/>
                  </a:lnTo>
                  <a:lnTo>
                    <a:pt x="343" y="1663"/>
                  </a:lnTo>
                  <a:lnTo>
                    <a:pt x="324" y="1578"/>
                  </a:lnTo>
                  <a:lnTo>
                    <a:pt x="313" y="1502"/>
                  </a:lnTo>
                  <a:lnTo>
                    <a:pt x="312" y="1431"/>
                  </a:lnTo>
                  <a:lnTo>
                    <a:pt x="317" y="1370"/>
                  </a:lnTo>
                  <a:lnTo>
                    <a:pt x="330" y="1313"/>
                  </a:lnTo>
                  <a:lnTo>
                    <a:pt x="347" y="1263"/>
                  </a:lnTo>
                  <a:lnTo>
                    <a:pt x="369" y="1219"/>
                  </a:lnTo>
                  <a:lnTo>
                    <a:pt x="391" y="1182"/>
                  </a:lnTo>
                  <a:lnTo>
                    <a:pt x="415" y="1151"/>
                  </a:lnTo>
                  <a:lnTo>
                    <a:pt x="439" y="1124"/>
                  </a:lnTo>
                  <a:lnTo>
                    <a:pt x="463" y="1103"/>
                  </a:lnTo>
                  <a:lnTo>
                    <a:pt x="482" y="1086"/>
                  </a:lnTo>
                  <a:lnTo>
                    <a:pt x="497" y="1076"/>
                  </a:lnTo>
                  <a:lnTo>
                    <a:pt x="508" y="1070"/>
                  </a:lnTo>
                  <a:lnTo>
                    <a:pt x="511" y="1067"/>
                  </a:lnTo>
                  <a:lnTo>
                    <a:pt x="1090" y="1067"/>
                  </a:lnTo>
                  <a:lnTo>
                    <a:pt x="1109" y="954"/>
                  </a:lnTo>
                  <a:lnTo>
                    <a:pt x="1120" y="844"/>
                  </a:lnTo>
                  <a:lnTo>
                    <a:pt x="1122" y="740"/>
                  </a:lnTo>
                  <a:lnTo>
                    <a:pt x="1117" y="641"/>
                  </a:lnTo>
                  <a:lnTo>
                    <a:pt x="1107" y="547"/>
                  </a:lnTo>
                  <a:lnTo>
                    <a:pt x="1090" y="460"/>
                  </a:lnTo>
                  <a:lnTo>
                    <a:pt x="1071" y="378"/>
                  </a:lnTo>
                  <a:lnTo>
                    <a:pt x="1049" y="304"/>
                  </a:lnTo>
                  <a:lnTo>
                    <a:pt x="1026" y="236"/>
                  </a:lnTo>
                  <a:lnTo>
                    <a:pt x="1003" y="176"/>
                  </a:lnTo>
                  <a:lnTo>
                    <a:pt x="979" y="124"/>
                  </a:lnTo>
                  <a:lnTo>
                    <a:pt x="958" y="80"/>
                  </a:lnTo>
                  <a:lnTo>
                    <a:pt x="938" y="46"/>
                  </a:lnTo>
                  <a:lnTo>
                    <a:pt x="924" y="21"/>
                  </a:lnTo>
                  <a:lnTo>
                    <a:pt x="915" y="5"/>
                  </a:lnTo>
                  <a:lnTo>
                    <a:pt x="911"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34"/>
            <p:cNvSpPr>
              <a:spLocks/>
            </p:cNvSpPr>
            <p:nvPr/>
          </p:nvSpPr>
          <p:spPr bwMode="auto">
            <a:xfrm>
              <a:off x="2340" y="3304"/>
              <a:ext cx="306" cy="250"/>
            </a:xfrm>
            <a:custGeom>
              <a:avLst/>
              <a:gdLst>
                <a:gd name="T0" fmla="*/ 777 w 918"/>
                <a:gd name="T1" fmla="*/ 0 h 750"/>
                <a:gd name="T2" fmla="*/ 734 w 918"/>
                <a:gd name="T3" fmla="*/ 0 h 750"/>
                <a:gd name="T4" fmla="*/ 743 w 918"/>
                <a:gd name="T5" fmla="*/ 64 h 750"/>
                <a:gd name="T6" fmla="*/ 751 w 918"/>
                <a:gd name="T7" fmla="*/ 130 h 750"/>
                <a:gd name="T8" fmla="*/ 755 w 918"/>
                <a:gd name="T9" fmla="*/ 200 h 750"/>
                <a:gd name="T10" fmla="*/ 756 w 918"/>
                <a:gd name="T11" fmla="*/ 272 h 750"/>
                <a:gd name="T12" fmla="*/ 753 w 918"/>
                <a:gd name="T13" fmla="*/ 347 h 750"/>
                <a:gd name="T14" fmla="*/ 748 w 918"/>
                <a:gd name="T15" fmla="*/ 423 h 750"/>
                <a:gd name="T16" fmla="*/ 738 w 918"/>
                <a:gd name="T17" fmla="*/ 503 h 750"/>
                <a:gd name="T18" fmla="*/ 723 w 918"/>
                <a:gd name="T19" fmla="*/ 584 h 750"/>
                <a:gd name="T20" fmla="*/ 712 w 918"/>
                <a:gd name="T21" fmla="*/ 634 h 750"/>
                <a:gd name="T22" fmla="*/ 662 w 918"/>
                <a:gd name="T23" fmla="*/ 634 h 750"/>
                <a:gd name="T24" fmla="*/ 101 w 918"/>
                <a:gd name="T25" fmla="*/ 634 h 750"/>
                <a:gd name="T26" fmla="*/ 92 w 918"/>
                <a:gd name="T27" fmla="*/ 641 h 750"/>
                <a:gd name="T28" fmla="*/ 82 w 918"/>
                <a:gd name="T29" fmla="*/ 648 h 750"/>
                <a:gd name="T30" fmla="*/ 69 w 918"/>
                <a:gd name="T31" fmla="*/ 659 h 750"/>
                <a:gd name="T32" fmla="*/ 56 w 918"/>
                <a:gd name="T33" fmla="*/ 672 h 750"/>
                <a:gd name="T34" fmla="*/ 42 w 918"/>
                <a:gd name="T35" fmla="*/ 686 h 750"/>
                <a:gd name="T36" fmla="*/ 28 w 918"/>
                <a:gd name="T37" fmla="*/ 702 h 750"/>
                <a:gd name="T38" fmla="*/ 14 w 918"/>
                <a:gd name="T39" fmla="*/ 722 h 750"/>
                <a:gd name="T40" fmla="*/ 0 w 918"/>
                <a:gd name="T41" fmla="*/ 744 h 750"/>
                <a:gd name="T42" fmla="*/ 0 w 918"/>
                <a:gd name="T43" fmla="*/ 745 h 750"/>
                <a:gd name="T44" fmla="*/ 0 w 918"/>
                <a:gd name="T45" fmla="*/ 746 h 750"/>
                <a:gd name="T46" fmla="*/ 0 w 918"/>
                <a:gd name="T47" fmla="*/ 749 h 750"/>
                <a:gd name="T48" fmla="*/ 0 w 918"/>
                <a:gd name="T49" fmla="*/ 750 h 750"/>
                <a:gd name="T50" fmla="*/ 852 w 918"/>
                <a:gd name="T51" fmla="*/ 750 h 750"/>
                <a:gd name="T52" fmla="*/ 855 w 918"/>
                <a:gd name="T53" fmla="*/ 749 h 750"/>
                <a:gd name="T54" fmla="*/ 860 w 918"/>
                <a:gd name="T55" fmla="*/ 742 h 750"/>
                <a:gd name="T56" fmla="*/ 868 w 918"/>
                <a:gd name="T57" fmla="*/ 733 h 750"/>
                <a:gd name="T58" fmla="*/ 878 w 918"/>
                <a:gd name="T59" fmla="*/ 718 h 750"/>
                <a:gd name="T60" fmla="*/ 888 w 918"/>
                <a:gd name="T61" fmla="*/ 699 h 750"/>
                <a:gd name="T62" fmla="*/ 899 w 918"/>
                <a:gd name="T63" fmla="*/ 673 h 750"/>
                <a:gd name="T64" fmla="*/ 908 w 918"/>
                <a:gd name="T65" fmla="*/ 641 h 750"/>
                <a:gd name="T66" fmla="*/ 915 w 918"/>
                <a:gd name="T67" fmla="*/ 602 h 750"/>
                <a:gd name="T68" fmla="*/ 918 w 918"/>
                <a:gd name="T69" fmla="*/ 557 h 750"/>
                <a:gd name="T70" fmla="*/ 918 w 918"/>
                <a:gd name="T71" fmla="*/ 503 h 750"/>
                <a:gd name="T72" fmla="*/ 913 w 918"/>
                <a:gd name="T73" fmla="*/ 442 h 750"/>
                <a:gd name="T74" fmla="*/ 901 w 918"/>
                <a:gd name="T75" fmla="*/ 373 h 750"/>
                <a:gd name="T76" fmla="*/ 883 w 918"/>
                <a:gd name="T77" fmla="*/ 294 h 750"/>
                <a:gd name="T78" fmla="*/ 856 w 918"/>
                <a:gd name="T79" fmla="*/ 206 h 750"/>
                <a:gd name="T80" fmla="*/ 822 w 918"/>
                <a:gd name="T81" fmla="*/ 108 h 750"/>
                <a:gd name="T82" fmla="*/ 777 w 918"/>
                <a:gd name="T83" fmla="*/ 0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8" h="750">
                  <a:moveTo>
                    <a:pt x="777" y="0"/>
                  </a:moveTo>
                  <a:lnTo>
                    <a:pt x="734" y="0"/>
                  </a:lnTo>
                  <a:lnTo>
                    <a:pt x="743" y="64"/>
                  </a:lnTo>
                  <a:lnTo>
                    <a:pt x="751" y="130"/>
                  </a:lnTo>
                  <a:lnTo>
                    <a:pt x="755" y="200"/>
                  </a:lnTo>
                  <a:lnTo>
                    <a:pt x="756" y="272"/>
                  </a:lnTo>
                  <a:lnTo>
                    <a:pt x="753" y="347"/>
                  </a:lnTo>
                  <a:lnTo>
                    <a:pt x="748" y="423"/>
                  </a:lnTo>
                  <a:lnTo>
                    <a:pt x="738" y="503"/>
                  </a:lnTo>
                  <a:lnTo>
                    <a:pt x="723" y="584"/>
                  </a:lnTo>
                  <a:lnTo>
                    <a:pt x="712" y="634"/>
                  </a:lnTo>
                  <a:lnTo>
                    <a:pt x="662" y="634"/>
                  </a:lnTo>
                  <a:lnTo>
                    <a:pt x="101" y="634"/>
                  </a:lnTo>
                  <a:lnTo>
                    <a:pt x="92" y="641"/>
                  </a:lnTo>
                  <a:lnTo>
                    <a:pt x="82" y="648"/>
                  </a:lnTo>
                  <a:lnTo>
                    <a:pt x="69" y="659"/>
                  </a:lnTo>
                  <a:lnTo>
                    <a:pt x="56" y="672"/>
                  </a:lnTo>
                  <a:lnTo>
                    <a:pt x="42" y="686"/>
                  </a:lnTo>
                  <a:lnTo>
                    <a:pt x="28" y="702"/>
                  </a:lnTo>
                  <a:lnTo>
                    <a:pt x="14" y="722"/>
                  </a:lnTo>
                  <a:lnTo>
                    <a:pt x="0" y="744"/>
                  </a:lnTo>
                  <a:lnTo>
                    <a:pt x="0" y="745"/>
                  </a:lnTo>
                  <a:lnTo>
                    <a:pt x="0" y="746"/>
                  </a:lnTo>
                  <a:lnTo>
                    <a:pt x="0" y="749"/>
                  </a:lnTo>
                  <a:lnTo>
                    <a:pt x="0" y="750"/>
                  </a:lnTo>
                  <a:lnTo>
                    <a:pt x="852" y="750"/>
                  </a:lnTo>
                  <a:lnTo>
                    <a:pt x="855" y="749"/>
                  </a:lnTo>
                  <a:lnTo>
                    <a:pt x="860" y="742"/>
                  </a:lnTo>
                  <a:lnTo>
                    <a:pt x="868" y="733"/>
                  </a:lnTo>
                  <a:lnTo>
                    <a:pt x="878" y="718"/>
                  </a:lnTo>
                  <a:lnTo>
                    <a:pt x="888" y="699"/>
                  </a:lnTo>
                  <a:lnTo>
                    <a:pt x="899" y="673"/>
                  </a:lnTo>
                  <a:lnTo>
                    <a:pt x="908" y="641"/>
                  </a:lnTo>
                  <a:lnTo>
                    <a:pt x="915" y="602"/>
                  </a:lnTo>
                  <a:lnTo>
                    <a:pt x="918" y="557"/>
                  </a:lnTo>
                  <a:lnTo>
                    <a:pt x="918" y="503"/>
                  </a:lnTo>
                  <a:lnTo>
                    <a:pt x="913" y="442"/>
                  </a:lnTo>
                  <a:lnTo>
                    <a:pt x="901" y="373"/>
                  </a:lnTo>
                  <a:lnTo>
                    <a:pt x="883" y="294"/>
                  </a:lnTo>
                  <a:lnTo>
                    <a:pt x="856" y="206"/>
                  </a:lnTo>
                  <a:lnTo>
                    <a:pt x="822" y="108"/>
                  </a:lnTo>
                  <a:lnTo>
                    <a:pt x="777"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Rectangle 35"/>
            <p:cNvSpPr>
              <a:spLocks noChangeArrowheads="1"/>
            </p:cNvSpPr>
            <p:nvPr/>
          </p:nvSpPr>
          <p:spPr bwMode="auto">
            <a:xfrm>
              <a:off x="2340" y="3575"/>
              <a:ext cx="240" cy="32"/>
            </a:xfrm>
            <a:prstGeom prst="rect">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 name="Freeform 36"/>
            <p:cNvSpPr>
              <a:spLocks/>
            </p:cNvSpPr>
            <p:nvPr/>
          </p:nvSpPr>
          <p:spPr bwMode="auto">
            <a:xfrm>
              <a:off x="2360" y="3625"/>
              <a:ext cx="198" cy="119"/>
            </a:xfrm>
            <a:custGeom>
              <a:avLst/>
              <a:gdLst>
                <a:gd name="T0" fmla="*/ 500 w 594"/>
                <a:gd name="T1" fmla="*/ 219 h 356"/>
                <a:gd name="T2" fmla="*/ 459 w 594"/>
                <a:gd name="T3" fmla="*/ 190 h 356"/>
                <a:gd name="T4" fmla="*/ 414 w 594"/>
                <a:gd name="T5" fmla="*/ 168 h 356"/>
                <a:gd name="T6" fmla="*/ 367 w 594"/>
                <a:gd name="T7" fmla="*/ 152 h 356"/>
                <a:gd name="T8" fmla="*/ 342 w 594"/>
                <a:gd name="T9" fmla="*/ 0 h 356"/>
                <a:gd name="T10" fmla="*/ 247 w 594"/>
                <a:gd name="T11" fmla="*/ 148 h 356"/>
                <a:gd name="T12" fmla="*/ 205 w 594"/>
                <a:gd name="T13" fmla="*/ 159 h 356"/>
                <a:gd name="T14" fmla="*/ 165 w 594"/>
                <a:gd name="T15" fmla="*/ 174 h 356"/>
                <a:gd name="T16" fmla="*/ 128 w 594"/>
                <a:gd name="T17" fmla="*/ 195 h 356"/>
                <a:gd name="T18" fmla="*/ 94 w 594"/>
                <a:gd name="T19" fmla="*/ 219 h 356"/>
                <a:gd name="T20" fmla="*/ 65 w 594"/>
                <a:gd name="T21" fmla="*/ 249 h 356"/>
                <a:gd name="T22" fmla="*/ 39 w 594"/>
                <a:gd name="T23" fmla="*/ 281 h 356"/>
                <a:gd name="T24" fmla="*/ 17 w 594"/>
                <a:gd name="T25" fmla="*/ 317 h 356"/>
                <a:gd name="T26" fmla="*/ 0 w 594"/>
                <a:gd name="T27" fmla="*/ 356 h 356"/>
                <a:gd name="T28" fmla="*/ 101 w 594"/>
                <a:gd name="T29" fmla="*/ 348 h 356"/>
                <a:gd name="T30" fmla="*/ 110 w 594"/>
                <a:gd name="T31" fmla="*/ 334 h 356"/>
                <a:gd name="T32" fmla="*/ 120 w 594"/>
                <a:gd name="T33" fmla="*/ 320 h 356"/>
                <a:gd name="T34" fmla="*/ 131 w 594"/>
                <a:gd name="T35" fmla="*/ 307 h 356"/>
                <a:gd name="T36" fmla="*/ 149 w 594"/>
                <a:gd name="T37" fmla="*/ 289 h 356"/>
                <a:gd name="T38" fmla="*/ 175 w 594"/>
                <a:gd name="T39" fmla="*/ 269 h 356"/>
                <a:gd name="T40" fmla="*/ 202 w 594"/>
                <a:gd name="T41" fmla="*/ 255 h 356"/>
                <a:gd name="T42" fmla="*/ 232 w 594"/>
                <a:gd name="T43" fmla="*/ 244 h 356"/>
                <a:gd name="T44" fmla="*/ 254 w 594"/>
                <a:gd name="T45" fmla="*/ 239 h 356"/>
                <a:gd name="T46" fmla="*/ 265 w 594"/>
                <a:gd name="T47" fmla="*/ 236 h 356"/>
                <a:gd name="T48" fmla="*/ 278 w 594"/>
                <a:gd name="T49" fmla="*/ 235 h 356"/>
                <a:gd name="T50" fmla="*/ 291 w 594"/>
                <a:gd name="T51" fmla="*/ 235 h 356"/>
                <a:gd name="T52" fmla="*/ 302 w 594"/>
                <a:gd name="T53" fmla="*/ 235 h 356"/>
                <a:gd name="T54" fmla="*/ 314 w 594"/>
                <a:gd name="T55" fmla="*/ 235 h 356"/>
                <a:gd name="T56" fmla="*/ 326 w 594"/>
                <a:gd name="T57" fmla="*/ 236 h 356"/>
                <a:gd name="T58" fmla="*/ 337 w 594"/>
                <a:gd name="T59" fmla="*/ 237 h 356"/>
                <a:gd name="T60" fmla="*/ 358 w 594"/>
                <a:gd name="T61" fmla="*/ 242 h 356"/>
                <a:gd name="T62" fmla="*/ 389 w 594"/>
                <a:gd name="T63" fmla="*/ 254 h 356"/>
                <a:gd name="T64" fmla="*/ 417 w 594"/>
                <a:gd name="T65" fmla="*/ 269 h 356"/>
                <a:gd name="T66" fmla="*/ 444 w 594"/>
                <a:gd name="T67" fmla="*/ 289 h 356"/>
                <a:gd name="T68" fmla="*/ 462 w 594"/>
                <a:gd name="T69" fmla="*/ 307 h 356"/>
                <a:gd name="T70" fmla="*/ 473 w 594"/>
                <a:gd name="T71" fmla="*/ 320 h 356"/>
                <a:gd name="T72" fmla="*/ 484 w 594"/>
                <a:gd name="T73" fmla="*/ 334 h 356"/>
                <a:gd name="T74" fmla="*/ 493 w 594"/>
                <a:gd name="T75" fmla="*/ 348 h 356"/>
                <a:gd name="T76" fmla="*/ 594 w 594"/>
                <a:gd name="T77" fmla="*/ 356 h 356"/>
                <a:gd name="T78" fmla="*/ 582 w 594"/>
                <a:gd name="T79" fmla="*/ 324 h 356"/>
                <a:gd name="T80" fmla="*/ 563 w 594"/>
                <a:gd name="T81" fmla="*/ 293 h 356"/>
                <a:gd name="T82" fmla="*/ 543 w 594"/>
                <a:gd name="T83" fmla="*/ 264 h 356"/>
                <a:gd name="T84" fmla="*/ 520 w 594"/>
                <a:gd name="T85" fmla="*/ 23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4" h="356">
                  <a:moveTo>
                    <a:pt x="520" y="237"/>
                  </a:moveTo>
                  <a:lnTo>
                    <a:pt x="500" y="219"/>
                  </a:lnTo>
                  <a:lnTo>
                    <a:pt x="481" y="204"/>
                  </a:lnTo>
                  <a:lnTo>
                    <a:pt x="459" y="190"/>
                  </a:lnTo>
                  <a:lnTo>
                    <a:pt x="437" y="178"/>
                  </a:lnTo>
                  <a:lnTo>
                    <a:pt x="414" y="168"/>
                  </a:lnTo>
                  <a:lnTo>
                    <a:pt x="391" y="159"/>
                  </a:lnTo>
                  <a:lnTo>
                    <a:pt x="367" y="152"/>
                  </a:lnTo>
                  <a:lnTo>
                    <a:pt x="342" y="148"/>
                  </a:lnTo>
                  <a:lnTo>
                    <a:pt x="342" y="0"/>
                  </a:lnTo>
                  <a:lnTo>
                    <a:pt x="247" y="0"/>
                  </a:lnTo>
                  <a:lnTo>
                    <a:pt x="247" y="148"/>
                  </a:lnTo>
                  <a:lnTo>
                    <a:pt x="225" y="152"/>
                  </a:lnTo>
                  <a:lnTo>
                    <a:pt x="205" y="159"/>
                  </a:lnTo>
                  <a:lnTo>
                    <a:pt x="184" y="165"/>
                  </a:lnTo>
                  <a:lnTo>
                    <a:pt x="165" y="174"/>
                  </a:lnTo>
                  <a:lnTo>
                    <a:pt x="146" y="183"/>
                  </a:lnTo>
                  <a:lnTo>
                    <a:pt x="128" y="195"/>
                  </a:lnTo>
                  <a:lnTo>
                    <a:pt x="111" y="206"/>
                  </a:lnTo>
                  <a:lnTo>
                    <a:pt x="94" y="219"/>
                  </a:lnTo>
                  <a:lnTo>
                    <a:pt x="79" y="233"/>
                  </a:lnTo>
                  <a:lnTo>
                    <a:pt x="65" y="249"/>
                  </a:lnTo>
                  <a:lnTo>
                    <a:pt x="50" y="264"/>
                  </a:lnTo>
                  <a:lnTo>
                    <a:pt x="39" y="281"/>
                  </a:lnTo>
                  <a:lnTo>
                    <a:pt x="27" y="299"/>
                  </a:lnTo>
                  <a:lnTo>
                    <a:pt x="17" y="317"/>
                  </a:lnTo>
                  <a:lnTo>
                    <a:pt x="8" y="336"/>
                  </a:lnTo>
                  <a:lnTo>
                    <a:pt x="0" y="356"/>
                  </a:lnTo>
                  <a:lnTo>
                    <a:pt x="97" y="356"/>
                  </a:lnTo>
                  <a:lnTo>
                    <a:pt x="101" y="348"/>
                  </a:lnTo>
                  <a:lnTo>
                    <a:pt x="106" y="342"/>
                  </a:lnTo>
                  <a:lnTo>
                    <a:pt x="110" y="334"/>
                  </a:lnTo>
                  <a:lnTo>
                    <a:pt x="115" y="327"/>
                  </a:lnTo>
                  <a:lnTo>
                    <a:pt x="120" y="320"/>
                  </a:lnTo>
                  <a:lnTo>
                    <a:pt x="126" y="313"/>
                  </a:lnTo>
                  <a:lnTo>
                    <a:pt x="131" y="307"/>
                  </a:lnTo>
                  <a:lnTo>
                    <a:pt x="138" y="300"/>
                  </a:lnTo>
                  <a:lnTo>
                    <a:pt x="149" y="289"/>
                  </a:lnTo>
                  <a:lnTo>
                    <a:pt x="162" y="280"/>
                  </a:lnTo>
                  <a:lnTo>
                    <a:pt x="175" y="269"/>
                  </a:lnTo>
                  <a:lnTo>
                    <a:pt x="189" y="262"/>
                  </a:lnTo>
                  <a:lnTo>
                    <a:pt x="202" y="255"/>
                  </a:lnTo>
                  <a:lnTo>
                    <a:pt x="218" y="249"/>
                  </a:lnTo>
                  <a:lnTo>
                    <a:pt x="232" y="244"/>
                  </a:lnTo>
                  <a:lnTo>
                    <a:pt x="247" y="240"/>
                  </a:lnTo>
                  <a:lnTo>
                    <a:pt x="254" y="239"/>
                  </a:lnTo>
                  <a:lnTo>
                    <a:pt x="260" y="237"/>
                  </a:lnTo>
                  <a:lnTo>
                    <a:pt x="265" y="236"/>
                  </a:lnTo>
                  <a:lnTo>
                    <a:pt x="272" y="236"/>
                  </a:lnTo>
                  <a:lnTo>
                    <a:pt x="278" y="235"/>
                  </a:lnTo>
                  <a:lnTo>
                    <a:pt x="284" y="235"/>
                  </a:lnTo>
                  <a:lnTo>
                    <a:pt x="291" y="235"/>
                  </a:lnTo>
                  <a:lnTo>
                    <a:pt x="297" y="235"/>
                  </a:lnTo>
                  <a:lnTo>
                    <a:pt x="302" y="235"/>
                  </a:lnTo>
                  <a:lnTo>
                    <a:pt x="309" y="235"/>
                  </a:lnTo>
                  <a:lnTo>
                    <a:pt x="314" y="235"/>
                  </a:lnTo>
                  <a:lnTo>
                    <a:pt x="320" y="236"/>
                  </a:lnTo>
                  <a:lnTo>
                    <a:pt x="326" y="236"/>
                  </a:lnTo>
                  <a:lnTo>
                    <a:pt x="332" y="237"/>
                  </a:lnTo>
                  <a:lnTo>
                    <a:pt x="337" y="237"/>
                  </a:lnTo>
                  <a:lnTo>
                    <a:pt x="342" y="239"/>
                  </a:lnTo>
                  <a:lnTo>
                    <a:pt x="358" y="242"/>
                  </a:lnTo>
                  <a:lnTo>
                    <a:pt x="373" y="248"/>
                  </a:lnTo>
                  <a:lnTo>
                    <a:pt x="389" y="254"/>
                  </a:lnTo>
                  <a:lnTo>
                    <a:pt x="403" y="262"/>
                  </a:lnTo>
                  <a:lnTo>
                    <a:pt x="417" y="269"/>
                  </a:lnTo>
                  <a:lnTo>
                    <a:pt x="431" y="278"/>
                  </a:lnTo>
                  <a:lnTo>
                    <a:pt x="444" y="289"/>
                  </a:lnTo>
                  <a:lnTo>
                    <a:pt x="455" y="300"/>
                  </a:lnTo>
                  <a:lnTo>
                    <a:pt x="462" y="307"/>
                  </a:lnTo>
                  <a:lnTo>
                    <a:pt x="467" y="313"/>
                  </a:lnTo>
                  <a:lnTo>
                    <a:pt x="473" y="320"/>
                  </a:lnTo>
                  <a:lnTo>
                    <a:pt x="479" y="327"/>
                  </a:lnTo>
                  <a:lnTo>
                    <a:pt x="484" y="334"/>
                  </a:lnTo>
                  <a:lnTo>
                    <a:pt x="488" y="342"/>
                  </a:lnTo>
                  <a:lnTo>
                    <a:pt x="493" y="348"/>
                  </a:lnTo>
                  <a:lnTo>
                    <a:pt x="497" y="356"/>
                  </a:lnTo>
                  <a:lnTo>
                    <a:pt x="594" y="356"/>
                  </a:lnTo>
                  <a:lnTo>
                    <a:pt x="588" y="339"/>
                  </a:lnTo>
                  <a:lnTo>
                    <a:pt x="582" y="324"/>
                  </a:lnTo>
                  <a:lnTo>
                    <a:pt x="573" y="308"/>
                  </a:lnTo>
                  <a:lnTo>
                    <a:pt x="563" y="293"/>
                  </a:lnTo>
                  <a:lnTo>
                    <a:pt x="554" y="278"/>
                  </a:lnTo>
                  <a:lnTo>
                    <a:pt x="543" y="264"/>
                  </a:lnTo>
                  <a:lnTo>
                    <a:pt x="531" y="250"/>
                  </a:lnTo>
                  <a:lnTo>
                    <a:pt x="520" y="23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37"/>
            <p:cNvSpPr>
              <a:spLocks/>
            </p:cNvSpPr>
            <p:nvPr/>
          </p:nvSpPr>
          <p:spPr bwMode="auto">
            <a:xfrm>
              <a:off x="2121" y="3338"/>
              <a:ext cx="137" cy="31"/>
            </a:xfrm>
            <a:custGeom>
              <a:avLst/>
              <a:gdLst>
                <a:gd name="T0" fmla="*/ 0 w 410"/>
                <a:gd name="T1" fmla="*/ 93 h 93"/>
                <a:gd name="T2" fmla="*/ 410 w 410"/>
                <a:gd name="T3" fmla="*/ 93 h 93"/>
                <a:gd name="T4" fmla="*/ 410 w 410"/>
                <a:gd name="T5" fmla="*/ 31 h 93"/>
                <a:gd name="T6" fmla="*/ 0 w 410"/>
                <a:gd name="T7" fmla="*/ 0 h 93"/>
                <a:gd name="T8" fmla="*/ 0 w 410"/>
                <a:gd name="T9" fmla="*/ 93 h 93"/>
              </a:gdLst>
              <a:ahLst/>
              <a:cxnLst>
                <a:cxn ang="0">
                  <a:pos x="T0" y="T1"/>
                </a:cxn>
                <a:cxn ang="0">
                  <a:pos x="T2" y="T3"/>
                </a:cxn>
                <a:cxn ang="0">
                  <a:pos x="T4" y="T5"/>
                </a:cxn>
                <a:cxn ang="0">
                  <a:pos x="T6" y="T7"/>
                </a:cxn>
                <a:cxn ang="0">
                  <a:pos x="T8" y="T9"/>
                </a:cxn>
              </a:cxnLst>
              <a:rect l="0" t="0" r="r" b="b"/>
              <a:pathLst>
                <a:path w="410" h="93">
                  <a:moveTo>
                    <a:pt x="0" y="93"/>
                  </a:moveTo>
                  <a:lnTo>
                    <a:pt x="410" y="93"/>
                  </a:lnTo>
                  <a:lnTo>
                    <a:pt x="410" y="31"/>
                  </a:lnTo>
                  <a:lnTo>
                    <a:pt x="0" y="0"/>
                  </a:lnTo>
                  <a:lnTo>
                    <a:pt x="0" y="9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8"/>
            <p:cNvSpPr>
              <a:spLocks/>
            </p:cNvSpPr>
            <p:nvPr/>
          </p:nvSpPr>
          <p:spPr bwMode="auto">
            <a:xfrm>
              <a:off x="1850" y="3080"/>
              <a:ext cx="262" cy="288"/>
            </a:xfrm>
            <a:custGeom>
              <a:avLst/>
              <a:gdLst>
                <a:gd name="T0" fmla="*/ 733 w 787"/>
                <a:gd name="T1" fmla="*/ 862 h 862"/>
                <a:gd name="T2" fmla="*/ 68 w 787"/>
                <a:gd name="T3" fmla="*/ 862 h 862"/>
                <a:gd name="T4" fmla="*/ 68 w 787"/>
                <a:gd name="T5" fmla="*/ 726 h 862"/>
                <a:gd name="T6" fmla="*/ 233 w 787"/>
                <a:gd name="T7" fmla="*/ 726 h 862"/>
                <a:gd name="T8" fmla="*/ 233 w 787"/>
                <a:gd name="T9" fmla="*/ 668 h 862"/>
                <a:gd name="T10" fmla="*/ 167 w 787"/>
                <a:gd name="T11" fmla="*/ 668 h 862"/>
                <a:gd name="T12" fmla="*/ 0 w 787"/>
                <a:gd name="T13" fmla="*/ 236 h 862"/>
                <a:gd name="T14" fmla="*/ 608 w 787"/>
                <a:gd name="T15" fmla="*/ 0 h 862"/>
                <a:gd name="T16" fmla="*/ 787 w 787"/>
                <a:gd name="T17" fmla="*/ 616 h 862"/>
                <a:gd name="T18" fmla="*/ 626 w 787"/>
                <a:gd name="T19" fmla="*/ 672 h 862"/>
                <a:gd name="T20" fmla="*/ 626 w 787"/>
                <a:gd name="T21" fmla="*/ 719 h 862"/>
                <a:gd name="T22" fmla="*/ 739 w 787"/>
                <a:gd name="T23" fmla="*/ 719 h 862"/>
                <a:gd name="T24" fmla="*/ 739 w 787"/>
                <a:gd name="T25" fmla="*/ 862 h 862"/>
                <a:gd name="T26" fmla="*/ 733 w 787"/>
                <a:gd name="T27"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7" h="862">
                  <a:moveTo>
                    <a:pt x="733" y="862"/>
                  </a:moveTo>
                  <a:lnTo>
                    <a:pt x="68" y="862"/>
                  </a:lnTo>
                  <a:lnTo>
                    <a:pt x="68" y="726"/>
                  </a:lnTo>
                  <a:lnTo>
                    <a:pt x="233" y="726"/>
                  </a:lnTo>
                  <a:lnTo>
                    <a:pt x="233" y="668"/>
                  </a:lnTo>
                  <a:lnTo>
                    <a:pt x="167" y="668"/>
                  </a:lnTo>
                  <a:lnTo>
                    <a:pt x="0" y="236"/>
                  </a:lnTo>
                  <a:lnTo>
                    <a:pt x="608" y="0"/>
                  </a:lnTo>
                  <a:lnTo>
                    <a:pt x="787" y="616"/>
                  </a:lnTo>
                  <a:lnTo>
                    <a:pt x="626" y="672"/>
                  </a:lnTo>
                  <a:lnTo>
                    <a:pt x="626" y="719"/>
                  </a:lnTo>
                  <a:lnTo>
                    <a:pt x="739" y="719"/>
                  </a:lnTo>
                  <a:lnTo>
                    <a:pt x="739" y="862"/>
                  </a:lnTo>
                  <a:lnTo>
                    <a:pt x="733" y="86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9"/>
            <p:cNvSpPr>
              <a:spLocks/>
            </p:cNvSpPr>
            <p:nvPr/>
          </p:nvSpPr>
          <p:spPr bwMode="auto">
            <a:xfrm>
              <a:off x="2185" y="3297"/>
              <a:ext cx="52" cy="29"/>
            </a:xfrm>
            <a:custGeom>
              <a:avLst/>
              <a:gdLst>
                <a:gd name="T0" fmla="*/ 156 w 156"/>
                <a:gd name="T1" fmla="*/ 85 h 85"/>
                <a:gd name="T2" fmla="*/ 0 w 156"/>
                <a:gd name="T3" fmla="*/ 85 h 85"/>
                <a:gd name="T4" fmla="*/ 3 w 156"/>
                <a:gd name="T5" fmla="*/ 81 h 85"/>
                <a:gd name="T6" fmla="*/ 14 w 156"/>
                <a:gd name="T7" fmla="*/ 72 h 85"/>
                <a:gd name="T8" fmla="*/ 29 w 156"/>
                <a:gd name="T9" fmla="*/ 59 h 85"/>
                <a:gd name="T10" fmla="*/ 47 w 156"/>
                <a:gd name="T11" fmla="*/ 44 h 85"/>
                <a:gd name="T12" fmla="*/ 68 w 156"/>
                <a:gd name="T13" fmla="*/ 30 h 85"/>
                <a:gd name="T14" fmla="*/ 88 w 156"/>
                <a:gd name="T15" fmla="*/ 15 h 85"/>
                <a:gd name="T16" fmla="*/ 108 w 156"/>
                <a:gd name="T17" fmla="*/ 5 h 85"/>
                <a:gd name="T18" fmla="*/ 124 w 156"/>
                <a:gd name="T19" fmla="*/ 0 h 85"/>
                <a:gd name="T20" fmla="*/ 156 w 15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85">
                  <a:moveTo>
                    <a:pt x="156" y="85"/>
                  </a:moveTo>
                  <a:lnTo>
                    <a:pt x="0" y="85"/>
                  </a:lnTo>
                  <a:lnTo>
                    <a:pt x="3" y="81"/>
                  </a:lnTo>
                  <a:lnTo>
                    <a:pt x="14" y="72"/>
                  </a:lnTo>
                  <a:lnTo>
                    <a:pt x="29" y="59"/>
                  </a:lnTo>
                  <a:lnTo>
                    <a:pt x="47" y="44"/>
                  </a:lnTo>
                  <a:lnTo>
                    <a:pt x="68" y="30"/>
                  </a:lnTo>
                  <a:lnTo>
                    <a:pt x="88" y="15"/>
                  </a:lnTo>
                  <a:lnTo>
                    <a:pt x="108" y="5"/>
                  </a:lnTo>
                  <a:lnTo>
                    <a:pt x="124" y="0"/>
                  </a:lnTo>
                  <a:lnTo>
                    <a:pt x="156" y="85"/>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40"/>
            <p:cNvSpPr>
              <a:spLocks/>
            </p:cNvSpPr>
            <p:nvPr/>
          </p:nvSpPr>
          <p:spPr bwMode="auto">
            <a:xfrm>
              <a:off x="1870" y="3393"/>
              <a:ext cx="391" cy="351"/>
            </a:xfrm>
            <a:custGeom>
              <a:avLst/>
              <a:gdLst>
                <a:gd name="T0" fmla="*/ 0 w 1173"/>
                <a:gd name="T1" fmla="*/ 0 h 1052"/>
                <a:gd name="T2" fmla="*/ 0 w 1173"/>
                <a:gd name="T3" fmla="*/ 96 h 1052"/>
                <a:gd name="T4" fmla="*/ 143 w 1173"/>
                <a:gd name="T5" fmla="*/ 96 h 1052"/>
                <a:gd name="T6" fmla="*/ 143 w 1173"/>
                <a:gd name="T7" fmla="*/ 352 h 1052"/>
                <a:gd name="T8" fmla="*/ 238 w 1173"/>
                <a:gd name="T9" fmla="*/ 352 h 1052"/>
                <a:gd name="T10" fmla="*/ 238 w 1173"/>
                <a:gd name="T11" fmla="*/ 96 h 1052"/>
                <a:gd name="T12" fmla="*/ 780 w 1173"/>
                <a:gd name="T13" fmla="*/ 96 h 1052"/>
                <a:gd name="T14" fmla="*/ 780 w 1173"/>
                <a:gd name="T15" fmla="*/ 876 h 1052"/>
                <a:gd name="T16" fmla="*/ 238 w 1173"/>
                <a:gd name="T17" fmla="*/ 876 h 1052"/>
                <a:gd name="T18" fmla="*/ 238 w 1173"/>
                <a:gd name="T19" fmla="*/ 352 h 1052"/>
                <a:gd name="T20" fmla="*/ 143 w 1173"/>
                <a:gd name="T21" fmla="*/ 352 h 1052"/>
                <a:gd name="T22" fmla="*/ 143 w 1173"/>
                <a:gd name="T23" fmla="*/ 1052 h 1052"/>
                <a:gd name="T24" fmla="*/ 238 w 1173"/>
                <a:gd name="T25" fmla="*/ 1052 h 1052"/>
                <a:gd name="T26" fmla="*/ 238 w 1173"/>
                <a:gd name="T27" fmla="*/ 971 h 1052"/>
                <a:gd name="T28" fmla="*/ 780 w 1173"/>
                <a:gd name="T29" fmla="*/ 971 h 1052"/>
                <a:gd name="T30" fmla="*/ 780 w 1173"/>
                <a:gd name="T31" fmla="*/ 1052 h 1052"/>
                <a:gd name="T32" fmla="*/ 876 w 1173"/>
                <a:gd name="T33" fmla="*/ 1052 h 1052"/>
                <a:gd name="T34" fmla="*/ 876 w 1173"/>
                <a:gd name="T35" fmla="*/ 96 h 1052"/>
                <a:gd name="T36" fmla="*/ 1173 w 1173"/>
                <a:gd name="T37" fmla="*/ 96 h 1052"/>
                <a:gd name="T38" fmla="*/ 1173 w 1173"/>
                <a:gd name="T39" fmla="*/ 0 h 1052"/>
                <a:gd name="T40" fmla="*/ 0 w 1173"/>
                <a:gd name="T41" fmla="*/ 0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3" h="1052">
                  <a:moveTo>
                    <a:pt x="0" y="0"/>
                  </a:moveTo>
                  <a:lnTo>
                    <a:pt x="0" y="96"/>
                  </a:lnTo>
                  <a:lnTo>
                    <a:pt x="143" y="96"/>
                  </a:lnTo>
                  <a:lnTo>
                    <a:pt x="143" y="352"/>
                  </a:lnTo>
                  <a:lnTo>
                    <a:pt x="238" y="352"/>
                  </a:lnTo>
                  <a:lnTo>
                    <a:pt x="238" y="96"/>
                  </a:lnTo>
                  <a:lnTo>
                    <a:pt x="780" y="96"/>
                  </a:lnTo>
                  <a:lnTo>
                    <a:pt x="780" y="876"/>
                  </a:lnTo>
                  <a:lnTo>
                    <a:pt x="238" y="876"/>
                  </a:lnTo>
                  <a:lnTo>
                    <a:pt x="238" y="352"/>
                  </a:lnTo>
                  <a:lnTo>
                    <a:pt x="143" y="352"/>
                  </a:lnTo>
                  <a:lnTo>
                    <a:pt x="143" y="1052"/>
                  </a:lnTo>
                  <a:lnTo>
                    <a:pt x="238" y="1052"/>
                  </a:lnTo>
                  <a:lnTo>
                    <a:pt x="238" y="971"/>
                  </a:lnTo>
                  <a:lnTo>
                    <a:pt x="780" y="971"/>
                  </a:lnTo>
                  <a:lnTo>
                    <a:pt x="780" y="1052"/>
                  </a:lnTo>
                  <a:lnTo>
                    <a:pt x="876" y="1052"/>
                  </a:lnTo>
                  <a:lnTo>
                    <a:pt x="876" y="96"/>
                  </a:lnTo>
                  <a:lnTo>
                    <a:pt x="1173" y="96"/>
                  </a:lnTo>
                  <a:lnTo>
                    <a:pt x="1173" y="0"/>
                  </a:lnTo>
                  <a:lnTo>
                    <a:pt x="0"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57057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3" name="Object 5"/>
          <p:cNvGraphicFramePr>
            <a:graphicFrameLocks noChangeAspect="1"/>
          </p:cNvGraphicFramePr>
          <p:nvPr/>
        </p:nvGraphicFramePr>
        <p:xfrm>
          <a:off x="2333525" y="830229"/>
          <a:ext cx="5062538" cy="1122362"/>
        </p:xfrm>
        <a:graphic>
          <a:graphicData uri="http://schemas.openxmlformats.org/presentationml/2006/ole">
            <mc:AlternateContent xmlns:mc="http://schemas.openxmlformats.org/markup-compatibility/2006">
              <mc:Choice xmlns:v="urn:schemas-microsoft-com:vml" Requires="v">
                <p:oleObj name="Equation" r:id="rId2" imgW="3149280" imgH="698400" progId="Equation.DSMT4">
                  <p:embed/>
                </p:oleObj>
              </mc:Choice>
              <mc:Fallback>
                <p:oleObj name="Equation" r:id="rId2" imgW="3149280" imgH="698400" progId="Equation.DSMT4">
                  <p:embed/>
                  <p:pic>
                    <p:nvPicPr>
                      <p:cNvPr id="1741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25" y="830229"/>
                        <a:ext cx="5062538" cy="1122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nvGraphicFramePr>
        <p:xfrm>
          <a:off x="2333525" y="1953119"/>
          <a:ext cx="5062538" cy="1122363"/>
        </p:xfrm>
        <a:graphic>
          <a:graphicData uri="http://schemas.openxmlformats.org/presentationml/2006/ole">
            <mc:AlternateContent xmlns:mc="http://schemas.openxmlformats.org/markup-compatibility/2006">
              <mc:Choice xmlns:v="urn:schemas-microsoft-com:vml" Requires="v">
                <p:oleObj name="Equation" r:id="rId4" imgW="3149280" imgH="698400" progId="Equation.DSMT4">
                  <p:embed/>
                </p:oleObj>
              </mc:Choice>
              <mc:Fallback>
                <p:oleObj name="Equation" r:id="rId4" imgW="3149280" imgH="698400" progId="Equation.DSMT4">
                  <p:embed/>
                  <p:pic>
                    <p:nvPicPr>
                      <p:cNvPr id="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25" y="1953119"/>
                        <a:ext cx="5062538"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nvGraphicFramePr>
        <p:xfrm>
          <a:off x="2436713" y="3075482"/>
          <a:ext cx="4959350" cy="1122363"/>
        </p:xfrm>
        <a:graphic>
          <a:graphicData uri="http://schemas.openxmlformats.org/presentationml/2006/ole">
            <mc:AlternateContent xmlns:mc="http://schemas.openxmlformats.org/markup-compatibility/2006">
              <mc:Choice xmlns:v="urn:schemas-microsoft-com:vml" Requires="v">
                <p:oleObj name="Equation" r:id="rId5" imgW="3085920" imgH="698400" progId="Equation.DSMT4">
                  <p:embed/>
                </p:oleObj>
              </mc:Choice>
              <mc:Fallback>
                <p:oleObj name="Equation" r:id="rId5" imgW="3085920" imgH="698400" progId="Equation.DSMT4">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6713" y="3075482"/>
                        <a:ext cx="4959350"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3"/>
          <p:cNvSpPr txBox="1">
            <a:spLocks noChangeArrowheads="1"/>
          </p:cNvSpPr>
          <p:nvPr/>
        </p:nvSpPr>
        <p:spPr bwMode="auto">
          <a:xfrm>
            <a:off x="2714335" y="4230855"/>
            <a:ext cx="25393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故有</a:t>
            </a:r>
          </a:p>
        </p:txBody>
      </p:sp>
      <p:graphicFrame>
        <p:nvGraphicFramePr>
          <p:cNvPr id="9" name="Object 4"/>
          <p:cNvGraphicFramePr>
            <a:graphicFrameLocks noChangeAspect="1"/>
          </p:cNvGraphicFramePr>
          <p:nvPr/>
        </p:nvGraphicFramePr>
        <p:xfrm>
          <a:off x="3458862" y="4312699"/>
          <a:ext cx="2231819" cy="357001"/>
        </p:xfrm>
        <a:graphic>
          <a:graphicData uri="http://schemas.openxmlformats.org/presentationml/2006/ole">
            <mc:AlternateContent xmlns:mc="http://schemas.openxmlformats.org/markup-compatibility/2006">
              <mc:Choice xmlns:v="urn:schemas-microsoft-com:vml" Requires="v">
                <p:oleObj name="Equation" r:id="rId7" imgW="1562040" imgH="228600" progId="Equation.DSMT4">
                  <p:embed/>
                </p:oleObj>
              </mc:Choice>
              <mc:Fallback>
                <p:oleObj name="Equation" r:id="rId7" imgW="1562040" imgH="228600" progId="Equation.DSMT4">
                  <p:embed/>
                  <p:pic>
                    <p:nvPicPr>
                      <p:cNvPr id="9" name="Object 4"/>
                      <p:cNvPicPr>
                        <a:picLocks noChangeAspect="1" noChangeArrowheads="1"/>
                      </p:cNvPicPr>
                      <p:nvPr/>
                    </p:nvPicPr>
                    <p:blipFill>
                      <a:blip r:embed="rId8"/>
                      <a:srcRect/>
                      <a:stretch>
                        <a:fillRect/>
                      </a:stretch>
                    </p:blipFill>
                    <p:spPr bwMode="auto">
                      <a:xfrm>
                        <a:off x="3458862" y="4312699"/>
                        <a:ext cx="2231819" cy="357001"/>
                      </a:xfrm>
                      <a:prstGeom prst="rect">
                        <a:avLst/>
                      </a:prstGeom>
                      <a:noFill/>
                    </p:spPr>
                  </p:pic>
                </p:oleObj>
              </mc:Fallback>
            </mc:AlternateContent>
          </a:graphicData>
        </a:graphic>
      </p:graphicFrame>
      <p:sp>
        <p:nvSpPr>
          <p:cNvPr id="10" name="TextBox 5"/>
          <p:cNvSpPr txBox="1">
            <a:spLocks noChangeArrowheads="1"/>
          </p:cNvSpPr>
          <p:nvPr/>
        </p:nvSpPr>
        <p:spPr bwMode="auto">
          <a:xfrm>
            <a:off x="1605650" y="4646898"/>
            <a:ext cx="17443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由此我们有：</a:t>
            </a:r>
          </a:p>
        </p:txBody>
      </p:sp>
      <p:sp>
        <p:nvSpPr>
          <p:cNvPr id="11" name="Rectangle 2"/>
          <p:cNvSpPr>
            <a:spLocks noChangeArrowheads="1"/>
          </p:cNvSpPr>
          <p:nvPr/>
        </p:nvSpPr>
        <p:spPr bwMode="auto">
          <a:xfrm>
            <a:off x="3151493" y="4690963"/>
            <a:ext cx="3045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000" dirty="0">
                <a:solidFill>
                  <a:srgbClr val="0000FF"/>
                </a:solidFill>
                <a:latin typeface="+mn-ea"/>
                <a:ea typeface="+mn-ea"/>
              </a:rPr>
              <a:t> </a:t>
            </a:r>
            <a:r>
              <a:rPr lang="zh-CN" altLang="en-US" sz="2000" dirty="0">
                <a:solidFill>
                  <a:srgbClr val="0000FF"/>
                </a:solidFill>
                <a:latin typeface="+mn-ea"/>
                <a:ea typeface="+mn-ea"/>
              </a:rPr>
              <a:t>利用初等变换求逆矩阵</a:t>
            </a:r>
          </a:p>
        </p:txBody>
      </p:sp>
      <p:graphicFrame>
        <p:nvGraphicFramePr>
          <p:cNvPr id="12" name="Object 3"/>
          <p:cNvGraphicFramePr>
            <a:graphicFrameLocks noChangeAspect="1"/>
          </p:cNvGraphicFramePr>
          <p:nvPr/>
        </p:nvGraphicFramePr>
        <p:xfrm>
          <a:off x="1775907" y="5109526"/>
          <a:ext cx="3443758" cy="367592"/>
        </p:xfrm>
        <a:graphic>
          <a:graphicData uri="http://schemas.openxmlformats.org/presentationml/2006/ole">
            <mc:AlternateContent xmlns:mc="http://schemas.openxmlformats.org/markup-compatibility/2006">
              <mc:Choice xmlns:v="urn:schemas-microsoft-com:vml" Requires="v">
                <p:oleObj name="Equation" r:id="rId9" imgW="2260440" imgH="241200" progId="Equation.DSMT4">
                  <p:embed/>
                </p:oleObj>
              </mc:Choice>
              <mc:Fallback>
                <p:oleObj name="Equation" r:id="rId9" imgW="2260440" imgH="241200" progId="Equation.DSMT4">
                  <p:embed/>
                  <p:pic>
                    <p:nvPicPr>
                      <p:cNvPr id="12" name="Object 3"/>
                      <p:cNvPicPr>
                        <a:picLocks noChangeAspect="1" noChangeArrowheads="1"/>
                      </p:cNvPicPr>
                      <p:nvPr/>
                    </p:nvPicPr>
                    <p:blipFill>
                      <a:blip r:embed="rId10"/>
                      <a:srcRect/>
                      <a:stretch>
                        <a:fillRect/>
                      </a:stretch>
                    </p:blipFill>
                    <p:spPr bwMode="auto">
                      <a:xfrm>
                        <a:off x="1775907" y="5109526"/>
                        <a:ext cx="3443758" cy="367592"/>
                      </a:xfrm>
                      <a:prstGeom prst="rect">
                        <a:avLst/>
                      </a:prstGeom>
                      <a:noFill/>
                    </p:spPr>
                  </p:pic>
                </p:oleObj>
              </mc:Fallback>
            </mc:AlternateContent>
          </a:graphicData>
        </a:graphic>
      </p:graphicFrame>
      <p:graphicFrame>
        <p:nvGraphicFramePr>
          <p:cNvPr id="13" name="Object 4"/>
          <p:cNvGraphicFramePr>
            <a:graphicFrameLocks noChangeAspect="1"/>
          </p:cNvGraphicFramePr>
          <p:nvPr/>
        </p:nvGraphicFramePr>
        <p:xfrm>
          <a:off x="5219665" y="5102713"/>
          <a:ext cx="1954042" cy="365173"/>
        </p:xfrm>
        <a:graphic>
          <a:graphicData uri="http://schemas.openxmlformats.org/presentationml/2006/ole">
            <mc:AlternateContent xmlns:mc="http://schemas.openxmlformats.org/markup-compatibility/2006">
              <mc:Choice xmlns:v="urn:schemas-microsoft-com:vml" Requires="v">
                <p:oleObj name="Equation" r:id="rId11" imgW="1282680" imgH="241200" progId="Equation.DSMT4">
                  <p:embed/>
                </p:oleObj>
              </mc:Choice>
              <mc:Fallback>
                <p:oleObj name="Equation" r:id="rId11" imgW="1282680" imgH="241200" progId="Equation.DSMT4">
                  <p:embed/>
                  <p:pic>
                    <p:nvPicPr>
                      <p:cNvPr id="13" name="Object 4"/>
                      <p:cNvPicPr>
                        <a:picLocks noChangeAspect="1" noChangeArrowheads="1"/>
                      </p:cNvPicPr>
                      <p:nvPr/>
                    </p:nvPicPr>
                    <p:blipFill>
                      <a:blip r:embed="rId12"/>
                      <a:srcRect/>
                      <a:stretch>
                        <a:fillRect/>
                      </a:stretch>
                    </p:blipFill>
                    <p:spPr bwMode="auto">
                      <a:xfrm>
                        <a:off x="5219665" y="5102713"/>
                        <a:ext cx="1954042" cy="365173"/>
                      </a:xfrm>
                      <a:prstGeom prst="rect">
                        <a:avLst/>
                      </a:prstGeom>
                      <a:noFill/>
                    </p:spPr>
                  </p:pic>
                </p:oleObj>
              </mc:Fallback>
            </mc:AlternateContent>
          </a:graphicData>
        </a:graphic>
      </p:graphicFrame>
      <p:graphicFrame>
        <p:nvGraphicFramePr>
          <p:cNvPr id="14" name="Object 5"/>
          <p:cNvGraphicFramePr>
            <a:graphicFrameLocks noChangeAspect="1"/>
          </p:cNvGraphicFramePr>
          <p:nvPr/>
        </p:nvGraphicFramePr>
        <p:xfrm>
          <a:off x="7173707" y="5109526"/>
          <a:ext cx="2360613" cy="368300"/>
        </p:xfrm>
        <a:graphic>
          <a:graphicData uri="http://schemas.openxmlformats.org/presentationml/2006/ole">
            <mc:AlternateContent xmlns:mc="http://schemas.openxmlformats.org/markup-compatibility/2006">
              <mc:Choice xmlns:v="urn:schemas-microsoft-com:vml" Requires="v">
                <p:oleObj name="Equation" r:id="rId13" imgW="1549080" imgH="241200" progId="Equation.DSMT4">
                  <p:embed/>
                </p:oleObj>
              </mc:Choice>
              <mc:Fallback>
                <p:oleObj name="Equation" r:id="rId13" imgW="1549080" imgH="241200" progId="Equation.DSMT4">
                  <p:embed/>
                  <p:pic>
                    <p:nvPicPr>
                      <p:cNvPr id="14" name="Object 5"/>
                      <p:cNvPicPr>
                        <a:picLocks noChangeAspect="1" noChangeArrowheads="1"/>
                      </p:cNvPicPr>
                      <p:nvPr/>
                    </p:nvPicPr>
                    <p:blipFill>
                      <a:blip r:embed="rId14"/>
                      <a:srcRect/>
                      <a:stretch>
                        <a:fillRect/>
                      </a:stretch>
                    </p:blipFill>
                    <p:spPr bwMode="auto">
                      <a:xfrm>
                        <a:off x="7173707" y="5109526"/>
                        <a:ext cx="2360613" cy="368300"/>
                      </a:xfrm>
                      <a:prstGeom prst="rect">
                        <a:avLst/>
                      </a:prstGeom>
                      <a:noFill/>
                    </p:spPr>
                  </p:pic>
                </p:oleObj>
              </mc:Fallback>
            </mc:AlternateContent>
          </a:graphicData>
        </a:graphic>
      </p:graphicFrame>
      <p:grpSp>
        <p:nvGrpSpPr>
          <p:cNvPr id="15" name="组合 14"/>
          <p:cNvGrpSpPr/>
          <p:nvPr/>
        </p:nvGrpSpPr>
        <p:grpSpPr>
          <a:xfrm>
            <a:off x="6624781" y="5621997"/>
            <a:ext cx="836533" cy="383265"/>
            <a:chOff x="5180013" y="2297364"/>
            <a:chExt cx="836533" cy="383265"/>
          </a:xfrm>
        </p:grpSpPr>
        <p:graphicFrame>
          <p:nvGraphicFramePr>
            <p:cNvPr id="16" name="Object 7"/>
            <p:cNvGraphicFramePr>
              <a:graphicFrameLocks noChangeAspect="1"/>
            </p:cNvGraphicFramePr>
            <p:nvPr/>
          </p:nvGraphicFramePr>
          <p:xfrm>
            <a:off x="5180013" y="2297364"/>
            <a:ext cx="836533" cy="383265"/>
          </p:xfrm>
          <a:graphic>
            <a:graphicData uri="http://schemas.openxmlformats.org/presentationml/2006/ole">
              <mc:AlternateContent xmlns:mc="http://schemas.openxmlformats.org/markup-compatibility/2006">
                <mc:Choice xmlns:v="urn:schemas-microsoft-com:vml" Requires="v">
                  <p:oleObj name="Equation" r:id="rId15" imgW="609480" imgH="279360" progId="Equation.DSMT4">
                    <p:embed/>
                  </p:oleObj>
                </mc:Choice>
                <mc:Fallback>
                  <p:oleObj name="Equation" r:id="rId15" imgW="609480" imgH="279360" progId="Equation.DSMT4">
                    <p:embed/>
                    <p:pic>
                      <p:nvPicPr>
                        <p:cNvPr id="16" name="Object 7"/>
                        <p:cNvPicPr>
                          <a:picLocks noChangeAspect="1" noChangeArrowheads="1"/>
                        </p:cNvPicPr>
                        <p:nvPr/>
                      </p:nvPicPr>
                      <p:blipFill>
                        <a:blip r:embed="rId16"/>
                        <a:srcRect/>
                        <a:stretch>
                          <a:fillRect/>
                        </a:stretch>
                      </p:blipFill>
                      <p:spPr bwMode="auto">
                        <a:xfrm>
                          <a:off x="5180013" y="2297364"/>
                          <a:ext cx="836533" cy="383265"/>
                        </a:xfrm>
                        <a:prstGeom prst="rect">
                          <a:avLst/>
                        </a:prstGeom>
                        <a:noFill/>
                      </p:spPr>
                    </p:pic>
                  </p:oleObj>
                </mc:Fallback>
              </mc:AlternateContent>
            </a:graphicData>
          </a:graphic>
        </p:graphicFrame>
        <p:sp>
          <p:nvSpPr>
            <p:cNvPr id="17" name="Line 8"/>
            <p:cNvSpPr>
              <a:spLocks noChangeShapeType="1"/>
            </p:cNvSpPr>
            <p:nvPr/>
          </p:nvSpPr>
          <p:spPr bwMode="auto">
            <a:xfrm flipH="1">
              <a:off x="5498337" y="2344291"/>
              <a:ext cx="4829" cy="258393"/>
            </a:xfrm>
            <a:prstGeom prst="line">
              <a:avLst/>
            </a:prstGeom>
            <a:noFill/>
            <a:ln w="38100">
              <a:solidFill>
                <a:srgbClr val="FF66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pSp>
        <p:nvGrpSpPr>
          <p:cNvPr id="18" name="组合 17"/>
          <p:cNvGrpSpPr/>
          <p:nvPr/>
        </p:nvGrpSpPr>
        <p:grpSpPr>
          <a:xfrm>
            <a:off x="3617268" y="5566183"/>
            <a:ext cx="2976563" cy="449263"/>
            <a:chOff x="2172500" y="2241550"/>
            <a:chExt cx="2976563" cy="449263"/>
          </a:xfrm>
        </p:grpSpPr>
        <p:graphicFrame>
          <p:nvGraphicFramePr>
            <p:cNvPr id="19" name="Object 10"/>
            <p:cNvGraphicFramePr>
              <a:graphicFrameLocks noChangeAspect="1"/>
            </p:cNvGraphicFramePr>
            <p:nvPr/>
          </p:nvGraphicFramePr>
          <p:xfrm>
            <a:off x="2172500" y="2241550"/>
            <a:ext cx="2976563" cy="449263"/>
          </p:xfrm>
          <a:graphic>
            <a:graphicData uri="http://schemas.openxmlformats.org/presentationml/2006/ole">
              <mc:AlternateContent xmlns:mc="http://schemas.openxmlformats.org/markup-compatibility/2006">
                <mc:Choice xmlns:v="urn:schemas-microsoft-com:vml" Requires="v">
                  <p:oleObj name="Equation" r:id="rId17" imgW="1752480" imgH="266400" progId="Equation.DSMT4">
                    <p:embed/>
                  </p:oleObj>
                </mc:Choice>
                <mc:Fallback>
                  <p:oleObj name="Equation" r:id="rId17" imgW="1752480" imgH="266400" progId="Equation.DSMT4">
                    <p:embed/>
                    <p:pic>
                      <p:nvPicPr>
                        <p:cNvPr id="19" name="Object 10"/>
                        <p:cNvPicPr>
                          <a:picLocks noChangeAspect="1" noChangeArrowheads="1"/>
                        </p:cNvPicPr>
                        <p:nvPr/>
                      </p:nvPicPr>
                      <p:blipFill>
                        <a:blip r:embed="rId18"/>
                        <a:srcRect/>
                        <a:stretch>
                          <a:fillRect/>
                        </a:stretch>
                      </p:blipFill>
                      <p:spPr bwMode="auto">
                        <a:xfrm>
                          <a:off x="2172500" y="2241550"/>
                          <a:ext cx="2976563" cy="449263"/>
                        </a:xfrm>
                        <a:prstGeom prst="rect">
                          <a:avLst/>
                        </a:prstGeom>
                        <a:noFill/>
                      </p:spPr>
                    </p:pic>
                  </p:oleObj>
                </mc:Fallback>
              </mc:AlternateContent>
            </a:graphicData>
          </a:graphic>
        </p:graphicFrame>
        <p:sp>
          <p:nvSpPr>
            <p:cNvPr id="20" name="Line 11"/>
            <p:cNvSpPr>
              <a:spLocks noChangeShapeType="1"/>
            </p:cNvSpPr>
            <p:nvPr/>
          </p:nvSpPr>
          <p:spPr bwMode="auto">
            <a:xfrm flipH="1">
              <a:off x="3715353" y="2334164"/>
              <a:ext cx="10442" cy="268520"/>
            </a:xfrm>
            <a:prstGeom prst="line">
              <a:avLst/>
            </a:prstGeom>
            <a:noFill/>
            <a:ln w="38100">
              <a:solidFill>
                <a:srgbClr val="FF66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pSp>
        <p:nvGrpSpPr>
          <p:cNvPr id="21" name="组合 20"/>
          <p:cNvGrpSpPr/>
          <p:nvPr/>
        </p:nvGrpSpPr>
        <p:grpSpPr>
          <a:xfrm>
            <a:off x="2192046" y="6159373"/>
            <a:ext cx="8406348" cy="381000"/>
            <a:chOff x="2075565" y="3239504"/>
            <a:chExt cx="8406348" cy="381000"/>
          </a:xfrm>
        </p:grpSpPr>
        <p:graphicFrame>
          <p:nvGraphicFramePr>
            <p:cNvPr id="22" name="Object 13"/>
            <p:cNvGraphicFramePr>
              <a:graphicFrameLocks noChangeAspect="1"/>
            </p:cNvGraphicFramePr>
            <p:nvPr/>
          </p:nvGraphicFramePr>
          <p:xfrm>
            <a:off x="2075565" y="3239504"/>
            <a:ext cx="8406348" cy="324796"/>
          </p:xfrm>
          <a:graphic>
            <a:graphicData uri="http://schemas.openxmlformats.org/presentationml/2006/ole">
              <mc:AlternateContent xmlns:mc="http://schemas.openxmlformats.org/markup-compatibility/2006">
                <mc:Choice xmlns:v="urn:schemas-microsoft-com:vml" Requires="v">
                  <p:oleObj name="Equation" r:id="rId19" imgW="5867280" imgH="228600" progId="Equation.DSMT4">
                    <p:embed/>
                  </p:oleObj>
                </mc:Choice>
                <mc:Fallback>
                  <p:oleObj name="Equation" r:id="rId19" imgW="5867280" imgH="228600" progId="Equation.DSMT4">
                    <p:embed/>
                    <p:pic>
                      <p:nvPicPr>
                        <p:cNvPr id="22" name="Object 13"/>
                        <p:cNvPicPr>
                          <a:picLocks noChangeAspect="1" noChangeArrowheads="1"/>
                        </p:cNvPicPr>
                        <p:nvPr/>
                      </p:nvPicPr>
                      <p:blipFill>
                        <a:blip r:embed="rId20"/>
                        <a:srcRect/>
                        <a:stretch>
                          <a:fillRect/>
                        </a:stretch>
                      </p:blipFill>
                      <p:spPr bwMode="auto">
                        <a:xfrm>
                          <a:off x="2075565" y="3239504"/>
                          <a:ext cx="8406348" cy="324796"/>
                        </a:xfrm>
                        <a:prstGeom prst="rect">
                          <a:avLst/>
                        </a:prstGeom>
                        <a:noFill/>
                      </p:spPr>
                    </p:pic>
                  </p:oleObj>
                </mc:Fallback>
              </mc:AlternateContent>
            </a:graphicData>
          </a:graphic>
        </p:graphicFrame>
        <p:sp>
          <p:nvSpPr>
            <p:cNvPr id="23" name="Line 14"/>
            <p:cNvSpPr>
              <a:spLocks noChangeShapeType="1"/>
            </p:cNvSpPr>
            <p:nvPr/>
          </p:nvSpPr>
          <p:spPr bwMode="auto">
            <a:xfrm>
              <a:off x="4458291" y="3239504"/>
              <a:ext cx="0" cy="38100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spTree>
    <p:extLst>
      <p:ext uri="{BB962C8B-B14F-4D97-AF65-F5344CB8AC3E}">
        <p14:creationId xmlns:p14="http://schemas.microsoft.com/office/powerpoint/2010/main" val="72058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F451E-F6E4-DBCA-AC0C-51BA802B0B81}"/>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C3760B3B-701F-7965-16E9-122AC2AFDEA1}"/>
              </a:ext>
            </a:extLst>
          </p:cNvPr>
          <p:cNvSpPr/>
          <p:nvPr/>
        </p:nvSpPr>
        <p:spPr>
          <a:xfrm>
            <a:off x="3521338" y="2274515"/>
            <a:ext cx="184731" cy="646331"/>
          </a:xfrm>
          <a:prstGeom prst="rect">
            <a:avLst/>
          </a:prstGeom>
        </p:spPr>
        <p:txBody>
          <a:bodyPr wrap="none">
            <a:spAutoFit/>
          </a:bodyPr>
          <a:lstStyle/>
          <a:p>
            <a:endParaRPr lang="zh-CN" altLang="en-US" sz="3600" dirty="0">
              <a:solidFill>
                <a:srgbClr val="0000FF"/>
              </a:solidFill>
              <a:latin typeface="+mj-ea"/>
              <a:ea typeface="+mj-ea"/>
            </a:endParaRPr>
          </a:p>
        </p:txBody>
      </p:sp>
      <p:sp>
        <p:nvSpPr>
          <p:cNvPr id="4" name="矩形 3">
            <a:extLst>
              <a:ext uri="{FF2B5EF4-FFF2-40B4-BE49-F238E27FC236}">
                <a16:creationId xmlns:a16="http://schemas.microsoft.com/office/drawing/2014/main" id="{59B4F56D-74A8-9ADA-97F0-00E691A3C6B8}"/>
              </a:ext>
            </a:extLst>
          </p:cNvPr>
          <p:cNvSpPr/>
          <p:nvPr/>
        </p:nvSpPr>
        <p:spPr>
          <a:xfrm>
            <a:off x="3521338" y="3062811"/>
            <a:ext cx="184731" cy="646331"/>
          </a:xfrm>
          <a:prstGeom prst="rect">
            <a:avLst/>
          </a:prstGeom>
        </p:spPr>
        <p:txBody>
          <a:bodyPr wrap="none">
            <a:spAutoFit/>
          </a:bodyPr>
          <a:lstStyle/>
          <a:p>
            <a:endParaRPr lang="zh-CN" altLang="en-US" sz="3600" dirty="0">
              <a:solidFill>
                <a:srgbClr val="0000FF"/>
              </a:solidFill>
              <a:latin typeface="+mj-ea"/>
              <a:ea typeface="+mj-ea"/>
            </a:endParaRPr>
          </a:p>
        </p:txBody>
      </p:sp>
      <p:sp>
        <p:nvSpPr>
          <p:cNvPr id="5" name="矩形 4">
            <a:extLst>
              <a:ext uri="{FF2B5EF4-FFF2-40B4-BE49-F238E27FC236}">
                <a16:creationId xmlns:a16="http://schemas.microsoft.com/office/drawing/2014/main" id="{B5F740FB-57E5-813D-D9FB-7401E546E33C}"/>
              </a:ext>
            </a:extLst>
          </p:cNvPr>
          <p:cNvSpPr/>
          <p:nvPr/>
        </p:nvSpPr>
        <p:spPr>
          <a:xfrm>
            <a:off x="591190" y="1344475"/>
            <a:ext cx="11009620" cy="4154984"/>
          </a:xfrm>
          <a:prstGeom prst="rect">
            <a:avLst/>
          </a:prstGeom>
        </p:spPr>
        <p:txBody>
          <a:bodyPr wrap="square">
            <a:spAutoFit/>
          </a:bodyPr>
          <a:lstStyle/>
          <a:p>
            <a:r>
              <a:rPr lang="zh-CN" altLang="en-US" sz="4400" b="1" kern="0" dirty="0">
                <a:solidFill>
                  <a:srgbClr val="0000FF"/>
                </a:solidFill>
                <a:latin typeface="+mj-ea"/>
                <a:ea typeface="+mj-ea"/>
              </a:rPr>
              <a:t>回顾：</a:t>
            </a:r>
            <a:endParaRPr lang="en-US" altLang="zh-CN" sz="4400" b="1" kern="0" dirty="0">
              <a:solidFill>
                <a:srgbClr val="0000FF"/>
              </a:solidFill>
              <a:latin typeface="+mj-ea"/>
              <a:ea typeface="+mj-ea"/>
            </a:endParaRPr>
          </a:p>
          <a:p>
            <a:pPr marL="571500" indent="-571500">
              <a:buFont typeface="Arial" panose="020B0604020202020204" pitchFamily="34" charset="0"/>
              <a:buChar char="•"/>
            </a:pPr>
            <a:r>
              <a:rPr lang="zh-CN" altLang="en-US" sz="4400" b="1" kern="0" dirty="0">
                <a:solidFill>
                  <a:srgbClr val="0000FF"/>
                </a:solidFill>
                <a:latin typeface="+mj-ea"/>
                <a:ea typeface="+mj-ea"/>
              </a:rPr>
              <a:t>可逆矩阵</a:t>
            </a:r>
            <a:endParaRPr lang="en-US" altLang="zh-CN" sz="4400" b="1" kern="0" dirty="0">
              <a:solidFill>
                <a:srgbClr val="0000FF"/>
              </a:solidFill>
              <a:latin typeface="+mj-ea"/>
              <a:ea typeface="+mj-ea"/>
            </a:endParaRPr>
          </a:p>
          <a:p>
            <a:pPr marL="571500" indent="-571500">
              <a:buFont typeface="Arial" panose="020B0604020202020204" pitchFamily="34" charset="0"/>
              <a:buChar char="•"/>
            </a:pPr>
            <a:r>
              <a:rPr lang="zh-CN" altLang="en-US" sz="4400" b="1" kern="0" dirty="0">
                <a:solidFill>
                  <a:srgbClr val="0000FF"/>
                </a:solidFill>
                <a:latin typeface="+mj-ea"/>
                <a:ea typeface="+mj-ea"/>
              </a:rPr>
              <a:t>行阶梯型矩阵、行最简型矩阵</a:t>
            </a:r>
            <a:endParaRPr lang="en-US" altLang="zh-CN" sz="4400" b="1" kern="0" dirty="0">
              <a:solidFill>
                <a:srgbClr val="0000FF"/>
              </a:solidFill>
              <a:latin typeface="+mj-ea"/>
              <a:ea typeface="+mj-ea"/>
            </a:endParaRPr>
          </a:p>
          <a:p>
            <a:pPr marL="571500" indent="-571500">
              <a:buFont typeface="Arial" panose="020B0604020202020204" pitchFamily="34" charset="0"/>
              <a:buChar char="•"/>
            </a:pPr>
            <a:r>
              <a:rPr lang="zh-CN" altLang="en-US" sz="4400" b="1" kern="0" dirty="0">
                <a:solidFill>
                  <a:srgbClr val="0000FF"/>
                </a:solidFill>
                <a:latin typeface="+mj-ea"/>
                <a:ea typeface="+mj-ea"/>
              </a:rPr>
              <a:t>矩阵的初等变换、等价</a:t>
            </a:r>
            <a:r>
              <a:rPr lang="en-US" altLang="zh-CN" sz="4400" b="1" kern="0" dirty="0">
                <a:solidFill>
                  <a:srgbClr val="0000FF"/>
                </a:solidFill>
                <a:latin typeface="+mj-ea"/>
                <a:ea typeface="+mj-ea"/>
              </a:rPr>
              <a:t>/</a:t>
            </a:r>
            <a:r>
              <a:rPr lang="zh-CN" altLang="en-US" sz="4400" b="1" kern="0" dirty="0">
                <a:solidFill>
                  <a:srgbClr val="0000FF"/>
                </a:solidFill>
                <a:latin typeface="+mj-ea"/>
                <a:ea typeface="+mj-ea"/>
              </a:rPr>
              <a:t>相抵</a:t>
            </a:r>
            <a:endParaRPr lang="en-US" altLang="zh-CN" sz="4400" b="1" kern="0" dirty="0">
              <a:solidFill>
                <a:srgbClr val="0000FF"/>
              </a:solidFill>
              <a:latin typeface="+mj-ea"/>
              <a:ea typeface="+mj-ea"/>
            </a:endParaRPr>
          </a:p>
          <a:p>
            <a:pPr marL="571500" indent="-571500">
              <a:buFont typeface="Arial" panose="020B0604020202020204" pitchFamily="34" charset="0"/>
              <a:buChar char="•"/>
            </a:pPr>
            <a:r>
              <a:rPr lang="zh-CN" altLang="en-US" sz="4400" b="1" kern="0" dirty="0">
                <a:solidFill>
                  <a:srgbClr val="0000FF"/>
                </a:solidFill>
                <a:latin typeface="+mj-ea"/>
                <a:ea typeface="+mj-ea"/>
              </a:rPr>
              <a:t>分块矩阵运算</a:t>
            </a:r>
            <a:endParaRPr lang="en-US" altLang="zh-CN" sz="4400" b="1" kern="0" dirty="0">
              <a:solidFill>
                <a:srgbClr val="0000FF"/>
              </a:solidFill>
              <a:latin typeface="+mj-ea"/>
              <a:ea typeface="+mj-ea"/>
            </a:endParaRPr>
          </a:p>
          <a:p>
            <a:pPr marL="571500" indent="-571500">
              <a:buFont typeface="Arial" panose="020B0604020202020204" pitchFamily="34" charset="0"/>
              <a:buChar char="•"/>
            </a:pPr>
            <a:endParaRPr lang="zh-CN" altLang="en-US" sz="4400" dirty="0">
              <a:solidFill>
                <a:srgbClr val="0000FF"/>
              </a:solidFill>
              <a:latin typeface="+mj-ea"/>
              <a:ea typeface="+mj-ea"/>
            </a:endParaRPr>
          </a:p>
        </p:txBody>
      </p:sp>
    </p:spTree>
    <p:extLst>
      <p:ext uri="{BB962C8B-B14F-4D97-AF65-F5344CB8AC3E}">
        <p14:creationId xmlns:p14="http://schemas.microsoft.com/office/powerpoint/2010/main" val="1796291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Text Box 3"/>
          <p:cNvSpPr txBox="1">
            <a:spLocks noChangeArrowheads="1"/>
          </p:cNvSpPr>
          <p:nvPr/>
        </p:nvSpPr>
        <p:spPr bwMode="auto">
          <a:xfrm>
            <a:off x="543490" y="2457256"/>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000">
                <a:solidFill>
                  <a:srgbClr val="0000FF"/>
                </a:solidFill>
                <a:latin typeface="+mn-ea"/>
                <a:ea typeface="+mn-ea"/>
              </a:rPr>
              <a:t> </a:t>
            </a:r>
            <a:r>
              <a:rPr lang="zh-CN" altLang="en-US" sz="2000">
                <a:solidFill>
                  <a:srgbClr val="0000FF"/>
                </a:solidFill>
                <a:latin typeface="+mn-ea"/>
                <a:ea typeface="+mn-ea"/>
              </a:rPr>
              <a:t>解</a:t>
            </a:r>
          </a:p>
        </p:txBody>
      </p:sp>
      <p:grpSp>
        <p:nvGrpSpPr>
          <p:cNvPr id="2" name="Group 5"/>
          <p:cNvGrpSpPr>
            <a:grpSpLocks/>
          </p:cNvGrpSpPr>
          <p:nvPr/>
        </p:nvGrpSpPr>
        <p:grpSpPr bwMode="auto">
          <a:xfrm>
            <a:off x="5431548" y="2181345"/>
            <a:ext cx="2581308" cy="1026111"/>
            <a:chOff x="2267" y="2732"/>
            <a:chExt cx="2053" cy="960"/>
          </a:xfrm>
        </p:grpSpPr>
        <p:graphicFrame>
          <p:nvGraphicFramePr>
            <p:cNvPr id="26633" name="Object 6"/>
            <p:cNvGraphicFramePr>
              <a:graphicFrameLocks noChangeAspect="1"/>
            </p:cNvGraphicFramePr>
            <p:nvPr/>
          </p:nvGraphicFramePr>
          <p:xfrm>
            <a:off x="2267" y="2736"/>
            <a:ext cx="2053" cy="952"/>
          </p:xfrm>
          <a:graphic>
            <a:graphicData uri="http://schemas.openxmlformats.org/presentationml/2006/ole">
              <mc:AlternateContent xmlns:mc="http://schemas.openxmlformats.org/markup-compatibility/2006">
                <mc:Choice xmlns:v="urn:schemas-microsoft-com:vml" Requires="v">
                  <p:oleObj name="Equation" r:id="rId2" imgW="3924000" imgH="1511280" progId="Equation.3">
                    <p:embed/>
                  </p:oleObj>
                </mc:Choice>
                <mc:Fallback>
                  <p:oleObj name="Equation" r:id="rId2" imgW="3924000" imgH="1511280" progId="Equation.3">
                    <p:embed/>
                    <p:pic>
                      <p:nvPicPr>
                        <p:cNvPr id="26633"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 y="2736"/>
                          <a:ext cx="2053"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46" name="Line 7"/>
            <p:cNvSpPr>
              <a:spLocks noChangeShapeType="1"/>
            </p:cNvSpPr>
            <p:nvPr/>
          </p:nvSpPr>
          <p:spPr bwMode="auto">
            <a:xfrm>
              <a:off x="3368" y="2732"/>
              <a:ext cx="0" cy="96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组合 7"/>
          <p:cNvGrpSpPr/>
          <p:nvPr/>
        </p:nvGrpSpPr>
        <p:grpSpPr>
          <a:xfrm>
            <a:off x="1312933" y="2116186"/>
            <a:ext cx="2914049" cy="1091270"/>
            <a:chOff x="1743375" y="2433820"/>
            <a:chExt cx="2914049" cy="1091270"/>
          </a:xfrm>
        </p:grpSpPr>
        <p:graphicFrame>
          <p:nvGraphicFramePr>
            <p:cNvPr id="26632" name="Object 9"/>
            <p:cNvGraphicFramePr>
              <a:graphicFrameLocks noChangeAspect="1"/>
            </p:cNvGraphicFramePr>
            <p:nvPr/>
          </p:nvGraphicFramePr>
          <p:xfrm>
            <a:off x="1743375" y="2439434"/>
            <a:ext cx="2914049" cy="1085656"/>
          </p:xfrm>
          <a:graphic>
            <a:graphicData uri="http://schemas.openxmlformats.org/presentationml/2006/ole">
              <mc:AlternateContent xmlns:mc="http://schemas.openxmlformats.org/markup-compatibility/2006">
                <mc:Choice xmlns:v="urn:schemas-microsoft-com:vml" Requires="v">
                  <p:oleObj name="Equation" r:id="rId4" imgW="4457520" imgH="1511280" progId="Equation.3">
                    <p:embed/>
                  </p:oleObj>
                </mc:Choice>
                <mc:Fallback>
                  <p:oleObj name="Equation" r:id="rId4" imgW="4457520" imgH="1511280" progId="Equation.3">
                    <p:embed/>
                    <p:pic>
                      <p:nvPicPr>
                        <p:cNvPr id="26632"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3375" y="2439434"/>
                          <a:ext cx="2914049" cy="1085656"/>
                        </a:xfrm>
                        <a:prstGeom prst="rect">
                          <a:avLst/>
                        </a:prstGeom>
                        <a:noFill/>
                      </p:spPr>
                    </p:pic>
                  </p:oleObj>
                </mc:Fallback>
              </mc:AlternateContent>
            </a:graphicData>
          </a:graphic>
        </p:graphicFrame>
        <p:sp>
          <p:nvSpPr>
            <p:cNvPr id="26644" name="Line 10"/>
            <p:cNvSpPr>
              <a:spLocks noChangeShapeType="1"/>
            </p:cNvSpPr>
            <p:nvPr/>
          </p:nvSpPr>
          <p:spPr bwMode="auto">
            <a:xfrm>
              <a:off x="3657599" y="2433820"/>
              <a:ext cx="9625" cy="1091270"/>
            </a:xfrm>
            <a:prstGeom prst="line">
              <a:avLst/>
            </a:prstGeom>
            <a:noFill/>
            <a:ln w="19050">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5" name="Line 11"/>
            <p:cNvSpPr>
              <a:spLocks noChangeShapeType="1"/>
            </p:cNvSpPr>
            <p:nvPr/>
          </p:nvSpPr>
          <p:spPr bwMode="auto">
            <a:xfrm>
              <a:off x="2077605" y="2774890"/>
              <a:ext cx="0" cy="393796"/>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21"/>
          <p:cNvGrpSpPr>
            <a:grpSpLocks/>
          </p:cNvGrpSpPr>
          <p:nvPr/>
        </p:nvGrpSpPr>
        <p:grpSpPr bwMode="auto">
          <a:xfrm>
            <a:off x="4293958" y="2291611"/>
            <a:ext cx="1143000" cy="754063"/>
            <a:chOff x="1200" y="2961"/>
            <a:chExt cx="720" cy="475"/>
          </a:xfrm>
        </p:grpSpPr>
        <p:graphicFrame>
          <p:nvGraphicFramePr>
            <p:cNvPr id="26630" name="Object 13"/>
            <p:cNvGraphicFramePr>
              <a:graphicFrameLocks noChangeAspect="1"/>
            </p:cNvGraphicFramePr>
            <p:nvPr/>
          </p:nvGraphicFramePr>
          <p:xfrm>
            <a:off x="1281" y="2961"/>
            <a:ext cx="518" cy="214"/>
          </p:xfrm>
          <a:graphic>
            <a:graphicData uri="http://schemas.openxmlformats.org/presentationml/2006/ole">
              <mc:AlternateContent xmlns:mc="http://schemas.openxmlformats.org/markup-compatibility/2006">
                <mc:Choice xmlns:v="urn:schemas-microsoft-com:vml" Requires="v">
                  <p:oleObj name="Equation" r:id="rId6" imgW="1015920" imgH="419040" progId="Equation.3">
                    <p:embed/>
                  </p:oleObj>
                </mc:Choice>
                <mc:Fallback>
                  <p:oleObj name="Equation" r:id="rId6" imgW="1015920" imgH="419040" progId="Equation.3">
                    <p:embed/>
                    <p:pic>
                      <p:nvPicPr>
                        <p:cNvPr id="2663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 y="2961"/>
                          <a:ext cx="518" cy="214"/>
                        </a:xfrm>
                        <a:prstGeom prst="rect">
                          <a:avLst/>
                        </a:prstGeom>
                        <a:noFill/>
                      </p:spPr>
                    </p:pic>
                  </p:oleObj>
                </mc:Fallback>
              </mc:AlternateContent>
            </a:graphicData>
          </a:graphic>
        </p:graphicFrame>
        <p:graphicFrame>
          <p:nvGraphicFramePr>
            <p:cNvPr id="26631" name="Object 14"/>
            <p:cNvGraphicFramePr>
              <a:graphicFrameLocks noChangeAspect="1"/>
            </p:cNvGraphicFramePr>
            <p:nvPr/>
          </p:nvGraphicFramePr>
          <p:xfrm>
            <a:off x="1281" y="3216"/>
            <a:ext cx="518" cy="220"/>
          </p:xfrm>
          <a:graphic>
            <a:graphicData uri="http://schemas.openxmlformats.org/presentationml/2006/ole">
              <mc:AlternateContent xmlns:mc="http://schemas.openxmlformats.org/markup-compatibility/2006">
                <mc:Choice xmlns:v="urn:schemas-microsoft-com:vml" Requires="v">
                  <p:oleObj name="Equation" r:id="rId8" imgW="1015920" imgH="431640" progId="Equation.3">
                    <p:embed/>
                  </p:oleObj>
                </mc:Choice>
                <mc:Fallback>
                  <p:oleObj name="Equation" r:id="rId8" imgW="1015920" imgH="431640" progId="Equation.3">
                    <p:embed/>
                    <p:pic>
                      <p:nvPicPr>
                        <p:cNvPr id="26631"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1" y="3216"/>
                          <a:ext cx="518" cy="220"/>
                        </a:xfrm>
                        <a:prstGeom prst="rect">
                          <a:avLst/>
                        </a:prstGeom>
                        <a:noFill/>
                      </p:spPr>
                    </p:pic>
                  </p:oleObj>
                </mc:Fallback>
              </mc:AlternateContent>
            </a:graphicData>
          </a:graphic>
        </p:graphicFrame>
        <p:sp>
          <p:nvSpPr>
            <p:cNvPr id="26643" name="Line 20"/>
            <p:cNvSpPr>
              <a:spLocks noChangeShapeType="1"/>
            </p:cNvSpPr>
            <p:nvPr/>
          </p:nvSpPr>
          <p:spPr bwMode="auto">
            <a:xfrm>
              <a:off x="1200" y="321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 name="Group 23"/>
          <p:cNvGrpSpPr>
            <a:grpSpLocks/>
          </p:cNvGrpSpPr>
          <p:nvPr/>
        </p:nvGrpSpPr>
        <p:grpSpPr bwMode="auto">
          <a:xfrm>
            <a:off x="8083646" y="2357531"/>
            <a:ext cx="1066800" cy="661988"/>
            <a:chOff x="3896" y="2573"/>
            <a:chExt cx="672" cy="417"/>
          </a:xfrm>
        </p:grpSpPr>
        <p:graphicFrame>
          <p:nvGraphicFramePr>
            <p:cNvPr id="26628" name="Object 17"/>
            <p:cNvGraphicFramePr>
              <a:graphicFrameLocks noChangeAspect="1"/>
            </p:cNvGraphicFramePr>
            <p:nvPr/>
          </p:nvGraphicFramePr>
          <p:xfrm>
            <a:off x="4012" y="2573"/>
            <a:ext cx="362" cy="181"/>
          </p:xfrm>
          <a:graphic>
            <a:graphicData uri="http://schemas.openxmlformats.org/presentationml/2006/ole">
              <mc:AlternateContent xmlns:mc="http://schemas.openxmlformats.org/markup-compatibility/2006">
                <mc:Choice xmlns:v="urn:schemas-microsoft-com:vml" Requires="v">
                  <p:oleObj name="Equation" r:id="rId10" imgW="838080" imgH="419040" progId="Equation.3">
                    <p:embed/>
                  </p:oleObj>
                </mc:Choice>
                <mc:Fallback>
                  <p:oleObj name="Equation" r:id="rId10" imgW="838080" imgH="419040" progId="Equation.3">
                    <p:embed/>
                    <p:pic>
                      <p:nvPicPr>
                        <p:cNvPr id="26628"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12" y="2573"/>
                          <a:ext cx="362" cy="181"/>
                        </a:xfrm>
                        <a:prstGeom prst="rect">
                          <a:avLst/>
                        </a:prstGeom>
                        <a:noFill/>
                      </p:spPr>
                    </p:pic>
                  </p:oleObj>
                </mc:Fallback>
              </mc:AlternateContent>
            </a:graphicData>
          </a:graphic>
        </p:graphicFrame>
        <p:graphicFrame>
          <p:nvGraphicFramePr>
            <p:cNvPr id="26629" name="Object 18"/>
            <p:cNvGraphicFramePr>
              <a:graphicFrameLocks noChangeAspect="1"/>
            </p:cNvGraphicFramePr>
            <p:nvPr/>
          </p:nvGraphicFramePr>
          <p:xfrm>
            <a:off x="3967" y="2784"/>
            <a:ext cx="407" cy="206"/>
          </p:xfrm>
          <a:graphic>
            <a:graphicData uri="http://schemas.openxmlformats.org/presentationml/2006/ole">
              <mc:AlternateContent xmlns:mc="http://schemas.openxmlformats.org/markup-compatibility/2006">
                <mc:Choice xmlns:v="urn:schemas-microsoft-com:vml" Requires="v">
                  <p:oleObj name="Equation" r:id="rId12" imgW="850680" imgH="431640" progId="Equation.3">
                    <p:embed/>
                  </p:oleObj>
                </mc:Choice>
                <mc:Fallback>
                  <p:oleObj name="Equation" r:id="rId12" imgW="850680" imgH="431640" progId="Equation.3">
                    <p:embed/>
                    <p:pic>
                      <p:nvPicPr>
                        <p:cNvPr id="26629"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7" y="2784"/>
                          <a:ext cx="407" cy="206"/>
                        </a:xfrm>
                        <a:prstGeom prst="rect">
                          <a:avLst/>
                        </a:prstGeom>
                        <a:noFill/>
                      </p:spPr>
                    </p:pic>
                  </p:oleObj>
                </mc:Fallback>
              </mc:AlternateContent>
            </a:graphicData>
          </a:graphic>
        </p:graphicFrame>
        <p:sp>
          <p:nvSpPr>
            <p:cNvPr id="26642" name="Line 22"/>
            <p:cNvSpPr>
              <a:spLocks noChangeShapeType="1"/>
            </p:cNvSpPr>
            <p:nvPr/>
          </p:nvSpPr>
          <p:spPr bwMode="auto">
            <a:xfrm>
              <a:off x="3896" y="2784"/>
              <a:ext cx="67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 name="Group 24"/>
          <p:cNvGrpSpPr>
            <a:grpSpLocks/>
          </p:cNvGrpSpPr>
          <p:nvPr/>
        </p:nvGrpSpPr>
        <p:grpSpPr bwMode="auto">
          <a:xfrm>
            <a:off x="9152502" y="2291611"/>
            <a:ext cx="2609056" cy="1037122"/>
            <a:chOff x="1945" y="576"/>
            <a:chExt cx="1943" cy="960"/>
          </a:xfrm>
        </p:grpSpPr>
        <p:graphicFrame>
          <p:nvGraphicFramePr>
            <p:cNvPr id="26627" name="Object 25"/>
            <p:cNvGraphicFramePr>
              <a:graphicFrameLocks noChangeAspect="1"/>
            </p:cNvGraphicFramePr>
            <p:nvPr/>
          </p:nvGraphicFramePr>
          <p:xfrm>
            <a:off x="1945" y="576"/>
            <a:ext cx="1943" cy="952"/>
          </p:xfrm>
          <a:graphic>
            <a:graphicData uri="http://schemas.openxmlformats.org/presentationml/2006/ole">
              <mc:AlternateContent xmlns:mc="http://schemas.openxmlformats.org/markup-compatibility/2006">
                <mc:Choice xmlns:v="urn:schemas-microsoft-com:vml" Requires="v">
                  <p:oleObj name="Equation" r:id="rId14" imgW="4178160" imgH="1511280" progId="Equation.3">
                    <p:embed/>
                  </p:oleObj>
                </mc:Choice>
                <mc:Fallback>
                  <p:oleObj name="Equation" r:id="rId14" imgW="4178160" imgH="1511280" progId="Equation.3">
                    <p:embed/>
                    <p:pic>
                      <p:nvPicPr>
                        <p:cNvPr id="26627"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45" y="576"/>
                          <a:ext cx="1943"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41" name="Line 26"/>
            <p:cNvSpPr>
              <a:spLocks noChangeShapeType="1"/>
            </p:cNvSpPr>
            <p:nvPr/>
          </p:nvSpPr>
          <p:spPr bwMode="auto">
            <a:xfrm>
              <a:off x="2932" y="576"/>
              <a:ext cx="0" cy="96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组合 6"/>
          <p:cNvGrpSpPr/>
          <p:nvPr/>
        </p:nvGrpSpPr>
        <p:grpSpPr>
          <a:xfrm>
            <a:off x="969252" y="830263"/>
            <a:ext cx="4462296" cy="1181100"/>
            <a:chOff x="3295667" y="647700"/>
            <a:chExt cx="4462296" cy="1181100"/>
          </a:xfrm>
        </p:grpSpPr>
        <p:graphicFrame>
          <p:nvGraphicFramePr>
            <p:cNvPr id="26626" name="Object 2"/>
            <p:cNvGraphicFramePr>
              <a:graphicFrameLocks noChangeAspect="1"/>
            </p:cNvGraphicFramePr>
            <p:nvPr/>
          </p:nvGraphicFramePr>
          <p:xfrm>
            <a:off x="4851399" y="647700"/>
            <a:ext cx="1675015" cy="1181100"/>
          </p:xfrm>
          <a:graphic>
            <a:graphicData uri="http://schemas.openxmlformats.org/presentationml/2006/ole">
              <mc:AlternateContent xmlns:mc="http://schemas.openxmlformats.org/markup-compatibility/2006">
                <mc:Choice xmlns:v="urn:schemas-microsoft-com:vml" Requires="v">
                  <p:oleObj name="Equation" r:id="rId16" imgW="990360" imgH="698400" progId="Equation.DSMT4">
                    <p:embed/>
                  </p:oleObj>
                </mc:Choice>
                <mc:Fallback>
                  <p:oleObj name="Equation" r:id="rId16" imgW="990360" imgH="698400" progId="Equation.DSMT4">
                    <p:embed/>
                    <p:pic>
                      <p:nvPicPr>
                        <p:cNvPr id="26626" name="Object 2"/>
                        <p:cNvPicPr>
                          <a:picLocks noChangeAspect="1" noChangeArrowheads="1"/>
                        </p:cNvPicPr>
                        <p:nvPr/>
                      </p:nvPicPr>
                      <p:blipFill>
                        <a:blip r:embed="rId17"/>
                        <a:srcRect/>
                        <a:stretch>
                          <a:fillRect/>
                        </a:stretch>
                      </p:blipFill>
                      <p:spPr bwMode="auto">
                        <a:xfrm>
                          <a:off x="4851399" y="647700"/>
                          <a:ext cx="1675015" cy="1181100"/>
                        </a:xfrm>
                        <a:prstGeom prst="rect">
                          <a:avLst/>
                        </a:prstGeom>
                        <a:noFill/>
                      </p:spPr>
                    </p:pic>
                  </p:oleObj>
                </mc:Fallback>
              </mc:AlternateContent>
            </a:graphicData>
          </a:graphic>
        </p:graphicFrame>
        <p:sp>
          <p:nvSpPr>
            <p:cNvPr id="26635" name="Text Box 4"/>
            <p:cNvSpPr txBox="1">
              <a:spLocks noChangeArrowheads="1"/>
            </p:cNvSpPr>
            <p:nvPr/>
          </p:nvSpPr>
          <p:spPr bwMode="auto">
            <a:xfrm>
              <a:off x="3295667" y="1026487"/>
              <a:ext cx="44622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solidFill>
                    <a:srgbClr val="0000FF"/>
                  </a:solidFill>
                  <a:latin typeface="+mn-ea"/>
                  <a:ea typeface="+mn-ea"/>
                </a:rPr>
                <a:t>例</a:t>
              </a:r>
              <a:r>
                <a:rPr lang="en-US" altLang="zh-CN" sz="2000" dirty="0">
                  <a:solidFill>
                    <a:srgbClr val="0000FF"/>
                  </a:solidFill>
                  <a:latin typeface="+mn-ea"/>
                  <a:ea typeface="+mn-ea"/>
                </a:rPr>
                <a:t>1.11.6 </a:t>
              </a:r>
              <a:r>
                <a:rPr lang="zh-CN" altLang="en-US" sz="2000" dirty="0">
                  <a:latin typeface="+mn-ea"/>
                  <a:ea typeface="+mn-ea"/>
                </a:rPr>
                <a:t>设              ，求</a:t>
              </a:r>
            </a:p>
          </p:txBody>
        </p:sp>
        <p:graphicFrame>
          <p:nvGraphicFramePr>
            <p:cNvPr id="23" name="Object 2"/>
            <p:cNvGraphicFramePr>
              <a:graphicFrameLocks noChangeAspect="1"/>
            </p:cNvGraphicFramePr>
            <p:nvPr/>
          </p:nvGraphicFramePr>
          <p:xfrm>
            <a:off x="7103234" y="1063246"/>
            <a:ext cx="479000" cy="326591"/>
          </p:xfrm>
          <a:graphic>
            <a:graphicData uri="http://schemas.openxmlformats.org/presentationml/2006/ole">
              <mc:AlternateContent xmlns:mc="http://schemas.openxmlformats.org/markup-compatibility/2006">
                <mc:Choice xmlns:v="urn:schemas-microsoft-com:vml" Requires="v">
                  <p:oleObj name="Equation" r:id="rId18" imgW="279360" imgH="190440" progId="Equation.DSMT4">
                    <p:embed/>
                  </p:oleObj>
                </mc:Choice>
                <mc:Fallback>
                  <p:oleObj name="Equation" r:id="rId18" imgW="279360" imgH="190440" progId="Equation.DSMT4">
                    <p:embed/>
                    <p:pic>
                      <p:nvPicPr>
                        <p:cNvPr id="23" name="Object 2"/>
                        <p:cNvPicPr>
                          <a:picLocks noChangeAspect="1" noChangeArrowheads="1"/>
                        </p:cNvPicPr>
                        <p:nvPr/>
                      </p:nvPicPr>
                      <p:blipFill>
                        <a:blip r:embed="rId19"/>
                        <a:srcRect/>
                        <a:stretch>
                          <a:fillRect/>
                        </a:stretch>
                      </p:blipFill>
                      <p:spPr bwMode="auto">
                        <a:xfrm>
                          <a:off x="7103234" y="1063246"/>
                          <a:ext cx="479000" cy="326591"/>
                        </a:xfrm>
                        <a:prstGeom prst="rect">
                          <a:avLst/>
                        </a:prstGeom>
                        <a:noFill/>
                      </p:spPr>
                    </p:pic>
                  </p:oleObj>
                </mc:Fallback>
              </mc:AlternateContent>
            </a:graphicData>
          </a:graphic>
        </p:graphicFrame>
      </p:grpSp>
      <p:grpSp>
        <p:nvGrpSpPr>
          <p:cNvPr id="29" name="Group 10"/>
          <p:cNvGrpSpPr>
            <a:grpSpLocks/>
          </p:cNvGrpSpPr>
          <p:nvPr/>
        </p:nvGrpSpPr>
        <p:grpSpPr bwMode="auto">
          <a:xfrm>
            <a:off x="4247529" y="3626805"/>
            <a:ext cx="2804962" cy="995413"/>
            <a:chOff x="1967" y="1675"/>
            <a:chExt cx="2161" cy="984"/>
          </a:xfrm>
        </p:grpSpPr>
        <p:graphicFrame>
          <p:nvGraphicFramePr>
            <p:cNvPr id="30" name="Object 11"/>
            <p:cNvGraphicFramePr>
              <a:graphicFrameLocks noChangeAspect="1"/>
            </p:cNvGraphicFramePr>
            <p:nvPr/>
          </p:nvGraphicFramePr>
          <p:xfrm>
            <a:off x="1967" y="1675"/>
            <a:ext cx="2161" cy="952"/>
          </p:xfrm>
          <a:graphic>
            <a:graphicData uri="http://schemas.openxmlformats.org/presentationml/2006/ole">
              <mc:AlternateContent xmlns:mc="http://schemas.openxmlformats.org/markup-compatibility/2006">
                <mc:Choice xmlns:v="urn:schemas-microsoft-com:vml" Requires="v">
                  <p:oleObj name="Equation" r:id="rId20" imgW="4394160" imgH="1511280" progId="Equation.3">
                    <p:embed/>
                  </p:oleObj>
                </mc:Choice>
                <mc:Fallback>
                  <p:oleObj name="Equation" r:id="rId20" imgW="4394160" imgH="1511280" progId="Equation.3">
                    <p:embed/>
                    <p:pic>
                      <p:nvPicPr>
                        <p:cNvPr id="30"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67" y="1675"/>
                          <a:ext cx="2161"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2"/>
            <p:cNvSpPr>
              <a:spLocks noChangeShapeType="1"/>
            </p:cNvSpPr>
            <p:nvPr/>
          </p:nvSpPr>
          <p:spPr bwMode="auto">
            <a:xfrm>
              <a:off x="2976" y="1699"/>
              <a:ext cx="0" cy="96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32" name="Object 25"/>
          <p:cNvGraphicFramePr>
            <a:graphicFrameLocks noChangeAspect="1"/>
          </p:cNvGraphicFramePr>
          <p:nvPr/>
        </p:nvGraphicFramePr>
        <p:xfrm>
          <a:off x="5043519" y="4790465"/>
          <a:ext cx="2244057" cy="1422572"/>
        </p:xfrm>
        <a:graphic>
          <a:graphicData uri="http://schemas.openxmlformats.org/presentationml/2006/ole">
            <mc:AlternateContent xmlns:mc="http://schemas.openxmlformats.org/markup-compatibility/2006">
              <mc:Choice xmlns:v="urn:schemas-microsoft-com:vml" Requires="v">
                <p:oleObj name="Equation" r:id="rId22" imgW="1422360" imgH="901440" progId="Equation.DSMT4">
                  <p:embed/>
                </p:oleObj>
              </mc:Choice>
              <mc:Fallback>
                <p:oleObj name="Equation" r:id="rId22" imgW="1422360" imgH="901440" progId="Equation.DSMT4">
                  <p:embed/>
                  <p:pic>
                    <p:nvPicPr>
                      <p:cNvPr id="32" name="Object 25"/>
                      <p:cNvPicPr>
                        <a:picLocks noChangeAspect="1" noChangeArrowheads="1"/>
                      </p:cNvPicPr>
                      <p:nvPr/>
                    </p:nvPicPr>
                    <p:blipFill>
                      <a:blip r:embed="rId23"/>
                      <a:srcRect/>
                      <a:stretch>
                        <a:fillRect/>
                      </a:stretch>
                    </p:blipFill>
                    <p:spPr bwMode="auto">
                      <a:xfrm>
                        <a:off x="5043519" y="4790465"/>
                        <a:ext cx="2244057" cy="1422572"/>
                      </a:xfrm>
                      <a:prstGeom prst="rect">
                        <a:avLst/>
                      </a:prstGeom>
                      <a:noFill/>
                    </p:spPr>
                  </p:pic>
                </p:oleObj>
              </mc:Fallback>
            </mc:AlternateContent>
          </a:graphicData>
        </a:graphic>
      </p:graphicFrame>
      <p:grpSp>
        <p:nvGrpSpPr>
          <p:cNvPr id="33" name="Group 28"/>
          <p:cNvGrpSpPr>
            <a:grpSpLocks/>
          </p:cNvGrpSpPr>
          <p:nvPr/>
        </p:nvGrpSpPr>
        <p:grpSpPr bwMode="auto">
          <a:xfrm>
            <a:off x="8407154" y="3644873"/>
            <a:ext cx="3354404" cy="1119739"/>
            <a:chOff x="1968" y="2724"/>
            <a:chExt cx="2496" cy="1044"/>
          </a:xfrm>
        </p:grpSpPr>
        <p:graphicFrame>
          <p:nvGraphicFramePr>
            <p:cNvPr id="34" name="Object 29"/>
            <p:cNvGraphicFramePr>
              <a:graphicFrameLocks noChangeAspect="1"/>
            </p:cNvGraphicFramePr>
            <p:nvPr/>
          </p:nvGraphicFramePr>
          <p:xfrm>
            <a:off x="1968" y="2724"/>
            <a:ext cx="2496" cy="1032"/>
          </p:xfrm>
          <a:graphic>
            <a:graphicData uri="http://schemas.openxmlformats.org/presentationml/2006/ole">
              <mc:AlternateContent xmlns:mc="http://schemas.openxmlformats.org/markup-compatibility/2006">
                <mc:Choice xmlns:v="urn:schemas-microsoft-com:vml" Requires="v">
                  <p:oleObj name="Equation" r:id="rId24" imgW="3962160" imgH="1638000" progId="Equation.3">
                    <p:embed/>
                  </p:oleObj>
                </mc:Choice>
                <mc:Fallback>
                  <p:oleObj name="Equation" r:id="rId24" imgW="3962160" imgH="1638000" progId="Equation.3">
                    <p:embed/>
                    <p:pic>
                      <p:nvPicPr>
                        <p:cNvPr id="34" name="Object 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68" y="2724"/>
                          <a:ext cx="2496" cy="1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Line 30"/>
            <p:cNvSpPr>
              <a:spLocks noChangeShapeType="1"/>
            </p:cNvSpPr>
            <p:nvPr/>
          </p:nvSpPr>
          <p:spPr bwMode="auto">
            <a:xfrm>
              <a:off x="2960" y="2736"/>
              <a:ext cx="0" cy="1032"/>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 name="AutoShape 35"/>
          <p:cNvSpPr>
            <a:spLocks noChangeArrowheads="1"/>
          </p:cNvSpPr>
          <p:nvPr/>
        </p:nvSpPr>
        <p:spPr bwMode="auto">
          <a:xfrm>
            <a:off x="9766717" y="3606373"/>
            <a:ext cx="1870725" cy="1184092"/>
          </a:xfrm>
          <a:prstGeom prst="wedgeRectCallout">
            <a:avLst>
              <a:gd name="adj1" fmla="val 52444"/>
              <a:gd name="adj2" fmla="val -32157"/>
            </a:avLst>
          </a:prstGeom>
          <a:noFill/>
          <a:ln w="9525">
            <a:solidFill>
              <a:srgbClr val="FF66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endParaRPr lang="zh-CN" altLang="zh-CN" sz="2400" b="0">
              <a:ea typeface="宋体" panose="02010600030101010101" pitchFamily="2" charset="-122"/>
            </a:endParaRPr>
          </a:p>
        </p:txBody>
      </p:sp>
      <p:grpSp>
        <p:nvGrpSpPr>
          <p:cNvPr id="37" name="Group 37"/>
          <p:cNvGrpSpPr>
            <a:grpSpLocks/>
          </p:cNvGrpSpPr>
          <p:nvPr/>
        </p:nvGrpSpPr>
        <p:grpSpPr bwMode="auto">
          <a:xfrm>
            <a:off x="3312974" y="3815953"/>
            <a:ext cx="934555" cy="444092"/>
            <a:chOff x="2592" y="431"/>
            <a:chExt cx="720" cy="439"/>
          </a:xfrm>
        </p:grpSpPr>
        <p:graphicFrame>
          <p:nvGraphicFramePr>
            <p:cNvPr id="38" name="Object 18"/>
            <p:cNvGraphicFramePr>
              <a:graphicFrameLocks noChangeAspect="1"/>
            </p:cNvGraphicFramePr>
            <p:nvPr/>
          </p:nvGraphicFramePr>
          <p:xfrm>
            <a:off x="2639" y="431"/>
            <a:ext cx="520" cy="221"/>
          </p:xfrm>
          <a:graphic>
            <a:graphicData uri="http://schemas.openxmlformats.org/presentationml/2006/ole">
              <mc:AlternateContent xmlns:mc="http://schemas.openxmlformats.org/markup-compatibility/2006">
                <mc:Choice xmlns:v="urn:schemas-microsoft-com:vml" Requires="v">
                  <p:oleObj name="Equation" r:id="rId26" imgW="1015920" imgH="431640" progId="Equation.3">
                    <p:embed/>
                  </p:oleObj>
                </mc:Choice>
                <mc:Fallback>
                  <p:oleObj name="Equation" r:id="rId26" imgW="1015920" imgH="431640" progId="Equation.3">
                    <p:embed/>
                    <p:pic>
                      <p:nvPicPr>
                        <p:cNvPr id="38" name="Object 1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39" y="431"/>
                          <a:ext cx="520" cy="221"/>
                        </a:xfrm>
                        <a:prstGeom prst="rect">
                          <a:avLst/>
                        </a:prstGeom>
                        <a:noFill/>
                      </p:spPr>
                    </p:pic>
                  </p:oleObj>
                </mc:Fallback>
              </mc:AlternateContent>
            </a:graphicData>
          </a:graphic>
        </p:graphicFrame>
        <p:graphicFrame>
          <p:nvGraphicFramePr>
            <p:cNvPr id="39" name="Object 19"/>
            <p:cNvGraphicFramePr>
              <a:graphicFrameLocks noChangeAspect="1"/>
            </p:cNvGraphicFramePr>
            <p:nvPr/>
          </p:nvGraphicFramePr>
          <p:xfrm>
            <a:off x="2647" y="679"/>
            <a:ext cx="455" cy="191"/>
          </p:xfrm>
          <a:graphic>
            <a:graphicData uri="http://schemas.openxmlformats.org/presentationml/2006/ole">
              <mc:AlternateContent xmlns:mc="http://schemas.openxmlformats.org/markup-compatibility/2006">
                <mc:Choice xmlns:v="urn:schemas-microsoft-com:vml" Requires="v">
                  <p:oleObj name="Equation" r:id="rId28" imgW="1028520" imgH="431640" progId="Equation.3">
                    <p:embed/>
                  </p:oleObj>
                </mc:Choice>
                <mc:Fallback>
                  <p:oleObj name="Equation" r:id="rId28" imgW="1028520" imgH="431640" progId="Equation.3">
                    <p:embed/>
                    <p:pic>
                      <p:nvPicPr>
                        <p:cNvPr id="39" name="Object 1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647" y="679"/>
                          <a:ext cx="455" cy="191"/>
                        </a:xfrm>
                        <a:prstGeom prst="rect">
                          <a:avLst/>
                        </a:prstGeom>
                        <a:noFill/>
                      </p:spPr>
                    </p:pic>
                  </p:oleObj>
                </mc:Fallback>
              </mc:AlternateContent>
            </a:graphicData>
          </a:graphic>
        </p:graphicFrame>
        <p:sp>
          <p:nvSpPr>
            <p:cNvPr id="40" name="Line 36"/>
            <p:cNvSpPr>
              <a:spLocks noChangeShapeType="1"/>
            </p:cNvSpPr>
            <p:nvPr/>
          </p:nvSpPr>
          <p:spPr bwMode="auto">
            <a:xfrm>
              <a:off x="2592" y="672"/>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1" name="Group 39"/>
          <p:cNvGrpSpPr>
            <a:grpSpLocks/>
          </p:cNvGrpSpPr>
          <p:nvPr/>
        </p:nvGrpSpPr>
        <p:grpSpPr bwMode="auto">
          <a:xfrm>
            <a:off x="7052491" y="3785489"/>
            <a:ext cx="1354663" cy="645673"/>
            <a:chOff x="432" y="1511"/>
            <a:chExt cx="1008" cy="602"/>
          </a:xfrm>
        </p:grpSpPr>
        <p:graphicFrame>
          <p:nvGraphicFramePr>
            <p:cNvPr id="42" name="Object 22"/>
            <p:cNvGraphicFramePr>
              <a:graphicFrameLocks noChangeAspect="1"/>
            </p:cNvGraphicFramePr>
            <p:nvPr/>
          </p:nvGraphicFramePr>
          <p:xfrm>
            <a:off x="528" y="1511"/>
            <a:ext cx="810" cy="241"/>
          </p:xfrm>
          <a:graphic>
            <a:graphicData uri="http://schemas.openxmlformats.org/presentationml/2006/ole">
              <mc:AlternateContent xmlns:mc="http://schemas.openxmlformats.org/markup-compatibility/2006">
                <mc:Choice xmlns:v="urn:schemas-microsoft-com:vml" Requires="v">
                  <p:oleObj name="Equation" r:id="rId30" imgW="1409400" imgH="419040" progId="Equation.3">
                    <p:embed/>
                  </p:oleObj>
                </mc:Choice>
                <mc:Fallback>
                  <p:oleObj name="Equation" r:id="rId30" imgW="1409400" imgH="419040" progId="Equation.3">
                    <p:embed/>
                    <p:pic>
                      <p:nvPicPr>
                        <p:cNvPr id="42" name="Object 2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8" y="1511"/>
                          <a:ext cx="810" cy="241"/>
                        </a:xfrm>
                        <a:prstGeom prst="rect">
                          <a:avLst/>
                        </a:prstGeom>
                        <a:noFill/>
                      </p:spPr>
                    </p:pic>
                  </p:oleObj>
                </mc:Fallback>
              </mc:AlternateContent>
            </a:graphicData>
          </a:graphic>
        </p:graphicFrame>
        <p:graphicFrame>
          <p:nvGraphicFramePr>
            <p:cNvPr id="43" name="Object 23"/>
            <p:cNvGraphicFramePr>
              <a:graphicFrameLocks noChangeAspect="1"/>
            </p:cNvGraphicFramePr>
            <p:nvPr/>
          </p:nvGraphicFramePr>
          <p:xfrm>
            <a:off x="528" y="1896"/>
            <a:ext cx="690" cy="217"/>
          </p:xfrm>
          <a:graphic>
            <a:graphicData uri="http://schemas.openxmlformats.org/presentationml/2006/ole">
              <mc:AlternateContent xmlns:mc="http://schemas.openxmlformats.org/markup-compatibility/2006">
                <mc:Choice xmlns:v="urn:schemas-microsoft-com:vml" Requires="v">
                  <p:oleObj name="Equation" r:id="rId32" imgW="1371600" imgH="431640" progId="Equation.3">
                    <p:embed/>
                  </p:oleObj>
                </mc:Choice>
                <mc:Fallback>
                  <p:oleObj name="Equation" r:id="rId32" imgW="1371600" imgH="431640" progId="Equation.3">
                    <p:embed/>
                    <p:pic>
                      <p:nvPicPr>
                        <p:cNvPr id="43" name="Object 2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28" y="1896"/>
                          <a:ext cx="690" cy="217"/>
                        </a:xfrm>
                        <a:prstGeom prst="rect">
                          <a:avLst/>
                        </a:prstGeom>
                        <a:noFill/>
                      </p:spPr>
                    </p:pic>
                  </p:oleObj>
                </mc:Fallback>
              </mc:AlternateContent>
            </a:graphicData>
          </a:graphic>
        </p:graphicFrame>
        <p:sp>
          <p:nvSpPr>
            <p:cNvPr id="44" name="Line 38"/>
            <p:cNvSpPr>
              <a:spLocks noChangeShapeType="1"/>
            </p:cNvSpPr>
            <p:nvPr/>
          </p:nvSpPr>
          <p:spPr bwMode="auto">
            <a:xfrm>
              <a:off x="432" y="1824"/>
              <a:ext cx="100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5" name="Text Box 3"/>
          <p:cNvSpPr txBox="1">
            <a:spLocks noChangeArrowheads="1"/>
          </p:cNvSpPr>
          <p:nvPr/>
        </p:nvSpPr>
        <p:spPr bwMode="auto">
          <a:xfrm>
            <a:off x="3919308" y="5257934"/>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000" dirty="0">
                <a:latin typeface="+mn-ea"/>
                <a:ea typeface="+mn-ea"/>
              </a:rPr>
              <a:t> </a:t>
            </a:r>
            <a:r>
              <a:rPr lang="zh-CN" altLang="en-US" sz="2000" dirty="0">
                <a:latin typeface="+mn-ea"/>
                <a:ea typeface="+mn-ea"/>
              </a:rPr>
              <a:t>故有</a:t>
            </a:r>
          </a:p>
        </p:txBody>
      </p:sp>
    </p:spTree>
    <p:extLst>
      <p:ext uri="{BB962C8B-B14F-4D97-AF65-F5344CB8AC3E}">
        <p14:creationId xmlns:p14="http://schemas.microsoft.com/office/powerpoint/2010/main" val="103140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2352794" y="1736916"/>
            <a:ext cx="2933665" cy="1984283"/>
          </a:xfrm>
          <a:prstGeom prst="rect">
            <a:avLst/>
          </a:prstGeom>
          <a:solidFill>
            <a:srgbClr val="FFFF99"/>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graphicFrame>
        <p:nvGraphicFramePr>
          <p:cNvPr id="28674" name="Object 1024"/>
          <p:cNvGraphicFramePr>
            <a:graphicFrameLocks noChangeAspect="1"/>
          </p:cNvGraphicFramePr>
          <p:nvPr/>
        </p:nvGraphicFramePr>
        <p:xfrm>
          <a:off x="676973" y="799097"/>
          <a:ext cx="6133366" cy="349890"/>
        </p:xfrm>
        <a:graphic>
          <a:graphicData uri="http://schemas.openxmlformats.org/presentationml/2006/ole">
            <mc:AlternateContent xmlns:mc="http://schemas.openxmlformats.org/markup-compatibility/2006">
              <mc:Choice xmlns:v="urn:schemas-microsoft-com:vml" Requires="v">
                <p:oleObj name="Equation" r:id="rId2" imgW="3784320" imgH="215640" progId="Equation.DSMT4">
                  <p:embed/>
                </p:oleObj>
              </mc:Choice>
              <mc:Fallback>
                <p:oleObj name="Equation" r:id="rId2" imgW="3784320" imgH="215640" progId="Equation.DSMT4">
                  <p:embed/>
                  <p:pic>
                    <p:nvPicPr>
                      <p:cNvPr id="28674" name="Object 1024"/>
                      <p:cNvPicPr>
                        <a:picLocks noChangeAspect="1" noChangeArrowheads="1"/>
                      </p:cNvPicPr>
                      <p:nvPr/>
                    </p:nvPicPr>
                    <p:blipFill>
                      <a:blip r:embed="rId3"/>
                      <a:srcRect/>
                      <a:stretch>
                        <a:fillRect/>
                      </a:stretch>
                    </p:blipFill>
                    <p:spPr bwMode="auto">
                      <a:xfrm>
                        <a:off x="676973" y="799097"/>
                        <a:ext cx="6133366" cy="349890"/>
                      </a:xfrm>
                      <a:prstGeom prst="rect">
                        <a:avLst/>
                      </a:prstGeom>
                      <a:noFill/>
                    </p:spPr>
                  </p:pic>
                </p:oleObj>
              </mc:Fallback>
            </mc:AlternateContent>
          </a:graphicData>
        </a:graphic>
      </p:graphicFrame>
      <p:graphicFrame>
        <p:nvGraphicFramePr>
          <p:cNvPr id="76801" name="Object 1025"/>
          <p:cNvGraphicFramePr>
            <a:graphicFrameLocks noChangeAspect="1"/>
          </p:cNvGraphicFramePr>
          <p:nvPr/>
        </p:nvGraphicFramePr>
        <p:xfrm>
          <a:off x="2843866" y="3303838"/>
          <a:ext cx="317500" cy="292100"/>
        </p:xfrm>
        <a:graphic>
          <a:graphicData uri="http://schemas.openxmlformats.org/presentationml/2006/ole">
            <mc:AlternateContent xmlns:mc="http://schemas.openxmlformats.org/markup-compatibility/2006">
              <mc:Choice xmlns:v="urn:schemas-microsoft-com:vml" Requires="v">
                <p:oleObj name="Equation" r:id="rId4" imgW="317160" imgH="291960" progId="Equation.3">
                  <p:embed/>
                </p:oleObj>
              </mc:Choice>
              <mc:Fallback>
                <p:oleObj name="Equation" r:id="rId4" imgW="317160" imgH="291960" progId="Equation.3">
                  <p:embed/>
                  <p:pic>
                    <p:nvPicPr>
                      <p:cNvPr id="76801"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66" y="3303838"/>
                        <a:ext cx="3175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2087609" y="1153910"/>
            <a:ext cx="2303537" cy="466418"/>
            <a:chOff x="1453" y="1206"/>
            <a:chExt cx="984" cy="144"/>
          </a:xfrm>
        </p:grpSpPr>
        <p:graphicFrame>
          <p:nvGraphicFramePr>
            <p:cNvPr id="28678" name="Object 1028"/>
            <p:cNvGraphicFramePr>
              <a:graphicFrameLocks noChangeAspect="1"/>
            </p:cNvGraphicFramePr>
            <p:nvPr/>
          </p:nvGraphicFramePr>
          <p:xfrm>
            <a:off x="1453" y="1206"/>
            <a:ext cx="984" cy="144"/>
          </p:xfrm>
          <a:graphic>
            <a:graphicData uri="http://schemas.openxmlformats.org/presentationml/2006/ole">
              <mc:AlternateContent xmlns:mc="http://schemas.openxmlformats.org/markup-compatibility/2006">
                <mc:Choice xmlns:v="urn:schemas-microsoft-com:vml" Requires="v">
                  <p:oleObj name="Equation" r:id="rId6" imgW="1562040" imgH="228600" progId="Equation.DSMT4">
                    <p:embed/>
                  </p:oleObj>
                </mc:Choice>
                <mc:Fallback>
                  <p:oleObj name="Equation" r:id="rId6" imgW="1562040" imgH="228600" progId="Equation.DSMT4">
                    <p:embed/>
                    <p:pic>
                      <p:nvPicPr>
                        <p:cNvPr id="28678" name="Object 1028"/>
                        <p:cNvPicPr>
                          <a:picLocks noChangeAspect="1" noChangeArrowheads="1"/>
                        </p:cNvPicPr>
                        <p:nvPr/>
                      </p:nvPicPr>
                      <p:blipFill>
                        <a:blip r:embed="rId7"/>
                        <a:srcRect/>
                        <a:stretch>
                          <a:fillRect/>
                        </a:stretch>
                      </p:blipFill>
                      <p:spPr bwMode="auto">
                        <a:xfrm>
                          <a:off x="1453" y="1206"/>
                          <a:ext cx="984"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7" name="Line 7"/>
            <p:cNvSpPr>
              <a:spLocks noChangeShapeType="1"/>
            </p:cNvSpPr>
            <p:nvPr/>
          </p:nvSpPr>
          <p:spPr bwMode="auto">
            <a:xfrm flipH="1">
              <a:off x="1793" y="1236"/>
              <a:ext cx="4" cy="9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28688" name="Line 8"/>
            <p:cNvSpPr>
              <a:spLocks noChangeShapeType="1"/>
            </p:cNvSpPr>
            <p:nvPr/>
          </p:nvSpPr>
          <p:spPr bwMode="auto">
            <a:xfrm>
              <a:off x="2165" y="1236"/>
              <a:ext cx="0" cy="9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pSp>
        <p:nvGrpSpPr>
          <p:cNvPr id="3" name="Group 9"/>
          <p:cNvGrpSpPr>
            <a:grpSpLocks/>
          </p:cNvGrpSpPr>
          <p:nvPr/>
        </p:nvGrpSpPr>
        <p:grpSpPr bwMode="auto">
          <a:xfrm>
            <a:off x="2627966" y="1833814"/>
            <a:ext cx="1524000" cy="606425"/>
            <a:chOff x="2160" y="2378"/>
            <a:chExt cx="960" cy="382"/>
          </a:xfrm>
        </p:grpSpPr>
        <p:graphicFrame>
          <p:nvGraphicFramePr>
            <p:cNvPr id="28677" name="Object 1027"/>
            <p:cNvGraphicFramePr>
              <a:graphicFrameLocks noChangeAspect="1"/>
            </p:cNvGraphicFramePr>
            <p:nvPr/>
          </p:nvGraphicFramePr>
          <p:xfrm>
            <a:off x="2160" y="2378"/>
            <a:ext cx="960" cy="382"/>
          </p:xfrm>
          <a:graphic>
            <a:graphicData uri="http://schemas.openxmlformats.org/presentationml/2006/ole">
              <mc:AlternateContent xmlns:mc="http://schemas.openxmlformats.org/markup-compatibility/2006">
                <mc:Choice xmlns:v="urn:schemas-microsoft-com:vml" Requires="v">
                  <p:oleObj name="Equation" r:id="rId8" imgW="990360" imgH="393480" progId="Equation.3">
                    <p:embed/>
                  </p:oleObj>
                </mc:Choice>
                <mc:Fallback>
                  <p:oleObj name="Equation" r:id="rId8" imgW="990360" imgH="393480" progId="Equation.3">
                    <p:embed/>
                    <p:pic>
                      <p:nvPicPr>
                        <p:cNvPr id="28677" name="Object 10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60" y="2378"/>
                          <a:ext cx="960" cy="3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6" name="Line 11"/>
            <p:cNvSpPr>
              <a:spLocks noChangeShapeType="1"/>
            </p:cNvSpPr>
            <p:nvPr/>
          </p:nvSpPr>
          <p:spPr bwMode="auto">
            <a:xfrm>
              <a:off x="2648" y="2400"/>
              <a:ext cx="0" cy="304"/>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aphicFrame>
        <p:nvGraphicFramePr>
          <p:cNvPr id="76802" name="Object 1026"/>
          <p:cNvGraphicFramePr>
            <a:graphicFrameLocks noChangeAspect="1"/>
          </p:cNvGraphicFramePr>
          <p:nvPr/>
        </p:nvGraphicFramePr>
        <p:xfrm>
          <a:off x="3389966" y="3240338"/>
          <a:ext cx="800100" cy="381000"/>
        </p:xfrm>
        <a:graphic>
          <a:graphicData uri="http://schemas.openxmlformats.org/presentationml/2006/ole">
            <mc:AlternateContent xmlns:mc="http://schemas.openxmlformats.org/markup-compatibility/2006">
              <mc:Choice xmlns:v="urn:schemas-microsoft-com:vml" Requires="v">
                <p:oleObj name="Equation" r:id="rId10" imgW="799920" imgH="380880" progId="Equation.3">
                  <p:embed/>
                </p:oleObj>
              </mc:Choice>
              <mc:Fallback>
                <p:oleObj name="Equation" r:id="rId10" imgW="799920" imgH="380880" progId="Equation.3">
                  <p:embed/>
                  <p:pic>
                    <p:nvPicPr>
                      <p:cNvPr id="76802" name="Object 10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9966" y="3240338"/>
                        <a:ext cx="800100" cy="38100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00FFFF"/>
                            </a:solidFill>
                          </a14:hiddenFill>
                        </a:ext>
                      </a:extLst>
                    </p:spPr>
                  </p:pic>
                </p:oleObj>
              </mc:Fallback>
            </mc:AlternateContent>
          </a:graphicData>
        </a:graphic>
      </p:graphicFrame>
      <p:sp>
        <p:nvSpPr>
          <p:cNvPr id="52237" name="AutoShape 13"/>
          <p:cNvSpPr>
            <a:spLocks noChangeArrowheads="1"/>
          </p:cNvSpPr>
          <p:nvPr/>
        </p:nvSpPr>
        <p:spPr bwMode="auto">
          <a:xfrm>
            <a:off x="2932766" y="2440238"/>
            <a:ext cx="152400" cy="762000"/>
          </a:xfrm>
          <a:prstGeom prst="downArrow">
            <a:avLst>
              <a:gd name="adj1" fmla="val 50000"/>
              <a:gd name="adj2" fmla="val 125000"/>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sp>
        <p:nvSpPr>
          <p:cNvPr id="52238" name="AutoShape 14"/>
          <p:cNvSpPr>
            <a:spLocks noChangeArrowheads="1"/>
          </p:cNvSpPr>
          <p:nvPr/>
        </p:nvSpPr>
        <p:spPr bwMode="auto">
          <a:xfrm>
            <a:off x="3656666" y="2440238"/>
            <a:ext cx="152400" cy="762000"/>
          </a:xfrm>
          <a:prstGeom prst="downArrow">
            <a:avLst>
              <a:gd name="adj1" fmla="val 50000"/>
              <a:gd name="adj2" fmla="val 125000"/>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sp>
        <p:nvSpPr>
          <p:cNvPr id="52239" name="Text Box 15"/>
          <p:cNvSpPr txBox="1">
            <a:spLocks noChangeArrowheads="1"/>
          </p:cNvSpPr>
          <p:nvPr/>
        </p:nvSpPr>
        <p:spPr bwMode="auto">
          <a:xfrm>
            <a:off x="1271932" y="2366395"/>
            <a:ext cx="790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latin typeface="+mn-ea"/>
                <a:ea typeface="+mn-ea"/>
              </a:rPr>
              <a:t>故有</a:t>
            </a:r>
          </a:p>
        </p:txBody>
      </p:sp>
      <p:sp>
        <p:nvSpPr>
          <p:cNvPr id="52240" name="Text Box 16"/>
          <p:cNvSpPr txBox="1">
            <a:spLocks noChangeArrowheads="1"/>
          </p:cNvSpPr>
          <p:nvPr/>
        </p:nvSpPr>
        <p:spPr bwMode="auto">
          <a:xfrm>
            <a:off x="3770968" y="2516439"/>
            <a:ext cx="15154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solidFill>
                  <a:srgbClr val="0000FF"/>
                </a:solidFill>
                <a:latin typeface="+mn-ea"/>
                <a:ea typeface="+mn-ea"/>
              </a:rPr>
              <a:t>初等行变换</a:t>
            </a:r>
          </a:p>
        </p:txBody>
      </p:sp>
      <p:sp>
        <p:nvSpPr>
          <p:cNvPr id="17" name="Text Box 15"/>
          <p:cNvSpPr txBox="1">
            <a:spLocks noChangeArrowheads="1"/>
          </p:cNvSpPr>
          <p:nvPr/>
        </p:nvSpPr>
        <p:spPr bwMode="auto">
          <a:xfrm>
            <a:off x="1194678" y="1204702"/>
            <a:ext cx="7208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latin typeface="+mn-ea"/>
                <a:ea typeface="+mn-ea"/>
              </a:rPr>
              <a:t>因为</a:t>
            </a:r>
          </a:p>
        </p:txBody>
      </p:sp>
      <p:graphicFrame>
        <p:nvGraphicFramePr>
          <p:cNvPr id="18" name="Object 4"/>
          <p:cNvGraphicFramePr>
            <a:graphicFrameLocks noChangeAspect="1"/>
          </p:cNvGraphicFramePr>
          <p:nvPr/>
        </p:nvGraphicFramePr>
        <p:xfrm>
          <a:off x="4391146" y="1175827"/>
          <a:ext cx="4086225" cy="487362"/>
        </p:xfrm>
        <a:graphic>
          <a:graphicData uri="http://schemas.openxmlformats.org/presentationml/2006/ole">
            <mc:AlternateContent xmlns:mc="http://schemas.openxmlformats.org/markup-compatibility/2006">
              <mc:Choice xmlns:v="urn:schemas-microsoft-com:vml" Requires="v">
                <p:oleObj name="Equation" r:id="rId12" imgW="2006280" imgH="241200" progId="Equation.DSMT4">
                  <p:embed/>
                </p:oleObj>
              </mc:Choice>
              <mc:Fallback>
                <p:oleObj name="Equation" r:id="rId12" imgW="2006280" imgH="241200" progId="Equation.DSMT4">
                  <p:embed/>
                  <p:pic>
                    <p:nvPicPr>
                      <p:cNvPr id="18" name="Object 4"/>
                      <p:cNvPicPr>
                        <a:picLocks noChangeAspect="1" noChangeArrowheads="1"/>
                      </p:cNvPicPr>
                      <p:nvPr/>
                    </p:nvPicPr>
                    <p:blipFill>
                      <a:blip r:embed="rId13"/>
                      <a:srcRect/>
                      <a:stretch>
                        <a:fillRect/>
                      </a:stretch>
                    </p:blipFill>
                    <p:spPr bwMode="auto">
                      <a:xfrm>
                        <a:off x="4391146" y="1175827"/>
                        <a:ext cx="4086225" cy="487362"/>
                      </a:xfrm>
                      <a:prstGeom prst="rect">
                        <a:avLst/>
                      </a:prstGeom>
                      <a:noFill/>
                    </p:spPr>
                  </p:pic>
                </p:oleObj>
              </mc:Fallback>
            </mc:AlternateContent>
          </a:graphicData>
        </a:graphic>
      </p:graphicFrame>
      <p:sp>
        <p:nvSpPr>
          <p:cNvPr id="19" name="Line 8"/>
          <p:cNvSpPr>
            <a:spLocks noChangeShapeType="1"/>
          </p:cNvSpPr>
          <p:nvPr/>
        </p:nvSpPr>
        <p:spPr bwMode="auto">
          <a:xfrm>
            <a:off x="6506804" y="1262525"/>
            <a:ext cx="0" cy="291511"/>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20" name="Line 8"/>
          <p:cNvSpPr>
            <a:spLocks noChangeShapeType="1"/>
          </p:cNvSpPr>
          <p:nvPr/>
        </p:nvSpPr>
        <p:spPr bwMode="auto">
          <a:xfrm>
            <a:off x="7603720" y="1251080"/>
            <a:ext cx="0" cy="291511"/>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nvGrpSpPr>
          <p:cNvPr id="21" name="组合 20"/>
          <p:cNvGrpSpPr/>
          <p:nvPr/>
        </p:nvGrpSpPr>
        <p:grpSpPr>
          <a:xfrm>
            <a:off x="917127" y="3497998"/>
            <a:ext cx="7998500" cy="1201554"/>
            <a:chOff x="1058779" y="789933"/>
            <a:chExt cx="7998500" cy="1201554"/>
          </a:xfrm>
        </p:grpSpPr>
        <p:sp>
          <p:nvSpPr>
            <p:cNvPr id="22" name="Text Box 2"/>
            <p:cNvSpPr txBox="1">
              <a:spLocks noChangeArrowheads="1"/>
            </p:cNvSpPr>
            <p:nvPr/>
          </p:nvSpPr>
          <p:spPr bwMode="auto">
            <a:xfrm>
              <a:off x="1058779" y="1190655"/>
              <a:ext cx="15993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pPr>
              <a:r>
                <a:rPr lang="zh-CN" altLang="en-US" sz="2000" dirty="0">
                  <a:solidFill>
                    <a:srgbClr val="0000FF"/>
                  </a:solidFill>
                  <a:latin typeface="+mn-ea"/>
                  <a:ea typeface="+mn-ea"/>
                </a:rPr>
                <a:t>例</a:t>
              </a:r>
              <a:r>
                <a:rPr lang="en-US" altLang="zh-CN" sz="2000" dirty="0">
                  <a:solidFill>
                    <a:srgbClr val="0000FF"/>
                  </a:solidFill>
                  <a:latin typeface="+mn-ea"/>
                  <a:ea typeface="+mn-ea"/>
                </a:rPr>
                <a:t>1.11.7</a:t>
              </a:r>
              <a:endParaRPr lang="zh-CN" altLang="en-US" sz="2000" dirty="0">
                <a:solidFill>
                  <a:srgbClr val="0000FF"/>
                </a:solidFill>
                <a:latin typeface="+mn-ea"/>
                <a:ea typeface="+mn-ea"/>
              </a:endParaRPr>
            </a:p>
          </p:txBody>
        </p:sp>
        <p:graphicFrame>
          <p:nvGraphicFramePr>
            <p:cNvPr id="23" name="Object 1024"/>
            <p:cNvGraphicFramePr>
              <a:graphicFrameLocks noChangeAspect="1"/>
            </p:cNvGraphicFramePr>
            <p:nvPr/>
          </p:nvGraphicFramePr>
          <p:xfrm>
            <a:off x="2459655" y="789933"/>
            <a:ext cx="6597624" cy="1201554"/>
          </p:xfrm>
          <a:graphic>
            <a:graphicData uri="http://schemas.openxmlformats.org/presentationml/2006/ole">
              <mc:AlternateContent xmlns:mc="http://schemas.openxmlformats.org/markup-compatibility/2006">
                <mc:Choice xmlns:v="urn:schemas-microsoft-com:vml" Requires="v">
                  <p:oleObj name="Equation" r:id="rId14" imgW="3835080" imgH="698400" progId="Equation.DSMT4">
                    <p:embed/>
                  </p:oleObj>
                </mc:Choice>
                <mc:Fallback>
                  <p:oleObj name="Equation" r:id="rId14" imgW="3835080" imgH="698400" progId="Equation.DSMT4">
                    <p:embed/>
                    <p:pic>
                      <p:nvPicPr>
                        <p:cNvPr id="23" name="Object 1024"/>
                        <p:cNvPicPr>
                          <a:picLocks noChangeAspect="1" noChangeArrowheads="1"/>
                        </p:cNvPicPr>
                        <p:nvPr/>
                      </p:nvPicPr>
                      <p:blipFill>
                        <a:blip r:embed="rId15"/>
                        <a:srcRect/>
                        <a:stretch>
                          <a:fillRect/>
                        </a:stretch>
                      </p:blipFill>
                      <p:spPr bwMode="auto">
                        <a:xfrm>
                          <a:off x="2459655" y="789933"/>
                          <a:ext cx="6597624" cy="1201554"/>
                        </a:xfrm>
                        <a:prstGeom prst="rect">
                          <a:avLst/>
                        </a:prstGeom>
                        <a:noFill/>
                      </p:spPr>
                    </p:pic>
                  </p:oleObj>
                </mc:Fallback>
              </mc:AlternateContent>
            </a:graphicData>
          </a:graphic>
        </p:graphicFrame>
      </p:grpSp>
      <p:sp>
        <p:nvSpPr>
          <p:cNvPr id="24" name="Text Box 4"/>
          <p:cNvSpPr txBox="1">
            <a:spLocks noChangeArrowheads="1"/>
          </p:cNvSpPr>
          <p:nvPr/>
        </p:nvSpPr>
        <p:spPr bwMode="auto">
          <a:xfrm>
            <a:off x="1269251" y="4839690"/>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solidFill>
                  <a:srgbClr val="0000FF"/>
                </a:solidFill>
                <a:latin typeface="+mn-ea"/>
                <a:ea typeface="+mn-ea"/>
              </a:rPr>
              <a:t>解</a:t>
            </a:r>
          </a:p>
        </p:txBody>
      </p:sp>
      <p:graphicFrame>
        <p:nvGraphicFramePr>
          <p:cNvPr id="25" name="Object 1025"/>
          <p:cNvGraphicFramePr>
            <a:graphicFrameLocks noChangeAspect="1"/>
          </p:cNvGraphicFramePr>
          <p:nvPr/>
        </p:nvGraphicFramePr>
        <p:xfrm>
          <a:off x="1840057" y="4839690"/>
          <a:ext cx="3087088" cy="424180"/>
        </p:xfrm>
        <a:graphic>
          <a:graphicData uri="http://schemas.openxmlformats.org/presentationml/2006/ole">
            <mc:AlternateContent xmlns:mc="http://schemas.openxmlformats.org/markup-compatibility/2006">
              <mc:Choice xmlns:v="urn:schemas-microsoft-com:vml" Requires="v">
                <p:oleObj name="Equation" r:id="rId16" imgW="1663560" imgH="228600" progId="Equation.DSMT4">
                  <p:embed/>
                </p:oleObj>
              </mc:Choice>
              <mc:Fallback>
                <p:oleObj name="Equation" r:id="rId16" imgW="1663560" imgH="228600" progId="Equation.DSMT4">
                  <p:embed/>
                  <p:pic>
                    <p:nvPicPr>
                      <p:cNvPr id="25" name="Object 1025"/>
                      <p:cNvPicPr>
                        <a:picLocks noChangeAspect="1" noChangeArrowheads="1"/>
                      </p:cNvPicPr>
                      <p:nvPr/>
                    </p:nvPicPr>
                    <p:blipFill>
                      <a:blip r:embed="rId17"/>
                      <a:srcRect/>
                      <a:stretch>
                        <a:fillRect/>
                      </a:stretch>
                    </p:blipFill>
                    <p:spPr bwMode="auto">
                      <a:xfrm>
                        <a:off x="1840057" y="4839690"/>
                        <a:ext cx="3087088" cy="424180"/>
                      </a:xfrm>
                      <a:prstGeom prst="rect">
                        <a:avLst/>
                      </a:prstGeom>
                      <a:noFill/>
                    </p:spPr>
                  </p:pic>
                </p:oleObj>
              </mc:Fallback>
            </mc:AlternateContent>
          </a:graphicData>
        </a:graphic>
      </p:graphicFrame>
      <p:grpSp>
        <p:nvGrpSpPr>
          <p:cNvPr id="26" name="Group 6"/>
          <p:cNvGrpSpPr>
            <a:grpSpLocks/>
          </p:cNvGrpSpPr>
          <p:nvPr/>
        </p:nvGrpSpPr>
        <p:grpSpPr bwMode="auto">
          <a:xfrm>
            <a:off x="1563424" y="5404008"/>
            <a:ext cx="2943225" cy="1181100"/>
            <a:chOff x="1260" y="2636"/>
            <a:chExt cx="1854" cy="744"/>
          </a:xfrm>
        </p:grpSpPr>
        <p:graphicFrame>
          <p:nvGraphicFramePr>
            <p:cNvPr id="27" name="Object 1026"/>
            <p:cNvGraphicFramePr>
              <a:graphicFrameLocks noChangeAspect="1"/>
            </p:cNvGraphicFramePr>
            <p:nvPr/>
          </p:nvGraphicFramePr>
          <p:xfrm>
            <a:off x="1260" y="2636"/>
            <a:ext cx="1854" cy="744"/>
          </p:xfrm>
          <a:graphic>
            <a:graphicData uri="http://schemas.openxmlformats.org/presentationml/2006/ole">
              <mc:AlternateContent xmlns:mc="http://schemas.openxmlformats.org/markup-compatibility/2006">
                <mc:Choice xmlns:v="urn:schemas-microsoft-com:vml" Requires="v">
                  <p:oleObj name="Equation" r:id="rId18" imgW="1739880" imgH="698400" progId="Equation.DSMT4">
                    <p:embed/>
                  </p:oleObj>
                </mc:Choice>
                <mc:Fallback>
                  <p:oleObj name="Equation" r:id="rId18" imgW="1739880" imgH="698400" progId="Equation.DSMT4">
                    <p:embed/>
                    <p:pic>
                      <p:nvPicPr>
                        <p:cNvPr id="27" name="Object 1026"/>
                        <p:cNvPicPr>
                          <a:picLocks noChangeAspect="1" noChangeArrowheads="1"/>
                        </p:cNvPicPr>
                        <p:nvPr/>
                      </p:nvPicPr>
                      <p:blipFill>
                        <a:blip r:embed="rId19"/>
                        <a:srcRect/>
                        <a:stretch>
                          <a:fillRect/>
                        </a:stretch>
                      </p:blipFill>
                      <p:spPr bwMode="auto">
                        <a:xfrm>
                          <a:off x="1260" y="2636"/>
                          <a:ext cx="1854" cy="744"/>
                        </a:xfrm>
                        <a:prstGeom prst="rect">
                          <a:avLst/>
                        </a:prstGeom>
                        <a:noFill/>
                      </p:spPr>
                    </p:pic>
                  </p:oleObj>
                </mc:Fallback>
              </mc:AlternateContent>
            </a:graphicData>
          </a:graphic>
        </p:graphicFrame>
        <p:sp>
          <p:nvSpPr>
            <p:cNvPr id="28" name="Line 8"/>
            <p:cNvSpPr>
              <a:spLocks noChangeShapeType="1"/>
            </p:cNvSpPr>
            <p:nvPr/>
          </p:nvSpPr>
          <p:spPr bwMode="auto">
            <a:xfrm>
              <a:off x="1504" y="2888"/>
              <a:ext cx="0" cy="24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aphicFrame>
        <p:nvGraphicFramePr>
          <p:cNvPr id="29" name="Object 1024"/>
          <p:cNvGraphicFramePr>
            <a:graphicFrameLocks noChangeAspect="1"/>
          </p:cNvGraphicFramePr>
          <p:nvPr/>
        </p:nvGraphicFramePr>
        <p:xfrm>
          <a:off x="5549291" y="5394617"/>
          <a:ext cx="3065246" cy="1199882"/>
        </p:xfrm>
        <a:graphic>
          <a:graphicData uri="http://schemas.openxmlformats.org/presentationml/2006/ole">
            <mc:AlternateContent xmlns:mc="http://schemas.openxmlformats.org/markup-compatibility/2006">
              <mc:Choice xmlns:v="urn:schemas-microsoft-com:vml" Requires="v">
                <p:oleObj name="Equation" r:id="rId20" imgW="3860640" imgH="1511280" progId="Equation.3">
                  <p:embed/>
                </p:oleObj>
              </mc:Choice>
              <mc:Fallback>
                <p:oleObj name="Equation" r:id="rId20" imgW="3860640" imgH="1511280" progId="Equation.3">
                  <p:embed/>
                  <p:pic>
                    <p:nvPicPr>
                      <p:cNvPr id="29" name="Object 10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49291" y="5394617"/>
                        <a:ext cx="3065246" cy="1199882"/>
                      </a:xfrm>
                      <a:prstGeom prst="rect">
                        <a:avLst/>
                      </a:prstGeom>
                      <a:noFill/>
                    </p:spPr>
                  </p:pic>
                </p:oleObj>
              </mc:Fallback>
            </mc:AlternateContent>
          </a:graphicData>
        </a:graphic>
      </p:graphicFrame>
      <p:grpSp>
        <p:nvGrpSpPr>
          <p:cNvPr id="30" name="Group 5"/>
          <p:cNvGrpSpPr>
            <a:grpSpLocks/>
          </p:cNvGrpSpPr>
          <p:nvPr/>
        </p:nvGrpSpPr>
        <p:grpSpPr bwMode="auto">
          <a:xfrm>
            <a:off x="4619294" y="5578519"/>
            <a:ext cx="836893" cy="832078"/>
            <a:chOff x="1296" y="600"/>
            <a:chExt cx="664" cy="735"/>
          </a:xfrm>
        </p:grpSpPr>
        <p:graphicFrame>
          <p:nvGraphicFramePr>
            <p:cNvPr id="31" name="Object 1031"/>
            <p:cNvGraphicFramePr>
              <a:graphicFrameLocks noChangeAspect="1"/>
            </p:cNvGraphicFramePr>
            <p:nvPr/>
          </p:nvGraphicFramePr>
          <p:xfrm>
            <a:off x="1320" y="600"/>
            <a:ext cx="640" cy="264"/>
          </p:xfrm>
          <a:graphic>
            <a:graphicData uri="http://schemas.openxmlformats.org/presentationml/2006/ole">
              <mc:AlternateContent xmlns:mc="http://schemas.openxmlformats.org/markup-compatibility/2006">
                <mc:Choice xmlns:v="urn:schemas-microsoft-com:vml" Requires="v">
                  <p:oleObj name="Equation" r:id="rId22" imgW="1015920" imgH="419040" progId="Equation.3">
                    <p:embed/>
                  </p:oleObj>
                </mc:Choice>
                <mc:Fallback>
                  <p:oleObj name="Equation" r:id="rId22" imgW="1015920" imgH="419040" progId="Equation.3">
                    <p:embed/>
                    <p:pic>
                      <p:nvPicPr>
                        <p:cNvPr id="31" name="Object 10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20" y="600"/>
                          <a:ext cx="640"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1032"/>
            <p:cNvGraphicFramePr>
              <a:graphicFrameLocks noChangeAspect="1"/>
            </p:cNvGraphicFramePr>
            <p:nvPr/>
          </p:nvGraphicFramePr>
          <p:xfrm>
            <a:off x="1320" y="1063"/>
            <a:ext cx="640" cy="272"/>
          </p:xfrm>
          <a:graphic>
            <a:graphicData uri="http://schemas.openxmlformats.org/presentationml/2006/ole">
              <mc:AlternateContent xmlns:mc="http://schemas.openxmlformats.org/markup-compatibility/2006">
                <mc:Choice xmlns:v="urn:schemas-microsoft-com:vml" Requires="v">
                  <p:oleObj name="Equation" r:id="rId24" imgW="1015920" imgH="431640" progId="Equation.3">
                    <p:embed/>
                  </p:oleObj>
                </mc:Choice>
                <mc:Fallback>
                  <p:oleObj name="Equation" r:id="rId24" imgW="1015920" imgH="431640" progId="Equation.3">
                    <p:embed/>
                    <p:pic>
                      <p:nvPicPr>
                        <p:cNvPr id="32" name="Object 103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320" y="1063"/>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Freeform 8"/>
            <p:cNvSpPr>
              <a:spLocks/>
            </p:cNvSpPr>
            <p:nvPr/>
          </p:nvSpPr>
          <p:spPr bwMode="auto">
            <a:xfrm rot="374069">
              <a:off x="1296" y="960"/>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extLst>
      <p:ext uri="{BB962C8B-B14F-4D97-AF65-F5344CB8AC3E}">
        <p14:creationId xmlns:p14="http://schemas.microsoft.com/office/powerpoint/2010/main" val="286976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49" name="Object 1025"/>
          <p:cNvGraphicFramePr>
            <a:graphicFrameLocks noChangeAspect="1"/>
          </p:cNvGraphicFramePr>
          <p:nvPr/>
        </p:nvGraphicFramePr>
        <p:xfrm>
          <a:off x="2726088" y="889401"/>
          <a:ext cx="3009068" cy="1239028"/>
        </p:xfrm>
        <a:graphic>
          <a:graphicData uri="http://schemas.openxmlformats.org/presentationml/2006/ole">
            <mc:AlternateContent xmlns:mc="http://schemas.openxmlformats.org/markup-compatibility/2006">
              <mc:Choice xmlns:v="urn:schemas-microsoft-com:vml" Requires="v">
                <p:oleObj name="Equation" r:id="rId2" imgW="3670200" imgH="1511280" progId="Equation.3">
                  <p:embed/>
                </p:oleObj>
              </mc:Choice>
              <mc:Fallback>
                <p:oleObj name="Equation" r:id="rId2" imgW="3670200" imgH="1511280" progId="Equation.3">
                  <p:embed/>
                  <p:pic>
                    <p:nvPicPr>
                      <p:cNvPr id="78849" name="Object 10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088" y="889401"/>
                        <a:ext cx="3009068" cy="1239028"/>
                      </a:xfrm>
                      <a:prstGeom prst="rect">
                        <a:avLst/>
                      </a:prstGeom>
                      <a:noFill/>
                    </p:spPr>
                  </p:pic>
                </p:oleObj>
              </mc:Fallback>
            </mc:AlternateContent>
          </a:graphicData>
        </a:graphic>
      </p:graphicFrame>
      <p:graphicFrame>
        <p:nvGraphicFramePr>
          <p:cNvPr id="78850" name="Object 1026"/>
          <p:cNvGraphicFramePr>
            <a:graphicFrameLocks noChangeAspect="1"/>
          </p:cNvGraphicFramePr>
          <p:nvPr/>
        </p:nvGraphicFramePr>
        <p:xfrm>
          <a:off x="6800724" y="900204"/>
          <a:ext cx="2988244" cy="1239028"/>
        </p:xfrm>
        <a:graphic>
          <a:graphicData uri="http://schemas.openxmlformats.org/presentationml/2006/ole">
            <mc:AlternateContent xmlns:mc="http://schemas.openxmlformats.org/markup-compatibility/2006">
              <mc:Choice xmlns:v="urn:schemas-microsoft-com:vml" Requires="v">
                <p:oleObj name="Equation" r:id="rId4" imgW="3644640" imgH="1511280" progId="Equation.3">
                  <p:embed/>
                </p:oleObj>
              </mc:Choice>
              <mc:Fallback>
                <p:oleObj name="Equation" r:id="rId4" imgW="3644640" imgH="1511280" progId="Equation.3">
                  <p:embed/>
                  <p:pic>
                    <p:nvPicPr>
                      <p:cNvPr id="78850"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0724" y="900204"/>
                        <a:ext cx="2988244" cy="1239028"/>
                      </a:xfrm>
                      <a:prstGeom prst="rect">
                        <a:avLst/>
                      </a:prstGeom>
                      <a:noFill/>
                    </p:spPr>
                  </p:pic>
                </p:oleObj>
              </mc:Fallback>
            </mc:AlternateContent>
          </a:graphicData>
        </a:graphic>
      </p:graphicFrame>
      <p:grpSp>
        <p:nvGrpSpPr>
          <p:cNvPr id="3" name="Group 9"/>
          <p:cNvGrpSpPr>
            <a:grpSpLocks/>
          </p:cNvGrpSpPr>
          <p:nvPr/>
        </p:nvGrpSpPr>
        <p:grpSpPr bwMode="auto">
          <a:xfrm>
            <a:off x="1722503" y="1174944"/>
            <a:ext cx="812136" cy="667942"/>
            <a:chOff x="1320" y="1769"/>
            <a:chExt cx="624" cy="711"/>
          </a:xfrm>
        </p:grpSpPr>
        <p:graphicFrame>
          <p:nvGraphicFramePr>
            <p:cNvPr id="30727" name="Object 1029"/>
            <p:cNvGraphicFramePr>
              <a:graphicFrameLocks noChangeAspect="1"/>
            </p:cNvGraphicFramePr>
            <p:nvPr/>
          </p:nvGraphicFramePr>
          <p:xfrm>
            <a:off x="1368" y="1769"/>
            <a:ext cx="528" cy="264"/>
          </p:xfrm>
          <a:graphic>
            <a:graphicData uri="http://schemas.openxmlformats.org/presentationml/2006/ole">
              <mc:AlternateContent xmlns:mc="http://schemas.openxmlformats.org/markup-compatibility/2006">
                <mc:Choice xmlns:v="urn:schemas-microsoft-com:vml" Requires="v">
                  <p:oleObj name="Equation" r:id="rId6" imgW="838080" imgH="419040" progId="Equation.3">
                    <p:embed/>
                  </p:oleObj>
                </mc:Choice>
                <mc:Fallback>
                  <p:oleObj name="Equation" r:id="rId6" imgW="838080" imgH="419040" progId="Equation.3">
                    <p:embed/>
                    <p:pic>
                      <p:nvPicPr>
                        <p:cNvPr id="30727" name="Object 10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8" y="1769"/>
                          <a:ext cx="52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8" name="Object 1030"/>
            <p:cNvGraphicFramePr>
              <a:graphicFrameLocks noChangeAspect="1"/>
            </p:cNvGraphicFramePr>
            <p:nvPr/>
          </p:nvGraphicFramePr>
          <p:xfrm>
            <a:off x="1356" y="2208"/>
            <a:ext cx="536" cy="272"/>
          </p:xfrm>
          <a:graphic>
            <a:graphicData uri="http://schemas.openxmlformats.org/presentationml/2006/ole">
              <mc:AlternateContent xmlns:mc="http://schemas.openxmlformats.org/markup-compatibility/2006">
                <mc:Choice xmlns:v="urn:schemas-microsoft-com:vml" Requires="v">
                  <p:oleObj name="Equation" r:id="rId8" imgW="850680" imgH="431640" progId="Equation.3">
                    <p:embed/>
                  </p:oleObj>
                </mc:Choice>
                <mc:Fallback>
                  <p:oleObj name="Equation" r:id="rId8" imgW="850680" imgH="431640" progId="Equation.3">
                    <p:embed/>
                    <p:pic>
                      <p:nvPicPr>
                        <p:cNvPr id="30728" name="Object 10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 y="2208"/>
                          <a:ext cx="536"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5" name="Freeform 12"/>
            <p:cNvSpPr>
              <a:spLocks/>
            </p:cNvSpPr>
            <p:nvPr/>
          </p:nvSpPr>
          <p:spPr bwMode="auto">
            <a:xfrm rot="374069">
              <a:off x="1320" y="211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 name="Group 13"/>
          <p:cNvGrpSpPr>
            <a:grpSpLocks/>
          </p:cNvGrpSpPr>
          <p:nvPr/>
        </p:nvGrpSpPr>
        <p:grpSpPr bwMode="auto">
          <a:xfrm>
            <a:off x="5830636" y="1183868"/>
            <a:ext cx="864196" cy="671699"/>
            <a:chOff x="1288" y="2909"/>
            <a:chExt cx="664" cy="715"/>
          </a:xfrm>
        </p:grpSpPr>
        <p:graphicFrame>
          <p:nvGraphicFramePr>
            <p:cNvPr id="30725" name="Object 1027"/>
            <p:cNvGraphicFramePr>
              <a:graphicFrameLocks noChangeAspect="1"/>
            </p:cNvGraphicFramePr>
            <p:nvPr/>
          </p:nvGraphicFramePr>
          <p:xfrm>
            <a:off x="1312" y="2909"/>
            <a:ext cx="640" cy="272"/>
          </p:xfrm>
          <a:graphic>
            <a:graphicData uri="http://schemas.openxmlformats.org/presentationml/2006/ole">
              <mc:AlternateContent xmlns:mc="http://schemas.openxmlformats.org/markup-compatibility/2006">
                <mc:Choice xmlns:v="urn:schemas-microsoft-com:vml" Requires="v">
                  <p:oleObj name="Equation" r:id="rId10" imgW="1015920" imgH="431640" progId="Equation.3">
                    <p:embed/>
                  </p:oleObj>
                </mc:Choice>
                <mc:Fallback>
                  <p:oleObj name="Equation" r:id="rId10" imgW="1015920" imgH="431640" progId="Equation.3">
                    <p:embed/>
                    <p:pic>
                      <p:nvPicPr>
                        <p:cNvPr id="30725" name="Object 10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2" y="2909"/>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6" name="Object 1028"/>
            <p:cNvGraphicFramePr>
              <a:graphicFrameLocks noChangeAspect="1"/>
            </p:cNvGraphicFramePr>
            <p:nvPr/>
          </p:nvGraphicFramePr>
          <p:xfrm>
            <a:off x="1300" y="3352"/>
            <a:ext cx="648" cy="272"/>
          </p:xfrm>
          <a:graphic>
            <a:graphicData uri="http://schemas.openxmlformats.org/presentationml/2006/ole">
              <mc:AlternateContent xmlns:mc="http://schemas.openxmlformats.org/markup-compatibility/2006">
                <mc:Choice xmlns:v="urn:schemas-microsoft-com:vml" Requires="v">
                  <p:oleObj name="Equation" r:id="rId12" imgW="1028520" imgH="431640" progId="Equation.3">
                    <p:embed/>
                  </p:oleObj>
                </mc:Choice>
                <mc:Fallback>
                  <p:oleObj name="Equation" r:id="rId12" imgW="1028520" imgH="431640" progId="Equation.3">
                    <p:embed/>
                    <p:pic>
                      <p:nvPicPr>
                        <p:cNvPr id="30726" name="Object 10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00" y="3352"/>
                          <a:ext cx="648"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4" name="Freeform 16"/>
            <p:cNvSpPr>
              <a:spLocks/>
            </p:cNvSpPr>
            <p:nvPr/>
          </p:nvSpPr>
          <p:spPr bwMode="auto">
            <a:xfrm rot="374069">
              <a:off x="1288" y="323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aphicFrame>
        <p:nvGraphicFramePr>
          <p:cNvPr id="17" name="Object 1024"/>
          <p:cNvGraphicFramePr>
            <a:graphicFrameLocks noChangeAspect="1"/>
          </p:cNvGraphicFramePr>
          <p:nvPr/>
        </p:nvGraphicFramePr>
        <p:xfrm>
          <a:off x="6556061" y="2529640"/>
          <a:ext cx="2517006" cy="1174603"/>
        </p:xfrm>
        <a:graphic>
          <a:graphicData uri="http://schemas.openxmlformats.org/presentationml/2006/ole">
            <mc:AlternateContent xmlns:mc="http://schemas.openxmlformats.org/markup-compatibility/2006">
              <mc:Choice xmlns:v="urn:schemas-microsoft-com:vml" Requires="v">
                <p:oleObj name="Equation" r:id="rId14" imgW="3238200" imgH="1511280" progId="Equation.3">
                  <p:embed/>
                </p:oleObj>
              </mc:Choice>
              <mc:Fallback>
                <p:oleObj name="Equation" r:id="rId14" imgW="3238200" imgH="1511280" progId="Equation.3">
                  <p:embed/>
                  <p:pic>
                    <p:nvPicPr>
                      <p:cNvPr id="17" name="Object 10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56061" y="2529640"/>
                        <a:ext cx="2517006" cy="1174603"/>
                      </a:xfrm>
                      <a:prstGeom prst="rect">
                        <a:avLst/>
                      </a:prstGeom>
                      <a:noFill/>
                    </p:spPr>
                  </p:pic>
                </p:oleObj>
              </mc:Fallback>
            </mc:AlternateContent>
          </a:graphicData>
        </a:graphic>
      </p:graphicFrame>
      <p:graphicFrame>
        <p:nvGraphicFramePr>
          <p:cNvPr id="18" name="Object 1025"/>
          <p:cNvGraphicFramePr>
            <a:graphicFrameLocks noChangeAspect="1"/>
          </p:cNvGraphicFramePr>
          <p:nvPr/>
        </p:nvGraphicFramePr>
        <p:xfrm>
          <a:off x="4361255" y="4105454"/>
          <a:ext cx="1875449" cy="1199415"/>
        </p:xfrm>
        <a:graphic>
          <a:graphicData uri="http://schemas.openxmlformats.org/presentationml/2006/ole">
            <mc:AlternateContent xmlns:mc="http://schemas.openxmlformats.org/markup-compatibility/2006">
              <mc:Choice xmlns:v="urn:schemas-microsoft-com:vml" Requires="v">
                <p:oleObj name="Equation" r:id="rId16" imgW="1091880" imgH="698400" progId="Equation.DSMT4">
                  <p:embed/>
                </p:oleObj>
              </mc:Choice>
              <mc:Fallback>
                <p:oleObj name="Equation" r:id="rId16" imgW="1091880" imgH="698400" progId="Equation.DSMT4">
                  <p:embed/>
                  <p:pic>
                    <p:nvPicPr>
                      <p:cNvPr id="18" name="Object 1025"/>
                      <p:cNvPicPr>
                        <a:picLocks noChangeAspect="1" noChangeArrowheads="1"/>
                      </p:cNvPicPr>
                      <p:nvPr/>
                    </p:nvPicPr>
                    <p:blipFill>
                      <a:blip r:embed="rId17"/>
                      <a:srcRect/>
                      <a:stretch>
                        <a:fillRect/>
                      </a:stretch>
                    </p:blipFill>
                    <p:spPr bwMode="auto">
                      <a:xfrm>
                        <a:off x="4361255" y="4105454"/>
                        <a:ext cx="1875449" cy="1199415"/>
                      </a:xfrm>
                      <a:prstGeom prst="rect">
                        <a:avLst/>
                      </a:prstGeom>
                      <a:noFill/>
                    </p:spPr>
                  </p:pic>
                </p:oleObj>
              </mc:Fallback>
            </mc:AlternateContent>
          </a:graphicData>
        </a:graphic>
      </p:graphicFrame>
      <p:grpSp>
        <p:nvGrpSpPr>
          <p:cNvPr id="19" name="Group 4"/>
          <p:cNvGrpSpPr>
            <a:grpSpLocks/>
          </p:cNvGrpSpPr>
          <p:nvPr/>
        </p:nvGrpSpPr>
        <p:grpSpPr bwMode="auto">
          <a:xfrm>
            <a:off x="5369648" y="2664470"/>
            <a:ext cx="1095638" cy="785750"/>
            <a:chOff x="1180" y="585"/>
            <a:chExt cx="888" cy="743"/>
          </a:xfrm>
        </p:grpSpPr>
        <p:graphicFrame>
          <p:nvGraphicFramePr>
            <p:cNvPr id="20" name="Object 1029"/>
            <p:cNvGraphicFramePr>
              <a:graphicFrameLocks noChangeAspect="1"/>
            </p:cNvGraphicFramePr>
            <p:nvPr/>
          </p:nvGraphicFramePr>
          <p:xfrm>
            <a:off x="1180" y="585"/>
            <a:ext cx="888" cy="264"/>
          </p:xfrm>
          <a:graphic>
            <a:graphicData uri="http://schemas.openxmlformats.org/presentationml/2006/ole">
              <mc:AlternateContent xmlns:mc="http://schemas.openxmlformats.org/markup-compatibility/2006">
                <mc:Choice xmlns:v="urn:schemas-microsoft-com:vml" Requires="v">
                  <p:oleObj name="Equation" r:id="rId18" imgW="1409400" imgH="419040" progId="Equation.3">
                    <p:embed/>
                  </p:oleObj>
                </mc:Choice>
                <mc:Fallback>
                  <p:oleObj name="Equation" r:id="rId18" imgW="1409400" imgH="419040" progId="Equation.3">
                    <p:embed/>
                    <p:pic>
                      <p:nvPicPr>
                        <p:cNvPr id="20" name="Object 10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0" y="585"/>
                          <a:ext cx="88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030"/>
            <p:cNvGraphicFramePr>
              <a:graphicFrameLocks noChangeAspect="1"/>
            </p:cNvGraphicFramePr>
            <p:nvPr/>
          </p:nvGraphicFramePr>
          <p:xfrm>
            <a:off x="1184" y="1056"/>
            <a:ext cx="864" cy="272"/>
          </p:xfrm>
          <a:graphic>
            <a:graphicData uri="http://schemas.openxmlformats.org/presentationml/2006/ole">
              <mc:AlternateContent xmlns:mc="http://schemas.openxmlformats.org/markup-compatibility/2006">
                <mc:Choice xmlns:v="urn:schemas-microsoft-com:vml" Requires="v">
                  <p:oleObj name="Equation" r:id="rId20" imgW="1371600" imgH="431640" progId="Equation.3">
                    <p:embed/>
                  </p:oleObj>
                </mc:Choice>
                <mc:Fallback>
                  <p:oleObj name="Equation" r:id="rId20" imgW="1371600" imgH="431640" progId="Equation.3">
                    <p:embed/>
                    <p:pic>
                      <p:nvPicPr>
                        <p:cNvPr id="21" name="Object 103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84" y="1056"/>
                          <a:ext cx="86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Freeform 7"/>
            <p:cNvSpPr>
              <a:spLocks/>
            </p:cNvSpPr>
            <p:nvPr/>
          </p:nvSpPr>
          <p:spPr bwMode="auto">
            <a:xfrm rot="374069">
              <a:off x="1296" y="91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aphicFrame>
        <p:nvGraphicFramePr>
          <p:cNvPr id="23" name="Object 1026"/>
          <p:cNvGraphicFramePr>
            <a:graphicFrameLocks noChangeAspect="1"/>
          </p:cNvGraphicFramePr>
          <p:nvPr/>
        </p:nvGraphicFramePr>
        <p:xfrm>
          <a:off x="2536782" y="2529640"/>
          <a:ext cx="2832866" cy="1174603"/>
        </p:xfrm>
        <a:graphic>
          <a:graphicData uri="http://schemas.openxmlformats.org/presentationml/2006/ole">
            <mc:AlternateContent xmlns:mc="http://schemas.openxmlformats.org/markup-compatibility/2006">
              <mc:Choice xmlns:v="urn:schemas-microsoft-com:vml" Requires="v">
                <p:oleObj name="Equation" r:id="rId22" imgW="3644640" imgH="1511280" progId="Equation.3">
                  <p:embed/>
                </p:oleObj>
              </mc:Choice>
              <mc:Fallback>
                <p:oleObj name="Equation" r:id="rId22" imgW="3644640" imgH="1511280" progId="Equation.3">
                  <p:embed/>
                  <p:pic>
                    <p:nvPicPr>
                      <p:cNvPr id="23"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782" y="2529640"/>
                        <a:ext cx="2832866" cy="1174603"/>
                      </a:xfrm>
                      <a:prstGeom prst="rect">
                        <a:avLst/>
                      </a:prstGeom>
                      <a:noFill/>
                    </p:spPr>
                  </p:pic>
                </p:oleObj>
              </mc:Fallback>
            </mc:AlternateContent>
          </a:graphicData>
        </a:graphic>
      </p:graphicFrame>
      <p:grpSp>
        <p:nvGrpSpPr>
          <p:cNvPr id="24" name="Group 9"/>
          <p:cNvGrpSpPr>
            <a:grpSpLocks/>
          </p:cNvGrpSpPr>
          <p:nvPr/>
        </p:nvGrpSpPr>
        <p:grpSpPr bwMode="auto">
          <a:xfrm>
            <a:off x="1722456" y="2694081"/>
            <a:ext cx="819261" cy="756139"/>
            <a:chOff x="1288" y="2909"/>
            <a:chExt cx="664" cy="715"/>
          </a:xfrm>
        </p:grpSpPr>
        <p:graphicFrame>
          <p:nvGraphicFramePr>
            <p:cNvPr id="25" name="Object 1027"/>
            <p:cNvGraphicFramePr>
              <a:graphicFrameLocks noChangeAspect="1"/>
            </p:cNvGraphicFramePr>
            <p:nvPr/>
          </p:nvGraphicFramePr>
          <p:xfrm>
            <a:off x="1312" y="2909"/>
            <a:ext cx="640" cy="272"/>
          </p:xfrm>
          <a:graphic>
            <a:graphicData uri="http://schemas.openxmlformats.org/presentationml/2006/ole">
              <mc:AlternateContent xmlns:mc="http://schemas.openxmlformats.org/markup-compatibility/2006">
                <mc:Choice xmlns:v="urn:schemas-microsoft-com:vml" Requires="v">
                  <p:oleObj name="Equation" r:id="rId23" imgW="1015920" imgH="431640" progId="Equation.3">
                    <p:embed/>
                  </p:oleObj>
                </mc:Choice>
                <mc:Fallback>
                  <p:oleObj name="Equation" r:id="rId23" imgW="1015920" imgH="431640" progId="Equation.3">
                    <p:embed/>
                    <p:pic>
                      <p:nvPicPr>
                        <p:cNvPr id="25" name="Object 10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2" y="2909"/>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028"/>
            <p:cNvGraphicFramePr>
              <a:graphicFrameLocks noChangeAspect="1"/>
            </p:cNvGraphicFramePr>
            <p:nvPr/>
          </p:nvGraphicFramePr>
          <p:xfrm>
            <a:off x="1300" y="3352"/>
            <a:ext cx="648" cy="272"/>
          </p:xfrm>
          <a:graphic>
            <a:graphicData uri="http://schemas.openxmlformats.org/presentationml/2006/ole">
              <mc:AlternateContent xmlns:mc="http://schemas.openxmlformats.org/markup-compatibility/2006">
                <mc:Choice xmlns:v="urn:schemas-microsoft-com:vml" Requires="v">
                  <p:oleObj name="Equation" r:id="rId24" imgW="1028520" imgH="431640" progId="Equation.3">
                    <p:embed/>
                  </p:oleObj>
                </mc:Choice>
                <mc:Fallback>
                  <p:oleObj name="Equation" r:id="rId24" imgW="1028520" imgH="431640" progId="Equation.3">
                    <p:embed/>
                    <p:pic>
                      <p:nvPicPr>
                        <p:cNvPr id="26" name="Object 10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00" y="3352"/>
                          <a:ext cx="648"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Freeform 12"/>
            <p:cNvSpPr>
              <a:spLocks/>
            </p:cNvSpPr>
            <p:nvPr/>
          </p:nvSpPr>
          <p:spPr bwMode="auto">
            <a:xfrm rot="374069">
              <a:off x="1288" y="323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8" name="Rectangle 13"/>
          <p:cNvSpPr>
            <a:spLocks noChangeArrowheads="1"/>
          </p:cNvSpPr>
          <p:nvPr/>
        </p:nvSpPr>
        <p:spPr bwMode="auto">
          <a:xfrm>
            <a:off x="7704676" y="2556240"/>
            <a:ext cx="1125250" cy="1065998"/>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9" name="Text Box 15"/>
          <p:cNvSpPr txBox="1">
            <a:spLocks noChangeArrowheads="1"/>
          </p:cNvSpPr>
          <p:nvPr/>
        </p:nvSpPr>
        <p:spPr bwMode="auto">
          <a:xfrm>
            <a:off x="3570379" y="4465927"/>
            <a:ext cx="790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latin typeface="+mn-ea"/>
                <a:ea typeface="+mn-ea"/>
              </a:rPr>
              <a:t>故有</a:t>
            </a:r>
          </a:p>
        </p:txBody>
      </p:sp>
    </p:spTree>
    <p:extLst>
      <p:ext uri="{BB962C8B-B14F-4D97-AF65-F5344CB8AC3E}">
        <p14:creationId xmlns:p14="http://schemas.microsoft.com/office/powerpoint/2010/main" val="211095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38573" y="1075026"/>
            <a:ext cx="8089640" cy="434297"/>
            <a:chOff x="1138573" y="1075026"/>
            <a:chExt cx="8089640" cy="434297"/>
          </a:xfrm>
        </p:grpSpPr>
        <p:graphicFrame>
          <p:nvGraphicFramePr>
            <p:cNvPr id="252945" name="Object 17"/>
            <p:cNvGraphicFramePr>
              <a:graphicFrameLocks noChangeAspect="1"/>
            </p:cNvGraphicFramePr>
            <p:nvPr/>
          </p:nvGraphicFramePr>
          <p:xfrm>
            <a:off x="1138573" y="1100169"/>
            <a:ext cx="3379482" cy="409154"/>
          </p:xfrm>
          <a:graphic>
            <a:graphicData uri="http://schemas.openxmlformats.org/presentationml/2006/ole">
              <mc:AlternateContent xmlns:mc="http://schemas.openxmlformats.org/markup-compatibility/2006">
                <mc:Choice xmlns:v="urn:schemas-microsoft-com:vml" Requires="v">
                  <p:oleObj name="Equation" r:id="rId2" imgW="1955520" imgH="228600" progId="Equation.DSMT4">
                    <p:embed/>
                  </p:oleObj>
                </mc:Choice>
                <mc:Fallback>
                  <p:oleObj name="Equation" r:id="rId2" imgW="1955520" imgH="228600" progId="Equation.DSMT4">
                    <p:embed/>
                    <p:pic>
                      <p:nvPicPr>
                        <p:cNvPr id="252945" name="Object 17"/>
                        <p:cNvPicPr>
                          <a:picLocks noChangeAspect="1" noChangeArrowheads="1"/>
                        </p:cNvPicPr>
                        <p:nvPr/>
                      </p:nvPicPr>
                      <p:blipFill>
                        <a:blip r:embed="rId3"/>
                        <a:srcRect/>
                        <a:stretch>
                          <a:fillRect/>
                        </a:stretch>
                      </p:blipFill>
                      <p:spPr bwMode="auto">
                        <a:xfrm>
                          <a:off x="1138573" y="1100169"/>
                          <a:ext cx="3379482" cy="409154"/>
                        </a:xfrm>
                        <a:prstGeom prst="rect">
                          <a:avLst/>
                        </a:prstGeom>
                        <a:noFill/>
                      </p:spPr>
                    </p:pic>
                  </p:oleObj>
                </mc:Fallback>
              </mc:AlternateContent>
            </a:graphicData>
          </a:graphic>
        </p:graphicFrame>
        <p:graphicFrame>
          <p:nvGraphicFramePr>
            <p:cNvPr id="252946" name="Object 18"/>
            <p:cNvGraphicFramePr>
              <a:graphicFrameLocks noChangeAspect="1"/>
            </p:cNvGraphicFramePr>
            <p:nvPr/>
          </p:nvGraphicFramePr>
          <p:xfrm>
            <a:off x="4482457" y="1075026"/>
            <a:ext cx="2258144" cy="434297"/>
          </p:xfrm>
          <a:graphic>
            <a:graphicData uri="http://schemas.openxmlformats.org/presentationml/2006/ole">
              <mc:AlternateContent xmlns:mc="http://schemas.openxmlformats.org/markup-compatibility/2006">
                <mc:Choice xmlns:v="urn:schemas-microsoft-com:vml" Requires="v">
                  <p:oleObj name="Equation" r:id="rId4" imgW="1295280" imgH="241200" progId="Equation.DSMT4">
                    <p:embed/>
                  </p:oleObj>
                </mc:Choice>
                <mc:Fallback>
                  <p:oleObj name="Equation" r:id="rId4" imgW="1295280" imgH="241200" progId="Equation.DSMT4">
                    <p:embed/>
                    <p:pic>
                      <p:nvPicPr>
                        <p:cNvPr id="252946" name="Object 18"/>
                        <p:cNvPicPr>
                          <a:picLocks noChangeAspect="1" noChangeArrowheads="1"/>
                        </p:cNvPicPr>
                        <p:nvPr/>
                      </p:nvPicPr>
                      <p:blipFill>
                        <a:blip r:embed="rId5"/>
                        <a:srcRect/>
                        <a:stretch>
                          <a:fillRect/>
                        </a:stretch>
                      </p:blipFill>
                      <p:spPr bwMode="auto">
                        <a:xfrm>
                          <a:off x="4482457" y="1075026"/>
                          <a:ext cx="2258144" cy="434297"/>
                        </a:xfrm>
                        <a:prstGeom prst="rect">
                          <a:avLst/>
                        </a:prstGeom>
                        <a:noFill/>
                      </p:spPr>
                    </p:pic>
                  </p:oleObj>
                </mc:Fallback>
              </mc:AlternateContent>
            </a:graphicData>
          </a:graphic>
        </p:graphicFrame>
        <p:graphicFrame>
          <p:nvGraphicFramePr>
            <p:cNvPr id="252947" name="Object 19"/>
            <p:cNvGraphicFramePr>
              <a:graphicFrameLocks noChangeAspect="1"/>
            </p:cNvGraphicFramePr>
            <p:nvPr/>
          </p:nvGraphicFramePr>
          <p:xfrm>
            <a:off x="6740601" y="1110860"/>
            <a:ext cx="2487612" cy="398463"/>
          </p:xfrm>
          <a:graphic>
            <a:graphicData uri="http://schemas.openxmlformats.org/presentationml/2006/ole">
              <mc:AlternateContent xmlns:mc="http://schemas.openxmlformats.org/markup-compatibility/2006">
                <mc:Choice xmlns:v="urn:schemas-microsoft-com:vml" Requires="v">
                  <p:oleObj name="Equation" r:id="rId6" imgW="1562040" imgH="241200" progId="Equation.DSMT4">
                    <p:embed/>
                  </p:oleObj>
                </mc:Choice>
                <mc:Fallback>
                  <p:oleObj name="Equation" r:id="rId6" imgW="1562040" imgH="241200" progId="Equation.DSMT4">
                    <p:embed/>
                    <p:pic>
                      <p:nvPicPr>
                        <p:cNvPr id="252947" name="Object 19"/>
                        <p:cNvPicPr>
                          <a:picLocks noChangeAspect="1" noChangeArrowheads="1"/>
                        </p:cNvPicPr>
                        <p:nvPr/>
                      </p:nvPicPr>
                      <p:blipFill>
                        <a:blip r:embed="rId7"/>
                        <a:srcRect/>
                        <a:stretch>
                          <a:fillRect/>
                        </a:stretch>
                      </p:blipFill>
                      <p:spPr bwMode="auto">
                        <a:xfrm>
                          <a:off x="6740601" y="1110860"/>
                          <a:ext cx="2487612" cy="398463"/>
                        </a:xfrm>
                        <a:prstGeom prst="rect">
                          <a:avLst/>
                        </a:prstGeom>
                        <a:noFill/>
                      </p:spPr>
                    </p:pic>
                  </p:oleObj>
                </mc:Fallback>
              </mc:AlternateContent>
            </a:graphicData>
          </a:graphic>
        </p:graphicFrame>
      </p:grpSp>
      <p:grpSp>
        <p:nvGrpSpPr>
          <p:cNvPr id="6" name="组合 5"/>
          <p:cNvGrpSpPr/>
          <p:nvPr/>
        </p:nvGrpSpPr>
        <p:grpSpPr>
          <a:xfrm>
            <a:off x="3142651" y="1567096"/>
            <a:ext cx="3955775" cy="971984"/>
            <a:chOff x="3142651" y="1567096"/>
            <a:chExt cx="3955775" cy="971984"/>
          </a:xfrm>
        </p:grpSpPr>
        <p:graphicFrame>
          <p:nvGraphicFramePr>
            <p:cNvPr id="32775" name="Object 24"/>
            <p:cNvGraphicFramePr>
              <a:graphicFrameLocks noChangeAspect="1"/>
            </p:cNvGraphicFramePr>
            <p:nvPr/>
          </p:nvGraphicFramePr>
          <p:xfrm>
            <a:off x="3142651" y="1567096"/>
            <a:ext cx="3113770" cy="852886"/>
          </p:xfrm>
          <a:graphic>
            <a:graphicData uri="http://schemas.openxmlformats.org/presentationml/2006/ole">
              <mc:AlternateContent xmlns:mc="http://schemas.openxmlformats.org/markup-compatibility/2006">
                <mc:Choice xmlns:v="urn:schemas-microsoft-com:vml" Requires="v">
                  <p:oleObj name="Equation" r:id="rId8" imgW="1701720" imgH="469800" progId="Equation.DSMT4">
                    <p:embed/>
                  </p:oleObj>
                </mc:Choice>
                <mc:Fallback>
                  <p:oleObj name="Equation" r:id="rId8" imgW="1701720" imgH="469800" progId="Equation.DSMT4">
                    <p:embed/>
                    <p:pic>
                      <p:nvPicPr>
                        <p:cNvPr id="32775" name="Object 24"/>
                        <p:cNvPicPr>
                          <a:picLocks noChangeAspect="1" noChangeArrowheads="1"/>
                        </p:cNvPicPr>
                        <p:nvPr/>
                      </p:nvPicPr>
                      <p:blipFill>
                        <a:blip r:embed="rId9"/>
                        <a:srcRect/>
                        <a:stretch>
                          <a:fillRect/>
                        </a:stretch>
                      </p:blipFill>
                      <p:spPr bwMode="auto">
                        <a:xfrm>
                          <a:off x="3142651" y="1567096"/>
                          <a:ext cx="3113770" cy="852886"/>
                        </a:xfrm>
                        <a:prstGeom prst="rect">
                          <a:avLst/>
                        </a:prstGeom>
                        <a:noFill/>
                      </p:spPr>
                    </p:pic>
                  </p:oleObj>
                </mc:Fallback>
              </mc:AlternateContent>
            </a:graphicData>
          </a:graphic>
        </p:graphicFrame>
        <p:sp>
          <p:nvSpPr>
            <p:cNvPr id="32781" name="Line 29"/>
            <p:cNvSpPr>
              <a:spLocks noChangeShapeType="1"/>
            </p:cNvSpPr>
            <p:nvPr/>
          </p:nvSpPr>
          <p:spPr bwMode="auto">
            <a:xfrm>
              <a:off x="4760496" y="2015357"/>
              <a:ext cx="533400" cy="0"/>
            </a:xfrm>
            <a:prstGeom prst="line">
              <a:avLst/>
            </a:prstGeom>
            <a:noFill/>
            <a:ln w="57150" cap="rnd">
              <a:solidFill>
                <a:srgbClr val="DA392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32774" name="Object 21"/>
            <p:cNvGraphicFramePr>
              <a:graphicFrameLocks noChangeAspect="1"/>
            </p:cNvGraphicFramePr>
            <p:nvPr/>
          </p:nvGraphicFramePr>
          <p:xfrm>
            <a:off x="6205680" y="1567096"/>
            <a:ext cx="892746" cy="971984"/>
          </p:xfrm>
          <a:graphic>
            <a:graphicData uri="http://schemas.openxmlformats.org/presentationml/2006/ole">
              <mc:AlternateContent xmlns:mc="http://schemas.openxmlformats.org/markup-compatibility/2006">
                <mc:Choice xmlns:v="urn:schemas-microsoft-com:vml" Requires="v">
                  <p:oleObj name="Equation" r:id="rId10" imgW="431640" imgH="469800" progId="Equation.DSMT4">
                    <p:embed/>
                  </p:oleObj>
                </mc:Choice>
                <mc:Fallback>
                  <p:oleObj name="Equation" r:id="rId10" imgW="431640" imgH="469800" progId="Equation.DSMT4">
                    <p:embed/>
                    <p:pic>
                      <p:nvPicPr>
                        <p:cNvPr id="32774" name="Object 21"/>
                        <p:cNvPicPr>
                          <a:picLocks noChangeAspect="1" noChangeArrowheads="1"/>
                        </p:cNvPicPr>
                        <p:nvPr/>
                      </p:nvPicPr>
                      <p:blipFill>
                        <a:blip r:embed="rId11"/>
                        <a:srcRect/>
                        <a:stretch>
                          <a:fillRect/>
                        </a:stretch>
                      </p:blipFill>
                      <p:spPr bwMode="auto">
                        <a:xfrm>
                          <a:off x="6205680" y="1567096"/>
                          <a:ext cx="892746" cy="971984"/>
                        </a:xfrm>
                        <a:prstGeom prst="rect">
                          <a:avLst/>
                        </a:prstGeom>
                        <a:noFill/>
                      </p:spPr>
                    </p:pic>
                  </p:oleObj>
                </mc:Fallback>
              </mc:AlternateContent>
            </a:graphicData>
          </a:graphic>
        </p:graphicFrame>
        <p:sp>
          <p:nvSpPr>
            <p:cNvPr id="32780" name="Line 30"/>
            <p:cNvSpPr>
              <a:spLocks noChangeShapeType="1"/>
            </p:cNvSpPr>
            <p:nvPr/>
          </p:nvSpPr>
          <p:spPr bwMode="auto">
            <a:xfrm>
              <a:off x="6406637" y="2015357"/>
              <a:ext cx="533400" cy="0"/>
            </a:xfrm>
            <a:prstGeom prst="line">
              <a:avLst/>
            </a:prstGeom>
            <a:noFill/>
            <a:ln w="57150" cap="rnd">
              <a:solidFill>
                <a:srgbClr val="DA392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pSp>
        <p:nvGrpSpPr>
          <p:cNvPr id="7" name="组合 6"/>
          <p:cNvGrpSpPr/>
          <p:nvPr/>
        </p:nvGrpSpPr>
        <p:grpSpPr>
          <a:xfrm>
            <a:off x="1006776" y="2484483"/>
            <a:ext cx="9821645" cy="933261"/>
            <a:chOff x="1006776" y="4074228"/>
            <a:chExt cx="9821645" cy="933261"/>
          </a:xfrm>
        </p:grpSpPr>
        <p:graphicFrame>
          <p:nvGraphicFramePr>
            <p:cNvPr id="32773" name="Object 27"/>
            <p:cNvGraphicFramePr>
              <a:graphicFrameLocks noChangeAspect="1"/>
            </p:cNvGraphicFramePr>
            <p:nvPr/>
          </p:nvGraphicFramePr>
          <p:xfrm>
            <a:off x="1006776" y="4074228"/>
            <a:ext cx="9821645" cy="933261"/>
          </p:xfrm>
          <a:graphic>
            <a:graphicData uri="http://schemas.openxmlformats.org/presentationml/2006/ole">
              <mc:AlternateContent xmlns:mc="http://schemas.openxmlformats.org/markup-compatibility/2006">
                <mc:Choice xmlns:v="urn:schemas-microsoft-com:vml" Requires="v">
                  <p:oleObj name="Equation" r:id="rId12" imgW="5410080" imgH="469800" progId="Equation.DSMT4">
                    <p:embed/>
                  </p:oleObj>
                </mc:Choice>
                <mc:Fallback>
                  <p:oleObj name="Equation" r:id="rId12" imgW="5410080" imgH="469800" progId="Equation.DSMT4">
                    <p:embed/>
                    <p:pic>
                      <p:nvPicPr>
                        <p:cNvPr id="32773" name="Object 27"/>
                        <p:cNvPicPr>
                          <a:picLocks noChangeAspect="1" noChangeArrowheads="1"/>
                        </p:cNvPicPr>
                        <p:nvPr/>
                      </p:nvPicPr>
                      <p:blipFill>
                        <a:blip r:embed="rId13"/>
                        <a:srcRect/>
                        <a:stretch>
                          <a:fillRect/>
                        </a:stretch>
                      </p:blipFill>
                      <p:spPr bwMode="auto">
                        <a:xfrm>
                          <a:off x="1006776" y="4074228"/>
                          <a:ext cx="9821645" cy="933261"/>
                        </a:xfrm>
                        <a:prstGeom prst="rect">
                          <a:avLst/>
                        </a:prstGeom>
                        <a:noFill/>
                      </p:spPr>
                    </p:pic>
                  </p:oleObj>
                </mc:Fallback>
              </mc:AlternateContent>
            </a:graphicData>
          </a:graphic>
        </p:graphicFrame>
        <p:sp>
          <p:nvSpPr>
            <p:cNvPr id="32779" name="Line 33"/>
            <p:cNvSpPr>
              <a:spLocks noChangeShapeType="1"/>
            </p:cNvSpPr>
            <p:nvPr/>
          </p:nvSpPr>
          <p:spPr bwMode="auto">
            <a:xfrm>
              <a:off x="3160029" y="4539115"/>
              <a:ext cx="381000" cy="0"/>
            </a:xfrm>
            <a:prstGeom prst="line">
              <a:avLst/>
            </a:prstGeom>
            <a:noFill/>
            <a:ln w="57150" cap="rnd">
              <a:solidFill>
                <a:srgbClr val="DA392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aphicFrame>
        <p:nvGraphicFramePr>
          <p:cNvPr id="17" name="Object 1024"/>
          <p:cNvGraphicFramePr>
            <a:graphicFrameLocks noChangeAspect="1"/>
          </p:cNvGraphicFramePr>
          <p:nvPr/>
        </p:nvGraphicFramePr>
        <p:xfrm>
          <a:off x="6351837" y="4612050"/>
          <a:ext cx="1947466" cy="402924"/>
        </p:xfrm>
        <a:graphic>
          <a:graphicData uri="http://schemas.openxmlformats.org/presentationml/2006/ole">
            <mc:AlternateContent xmlns:mc="http://schemas.openxmlformats.org/markup-compatibility/2006">
              <mc:Choice xmlns:v="urn:schemas-microsoft-com:vml" Requires="v">
                <p:oleObj name="Equation" r:id="rId14" imgW="1104840" imgH="228600" progId="Equation.DSMT4">
                  <p:embed/>
                </p:oleObj>
              </mc:Choice>
              <mc:Fallback>
                <p:oleObj name="Equation" r:id="rId14" imgW="1104840" imgH="228600" progId="Equation.DSMT4">
                  <p:embed/>
                  <p:pic>
                    <p:nvPicPr>
                      <p:cNvPr id="17" name="Object 1024"/>
                      <p:cNvPicPr>
                        <a:picLocks noChangeAspect="1" noChangeArrowheads="1"/>
                      </p:cNvPicPr>
                      <p:nvPr/>
                    </p:nvPicPr>
                    <p:blipFill>
                      <a:blip r:embed="rId15"/>
                      <a:srcRect/>
                      <a:stretch>
                        <a:fillRect/>
                      </a:stretch>
                    </p:blipFill>
                    <p:spPr bwMode="auto">
                      <a:xfrm>
                        <a:off x="6351837" y="4612050"/>
                        <a:ext cx="1947466" cy="402924"/>
                      </a:xfrm>
                      <a:prstGeom prst="rect">
                        <a:avLst/>
                      </a:prstGeom>
                      <a:noFill/>
                    </p:spPr>
                  </p:pic>
                </p:oleObj>
              </mc:Fallback>
            </mc:AlternateContent>
          </a:graphicData>
        </a:graphic>
      </p:graphicFrame>
      <p:graphicFrame>
        <p:nvGraphicFramePr>
          <p:cNvPr id="18" name="Object 1025"/>
          <p:cNvGraphicFramePr>
            <a:graphicFrameLocks noChangeAspect="1"/>
          </p:cNvGraphicFramePr>
          <p:nvPr/>
        </p:nvGraphicFramePr>
        <p:xfrm>
          <a:off x="1239773" y="5521777"/>
          <a:ext cx="4519530" cy="435035"/>
        </p:xfrm>
        <a:graphic>
          <a:graphicData uri="http://schemas.openxmlformats.org/presentationml/2006/ole">
            <mc:AlternateContent xmlns:mc="http://schemas.openxmlformats.org/markup-compatibility/2006">
              <mc:Choice xmlns:v="urn:schemas-microsoft-com:vml" Requires="v">
                <p:oleObj name="Equation" r:id="rId16" imgW="2374560" imgH="228600" progId="Equation.DSMT4">
                  <p:embed/>
                </p:oleObj>
              </mc:Choice>
              <mc:Fallback>
                <p:oleObj name="Equation" r:id="rId16" imgW="2374560" imgH="228600" progId="Equation.DSMT4">
                  <p:embed/>
                  <p:pic>
                    <p:nvPicPr>
                      <p:cNvPr id="18" name="Object 1025"/>
                      <p:cNvPicPr>
                        <a:picLocks noChangeAspect="1" noChangeArrowheads="1"/>
                      </p:cNvPicPr>
                      <p:nvPr/>
                    </p:nvPicPr>
                    <p:blipFill>
                      <a:blip r:embed="rId17"/>
                      <a:srcRect/>
                      <a:stretch>
                        <a:fillRect/>
                      </a:stretch>
                    </p:blipFill>
                    <p:spPr bwMode="auto">
                      <a:xfrm>
                        <a:off x="1239773" y="5521777"/>
                        <a:ext cx="4519530" cy="435035"/>
                      </a:xfrm>
                      <a:prstGeom prst="rect">
                        <a:avLst/>
                      </a:prstGeom>
                      <a:noFill/>
                    </p:spPr>
                  </p:pic>
                </p:oleObj>
              </mc:Fallback>
            </mc:AlternateContent>
          </a:graphicData>
        </a:graphic>
      </p:graphicFrame>
      <p:graphicFrame>
        <p:nvGraphicFramePr>
          <p:cNvPr id="19" name="Object 1026"/>
          <p:cNvGraphicFramePr>
            <a:graphicFrameLocks noChangeAspect="1"/>
          </p:cNvGraphicFramePr>
          <p:nvPr/>
        </p:nvGraphicFramePr>
        <p:xfrm>
          <a:off x="1138573" y="3386199"/>
          <a:ext cx="5778328" cy="819150"/>
        </p:xfrm>
        <a:graphic>
          <a:graphicData uri="http://schemas.openxmlformats.org/presentationml/2006/ole">
            <mc:AlternateContent xmlns:mc="http://schemas.openxmlformats.org/markup-compatibility/2006">
              <mc:Choice xmlns:v="urn:schemas-microsoft-com:vml" Requires="v">
                <p:oleObj name="Equation" r:id="rId18" imgW="3314520" imgH="469800" progId="Equation.DSMT4">
                  <p:embed/>
                </p:oleObj>
              </mc:Choice>
              <mc:Fallback>
                <p:oleObj name="Equation" r:id="rId18" imgW="3314520" imgH="469800" progId="Equation.DSMT4">
                  <p:embed/>
                  <p:pic>
                    <p:nvPicPr>
                      <p:cNvPr id="19" name="Object 1026"/>
                      <p:cNvPicPr>
                        <a:picLocks noChangeAspect="1" noChangeArrowheads="1"/>
                      </p:cNvPicPr>
                      <p:nvPr/>
                    </p:nvPicPr>
                    <p:blipFill>
                      <a:blip r:embed="rId19"/>
                      <a:srcRect/>
                      <a:stretch>
                        <a:fillRect/>
                      </a:stretch>
                    </p:blipFill>
                    <p:spPr bwMode="auto">
                      <a:xfrm>
                        <a:off x="1138573" y="3386199"/>
                        <a:ext cx="5778328" cy="819150"/>
                      </a:xfrm>
                      <a:prstGeom prst="rect">
                        <a:avLst/>
                      </a:prstGeom>
                      <a:noFill/>
                    </p:spPr>
                  </p:pic>
                </p:oleObj>
              </mc:Fallback>
            </mc:AlternateContent>
          </a:graphicData>
        </a:graphic>
      </p:graphicFrame>
      <p:grpSp>
        <p:nvGrpSpPr>
          <p:cNvPr id="20" name="Group 5"/>
          <p:cNvGrpSpPr>
            <a:grpSpLocks/>
          </p:cNvGrpSpPr>
          <p:nvPr/>
        </p:nvGrpSpPr>
        <p:grpSpPr bwMode="auto">
          <a:xfrm>
            <a:off x="2936728" y="4340380"/>
            <a:ext cx="2857500" cy="895350"/>
            <a:chOff x="1038" y="1268"/>
            <a:chExt cx="1800" cy="564"/>
          </a:xfrm>
        </p:grpSpPr>
        <p:graphicFrame>
          <p:nvGraphicFramePr>
            <p:cNvPr id="21" name="Object 1031"/>
            <p:cNvGraphicFramePr>
              <a:graphicFrameLocks noChangeAspect="1"/>
            </p:cNvGraphicFramePr>
            <p:nvPr/>
          </p:nvGraphicFramePr>
          <p:xfrm>
            <a:off x="1038" y="1268"/>
            <a:ext cx="1800" cy="564"/>
          </p:xfrm>
          <a:graphic>
            <a:graphicData uri="http://schemas.openxmlformats.org/presentationml/2006/ole">
              <mc:AlternateContent xmlns:mc="http://schemas.openxmlformats.org/markup-compatibility/2006">
                <mc:Choice xmlns:v="urn:schemas-microsoft-com:vml" Requires="v">
                  <p:oleObj name="Equation" r:id="rId20" imgW="1498320" imgH="469800" progId="Equation.DSMT4">
                    <p:embed/>
                  </p:oleObj>
                </mc:Choice>
                <mc:Fallback>
                  <p:oleObj name="Equation" r:id="rId20" imgW="1498320" imgH="469800" progId="Equation.DSMT4">
                    <p:embed/>
                    <p:pic>
                      <p:nvPicPr>
                        <p:cNvPr id="21" name="Object 1031"/>
                        <p:cNvPicPr>
                          <a:picLocks noChangeAspect="1" noChangeArrowheads="1"/>
                        </p:cNvPicPr>
                        <p:nvPr/>
                      </p:nvPicPr>
                      <p:blipFill>
                        <a:blip r:embed="rId21"/>
                        <a:srcRect/>
                        <a:stretch>
                          <a:fillRect/>
                        </a:stretch>
                      </p:blipFill>
                      <p:spPr bwMode="auto">
                        <a:xfrm>
                          <a:off x="1038" y="1268"/>
                          <a:ext cx="1800" cy="564"/>
                        </a:xfrm>
                        <a:prstGeom prst="rect">
                          <a:avLst/>
                        </a:prstGeom>
                        <a:noFill/>
                      </p:spPr>
                    </p:pic>
                  </p:oleObj>
                </mc:Fallback>
              </mc:AlternateContent>
            </a:graphicData>
          </a:graphic>
        </p:graphicFrame>
        <p:sp>
          <p:nvSpPr>
            <p:cNvPr id="22" name="Freeform 7"/>
            <p:cNvSpPr>
              <a:spLocks/>
            </p:cNvSpPr>
            <p:nvPr/>
          </p:nvSpPr>
          <p:spPr bwMode="auto">
            <a:xfrm rot="374069">
              <a:off x="1572" y="1546"/>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000">
                <a:latin typeface="+mn-ea"/>
              </a:endParaRPr>
            </a:p>
          </p:txBody>
        </p:sp>
        <p:sp>
          <p:nvSpPr>
            <p:cNvPr id="23" name="Text Box 8"/>
            <p:cNvSpPr txBox="1">
              <a:spLocks noChangeArrowheads="1"/>
            </p:cNvSpPr>
            <p:nvPr/>
          </p:nvSpPr>
          <p:spPr bwMode="auto">
            <a:xfrm>
              <a:off x="1636" y="1309"/>
              <a:ext cx="8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1400" dirty="0">
                  <a:latin typeface="+mn-ea"/>
                  <a:ea typeface="+mn-ea"/>
                </a:rPr>
                <a:t>列变换</a:t>
              </a:r>
            </a:p>
          </p:txBody>
        </p:sp>
      </p:grpSp>
      <p:sp>
        <p:nvSpPr>
          <p:cNvPr id="24" name="Rectangle 9"/>
          <p:cNvSpPr>
            <a:spLocks noChangeArrowheads="1"/>
          </p:cNvSpPr>
          <p:nvPr/>
        </p:nvSpPr>
        <p:spPr bwMode="auto">
          <a:xfrm>
            <a:off x="4921103" y="4753130"/>
            <a:ext cx="838200" cy="457200"/>
          </a:xfrm>
          <a:prstGeom prst="rect">
            <a:avLst/>
          </a:prstGeom>
          <a:noFill/>
          <a:ln w="19050">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grpSp>
        <p:nvGrpSpPr>
          <p:cNvPr id="25" name="Group 10"/>
          <p:cNvGrpSpPr>
            <a:grpSpLocks/>
          </p:cNvGrpSpPr>
          <p:nvPr/>
        </p:nvGrpSpPr>
        <p:grpSpPr bwMode="auto">
          <a:xfrm>
            <a:off x="5986338" y="5496844"/>
            <a:ext cx="4294188" cy="544513"/>
            <a:chOff x="1738" y="2567"/>
            <a:chExt cx="2705" cy="343"/>
          </a:xfrm>
        </p:grpSpPr>
        <p:graphicFrame>
          <p:nvGraphicFramePr>
            <p:cNvPr id="26" name="Object 1030"/>
            <p:cNvGraphicFramePr>
              <a:graphicFrameLocks noChangeAspect="1"/>
            </p:cNvGraphicFramePr>
            <p:nvPr/>
          </p:nvGraphicFramePr>
          <p:xfrm>
            <a:off x="1738" y="2611"/>
            <a:ext cx="2705" cy="299"/>
          </p:xfrm>
          <a:graphic>
            <a:graphicData uri="http://schemas.openxmlformats.org/presentationml/2006/ole">
              <mc:AlternateContent xmlns:mc="http://schemas.openxmlformats.org/markup-compatibility/2006">
                <mc:Choice xmlns:v="urn:schemas-microsoft-com:vml" Requires="v">
                  <p:oleObj name="Equation" r:id="rId22" imgW="2070000" imgH="228600" progId="Equation.DSMT4">
                    <p:embed/>
                  </p:oleObj>
                </mc:Choice>
                <mc:Fallback>
                  <p:oleObj name="Equation" r:id="rId22" imgW="2070000" imgH="228600" progId="Equation.DSMT4">
                    <p:embed/>
                    <p:pic>
                      <p:nvPicPr>
                        <p:cNvPr id="26" name="Object 1030"/>
                        <p:cNvPicPr>
                          <a:picLocks noChangeAspect="1" noChangeArrowheads="1"/>
                        </p:cNvPicPr>
                        <p:nvPr/>
                      </p:nvPicPr>
                      <p:blipFill>
                        <a:blip r:embed="rId23"/>
                        <a:srcRect/>
                        <a:stretch>
                          <a:fillRect/>
                        </a:stretch>
                      </p:blipFill>
                      <p:spPr bwMode="auto">
                        <a:xfrm>
                          <a:off x="1738" y="2611"/>
                          <a:ext cx="2705" cy="299"/>
                        </a:xfrm>
                        <a:prstGeom prst="rect">
                          <a:avLst/>
                        </a:prstGeom>
                        <a:noFill/>
                      </p:spPr>
                    </p:pic>
                  </p:oleObj>
                </mc:Fallback>
              </mc:AlternateContent>
            </a:graphicData>
          </a:graphic>
        </p:graphicFrame>
        <p:sp>
          <p:nvSpPr>
            <p:cNvPr id="27" name="Text Box 12"/>
            <p:cNvSpPr txBox="1">
              <a:spLocks noChangeArrowheads="1"/>
            </p:cNvSpPr>
            <p:nvPr/>
          </p:nvSpPr>
          <p:spPr bwMode="auto">
            <a:xfrm>
              <a:off x="2579" y="2567"/>
              <a:ext cx="8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1400" dirty="0">
                  <a:latin typeface="+mn-ea"/>
                  <a:ea typeface="+mn-ea"/>
                </a:rPr>
                <a:t>行变换</a:t>
              </a:r>
            </a:p>
          </p:txBody>
        </p:sp>
        <p:sp>
          <p:nvSpPr>
            <p:cNvPr id="28" name="Freeform 13"/>
            <p:cNvSpPr>
              <a:spLocks/>
            </p:cNvSpPr>
            <p:nvPr/>
          </p:nvSpPr>
          <p:spPr bwMode="auto">
            <a:xfrm rot="374069">
              <a:off x="2554" y="2788"/>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000">
                <a:latin typeface="+mn-ea"/>
              </a:endParaRPr>
            </a:p>
          </p:txBody>
        </p:sp>
      </p:grpSp>
      <p:sp>
        <p:nvSpPr>
          <p:cNvPr id="29" name="Rectangle 14"/>
          <p:cNvSpPr>
            <a:spLocks noChangeArrowheads="1"/>
          </p:cNvSpPr>
          <p:nvPr/>
        </p:nvSpPr>
        <p:spPr bwMode="auto">
          <a:xfrm>
            <a:off x="8802563" y="5587328"/>
            <a:ext cx="1435100" cy="457200"/>
          </a:xfrm>
          <a:prstGeom prst="rect">
            <a:avLst/>
          </a:prstGeom>
          <a:noFill/>
          <a:ln w="19050">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graphicFrame>
        <p:nvGraphicFramePr>
          <p:cNvPr id="30" name="Object 1027"/>
          <p:cNvGraphicFramePr>
            <a:graphicFrameLocks noChangeAspect="1"/>
          </p:cNvGraphicFramePr>
          <p:nvPr/>
        </p:nvGraphicFramePr>
        <p:xfrm>
          <a:off x="2784833" y="6204870"/>
          <a:ext cx="2617727" cy="406199"/>
        </p:xfrm>
        <a:graphic>
          <a:graphicData uri="http://schemas.openxmlformats.org/presentationml/2006/ole">
            <mc:AlternateContent xmlns:mc="http://schemas.openxmlformats.org/markup-compatibility/2006">
              <mc:Choice xmlns:v="urn:schemas-microsoft-com:vml" Requires="v">
                <p:oleObj name="Equation" r:id="rId24" imgW="1473120" imgH="228600" progId="Equation.DSMT4">
                  <p:embed/>
                </p:oleObj>
              </mc:Choice>
              <mc:Fallback>
                <p:oleObj name="Equation" r:id="rId24" imgW="1473120" imgH="228600" progId="Equation.DSMT4">
                  <p:embed/>
                  <p:pic>
                    <p:nvPicPr>
                      <p:cNvPr id="30" name="Object 1027"/>
                      <p:cNvPicPr>
                        <a:picLocks noChangeAspect="1" noChangeArrowheads="1"/>
                      </p:cNvPicPr>
                      <p:nvPr/>
                    </p:nvPicPr>
                    <p:blipFill>
                      <a:blip r:embed="rId25"/>
                      <a:srcRect/>
                      <a:stretch>
                        <a:fillRect/>
                      </a:stretch>
                    </p:blipFill>
                    <p:spPr bwMode="auto">
                      <a:xfrm>
                        <a:off x="2784833" y="6204870"/>
                        <a:ext cx="2617727" cy="406199"/>
                      </a:xfrm>
                      <a:prstGeom prst="rect">
                        <a:avLst/>
                      </a:prstGeom>
                      <a:noFill/>
                    </p:spPr>
                  </p:pic>
                </p:oleObj>
              </mc:Fallback>
            </mc:AlternateContent>
          </a:graphicData>
        </a:graphic>
      </p:graphicFrame>
      <p:graphicFrame>
        <p:nvGraphicFramePr>
          <p:cNvPr id="31" name="Object 1028"/>
          <p:cNvGraphicFramePr>
            <a:graphicFrameLocks noChangeAspect="1"/>
          </p:cNvGraphicFramePr>
          <p:nvPr/>
        </p:nvGraphicFramePr>
        <p:xfrm>
          <a:off x="5320623" y="6204870"/>
          <a:ext cx="1331430" cy="406199"/>
        </p:xfrm>
        <a:graphic>
          <a:graphicData uri="http://schemas.openxmlformats.org/presentationml/2006/ole">
            <mc:AlternateContent xmlns:mc="http://schemas.openxmlformats.org/markup-compatibility/2006">
              <mc:Choice xmlns:v="urn:schemas-microsoft-com:vml" Requires="v">
                <p:oleObj name="Equation" r:id="rId26" imgW="749160" imgH="228600" progId="Equation.DSMT4">
                  <p:embed/>
                </p:oleObj>
              </mc:Choice>
              <mc:Fallback>
                <p:oleObj name="Equation" r:id="rId26" imgW="749160" imgH="228600" progId="Equation.DSMT4">
                  <p:embed/>
                  <p:pic>
                    <p:nvPicPr>
                      <p:cNvPr id="31" name="Object 1028"/>
                      <p:cNvPicPr>
                        <a:picLocks noChangeAspect="1" noChangeArrowheads="1"/>
                      </p:cNvPicPr>
                      <p:nvPr/>
                    </p:nvPicPr>
                    <p:blipFill>
                      <a:blip r:embed="rId27"/>
                      <a:srcRect/>
                      <a:stretch>
                        <a:fillRect/>
                      </a:stretch>
                    </p:blipFill>
                    <p:spPr bwMode="auto">
                      <a:xfrm>
                        <a:off x="5320623" y="6204870"/>
                        <a:ext cx="1331430" cy="406199"/>
                      </a:xfrm>
                      <a:prstGeom prst="rect">
                        <a:avLst/>
                      </a:prstGeom>
                      <a:noFill/>
                    </p:spPr>
                  </p:pic>
                </p:oleObj>
              </mc:Fallback>
            </mc:AlternateContent>
          </a:graphicData>
        </a:graphic>
      </p:graphicFrame>
      <p:graphicFrame>
        <p:nvGraphicFramePr>
          <p:cNvPr id="32" name="Object 1029"/>
          <p:cNvGraphicFramePr>
            <a:graphicFrameLocks noChangeAspect="1"/>
          </p:cNvGraphicFramePr>
          <p:nvPr/>
        </p:nvGraphicFramePr>
        <p:xfrm>
          <a:off x="6802945" y="6227437"/>
          <a:ext cx="1466828" cy="383632"/>
        </p:xfrm>
        <a:graphic>
          <a:graphicData uri="http://schemas.openxmlformats.org/presentationml/2006/ole">
            <mc:AlternateContent xmlns:mc="http://schemas.openxmlformats.org/markup-compatibility/2006">
              <mc:Choice xmlns:v="urn:schemas-microsoft-com:vml" Requires="v">
                <p:oleObj name="Equation" r:id="rId28" imgW="825480" imgH="215640" progId="Equation.DSMT4">
                  <p:embed/>
                </p:oleObj>
              </mc:Choice>
              <mc:Fallback>
                <p:oleObj name="Equation" r:id="rId28" imgW="825480" imgH="215640" progId="Equation.DSMT4">
                  <p:embed/>
                  <p:pic>
                    <p:nvPicPr>
                      <p:cNvPr id="32" name="Object 1029"/>
                      <p:cNvPicPr>
                        <a:picLocks noChangeAspect="1" noChangeArrowheads="1"/>
                      </p:cNvPicPr>
                      <p:nvPr/>
                    </p:nvPicPr>
                    <p:blipFill>
                      <a:blip r:embed="rId29"/>
                      <a:srcRect/>
                      <a:stretch>
                        <a:fillRect/>
                      </a:stretch>
                    </p:blipFill>
                    <p:spPr bwMode="auto">
                      <a:xfrm>
                        <a:off x="6802945" y="6227437"/>
                        <a:ext cx="1466828" cy="383632"/>
                      </a:xfrm>
                      <a:prstGeom prst="rect">
                        <a:avLst/>
                      </a:prstGeom>
                      <a:noFill/>
                    </p:spPr>
                  </p:pic>
                </p:oleObj>
              </mc:Fallback>
            </mc:AlternateContent>
          </a:graphicData>
        </a:graphic>
      </p:graphicFrame>
    </p:spTree>
    <p:extLst>
      <p:ext uri="{BB962C8B-B14F-4D97-AF65-F5344CB8AC3E}">
        <p14:creationId xmlns:p14="http://schemas.microsoft.com/office/powerpoint/2010/main" val="3203559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2"/>
          <p:cNvGraphicFramePr>
            <a:graphicFrameLocks noChangeAspect="1"/>
          </p:cNvGraphicFramePr>
          <p:nvPr/>
        </p:nvGraphicFramePr>
        <p:xfrm>
          <a:off x="2263541" y="856763"/>
          <a:ext cx="7642979" cy="1713082"/>
        </p:xfrm>
        <a:graphic>
          <a:graphicData uri="http://schemas.openxmlformats.org/presentationml/2006/ole">
            <mc:AlternateContent xmlns:mc="http://schemas.openxmlformats.org/markup-compatibility/2006">
              <mc:Choice xmlns:v="urn:schemas-microsoft-com:vml" Requires="v">
                <p:oleObj name="Equation" r:id="rId2" imgW="5155920" imgH="1155600" progId="Equation.DSMT4">
                  <p:embed/>
                </p:oleObj>
              </mc:Choice>
              <mc:Fallback>
                <p:oleObj name="Equation" r:id="rId2" imgW="5155920" imgH="1155600" progId="Equation.DSMT4">
                  <p:embed/>
                  <p:pic>
                    <p:nvPicPr>
                      <p:cNvPr id="34818" name="Object 2"/>
                      <p:cNvPicPr>
                        <a:picLocks noChangeAspect="1" noChangeArrowheads="1"/>
                      </p:cNvPicPr>
                      <p:nvPr/>
                    </p:nvPicPr>
                    <p:blipFill>
                      <a:blip r:embed="rId3"/>
                      <a:srcRect/>
                      <a:stretch>
                        <a:fillRect/>
                      </a:stretch>
                    </p:blipFill>
                    <p:spPr bwMode="auto">
                      <a:xfrm>
                        <a:off x="2263541" y="856763"/>
                        <a:ext cx="7642979" cy="1713082"/>
                      </a:xfrm>
                      <a:prstGeom prst="rect">
                        <a:avLst/>
                      </a:prstGeom>
                      <a:noFill/>
                    </p:spPr>
                  </p:pic>
                </p:oleObj>
              </mc:Fallback>
            </mc:AlternateContent>
          </a:graphicData>
        </a:graphic>
      </p:graphicFrame>
      <p:sp>
        <p:nvSpPr>
          <p:cNvPr id="258051" name="Text Box 3"/>
          <p:cNvSpPr txBox="1">
            <a:spLocks noChangeArrowheads="1"/>
          </p:cNvSpPr>
          <p:nvPr/>
        </p:nvSpPr>
        <p:spPr bwMode="auto">
          <a:xfrm>
            <a:off x="1022684" y="2660577"/>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solidFill>
                  <a:srgbClr val="0000FF"/>
                </a:solidFill>
                <a:latin typeface="+mn-ea"/>
                <a:ea typeface="+mn-ea"/>
              </a:rPr>
              <a:t>解</a:t>
            </a:r>
          </a:p>
        </p:txBody>
      </p:sp>
      <p:sp>
        <p:nvSpPr>
          <p:cNvPr id="34823" name="Text Box 4"/>
          <p:cNvSpPr txBox="1">
            <a:spLocks noChangeArrowheads="1"/>
          </p:cNvSpPr>
          <p:nvPr/>
        </p:nvSpPr>
        <p:spPr bwMode="auto">
          <a:xfrm>
            <a:off x="904775" y="1502388"/>
            <a:ext cx="13587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solidFill>
                  <a:srgbClr val="0000FF"/>
                </a:solidFill>
                <a:latin typeface="+mn-ea"/>
                <a:ea typeface="+mn-ea"/>
              </a:rPr>
              <a:t>例</a:t>
            </a:r>
            <a:r>
              <a:rPr lang="en-US" altLang="zh-CN" sz="2000" dirty="0">
                <a:solidFill>
                  <a:srgbClr val="0000FF"/>
                </a:solidFill>
                <a:latin typeface="+mn-ea"/>
                <a:ea typeface="+mn-ea"/>
              </a:rPr>
              <a:t>1.11.8</a:t>
            </a:r>
          </a:p>
        </p:txBody>
      </p:sp>
      <p:graphicFrame>
        <p:nvGraphicFramePr>
          <p:cNvPr id="258053" name="Object 5"/>
          <p:cNvGraphicFramePr>
            <a:graphicFrameLocks noChangeAspect="1"/>
          </p:cNvGraphicFramePr>
          <p:nvPr/>
        </p:nvGraphicFramePr>
        <p:xfrm>
          <a:off x="2468676" y="2625226"/>
          <a:ext cx="1306383" cy="435461"/>
        </p:xfrm>
        <a:graphic>
          <a:graphicData uri="http://schemas.openxmlformats.org/presentationml/2006/ole">
            <mc:AlternateContent xmlns:mc="http://schemas.openxmlformats.org/markup-compatibility/2006">
              <mc:Choice xmlns:v="urn:schemas-microsoft-com:vml" Requires="v">
                <p:oleObj name="Equation" r:id="rId4" imgW="723600" imgH="241200" progId="Equation.DSMT4">
                  <p:embed/>
                </p:oleObj>
              </mc:Choice>
              <mc:Fallback>
                <p:oleObj name="Equation" r:id="rId4" imgW="723600" imgH="241200" progId="Equation.DSMT4">
                  <p:embed/>
                  <p:pic>
                    <p:nvPicPr>
                      <p:cNvPr id="258053" name="Object 5"/>
                      <p:cNvPicPr>
                        <a:picLocks noChangeAspect="1" noChangeArrowheads="1"/>
                      </p:cNvPicPr>
                      <p:nvPr/>
                    </p:nvPicPr>
                    <p:blipFill>
                      <a:blip r:embed="rId5"/>
                      <a:srcRect/>
                      <a:stretch>
                        <a:fillRect/>
                      </a:stretch>
                    </p:blipFill>
                    <p:spPr bwMode="auto">
                      <a:xfrm>
                        <a:off x="2468676" y="2625226"/>
                        <a:ext cx="1306383" cy="435461"/>
                      </a:xfrm>
                      <a:prstGeom prst="rect">
                        <a:avLst/>
                      </a:prstGeom>
                      <a:noFill/>
                    </p:spPr>
                  </p:pic>
                </p:oleObj>
              </mc:Fallback>
            </mc:AlternateContent>
          </a:graphicData>
        </a:graphic>
      </p:graphicFrame>
      <p:graphicFrame>
        <p:nvGraphicFramePr>
          <p:cNvPr id="258054" name="Object 6"/>
          <p:cNvGraphicFramePr>
            <a:graphicFrameLocks noChangeAspect="1"/>
          </p:cNvGraphicFramePr>
          <p:nvPr/>
        </p:nvGraphicFramePr>
        <p:xfrm>
          <a:off x="4587835" y="2639650"/>
          <a:ext cx="962598" cy="389623"/>
        </p:xfrm>
        <a:graphic>
          <a:graphicData uri="http://schemas.openxmlformats.org/presentationml/2006/ole">
            <mc:AlternateContent xmlns:mc="http://schemas.openxmlformats.org/markup-compatibility/2006">
              <mc:Choice xmlns:v="urn:schemas-microsoft-com:vml" Requires="v">
                <p:oleObj name="Equation" r:id="rId6" imgW="533160" imgH="215640" progId="Equation.DSMT4">
                  <p:embed/>
                </p:oleObj>
              </mc:Choice>
              <mc:Fallback>
                <p:oleObj name="Equation" r:id="rId6" imgW="533160" imgH="215640" progId="Equation.DSMT4">
                  <p:embed/>
                  <p:pic>
                    <p:nvPicPr>
                      <p:cNvPr id="258054" name="Object 6"/>
                      <p:cNvPicPr>
                        <a:picLocks noChangeAspect="1" noChangeArrowheads="1"/>
                      </p:cNvPicPr>
                      <p:nvPr/>
                    </p:nvPicPr>
                    <p:blipFill>
                      <a:blip r:embed="rId7"/>
                      <a:srcRect/>
                      <a:stretch>
                        <a:fillRect/>
                      </a:stretch>
                    </p:blipFill>
                    <p:spPr bwMode="auto">
                      <a:xfrm>
                        <a:off x="4587835" y="2639650"/>
                        <a:ext cx="962598" cy="389623"/>
                      </a:xfrm>
                      <a:prstGeom prst="rect">
                        <a:avLst/>
                      </a:prstGeom>
                      <a:noFill/>
                    </p:spPr>
                  </p:pic>
                </p:oleObj>
              </mc:Fallback>
            </mc:AlternateContent>
          </a:graphicData>
        </a:graphic>
      </p:graphicFrame>
      <p:graphicFrame>
        <p:nvGraphicFramePr>
          <p:cNvPr id="258055" name="Object 7"/>
          <p:cNvGraphicFramePr>
            <a:graphicFrameLocks noChangeAspect="1"/>
          </p:cNvGraphicFramePr>
          <p:nvPr/>
        </p:nvGraphicFramePr>
        <p:xfrm>
          <a:off x="5550433" y="2593812"/>
          <a:ext cx="1741844" cy="435461"/>
        </p:xfrm>
        <a:graphic>
          <a:graphicData uri="http://schemas.openxmlformats.org/presentationml/2006/ole">
            <mc:AlternateContent xmlns:mc="http://schemas.openxmlformats.org/markup-compatibility/2006">
              <mc:Choice xmlns:v="urn:schemas-microsoft-com:vml" Requires="v">
                <p:oleObj name="Equation" r:id="rId8" imgW="965160" imgH="241200" progId="Equation.DSMT4">
                  <p:embed/>
                </p:oleObj>
              </mc:Choice>
              <mc:Fallback>
                <p:oleObj name="Equation" r:id="rId8" imgW="965160" imgH="241200" progId="Equation.DSMT4">
                  <p:embed/>
                  <p:pic>
                    <p:nvPicPr>
                      <p:cNvPr id="258055" name="Object 7"/>
                      <p:cNvPicPr>
                        <a:picLocks noChangeAspect="1" noChangeArrowheads="1"/>
                      </p:cNvPicPr>
                      <p:nvPr/>
                    </p:nvPicPr>
                    <p:blipFill>
                      <a:blip r:embed="rId9"/>
                      <a:srcRect/>
                      <a:stretch>
                        <a:fillRect/>
                      </a:stretch>
                    </p:blipFill>
                    <p:spPr bwMode="auto">
                      <a:xfrm>
                        <a:off x="5550433" y="2593812"/>
                        <a:ext cx="1741844" cy="435461"/>
                      </a:xfrm>
                      <a:prstGeom prst="rect">
                        <a:avLst/>
                      </a:prstGeom>
                      <a:noFill/>
                    </p:spPr>
                  </p:pic>
                </p:oleObj>
              </mc:Fallback>
            </mc:AlternateContent>
          </a:graphicData>
        </a:graphic>
      </p:graphicFrame>
      <p:sp>
        <p:nvSpPr>
          <p:cNvPr id="2" name="文本框 1"/>
          <p:cNvSpPr txBox="1"/>
          <p:nvPr/>
        </p:nvSpPr>
        <p:spPr>
          <a:xfrm>
            <a:off x="1771049" y="2660577"/>
            <a:ext cx="697627" cy="400110"/>
          </a:xfrm>
          <a:prstGeom prst="rect">
            <a:avLst/>
          </a:prstGeom>
          <a:noFill/>
        </p:spPr>
        <p:txBody>
          <a:bodyPr wrap="none" rtlCol="0">
            <a:spAutoFit/>
          </a:bodyPr>
          <a:lstStyle/>
          <a:p>
            <a:r>
              <a:rPr lang="zh-CN" altLang="en-US" sz="2000" b="1" dirty="0"/>
              <a:t>因为</a:t>
            </a:r>
          </a:p>
        </p:txBody>
      </p:sp>
      <p:sp>
        <p:nvSpPr>
          <p:cNvPr id="9" name="文本框 8"/>
          <p:cNvSpPr txBox="1"/>
          <p:nvPr/>
        </p:nvSpPr>
        <p:spPr>
          <a:xfrm>
            <a:off x="3887002" y="2639650"/>
            <a:ext cx="700833" cy="400110"/>
          </a:xfrm>
          <a:prstGeom prst="rect">
            <a:avLst/>
          </a:prstGeom>
          <a:noFill/>
        </p:spPr>
        <p:txBody>
          <a:bodyPr wrap="none" rtlCol="0">
            <a:spAutoFit/>
          </a:bodyPr>
          <a:lstStyle/>
          <a:p>
            <a:r>
              <a:rPr lang="zh-CN" altLang="en-US" sz="2000" b="1" dirty="0"/>
              <a:t>所以</a:t>
            </a:r>
          </a:p>
        </p:txBody>
      </p:sp>
      <p:graphicFrame>
        <p:nvGraphicFramePr>
          <p:cNvPr id="25" name="Object 5"/>
          <p:cNvGraphicFramePr>
            <a:graphicFrameLocks noChangeAspect="1"/>
          </p:cNvGraphicFramePr>
          <p:nvPr/>
        </p:nvGraphicFramePr>
        <p:xfrm>
          <a:off x="5430132" y="3128621"/>
          <a:ext cx="3174507" cy="1387933"/>
        </p:xfrm>
        <a:graphic>
          <a:graphicData uri="http://schemas.openxmlformats.org/presentationml/2006/ole">
            <mc:AlternateContent xmlns:mc="http://schemas.openxmlformats.org/markup-compatibility/2006">
              <mc:Choice xmlns:v="urn:schemas-microsoft-com:vml" Requires="v">
                <p:oleObj name="Equation" r:id="rId10" imgW="6654600" imgH="2857320" progId="Equation.3">
                  <p:embed/>
                </p:oleObj>
              </mc:Choice>
              <mc:Fallback>
                <p:oleObj name="Equation" r:id="rId10" imgW="6654600" imgH="2857320" progId="Equation.3">
                  <p:embed/>
                  <p:pic>
                    <p:nvPicPr>
                      <p:cNvPr id="2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0132" y="3128621"/>
                        <a:ext cx="3174507" cy="1387933"/>
                      </a:xfrm>
                      <a:prstGeom prst="rect">
                        <a:avLst/>
                      </a:prstGeom>
                      <a:noFill/>
                    </p:spPr>
                  </p:pic>
                </p:oleObj>
              </mc:Fallback>
            </mc:AlternateContent>
          </a:graphicData>
        </a:graphic>
      </p:graphicFrame>
      <p:sp>
        <p:nvSpPr>
          <p:cNvPr id="26" name="Rectangle 6"/>
          <p:cNvSpPr>
            <a:spLocks noChangeArrowheads="1"/>
          </p:cNvSpPr>
          <p:nvPr/>
        </p:nvSpPr>
        <p:spPr bwMode="auto">
          <a:xfrm>
            <a:off x="6948730" y="3128621"/>
            <a:ext cx="1549727" cy="1387933"/>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7" name="Line 7"/>
          <p:cNvSpPr>
            <a:spLocks noChangeShapeType="1"/>
          </p:cNvSpPr>
          <p:nvPr/>
        </p:nvSpPr>
        <p:spPr bwMode="auto">
          <a:xfrm>
            <a:off x="4522473" y="3843697"/>
            <a:ext cx="788469" cy="16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8" name="Object 2"/>
          <p:cNvGraphicFramePr>
            <a:graphicFrameLocks noChangeAspect="1"/>
          </p:cNvGraphicFramePr>
          <p:nvPr/>
        </p:nvGraphicFramePr>
        <p:xfrm>
          <a:off x="1455454" y="4728828"/>
          <a:ext cx="2293293" cy="1774832"/>
        </p:xfrm>
        <a:graphic>
          <a:graphicData uri="http://schemas.openxmlformats.org/presentationml/2006/ole">
            <mc:AlternateContent xmlns:mc="http://schemas.openxmlformats.org/markup-compatibility/2006">
              <mc:Choice xmlns:v="urn:schemas-microsoft-com:vml" Requires="v">
                <p:oleObj name="Equation" r:id="rId12" imgW="1866600" imgH="1333440" progId="Equation.DSMT4">
                  <p:embed/>
                </p:oleObj>
              </mc:Choice>
              <mc:Fallback>
                <p:oleObj name="Equation" r:id="rId12" imgW="1866600" imgH="1333440" progId="Equation.DSMT4">
                  <p:embed/>
                  <p:pic>
                    <p:nvPicPr>
                      <p:cNvPr id="28" name="Object 2"/>
                      <p:cNvPicPr>
                        <a:picLocks noChangeAspect="1" noChangeArrowheads="1"/>
                      </p:cNvPicPr>
                      <p:nvPr/>
                    </p:nvPicPr>
                    <p:blipFill>
                      <a:blip r:embed="rId13"/>
                      <a:srcRect/>
                      <a:stretch>
                        <a:fillRect/>
                      </a:stretch>
                    </p:blipFill>
                    <p:spPr bwMode="auto">
                      <a:xfrm>
                        <a:off x="1455454" y="4728828"/>
                        <a:ext cx="2293293" cy="1774832"/>
                      </a:xfrm>
                      <a:prstGeom prst="rect">
                        <a:avLst/>
                      </a:prstGeom>
                      <a:noFill/>
                    </p:spPr>
                  </p:pic>
                </p:oleObj>
              </mc:Fallback>
            </mc:AlternateContent>
          </a:graphicData>
        </a:graphic>
      </p:graphicFrame>
      <p:graphicFrame>
        <p:nvGraphicFramePr>
          <p:cNvPr id="29" name="Object 3"/>
          <p:cNvGraphicFramePr>
            <a:graphicFrameLocks noChangeAspect="1"/>
          </p:cNvGraphicFramePr>
          <p:nvPr/>
        </p:nvGraphicFramePr>
        <p:xfrm>
          <a:off x="4591274" y="5403408"/>
          <a:ext cx="1244351" cy="352175"/>
        </p:xfrm>
        <a:graphic>
          <a:graphicData uri="http://schemas.openxmlformats.org/presentationml/2006/ole">
            <mc:AlternateContent xmlns:mc="http://schemas.openxmlformats.org/markup-compatibility/2006">
              <mc:Choice xmlns:v="urn:schemas-microsoft-com:vml" Requires="v">
                <p:oleObj name="Equation" r:id="rId14" imgW="672840" imgH="190440" progId="Equation.DSMT4">
                  <p:embed/>
                </p:oleObj>
              </mc:Choice>
              <mc:Fallback>
                <p:oleObj name="Equation" r:id="rId14" imgW="672840" imgH="190440" progId="Equation.DSMT4">
                  <p:embed/>
                  <p:pic>
                    <p:nvPicPr>
                      <p:cNvPr id="29" name="Object 3"/>
                      <p:cNvPicPr>
                        <a:picLocks noChangeAspect="1" noChangeArrowheads="1"/>
                      </p:cNvPicPr>
                      <p:nvPr/>
                    </p:nvPicPr>
                    <p:blipFill>
                      <a:blip r:embed="rId15"/>
                      <a:srcRect/>
                      <a:stretch>
                        <a:fillRect/>
                      </a:stretch>
                    </p:blipFill>
                    <p:spPr bwMode="auto">
                      <a:xfrm>
                        <a:off x="4591274" y="5403408"/>
                        <a:ext cx="1244351" cy="352175"/>
                      </a:xfrm>
                      <a:prstGeom prst="rect">
                        <a:avLst/>
                      </a:prstGeom>
                      <a:noFill/>
                    </p:spPr>
                  </p:pic>
                </p:oleObj>
              </mc:Fallback>
            </mc:AlternateContent>
          </a:graphicData>
        </a:graphic>
      </p:graphicFrame>
      <p:graphicFrame>
        <p:nvGraphicFramePr>
          <p:cNvPr id="30" name="Object 4"/>
          <p:cNvGraphicFramePr>
            <a:graphicFrameLocks noChangeAspect="1"/>
          </p:cNvGraphicFramePr>
          <p:nvPr/>
        </p:nvGraphicFramePr>
        <p:xfrm>
          <a:off x="6791771" y="5203551"/>
          <a:ext cx="1136619" cy="811871"/>
        </p:xfrm>
        <a:graphic>
          <a:graphicData uri="http://schemas.openxmlformats.org/presentationml/2006/ole">
            <mc:AlternateContent xmlns:mc="http://schemas.openxmlformats.org/markup-compatibility/2006">
              <mc:Choice xmlns:v="urn:schemas-microsoft-com:vml" Requires="v">
                <p:oleObj name="Equation" r:id="rId16" imgW="622080" imgH="444240" progId="Equation.DSMT4">
                  <p:embed/>
                </p:oleObj>
              </mc:Choice>
              <mc:Fallback>
                <p:oleObj name="Equation" r:id="rId16" imgW="622080" imgH="444240" progId="Equation.DSMT4">
                  <p:embed/>
                  <p:pic>
                    <p:nvPicPr>
                      <p:cNvPr id="30" name="Object 4"/>
                      <p:cNvPicPr>
                        <a:picLocks noChangeAspect="1" noChangeArrowheads="1"/>
                      </p:cNvPicPr>
                      <p:nvPr/>
                    </p:nvPicPr>
                    <p:blipFill>
                      <a:blip r:embed="rId17"/>
                      <a:srcRect/>
                      <a:stretch>
                        <a:fillRect/>
                      </a:stretch>
                    </p:blipFill>
                    <p:spPr bwMode="auto">
                      <a:xfrm>
                        <a:off x="6791771" y="5203551"/>
                        <a:ext cx="1136619" cy="811871"/>
                      </a:xfrm>
                      <a:prstGeom prst="rect">
                        <a:avLst/>
                      </a:prstGeom>
                      <a:noFill/>
                    </p:spPr>
                  </p:pic>
                </p:oleObj>
              </mc:Fallback>
            </mc:AlternateContent>
          </a:graphicData>
        </a:graphic>
      </p:graphicFrame>
      <p:graphicFrame>
        <p:nvGraphicFramePr>
          <p:cNvPr id="31" name="Object 5"/>
          <p:cNvGraphicFramePr>
            <a:graphicFrameLocks noChangeAspect="1"/>
          </p:cNvGraphicFramePr>
          <p:nvPr/>
        </p:nvGraphicFramePr>
        <p:xfrm>
          <a:off x="7975755" y="5226545"/>
          <a:ext cx="3061913" cy="742282"/>
        </p:xfrm>
        <a:graphic>
          <a:graphicData uri="http://schemas.openxmlformats.org/presentationml/2006/ole">
            <mc:AlternateContent xmlns:mc="http://schemas.openxmlformats.org/markup-compatibility/2006">
              <mc:Choice xmlns:v="urn:schemas-microsoft-com:vml" Requires="v">
                <p:oleObj name="Equation" r:id="rId18" imgW="1676160" imgH="406080" progId="Equation.DSMT4">
                  <p:embed/>
                </p:oleObj>
              </mc:Choice>
              <mc:Fallback>
                <p:oleObj name="Equation" r:id="rId18" imgW="1676160" imgH="406080" progId="Equation.DSMT4">
                  <p:embed/>
                  <p:pic>
                    <p:nvPicPr>
                      <p:cNvPr id="31" name="Object 5"/>
                      <p:cNvPicPr>
                        <a:picLocks noChangeAspect="1" noChangeArrowheads="1"/>
                      </p:cNvPicPr>
                      <p:nvPr/>
                    </p:nvPicPr>
                    <p:blipFill>
                      <a:blip r:embed="rId19"/>
                      <a:srcRect/>
                      <a:stretch>
                        <a:fillRect/>
                      </a:stretch>
                    </p:blipFill>
                    <p:spPr bwMode="auto">
                      <a:xfrm>
                        <a:off x="7975755" y="5226545"/>
                        <a:ext cx="3061913" cy="742282"/>
                      </a:xfrm>
                      <a:prstGeom prst="rect">
                        <a:avLst/>
                      </a:prstGeom>
                      <a:noFill/>
                    </p:spPr>
                  </p:pic>
                </p:oleObj>
              </mc:Fallback>
            </mc:AlternateContent>
          </a:graphicData>
        </a:graphic>
      </p:graphicFrame>
      <p:sp>
        <p:nvSpPr>
          <p:cNvPr id="32" name="Line 6"/>
          <p:cNvSpPr>
            <a:spLocks noChangeShapeType="1"/>
          </p:cNvSpPr>
          <p:nvPr/>
        </p:nvSpPr>
        <p:spPr bwMode="auto">
          <a:xfrm>
            <a:off x="2081703" y="5117262"/>
            <a:ext cx="1597793" cy="1341215"/>
          </a:xfrm>
          <a:prstGeom prst="line">
            <a:avLst/>
          </a:prstGeom>
          <a:noFill/>
          <a:ln w="1270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7"/>
          <p:cNvSpPr>
            <a:spLocks noChangeShapeType="1"/>
          </p:cNvSpPr>
          <p:nvPr/>
        </p:nvSpPr>
        <p:spPr bwMode="auto">
          <a:xfrm>
            <a:off x="2290062" y="4906030"/>
            <a:ext cx="1389434" cy="1217126"/>
          </a:xfrm>
          <a:prstGeom prst="line">
            <a:avLst/>
          </a:prstGeom>
          <a:noFill/>
          <a:ln w="1270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文本框 33"/>
          <p:cNvSpPr txBox="1"/>
          <p:nvPr/>
        </p:nvSpPr>
        <p:spPr>
          <a:xfrm>
            <a:off x="3957106" y="5413895"/>
            <a:ext cx="697627" cy="400110"/>
          </a:xfrm>
          <a:prstGeom prst="rect">
            <a:avLst/>
          </a:prstGeom>
          <a:noFill/>
        </p:spPr>
        <p:txBody>
          <a:bodyPr wrap="none" rtlCol="0">
            <a:spAutoFit/>
          </a:bodyPr>
          <a:lstStyle/>
          <a:p>
            <a:r>
              <a:rPr lang="zh-CN" altLang="en-US" sz="2000" b="1" dirty="0"/>
              <a:t>因为</a:t>
            </a:r>
          </a:p>
        </p:txBody>
      </p:sp>
      <p:sp>
        <p:nvSpPr>
          <p:cNvPr id="35" name="文本框 34"/>
          <p:cNvSpPr txBox="1"/>
          <p:nvPr/>
        </p:nvSpPr>
        <p:spPr>
          <a:xfrm>
            <a:off x="6247897" y="5427835"/>
            <a:ext cx="700833" cy="400110"/>
          </a:xfrm>
          <a:prstGeom prst="rect">
            <a:avLst/>
          </a:prstGeom>
          <a:noFill/>
        </p:spPr>
        <p:txBody>
          <a:bodyPr wrap="none" rtlCol="0">
            <a:spAutoFit/>
          </a:bodyPr>
          <a:lstStyle/>
          <a:p>
            <a:r>
              <a:rPr lang="zh-CN" altLang="en-US" sz="2000" b="1" dirty="0"/>
              <a:t>所以</a:t>
            </a:r>
          </a:p>
        </p:txBody>
      </p:sp>
      <p:grpSp>
        <p:nvGrpSpPr>
          <p:cNvPr id="3" name="组合 2"/>
          <p:cNvGrpSpPr/>
          <p:nvPr/>
        </p:nvGrpSpPr>
        <p:grpSpPr>
          <a:xfrm>
            <a:off x="1187630" y="3118996"/>
            <a:ext cx="3224098" cy="1336019"/>
            <a:chOff x="1187630" y="3118996"/>
            <a:chExt cx="3224098" cy="1336019"/>
          </a:xfrm>
        </p:grpSpPr>
        <p:graphicFrame>
          <p:nvGraphicFramePr>
            <p:cNvPr id="23" name="Object 2"/>
            <p:cNvGraphicFramePr>
              <a:graphicFrameLocks noChangeAspect="1"/>
            </p:cNvGraphicFramePr>
            <p:nvPr/>
          </p:nvGraphicFramePr>
          <p:xfrm>
            <a:off x="1187630" y="3118996"/>
            <a:ext cx="3224098" cy="1336019"/>
          </p:xfrm>
          <a:graphic>
            <a:graphicData uri="http://schemas.openxmlformats.org/presentationml/2006/ole">
              <mc:AlternateContent xmlns:mc="http://schemas.openxmlformats.org/markup-compatibility/2006">
                <mc:Choice xmlns:v="urn:schemas-microsoft-com:vml" Requires="v">
                  <p:oleObj name="Equation" r:id="rId20" imgW="6730920" imgH="2577960" progId="Equation.3">
                    <p:embed/>
                  </p:oleObj>
                </mc:Choice>
                <mc:Fallback>
                  <p:oleObj name="Equation" r:id="rId20" imgW="6730920" imgH="2577960" progId="Equation.3">
                    <p:embed/>
                    <p:pic>
                      <p:nvPicPr>
                        <p:cNvPr id="23" name="Object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87630" y="3118996"/>
                          <a:ext cx="3224098" cy="1336019"/>
                        </a:xfrm>
                        <a:prstGeom prst="rect">
                          <a:avLst/>
                        </a:prstGeom>
                        <a:noFill/>
                      </p:spPr>
                    </p:pic>
                  </p:oleObj>
                </mc:Fallback>
              </mc:AlternateContent>
            </a:graphicData>
          </a:graphic>
        </p:graphicFrame>
        <p:sp>
          <p:nvSpPr>
            <p:cNvPr id="36" name="Line 7"/>
            <p:cNvSpPr>
              <a:spLocks noChangeShapeType="1"/>
            </p:cNvSpPr>
            <p:nvPr/>
          </p:nvSpPr>
          <p:spPr bwMode="auto">
            <a:xfrm flipH="1">
              <a:off x="3128211" y="3128621"/>
              <a:ext cx="20436" cy="1326394"/>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9051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0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0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8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p:bldP spid="2" grpId="0"/>
      <p:bldP spid="9" grpId="0"/>
      <p:bldP spid="26" grpId="0" animBg="1"/>
      <p:bldP spid="27" grpId="0" animBg="1"/>
      <p:bldP spid="32" grpId="0" animBg="1"/>
      <p:bldP spid="33" grpId="0" animBg="1"/>
      <p:bldP spid="34"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18538D50-5D67-4CAC-B2F9-EFE260693A9E}"/>
              </a:ext>
            </a:extLst>
          </p:cNvPr>
          <p:cNvSpPr txBox="1"/>
          <p:nvPr/>
        </p:nvSpPr>
        <p:spPr>
          <a:xfrm>
            <a:off x="731270" y="910580"/>
            <a:ext cx="4389370" cy="461665"/>
          </a:xfrm>
          <a:prstGeom prst="rect">
            <a:avLst/>
          </a:prstGeom>
          <a:noFill/>
        </p:spPr>
        <p:txBody>
          <a:bodyPr wrap="square">
            <a:spAutoFit/>
          </a:bodyPr>
          <a:lstStyle/>
          <a:p>
            <a:pPr eaLnBrk="1" hangingPunct="1">
              <a:defRPr/>
            </a:pPr>
            <a:r>
              <a:rPr lang="en-US" altLang="zh-CN" sz="2400" b="1" dirty="0">
                <a:solidFill>
                  <a:srgbClr val="0000FF"/>
                </a:solidFill>
                <a:latin typeface="+mn-ea"/>
              </a:rPr>
              <a:t>1.12.4 </a:t>
            </a:r>
            <a:r>
              <a:rPr lang="zh-CN" altLang="en-US" sz="2400" b="1" dirty="0">
                <a:solidFill>
                  <a:srgbClr val="0000FF"/>
                </a:solidFill>
                <a:latin typeface="+mn-ea"/>
              </a:rPr>
              <a:t>分块矩阵的初等变换</a:t>
            </a:r>
          </a:p>
        </p:txBody>
      </p:sp>
      <p:grpSp>
        <p:nvGrpSpPr>
          <p:cNvPr id="22" name="组合 21"/>
          <p:cNvGrpSpPr/>
          <p:nvPr/>
        </p:nvGrpSpPr>
        <p:grpSpPr>
          <a:xfrm>
            <a:off x="428319" y="1938230"/>
            <a:ext cx="8313461" cy="400110"/>
            <a:chOff x="457195" y="2163996"/>
            <a:chExt cx="8313461" cy="400110"/>
          </a:xfrm>
        </p:grpSpPr>
        <p:graphicFrame>
          <p:nvGraphicFramePr>
            <p:cNvPr id="4" name="对象 3"/>
            <p:cNvGraphicFramePr>
              <a:graphicFrameLocks noChangeAspect="1"/>
            </p:cNvGraphicFramePr>
            <p:nvPr/>
          </p:nvGraphicFramePr>
          <p:xfrm>
            <a:off x="3594684" y="2229266"/>
            <a:ext cx="281945" cy="291343"/>
          </p:xfrm>
          <a:graphic>
            <a:graphicData uri="http://schemas.openxmlformats.org/presentationml/2006/ole">
              <mc:AlternateContent xmlns:mc="http://schemas.openxmlformats.org/markup-compatibility/2006">
                <mc:Choice xmlns:v="urn:schemas-microsoft-com:vml" Requires="v">
                  <p:oleObj name="Equation" r:id="rId2" imgW="203024" imgH="164957" progId="Equation.DSMT4">
                    <p:embed/>
                  </p:oleObj>
                </mc:Choice>
                <mc:Fallback>
                  <p:oleObj name="Equation" r:id="rId2" imgW="203024" imgH="164957" progId="Equation.DSMT4">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684" y="2229266"/>
                          <a:ext cx="281945" cy="291343"/>
                        </a:xfrm>
                        <a:prstGeom prst="rect">
                          <a:avLst/>
                        </a:prstGeom>
                        <a:noFill/>
                      </p:spPr>
                    </p:pic>
                  </p:oleObj>
                </mc:Fallback>
              </mc:AlternateContent>
            </a:graphicData>
          </a:graphic>
        </p:graphicFrame>
        <p:sp>
          <p:nvSpPr>
            <p:cNvPr id="11" name="Rectangle 9"/>
            <p:cNvSpPr>
              <a:spLocks noChangeArrowheads="1"/>
            </p:cNvSpPr>
            <p:nvPr/>
          </p:nvSpPr>
          <p:spPr bwMode="auto">
            <a:xfrm>
              <a:off x="457195" y="2163996"/>
              <a:ext cx="32784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mn-ea"/>
                  <a:cs typeface="宋体" panose="02010600030101010101" pitchFamily="2" charset="-122"/>
                </a:rPr>
                <a:t>   </a:t>
              </a:r>
              <a:r>
                <a:rPr kumimoji="0" lang="zh-CN" altLang="en-US" sz="2000" b="1" i="0" u="none" strike="noStrike" cap="none" normalizeH="0" baseline="0" dirty="0">
                  <a:ln>
                    <a:noFill/>
                  </a:ln>
                  <a:solidFill>
                    <a:srgbClr val="0000FF"/>
                  </a:solidFill>
                  <a:effectLst/>
                  <a:latin typeface="+mn-ea"/>
                  <a:cs typeface="宋体" panose="02010600030101010101" pitchFamily="2" charset="-122"/>
                </a:rPr>
                <a:t>定义</a:t>
              </a:r>
              <a:r>
                <a:rPr kumimoji="0" lang="en-US" altLang="zh-CN" sz="2000" b="1" i="0" u="none" strike="noStrike" cap="none" normalizeH="0" baseline="0" dirty="0">
                  <a:ln>
                    <a:noFill/>
                  </a:ln>
                  <a:solidFill>
                    <a:srgbClr val="0000FF"/>
                  </a:solidFill>
                  <a:effectLst/>
                  <a:latin typeface="+mn-ea"/>
                  <a:cs typeface="宋体" panose="02010600030101010101" pitchFamily="2" charset="-122"/>
                </a:rPr>
                <a:t>1.12.1 </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下面三种对</a:t>
              </a:r>
              <a:endParaRPr kumimoji="0" lang="zh-CN" altLang="en-US" sz="2000" b="1" i="0" u="none" strike="noStrike" cap="none" normalizeH="0" baseline="0" dirty="0">
                <a:ln>
                  <a:noFill/>
                </a:ln>
                <a:solidFill>
                  <a:schemeClr val="tx1"/>
                </a:solidFill>
                <a:effectLst/>
                <a:latin typeface="+mn-ea"/>
              </a:endParaRPr>
            </a:p>
          </p:txBody>
        </p:sp>
        <p:sp>
          <p:nvSpPr>
            <p:cNvPr id="12" name="Rectangle 10"/>
            <p:cNvSpPr>
              <a:spLocks noChangeArrowheads="1"/>
            </p:cNvSpPr>
            <p:nvPr/>
          </p:nvSpPr>
          <p:spPr bwMode="auto">
            <a:xfrm>
              <a:off x="3809041" y="2163996"/>
              <a:ext cx="49616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00"/>
                  </a:solidFill>
                  <a:effectLst/>
                  <a:latin typeface="+mn-ea"/>
                  <a:cs typeface="宋体" panose="02010600030101010101" pitchFamily="2" charset="-122"/>
                </a:rPr>
                <a:t>所作的变换</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 </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统称为分块矩阵的初等变换</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a:t>
              </a:r>
              <a:endParaRPr kumimoji="0" lang="en-US" altLang="zh-CN" sz="2000" b="1" i="0" u="none" strike="noStrike" cap="none" normalizeH="0" baseline="0" dirty="0">
                <a:ln>
                  <a:noFill/>
                </a:ln>
                <a:solidFill>
                  <a:schemeClr val="tx1"/>
                </a:solidFill>
                <a:effectLst/>
                <a:latin typeface="+mn-ea"/>
              </a:endParaRPr>
            </a:p>
          </p:txBody>
        </p:sp>
      </p:grpSp>
      <p:grpSp>
        <p:nvGrpSpPr>
          <p:cNvPr id="20" name="组合 19"/>
          <p:cNvGrpSpPr/>
          <p:nvPr/>
        </p:nvGrpSpPr>
        <p:grpSpPr>
          <a:xfrm>
            <a:off x="941660" y="1192370"/>
            <a:ext cx="10895215" cy="881062"/>
            <a:chOff x="1193533" y="1191339"/>
            <a:chExt cx="10895215" cy="881062"/>
          </a:xfrm>
        </p:grpSpPr>
        <p:graphicFrame>
          <p:nvGraphicFramePr>
            <p:cNvPr id="3" name="对象 2"/>
            <p:cNvGraphicFramePr>
              <a:graphicFrameLocks noChangeAspect="1"/>
            </p:cNvGraphicFramePr>
            <p:nvPr/>
          </p:nvGraphicFramePr>
          <p:xfrm>
            <a:off x="9259526" y="1191339"/>
            <a:ext cx="1354138" cy="881062"/>
          </p:xfrm>
          <a:graphic>
            <a:graphicData uri="http://schemas.openxmlformats.org/presentationml/2006/ole">
              <mc:AlternateContent xmlns:mc="http://schemas.openxmlformats.org/markup-compatibility/2006">
                <mc:Choice xmlns:v="urn:schemas-microsoft-com:vml" Requires="v">
                  <p:oleObj name="Equation" r:id="rId4" imgW="914400" imgH="469800" progId="Equation.DSMT4">
                    <p:embed/>
                  </p:oleObj>
                </mc:Choice>
                <mc:Fallback>
                  <p:oleObj name="Equation" r:id="rId4" imgW="914400" imgH="469800" progId="Equation.DSMT4">
                    <p:embed/>
                    <p:pic>
                      <p:nvPicPr>
                        <p:cNvPr id="3" name="对象 2"/>
                        <p:cNvPicPr>
                          <a:picLocks noChangeAspect="1" noChangeArrowheads="1"/>
                        </p:cNvPicPr>
                        <p:nvPr/>
                      </p:nvPicPr>
                      <p:blipFill>
                        <a:blip r:embed="rId5"/>
                        <a:srcRect/>
                        <a:stretch>
                          <a:fillRect/>
                        </a:stretch>
                      </p:blipFill>
                      <p:spPr bwMode="auto">
                        <a:xfrm>
                          <a:off x="9259526" y="1191339"/>
                          <a:ext cx="1354138" cy="881062"/>
                        </a:xfrm>
                        <a:prstGeom prst="rect">
                          <a:avLst/>
                        </a:prstGeom>
                        <a:noFill/>
                      </p:spPr>
                    </p:pic>
                  </p:oleObj>
                </mc:Fallback>
              </mc:AlternateContent>
            </a:graphicData>
          </a:graphic>
        </p:graphicFrame>
        <p:sp>
          <p:nvSpPr>
            <p:cNvPr id="10" name="Rectangle 8"/>
            <p:cNvSpPr>
              <a:spLocks noChangeArrowheads="1"/>
            </p:cNvSpPr>
            <p:nvPr/>
          </p:nvSpPr>
          <p:spPr bwMode="auto">
            <a:xfrm>
              <a:off x="1193533" y="1431815"/>
              <a:ext cx="81852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00"/>
                  </a:solidFill>
                  <a:effectLst/>
                  <a:latin typeface="+mn-ea"/>
                  <a:cs typeface="宋体" panose="02010600030101010101" pitchFamily="2" charset="-122"/>
                </a:rPr>
                <a:t>初等变换与初等矩阵的概念可以推广到分块矩阵上，下面仅就</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分块矩阵</a:t>
              </a:r>
              <a:endParaRPr kumimoji="0" lang="zh-CN" altLang="en-US" sz="2000" b="1" i="0" u="none" strike="noStrike" cap="none" normalizeH="0" baseline="0" dirty="0">
                <a:ln>
                  <a:noFill/>
                </a:ln>
                <a:solidFill>
                  <a:schemeClr val="tx1"/>
                </a:solidFill>
                <a:effectLst/>
                <a:latin typeface="+mn-ea"/>
              </a:endParaRPr>
            </a:p>
          </p:txBody>
        </p:sp>
        <p:sp>
          <p:nvSpPr>
            <p:cNvPr id="19" name="矩形 18"/>
            <p:cNvSpPr/>
            <p:nvPr/>
          </p:nvSpPr>
          <p:spPr>
            <a:xfrm>
              <a:off x="10613664" y="1416819"/>
              <a:ext cx="1475084" cy="400110"/>
            </a:xfrm>
            <a:prstGeom prst="rect">
              <a:avLst/>
            </a:prstGeom>
          </p:spPr>
          <p:txBody>
            <a:bodyPr wrap="none">
              <a:spAutoFit/>
            </a:bodyPr>
            <a:lstStyle/>
            <a:p>
              <a:pPr lvl="0" eaLnBrk="0" fontAlgn="base" hangingPunct="0">
                <a:spcBef>
                  <a:spcPct val="0"/>
                </a:spcBef>
                <a:spcAft>
                  <a:spcPct val="0"/>
                </a:spcAft>
              </a:pPr>
              <a:r>
                <a:rPr lang="zh-CN" altLang="en-US" sz="2000" b="1" dirty="0">
                  <a:solidFill>
                    <a:srgbClr val="000000"/>
                  </a:solidFill>
                  <a:latin typeface="+mn-ea"/>
                  <a:cs typeface="宋体" panose="02010600030101010101" pitchFamily="2" charset="-122"/>
                </a:rPr>
                <a:t>进行讨论。</a:t>
              </a:r>
              <a:endParaRPr lang="zh-CN" altLang="en-US" sz="2000" b="1" dirty="0">
                <a:latin typeface="+mn-ea"/>
              </a:endParaRPr>
            </a:p>
          </p:txBody>
        </p:sp>
      </p:grpSp>
      <p:grpSp>
        <p:nvGrpSpPr>
          <p:cNvPr id="25" name="组合 24"/>
          <p:cNvGrpSpPr/>
          <p:nvPr/>
        </p:nvGrpSpPr>
        <p:grpSpPr>
          <a:xfrm>
            <a:off x="1462061" y="2360113"/>
            <a:ext cx="3112104" cy="417936"/>
            <a:chOff x="1490937" y="2585879"/>
            <a:chExt cx="3112104" cy="417936"/>
          </a:xfrm>
        </p:grpSpPr>
        <p:graphicFrame>
          <p:nvGraphicFramePr>
            <p:cNvPr id="9" name="对象 8"/>
            <p:cNvGraphicFramePr>
              <a:graphicFrameLocks noChangeAspect="1"/>
            </p:cNvGraphicFramePr>
            <p:nvPr/>
          </p:nvGraphicFramePr>
          <p:xfrm>
            <a:off x="2628527" y="2662530"/>
            <a:ext cx="259052" cy="267687"/>
          </p:xfrm>
          <a:graphic>
            <a:graphicData uri="http://schemas.openxmlformats.org/presentationml/2006/ole">
              <mc:AlternateContent xmlns:mc="http://schemas.openxmlformats.org/markup-compatibility/2006">
                <mc:Choice xmlns:v="urn:schemas-microsoft-com:vml" Requires="v">
                  <p:oleObj name="Equation" r:id="rId6" imgW="203024" imgH="164957" progId="Equation.DSMT4">
                    <p:embed/>
                  </p:oleObj>
                </mc:Choice>
                <mc:Fallback>
                  <p:oleObj name="Equation" r:id="rId6" imgW="203024" imgH="164957"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8527" y="2662530"/>
                          <a:ext cx="259052" cy="267687"/>
                        </a:xfrm>
                        <a:prstGeom prst="rect">
                          <a:avLst/>
                        </a:prstGeom>
                        <a:noFill/>
                      </p:spPr>
                    </p:pic>
                  </p:oleObj>
                </mc:Fallback>
              </mc:AlternateContent>
            </a:graphicData>
          </a:graphic>
        </p:graphicFrame>
        <p:sp>
          <p:nvSpPr>
            <p:cNvPr id="13" name="Rectangle 11"/>
            <p:cNvSpPr>
              <a:spLocks noChangeArrowheads="1"/>
            </p:cNvSpPr>
            <p:nvPr/>
          </p:nvSpPr>
          <p:spPr bwMode="auto">
            <a:xfrm>
              <a:off x="2868271" y="2585879"/>
              <a:ext cx="17347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00"/>
                  </a:solidFill>
                  <a:effectLst/>
                  <a:latin typeface="+mn-ea"/>
                  <a:cs typeface="宋体" panose="02010600030101010101" pitchFamily="2" charset="-122"/>
                </a:rPr>
                <a:t>的两行</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列</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a:t>
              </a:r>
              <a:endParaRPr kumimoji="0" lang="zh-CN" altLang="en-US" sz="2000" b="1" i="0" u="none" strike="noStrike" cap="none" normalizeH="0" baseline="0" dirty="0">
                <a:ln>
                  <a:noFill/>
                </a:ln>
                <a:solidFill>
                  <a:schemeClr val="tx1"/>
                </a:solidFill>
                <a:effectLst/>
                <a:latin typeface="+mn-ea"/>
              </a:endParaRPr>
            </a:p>
          </p:txBody>
        </p:sp>
        <p:sp>
          <p:nvSpPr>
            <p:cNvPr id="21" name="矩形 20"/>
            <p:cNvSpPr/>
            <p:nvPr/>
          </p:nvSpPr>
          <p:spPr>
            <a:xfrm>
              <a:off x="1490937" y="2634483"/>
              <a:ext cx="1231427" cy="369332"/>
            </a:xfrm>
            <a:prstGeom prst="rect">
              <a:avLst/>
            </a:prstGeom>
          </p:spPr>
          <p:txBody>
            <a:bodyPr wrap="none">
              <a:spAutoFit/>
            </a:bodyPr>
            <a:lstStyle/>
            <a:p>
              <a:pPr lvl="0" eaLnBrk="0" fontAlgn="base" hangingPunct="0">
                <a:spcBef>
                  <a:spcPct val="0"/>
                </a:spcBef>
                <a:spcAft>
                  <a:spcPct val="0"/>
                </a:spcAft>
              </a:pPr>
              <a:r>
                <a:rPr lang="zh-CN" altLang="en-US" b="1" dirty="0">
                  <a:solidFill>
                    <a:srgbClr val="000000"/>
                  </a:solidFill>
                  <a:latin typeface="+mn-ea"/>
                  <a:cs typeface="宋体" panose="02010600030101010101" pitchFamily="2" charset="-122"/>
                </a:rPr>
                <a:t>（</a:t>
              </a:r>
              <a:r>
                <a:rPr lang="en-US" altLang="zh-CN" b="1" dirty="0">
                  <a:solidFill>
                    <a:srgbClr val="000000"/>
                  </a:solidFill>
                  <a:latin typeface="+mn-ea"/>
                  <a:cs typeface="宋体" panose="02010600030101010101" pitchFamily="2" charset="-122"/>
                </a:rPr>
                <a:t>1</a:t>
              </a:r>
              <a:r>
                <a:rPr lang="zh-CN" altLang="en-US" b="1" dirty="0">
                  <a:solidFill>
                    <a:srgbClr val="000000"/>
                  </a:solidFill>
                  <a:latin typeface="+mn-ea"/>
                  <a:cs typeface="宋体" panose="02010600030101010101" pitchFamily="2" charset="-122"/>
                </a:rPr>
                <a:t>）互换</a:t>
              </a:r>
              <a:endParaRPr lang="zh-CN" altLang="en-US" b="1" dirty="0">
                <a:latin typeface="+mn-ea"/>
              </a:endParaRPr>
            </a:p>
          </p:txBody>
        </p:sp>
      </p:grpSp>
      <p:grpSp>
        <p:nvGrpSpPr>
          <p:cNvPr id="26" name="组合 25"/>
          <p:cNvGrpSpPr/>
          <p:nvPr/>
        </p:nvGrpSpPr>
        <p:grpSpPr>
          <a:xfrm>
            <a:off x="4418921" y="2399512"/>
            <a:ext cx="5594458" cy="400111"/>
            <a:chOff x="1473591" y="2982783"/>
            <a:chExt cx="5594458" cy="400111"/>
          </a:xfrm>
        </p:grpSpPr>
        <p:graphicFrame>
          <p:nvGraphicFramePr>
            <p:cNvPr id="6" name="对象 5"/>
            <p:cNvGraphicFramePr>
              <a:graphicFrameLocks noChangeAspect="1"/>
            </p:cNvGraphicFramePr>
            <p:nvPr/>
          </p:nvGraphicFramePr>
          <p:xfrm>
            <a:off x="3481333" y="3015497"/>
            <a:ext cx="248313" cy="334683"/>
          </p:xfrm>
          <a:graphic>
            <a:graphicData uri="http://schemas.openxmlformats.org/presentationml/2006/ole">
              <mc:AlternateContent xmlns:mc="http://schemas.openxmlformats.org/markup-compatibility/2006">
                <mc:Choice xmlns:v="urn:schemas-microsoft-com:vml" Requires="v">
                  <p:oleObj name="Equation" r:id="rId8" imgW="152268" imgH="164957" progId="Equation.DSMT4">
                    <p:embed/>
                  </p:oleObj>
                </mc:Choice>
                <mc:Fallback>
                  <p:oleObj name="Equation" r:id="rId8" imgW="152268" imgH="164957" progId="Equation.DSMT4">
                    <p:embed/>
                    <p:pic>
                      <p:nvPicPr>
                        <p:cNvPr id="6"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1333" y="3015497"/>
                          <a:ext cx="248313" cy="334683"/>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4845185" y="3028394"/>
            <a:ext cx="275455" cy="284637"/>
          </p:xfrm>
          <a:graphic>
            <a:graphicData uri="http://schemas.openxmlformats.org/presentationml/2006/ole">
              <mc:AlternateContent xmlns:mc="http://schemas.openxmlformats.org/markup-compatibility/2006">
                <mc:Choice xmlns:v="urn:schemas-microsoft-com:vml" Requires="v">
                  <p:oleObj name="Equation" r:id="rId10" imgW="203024" imgH="164957" progId="Equation.DSMT4">
                    <p:embed/>
                  </p:oleObj>
                </mc:Choice>
                <mc:Fallback>
                  <p:oleObj name="Equation" r:id="rId10" imgW="203024" imgH="164957" progId="Equation.DSMT4">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185" y="3028394"/>
                          <a:ext cx="275455" cy="284637"/>
                        </a:xfrm>
                        <a:prstGeom prst="rect">
                          <a:avLst/>
                        </a:prstGeom>
                        <a:noFill/>
                      </p:spPr>
                    </p:pic>
                  </p:oleObj>
                </mc:Fallback>
              </mc:AlternateContent>
            </a:graphicData>
          </a:graphic>
        </p:graphicFrame>
        <p:sp>
          <p:nvSpPr>
            <p:cNvPr id="14" name="Rectangle 12"/>
            <p:cNvSpPr>
              <a:spLocks noChangeArrowheads="1"/>
            </p:cNvSpPr>
            <p:nvPr/>
          </p:nvSpPr>
          <p:spPr bwMode="auto">
            <a:xfrm>
              <a:off x="3729646" y="298278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rgbClr val="000000"/>
                  </a:solidFill>
                  <a:effectLst/>
                  <a:latin typeface="+mn-ea"/>
                  <a:cs typeface="宋体" panose="02010600030101010101" pitchFamily="2" charset="-122"/>
                </a:rPr>
                <a:t>左</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右</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乘</a:t>
              </a:r>
              <a:endParaRPr kumimoji="0" lang="zh-CN" altLang="en-US" sz="2000" b="1" i="0" u="none" strike="noStrike" cap="none" normalizeH="0" baseline="0">
                <a:ln>
                  <a:noFill/>
                </a:ln>
                <a:solidFill>
                  <a:schemeClr val="tx1"/>
                </a:solidFill>
                <a:effectLst/>
                <a:latin typeface="+mn-ea"/>
              </a:endParaRPr>
            </a:p>
          </p:txBody>
        </p:sp>
        <p:sp>
          <p:nvSpPr>
            <p:cNvPr id="15" name="Rectangle 13"/>
            <p:cNvSpPr>
              <a:spLocks noChangeArrowheads="1"/>
            </p:cNvSpPr>
            <p:nvPr/>
          </p:nvSpPr>
          <p:spPr bwMode="auto">
            <a:xfrm>
              <a:off x="5075196" y="2982783"/>
              <a:ext cx="19928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00"/>
                  </a:solidFill>
                  <a:effectLst/>
                  <a:latin typeface="+mn-ea"/>
                  <a:cs typeface="宋体" panose="02010600030101010101" pitchFamily="2" charset="-122"/>
                </a:rPr>
                <a:t>的某一行</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列</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a:t>
              </a:r>
            </a:p>
          </p:txBody>
        </p:sp>
        <p:sp>
          <p:nvSpPr>
            <p:cNvPr id="23" name="矩形 22"/>
            <p:cNvSpPr/>
            <p:nvPr/>
          </p:nvSpPr>
          <p:spPr>
            <a:xfrm>
              <a:off x="1473591" y="2982784"/>
              <a:ext cx="2121093" cy="400110"/>
            </a:xfrm>
            <a:prstGeom prst="rect">
              <a:avLst/>
            </a:prstGeom>
          </p:spPr>
          <p:txBody>
            <a:bodyPr wrap="none">
              <a:spAutoFit/>
            </a:bodyPr>
            <a:lstStyle/>
            <a:p>
              <a:pPr lvl="0" eaLnBrk="0" fontAlgn="base" hangingPunct="0">
                <a:spcBef>
                  <a:spcPct val="0"/>
                </a:spcBef>
                <a:spcAft>
                  <a:spcPct val="0"/>
                </a:spcAft>
              </a:pPr>
              <a:r>
                <a:rPr lang="zh-CN" altLang="en-US" sz="2000" b="1" dirty="0">
                  <a:solidFill>
                    <a:srgbClr val="000000"/>
                  </a:solidFill>
                  <a:latin typeface="+mn-ea"/>
                  <a:cs typeface="宋体" panose="02010600030101010101" pitchFamily="2" charset="-122"/>
                </a:rPr>
                <a:t>（</a:t>
              </a:r>
              <a:r>
                <a:rPr lang="en-US" altLang="zh-CN" sz="2000" b="1" dirty="0">
                  <a:solidFill>
                    <a:srgbClr val="000000"/>
                  </a:solidFill>
                  <a:latin typeface="+mn-ea"/>
                  <a:cs typeface="宋体" panose="02010600030101010101" pitchFamily="2" charset="-122"/>
                </a:rPr>
                <a:t>2</a:t>
              </a:r>
              <a:r>
                <a:rPr lang="zh-CN" altLang="en-US" sz="2000" b="1" dirty="0">
                  <a:solidFill>
                    <a:srgbClr val="000000"/>
                  </a:solidFill>
                  <a:latin typeface="+mn-ea"/>
                  <a:cs typeface="宋体" panose="02010600030101010101" pitchFamily="2" charset="-122"/>
                </a:rPr>
                <a:t>）用可逆矩阵</a:t>
              </a:r>
              <a:endParaRPr lang="zh-CN" altLang="en-US" sz="2000" b="1" dirty="0">
                <a:latin typeface="+mn-ea"/>
              </a:endParaRPr>
            </a:p>
          </p:txBody>
        </p:sp>
      </p:grpSp>
      <p:grpSp>
        <p:nvGrpSpPr>
          <p:cNvPr id="27" name="组合 26"/>
          <p:cNvGrpSpPr/>
          <p:nvPr/>
        </p:nvGrpSpPr>
        <p:grpSpPr>
          <a:xfrm>
            <a:off x="1444976" y="2876473"/>
            <a:ext cx="6195174" cy="400112"/>
            <a:chOff x="1473591" y="3401460"/>
            <a:chExt cx="6195174" cy="400112"/>
          </a:xfrm>
        </p:grpSpPr>
        <p:graphicFrame>
          <p:nvGraphicFramePr>
            <p:cNvPr id="5" name="对象 4"/>
            <p:cNvGraphicFramePr>
              <a:graphicFrameLocks noChangeAspect="1"/>
            </p:cNvGraphicFramePr>
            <p:nvPr/>
          </p:nvGraphicFramePr>
          <p:xfrm>
            <a:off x="3481333" y="3464505"/>
            <a:ext cx="283799" cy="293259"/>
          </p:xfrm>
          <a:graphic>
            <a:graphicData uri="http://schemas.openxmlformats.org/presentationml/2006/ole">
              <mc:AlternateContent xmlns:mc="http://schemas.openxmlformats.org/markup-compatibility/2006">
                <mc:Choice xmlns:v="urn:schemas-microsoft-com:vml" Requires="v">
                  <p:oleObj name="Equation" r:id="rId11" imgW="203024" imgH="164957" progId="Equation.DSMT4">
                    <p:embed/>
                  </p:oleObj>
                </mc:Choice>
                <mc:Fallback>
                  <p:oleObj name="Equation" r:id="rId11" imgW="203024" imgH="164957" progId="Equation.DSMT4">
                    <p:embed/>
                    <p:pic>
                      <p:nvPicPr>
                        <p:cNvPr id="5"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1333" y="3464505"/>
                          <a:ext cx="283799" cy="293259"/>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2976432" y="3442471"/>
            <a:ext cx="204172" cy="337328"/>
          </p:xfrm>
          <a:graphic>
            <a:graphicData uri="http://schemas.openxmlformats.org/presentationml/2006/ole">
              <mc:AlternateContent xmlns:mc="http://schemas.openxmlformats.org/markup-compatibility/2006">
                <mc:Choice xmlns:v="urn:schemas-microsoft-com:vml" Requires="v">
                  <p:oleObj name="Equation" r:id="rId12" imgW="152268" imgH="203024" progId="Equation.DSMT4">
                    <p:embed/>
                  </p:oleObj>
                </mc:Choice>
                <mc:Fallback>
                  <p:oleObj name="Equation" r:id="rId12" imgW="152268" imgH="203024" progId="Equation.DSMT4">
                    <p:embed/>
                    <p:pic>
                      <p:nvPicPr>
                        <p:cNvPr id="8" name="对象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76432" y="3442471"/>
                          <a:ext cx="204172" cy="337328"/>
                        </a:xfrm>
                        <a:prstGeom prst="rect">
                          <a:avLst/>
                        </a:prstGeom>
                        <a:noFill/>
                      </p:spPr>
                    </p:pic>
                  </p:oleObj>
                </mc:Fallback>
              </mc:AlternateContent>
            </a:graphicData>
          </a:graphic>
        </p:graphicFrame>
        <p:sp>
          <p:nvSpPr>
            <p:cNvPr id="16" name="Rectangle 14"/>
            <p:cNvSpPr>
              <a:spLocks noChangeArrowheads="1"/>
            </p:cNvSpPr>
            <p:nvPr/>
          </p:nvSpPr>
          <p:spPr bwMode="auto">
            <a:xfrm>
              <a:off x="3154069" y="3401462"/>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00"/>
                  </a:solidFill>
                  <a:effectLst/>
                  <a:latin typeface="+mn-ea"/>
                  <a:cs typeface="宋体" panose="02010600030101010101" pitchFamily="2" charset="-122"/>
                </a:rPr>
                <a:t>乘</a:t>
              </a:r>
              <a:endParaRPr kumimoji="0" lang="zh-CN" altLang="en-US" sz="2000" b="1" i="0" u="none" strike="noStrike" cap="none" normalizeH="0" baseline="0">
                <a:ln>
                  <a:noFill/>
                </a:ln>
                <a:solidFill>
                  <a:schemeClr val="tx1"/>
                </a:solidFill>
                <a:effectLst/>
                <a:latin typeface="+mn-ea"/>
              </a:endParaRPr>
            </a:p>
          </p:txBody>
        </p:sp>
        <p:sp>
          <p:nvSpPr>
            <p:cNvPr id="17" name="Rectangle 15"/>
            <p:cNvSpPr>
              <a:spLocks noChangeArrowheads="1"/>
            </p:cNvSpPr>
            <p:nvPr/>
          </p:nvSpPr>
          <p:spPr bwMode="auto">
            <a:xfrm>
              <a:off x="3765132" y="3401460"/>
              <a:ext cx="39036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00"/>
                  </a:solidFill>
                  <a:effectLst/>
                  <a:latin typeface="+mn-ea"/>
                  <a:cs typeface="宋体" panose="02010600030101010101" pitchFamily="2" charset="-122"/>
                </a:rPr>
                <a:t>的某行</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列</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加到另一行</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列</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上。</a:t>
              </a:r>
              <a:r>
                <a:rPr kumimoji="0" lang="zh-CN" altLang="en-US" sz="2000" b="1" i="0" u="none" strike="noStrike" cap="none" normalizeH="0" baseline="0">
                  <a:ln>
                    <a:noFill/>
                  </a:ln>
                  <a:solidFill>
                    <a:schemeClr val="tx1"/>
                  </a:solidFill>
                  <a:effectLst/>
                  <a:latin typeface="+mn-ea"/>
                </a:rPr>
                <a:t> </a:t>
              </a:r>
            </a:p>
          </p:txBody>
        </p:sp>
        <p:sp>
          <p:nvSpPr>
            <p:cNvPr id="24" name="矩形 23"/>
            <p:cNvSpPr/>
            <p:nvPr/>
          </p:nvSpPr>
          <p:spPr>
            <a:xfrm>
              <a:off x="1473591" y="3401462"/>
              <a:ext cx="1604927" cy="400110"/>
            </a:xfrm>
            <a:prstGeom prst="rect">
              <a:avLst/>
            </a:prstGeom>
          </p:spPr>
          <p:txBody>
            <a:bodyPr wrap="none">
              <a:spAutoFit/>
            </a:bodyPr>
            <a:lstStyle/>
            <a:p>
              <a:pPr lvl="0" eaLnBrk="0" fontAlgn="base" hangingPunct="0">
                <a:spcBef>
                  <a:spcPct val="0"/>
                </a:spcBef>
                <a:spcAft>
                  <a:spcPct val="0"/>
                </a:spcAft>
              </a:pPr>
              <a:r>
                <a:rPr lang="zh-CN" altLang="en-US" sz="2000" b="1" dirty="0">
                  <a:solidFill>
                    <a:srgbClr val="000000"/>
                  </a:solidFill>
                  <a:latin typeface="+mn-ea"/>
                  <a:cs typeface="宋体" panose="02010600030101010101" pitchFamily="2" charset="-122"/>
                </a:rPr>
                <a:t>（</a:t>
              </a:r>
              <a:r>
                <a:rPr lang="en-US" altLang="zh-CN" sz="2000" b="1" dirty="0">
                  <a:solidFill>
                    <a:srgbClr val="000000"/>
                  </a:solidFill>
                  <a:latin typeface="+mn-ea"/>
                  <a:cs typeface="宋体" panose="02010600030101010101" pitchFamily="2" charset="-122"/>
                </a:rPr>
                <a:t>3</a:t>
              </a:r>
              <a:r>
                <a:rPr lang="zh-CN" altLang="en-US" sz="2000" b="1" dirty="0">
                  <a:solidFill>
                    <a:srgbClr val="000000"/>
                  </a:solidFill>
                  <a:latin typeface="+mn-ea"/>
                  <a:cs typeface="宋体" panose="02010600030101010101" pitchFamily="2" charset="-122"/>
                </a:rPr>
                <a:t>）用矩阵</a:t>
              </a:r>
              <a:endParaRPr lang="zh-CN" altLang="en-US" sz="2000" b="1" dirty="0">
                <a:latin typeface="+mn-ea"/>
              </a:endParaRPr>
            </a:p>
          </p:txBody>
        </p:sp>
      </p:grpSp>
      <p:sp>
        <p:nvSpPr>
          <p:cNvPr id="28" name="TextBox 2"/>
          <p:cNvSpPr txBox="1">
            <a:spLocks noChangeArrowheads="1"/>
          </p:cNvSpPr>
          <p:nvPr/>
        </p:nvSpPr>
        <p:spPr bwMode="auto">
          <a:xfrm>
            <a:off x="1484272" y="3521008"/>
            <a:ext cx="33847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将</a:t>
            </a:r>
            <a:r>
              <a:rPr lang="en-US" altLang="zh-CN" sz="2000" i="1" dirty="0">
                <a:ea typeface="+mn-ea"/>
                <a:cs typeface="Times New Roman" panose="02020603050405020304" pitchFamily="18" charset="0"/>
              </a:rPr>
              <a:t>n</a:t>
            </a:r>
            <a:r>
              <a:rPr lang="zh-CN" altLang="en-US" sz="2000" dirty="0">
                <a:latin typeface="+mn-ea"/>
                <a:ea typeface="+mn-ea"/>
              </a:rPr>
              <a:t>阶单位矩阵分块得：</a:t>
            </a:r>
          </a:p>
        </p:txBody>
      </p:sp>
      <p:graphicFrame>
        <p:nvGraphicFramePr>
          <p:cNvPr id="29" name="Object 2"/>
          <p:cNvGraphicFramePr>
            <a:graphicFrameLocks noChangeAspect="1"/>
          </p:cNvGraphicFramePr>
          <p:nvPr/>
        </p:nvGraphicFramePr>
        <p:xfrm>
          <a:off x="5051634" y="3337757"/>
          <a:ext cx="3286125" cy="838200"/>
        </p:xfrm>
        <a:graphic>
          <a:graphicData uri="http://schemas.openxmlformats.org/presentationml/2006/ole">
            <mc:AlternateContent xmlns:mc="http://schemas.openxmlformats.org/markup-compatibility/2006">
              <mc:Choice xmlns:v="urn:schemas-microsoft-com:vml" Requires="v">
                <p:oleObj name="Equation" r:id="rId14" imgW="1841500" imgH="469900" progId="Equation.DSMT4">
                  <p:embed/>
                </p:oleObj>
              </mc:Choice>
              <mc:Fallback>
                <p:oleObj name="Equation" r:id="rId14" imgW="1841500" imgH="469900" progId="Equation.DSMT4">
                  <p:embed/>
                  <p:pic>
                    <p:nvPicPr>
                      <p:cNvPr id="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1634" y="3337757"/>
                        <a:ext cx="3286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TextBox 4"/>
          <p:cNvSpPr txBox="1">
            <a:spLocks noChangeArrowheads="1"/>
          </p:cNvSpPr>
          <p:nvPr/>
        </p:nvSpPr>
        <p:spPr bwMode="auto">
          <a:xfrm>
            <a:off x="622659" y="4104369"/>
            <a:ext cx="10924674"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pPr>
            <a:r>
              <a:rPr lang="zh-CN" altLang="en-US" sz="2000" dirty="0">
                <a:latin typeface="+mn-ea"/>
                <a:ea typeface="+mn-ea"/>
              </a:rPr>
              <a:t>    对分块单位阵进行一次初等行（列）变换得到的矩阵称为初等分块矩阵。即两行（列）对换；某一行（列）左乘（右乘）一矩阵</a:t>
            </a:r>
            <a:r>
              <a:rPr lang="en-US" altLang="zh-CN" sz="2000" dirty="0">
                <a:latin typeface="+mn-ea"/>
                <a:ea typeface="+mn-ea"/>
              </a:rPr>
              <a:t>P</a:t>
            </a:r>
            <a:r>
              <a:rPr lang="zh-CN" altLang="en-US" sz="2000" dirty="0">
                <a:latin typeface="+mn-ea"/>
                <a:ea typeface="+mn-ea"/>
              </a:rPr>
              <a:t>，加到另一行（列）；某一行（列）乘以矩阵</a:t>
            </a:r>
            <a:r>
              <a:rPr lang="en-US" altLang="zh-CN" sz="2000" dirty="0">
                <a:latin typeface="+mn-ea"/>
                <a:ea typeface="+mn-ea"/>
              </a:rPr>
              <a:t>P</a:t>
            </a:r>
            <a:r>
              <a:rPr lang="zh-CN" altLang="en-US" sz="2000" dirty="0">
                <a:latin typeface="+mn-ea"/>
                <a:ea typeface="+mn-ea"/>
              </a:rPr>
              <a:t>。其形式如下：</a:t>
            </a:r>
          </a:p>
        </p:txBody>
      </p:sp>
      <p:graphicFrame>
        <p:nvGraphicFramePr>
          <p:cNvPr id="31" name="Object 3"/>
          <p:cNvGraphicFramePr>
            <a:graphicFrameLocks noChangeAspect="1"/>
          </p:cNvGraphicFramePr>
          <p:nvPr/>
        </p:nvGraphicFramePr>
        <p:xfrm>
          <a:off x="1532398" y="5278522"/>
          <a:ext cx="4033838" cy="838200"/>
        </p:xfrm>
        <a:graphic>
          <a:graphicData uri="http://schemas.openxmlformats.org/presentationml/2006/ole">
            <mc:AlternateContent xmlns:mc="http://schemas.openxmlformats.org/markup-compatibility/2006">
              <mc:Choice xmlns:v="urn:schemas-microsoft-com:vml" Requires="v">
                <p:oleObj name="Equation" r:id="rId16" imgW="2260600" imgH="469900" progId="Equation.DSMT4">
                  <p:embed/>
                </p:oleObj>
              </mc:Choice>
              <mc:Fallback>
                <p:oleObj name="Equation" r:id="rId16" imgW="2260600" imgH="469900" progId="Equation.DSMT4">
                  <p:embed/>
                  <p:pic>
                    <p:nvPicPr>
                      <p:cNvPr id="31"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32398" y="5278522"/>
                        <a:ext cx="40338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4"/>
          <p:cNvGraphicFramePr>
            <a:graphicFrameLocks noChangeAspect="1"/>
          </p:cNvGraphicFramePr>
          <p:nvPr/>
        </p:nvGraphicFramePr>
        <p:xfrm>
          <a:off x="5873240" y="5278522"/>
          <a:ext cx="4071938" cy="806450"/>
        </p:xfrm>
        <a:graphic>
          <a:graphicData uri="http://schemas.openxmlformats.org/presentationml/2006/ole">
            <mc:AlternateContent xmlns:mc="http://schemas.openxmlformats.org/markup-compatibility/2006">
              <mc:Choice xmlns:v="urn:schemas-microsoft-com:vml" Requires="v">
                <p:oleObj name="Equation" r:id="rId18" imgW="2374900" imgH="469900" progId="Equation.DSMT4">
                  <p:embed/>
                </p:oleObj>
              </mc:Choice>
              <mc:Fallback>
                <p:oleObj name="Equation" r:id="rId18" imgW="2374900" imgH="469900" progId="Equation.DSMT4">
                  <p:embed/>
                  <p:pic>
                    <p:nvPicPr>
                      <p:cNvPr id="32"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73240" y="5278522"/>
                        <a:ext cx="4071938"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TextBox 7"/>
          <p:cNvSpPr txBox="1">
            <a:spLocks noChangeArrowheads="1"/>
          </p:cNvSpPr>
          <p:nvPr/>
        </p:nvSpPr>
        <p:spPr bwMode="auto">
          <a:xfrm>
            <a:off x="723273" y="6222600"/>
            <a:ext cx="90257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        对分块矩阵的初等变换，同样可通过左乘、右乘分块初等矩阵实现。</a:t>
            </a:r>
          </a:p>
        </p:txBody>
      </p:sp>
    </p:spTree>
    <p:extLst>
      <p:ext uri="{BB962C8B-B14F-4D97-AF65-F5344CB8AC3E}">
        <p14:creationId xmlns:p14="http://schemas.microsoft.com/office/powerpoint/2010/main" val="3959345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60910" y="861408"/>
            <a:ext cx="9569667" cy="781050"/>
            <a:chOff x="365761" y="1042387"/>
            <a:chExt cx="9569667" cy="781050"/>
          </a:xfrm>
        </p:grpSpPr>
        <p:sp>
          <p:nvSpPr>
            <p:cNvPr id="27650" name="TextBox 6"/>
            <p:cNvSpPr txBox="1">
              <a:spLocks noChangeArrowheads="1"/>
            </p:cNvSpPr>
            <p:nvPr/>
          </p:nvSpPr>
          <p:spPr bwMode="auto">
            <a:xfrm>
              <a:off x="365761" y="1213838"/>
              <a:ext cx="95696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1.12.5 </a:t>
              </a:r>
              <a:r>
                <a:rPr lang="zh-CN" altLang="en-US" sz="2000" dirty="0">
                  <a:latin typeface="+mn-ea"/>
                  <a:ea typeface="+mn-ea"/>
                </a:rPr>
                <a:t>设                         其中      可逆，求   </a:t>
              </a:r>
            </a:p>
          </p:txBody>
        </p:sp>
        <p:graphicFrame>
          <p:nvGraphicFramePr>
            <p:cNvPr id="27651" name="Object 2"/>
            <p:cNvGraphicFramePr>
              <a:graphicFrameLocks noChangeAspect="1"/>
            </p:cNvGraphicFramePr>
            <p:nvPr/>
          </p:nvGraphicFramePr>
          <p:xfrm>
            <a:off x="1898633" y="1042387"/>
            <a:ext cx="3143250" cy="781050"/>
          </p:xfrm>
          <a:graphic>
            <a:graphicData uri="http://schemas.openxmlformats.org/presentationml/2006/ole">
              <mc:AlternateContent xmlns:mc="http://schemas.openxmlformats.org/markup-compatibility/2006">
                <mc:Choice xmlns:v="urn:schemas-microsoft-com:vml" Requires="v">
                  <p:oleObj name="Equation" r:id="rId2" imgW="1892300" imgH="469900" progId="Equation.DSMT4">
                    <p:embed/>
                  </p:oleObj>
                </mc:Choice>
                <mc:Fallback>
                  <p:oleObj name="Equation" r:id="rId2" imgW="1892300" imgH="469900" progId="Equation.DSMT4">
                    <p:embed/>
                    <p:pic>
                      <p:nvPicPr>
                        <p:cNvPr id="27651"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633" y="1042387"/>
                          <a:ext cx="31432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2" name="Object 3"/>
            <p:cNvGraphicFramePr>
              <a:graphicFrameLocks noChangeAspect="1"/>
            </p:cNvGraphicFramePr>
            <p:nvPr/>
          </p:nvGraphicFramePr>
          <p:xfrm>
            <a:off x="7492905" y="1213838"/>
            <a:ext cx="571500" cy="357188"/>
          </p:xfrm>
          <a:graphic>
            <a:graphicData uri="http://schemas.openxmlformats.org/presentationml/2006/ole">
              <mc:AlternateContent xmlns:mc="http://schemas.openxmlformats.org/markup-compatibility/2006">
                <mc:Choice xmlns:v="urn:schemas-microsoft-com:vml" Requires="v">
                  <p:oleObj name="Equation" r:id="rId4" imgW="304668" imgH="190417" progId="Equation.DSMT4">
                    <p:embed/>
                  </p:oleObj>
                </mc:Choice>
                <mc:Fallback>
                  <p:oleObj name="Equation" r:id="rId4" imgW="304668" imgH="190417" progId="Equation.DSMT4">
                    <p:embed/>
                    <p:pic>
                      <p:nvPicPr>
                        <p:cNvPr id="2765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2905" y="1213838"/>
                          <a:ext cx="5715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3" name="Object 4"/>
            <p:cNvGraphicFramePr>
              <a:graphicFrameLocks noChangeAspect="1"/>
            </p:cNvGraphicFramePr>
            <p:nvPr/>
          </p:nvGraphicFramePr>
          <p:xfrm>
            <a:off x="5634138" y="1237215"/>
            <a:ext cx="785812" cy="368300"/>
          </p:xfrm>
          <a:graphic>
            <a:graphicData uri="http://schemas.openxmlformats.org/presentationml/2006/ole">
              <mc:AlternateContent xmlns:mc="http://schemas.openxmlformats.org/markup-compatibility/2006">
                <mc:Choice xmlns:v="urn:schemas-microsoft-com:vml" Requires="v">
                  <p:oleObj name="Equation" r:id="rId6" imgW="406224" imgH="190417" progId="Equation.DSMT4">
                    <p:embed/>
                  </p:oleObj>
                </mc:Choice>
                <mc:Fallback>
                  <p:oleObj name="Equation" r:id="rId6" imgW="406224" imgH="190417" progId="Equation.DSMT4">
                    <p:embed/>
                    <p:pic>
                      <p:nvPicPr>
                        <p:cNvPr id="2765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4138" y="1237215"/>
                          <a:ext cx="785812"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7350" name="Object 6"/>
          <p:cNvGraphicFramePr>
            <a:graphicFrameLocks noChangeAspect="1"/>
          </p:cNvGraphicFramePr>
          <p:nvPr/>
        </p:nvGraphicFramePr>
        <p:xfrm>
          <a:off x="3233990" y="2503683"/>
          <a:ext cx="3295297" cy="892292"/>
        </p:xfrm>
        <a:graphic>
          <a:graphicData uri="http://schemas.openxmlformats.org/presentationml/2006/ole">
            <mc:AlternateContent xmlns:mc="http://schemas.openxmlformats.org/markup-compatibility/2006">
              <mc:Choice xmlns:v="urn:schemas-microsoft-com:vml" Requires="v">
                <p:oleObj name="Equation" r:id="rId8" imgW="1828800" imgH="495300" progId="Equation.DSMT4">
                  <p:embed/>
                </p:oleObj>
              </mc:Choice>
              <mc:Fallback>
                <p:oleObj name="Equation" r:id="rId8" imgW="1828800" imgH="495300" progId="Equation.DSMT4">
                  <p:embed/>
                  <p:pic>
                    <p:nvPicPr>
                      <p:cNvPr id="5735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3990" y="2503683"/>
                        <a:ext cx="3295297" cy="892292"/>
                      </a:xfrm>
                      <a:prstGeom prst="rect">
                        <a:avLst/>
                      </a:prstGeom>
                      <a:noFill/>
                      <a:ln>
                        <a:noFill/>
                      </a:ln>
                      <a:effectLst/>
                    </p:spPr>
                  </p:pic>
                </p:oleObj>
              </mc:Fallback>
            </mc:AlternateContent>
          </a:graphicData>
        </a:graphic>
      </p:graphicFrame>
      <p:sp>
        <p:nvSpPr>
          <p:cNvPr id="14" name="TextBox 13"/>
          <p:cNvSpPr txBox="1">
            <a:spLocks noChangeArrowheads="1"/>
          </p:cNvSpPr>
          <p:nvPr/>
        </p:nvSpPr>
        <p:spPr bwMode="auto">
          <a:xfrm>
            <a:off x="2451635" y="2749774"/>
            <a:ext cx="1000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故</a:t>
            </a:r>
          </a:p>
        </p:txBody>
      </p:sp>
      <p:graphicFrame>
        <p:nvGraphicFramePr>
          <p:cNvPr id="27657" name="Object 5"/>
          <p:cNvGraphicFramePr>
            <a:graphicFrameLocks noChangeAspect="1"/>
          </p:cNvGraphicFramePr>
          <p:nvPr/>
        </p:nvGraphicFramePr>
        <p:xfrm>
          <a:off x="1687863" y="1679060"/>
          <a:ext cx="9906935" cy="788021"/>
        </p:xfrm>
        <a:graphic>
          <a:graphicData uri="http://schemas.openxmlformats.org/presentationml/2006/ole">
            <mc:AlternateContent xmlns:mc="http://schemas.openxmlformats.org/markup-compatibility/2006">
              <mc:Choice xmlns:v="urn:schemas-microsoft-com:vml" Requires="v">
                <p:oleObj name="Equation" r:id="rId10" imgW="6222960" imgH="495000" progId="Equation.DSMT4">
                  <p:embed/>
                </p:oleObj>
              </mc:Choice>
              <mc:Fallback>
                <p:oleObj name="Equation" r:id="rId10" imgW="6222960" imgH="495000" progId="Equation.DSMT4">
                  <p:embed/>
                  <p:pic>
                    <p:nvPicPr>
                      <p:cNvPr id="27657" name="Object 5"/>
                      <p:cNvPicPr>
                        <a:picLocks noChangeAspect="1" noChangeArrowheads="1"/>
                      </p:cNvPicPr>
                      <p:nvPr/>
                    </p:nvPicPr>
                    <p:blipFill>
                      <a:blip r:embed="rId11"/>
                      <a:srcRect/>
                      <a:stretch>
                        <a:fillRect/>
                      </a:stretch>
                    </p:blipFill>
                    <p:spPr bwMode="auto">
                      <a:xfrm>
                        <a:off x="1687863" y="1679060"/>
                        <a:ext cx="9906935" cy="788021"/>
                      </a:xfrm>
                      <a:prstGeom prst="rect">
                        <a:avLst/>
                      </a:prstGeom>
                      <a:noFill/>
                      <a:ln>
                        <a:noFill/>
                      </a:ln>
                    </p:spPr>
                  </p:pic>
                </p:oleObj>
              </mc:Fallback>
            </mc:AlternateContent>
          </a:graphicData>
        </a:graphic>
      </p:graphicFrame>
      <p:sp>
        <p:nvSpPr>
          <p:cNvPr id="27658" name="TextBox 11"/>
          <p:cNvSpPr txBox="1">
            <a:spLocks noChangeArrowheads="1"/>
          </p:cNvSpPr>
          <p:nvPr/>
        </p:nvSpPr>
        <p:spPr bwMode="auto">
          <a:xfrm>
            <a:off x="1103422" y="1818134"/>
            <a:ext cx="7858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解</a:t>
            </a:r>
          </a:p>
        </p:txBody>
      </p:sp>
      <p:cxnSp>
        <p:nvCxnSpPr>
          <p:cNvPr id="27659" name="直接连接符 15"/>
          <p:cNvCxnSpPr>
            <a:cxnSpLocks noChangeShapeType="1"/>
          </p:cNvCxnSpPr>
          <p:nvPr/>
        </p:nvCxnSpPr>
        <p:spPr bwMode="auto">
          <a:xfrm rot="5400000">
            <a:off x="2926546" y="2102484"/>
            <a:ext cx="714380" cy="1588"/>
          </a:xfrm>
          <a:prstGeom prst="line">
            <a:avLst/>
          </a:prstGeom>
          <a:noFill/>
          <a:ln w="222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7660" name="直接连接符 16"/>
          <p:cNvCxnSpPr>
            <a:cxnSpLocks noChangeShapeType="1"/>
          </p:cNvCxnSpPr>
          <p:nvPr/>
        </p:nvCxnSpPr>
        <p:spPr bwMode="auto">
          <a:xfrm rot="5400000">
            <a:off x="9150069" y="2062498"/>
            <a:ext cx="714380" cy="1588"/>
          </a:xfrm>
          <a:prstGeom prst="line">
            <a:avLst/>
          </a:prstGeom>
          <a:noFill/>
          <a:ln w="222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7661" name="直接连接符 17"/>
          <p:cNvCxnSpPr>
            <a:cxnSpLocks noChangeShapeType="1"/>
          </p:cNvCxnSpPr>
          <p:nvPr/>
        </p:nvCxnSpPr>
        <p:spPr bwMode="auto">
          <a:xfrm rot="5400000">
            <a:off x="5909844" y="2035456"/>
            <a:ext cx="714380" cy="1588"/>
          </a:xfrm>
          <a:prstGeom prst="line">
            <a:avLst/>
          </a:prstGeom>
          <a:noFill/>
          <a:ln w="22225" algn="ctr">
            <a:solidFill>
              <a:srgbClr val="FF0000"/>
            </a:solidFill>
            <a:prstDash val="dash"/>
            <a:round/>
            <a:headEnd/>
            <a:tailEnd/>
          </a:ln>
          <a:extLst>
            <a:ext uri="{909E8E84-426E-40DD-AFC4-6F175D3DCCD1}">
              <a14:hiddenFill xmlns:a14="http://schemas.microsoft.com/office/drawing/2010/main">
                <a:noFill/>
              </a14:hiddenFill>
            </a:ext>
          </a:extLst>
        </p:spPr>
      </p:cxnSp>
      <p:grpSp>
        <p:nvGrpSpPr>
          <p:cNvPr id="15" name="组合 14"/>
          <p:cNvGrpSpPr/>
          <p:nvPr/>
        </p:nvGrpSpPr>
        <p:grpSpPr>
          <a:xfrm>
            <a:off x="1280061" y="3306897"/>
            <a:ext cx="6648449" cy="682625"/>
            <a:chOff x="2242437" y="782112"/>
            <a:chExt cx="6648449" cy="682625"/>
          </a:xfrm>
        </p:grpSpPr>
        <p:sp>
          <p:nvSpPr>
            <p:cNvPr id="16" name="TextBox 6"/>
            <p:cNvSpPr txBox="1">
              <a:spLocks noChangeArrowheads="1"/>
            </p:cNvSpPr>
            <p:nvPr/>
          </p:nvSpPr>
          <p:spPr bwMode="auto">
            <a:xfrm>
              <a:off x="2242437" y="876953"/>
              <a:ext cx="5043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1.12.6 </a:t>
              </a:r>
              <a:r>
                <a:rPr lang="zh-CN" altLang="en-US" sz="2000" dirty="0">
                  <a:latin typeface="+mn-ea"/>
                  <a:ea typeface="+mn-ea"/>
                </a:rPr>
                <a:t>设</a:t>
              </a:r>
              <a:r>
                <a:rPr lang="en-US" altLang="zh-CN" sz="2000" i="1" dirty="0">
                  <a:ea typeface="+mn-ea"/>
                  <a:cs typeface="Times New Roman" panose="02020603050405020304" pitchFamily="18" charset="0"/>
                </a:rPr>
                <a:t>A</a:t>
              </a:r>
              <a:r>
                <a:rPr lang="zh-CN" altLang="en-US" sz="2000" i="1" dirty="0">
                  <a:ea typeface="+mn-ea"/>
                  <a:cs typeface="Times New Roman" panose="02020603050405020304" pitchFamily="18" charset="0"/>
                </a:rPr>
                <a:t>、</a:t>
              </a:r>
              <a:r>
                <a:rPr lang="en-US" altLang="zh-CN" sz="2000" i="1" dirty="0">
                  <a:ea typeface="+mn-ea"/>
                  <a:cs typeface="Times New Roman" panose="02020603050405020304" pitchFamily="18" charset="0"/>
                </a:rPr>
                <a:t>B</a:t>
              </a:r>
              <a:r>
                <a:rPr lang="zh-CN" altLang="en-US" sz="2000" dirty="0">
                  <a:latin typeface="+mn-ea"/>
                  <a:ea typeface="+mn-ea"/>
                </a:rPr>
                <a:t>为同阶方阵，证明：</a:t>
              </a:r>
            </a:p>
          </p:txBody>
        </p:sp>
        <p:graphicFrame>
          <p:nvGraphicFramePr>
            <p:cNvPr id="17" name="Object 2"/>
            <p:cNvGraphicFramePr>
              <a:graphicFrameLocks noChangeAspect="1"/>
            </p:cNvGraphicFramePr>
            <p:nvPr/>
          </p:nvGraphicFramePr>
          <p:xfrm>
            <a:off x="6604886" y="782112"/>
            <a:ext cx="2286000" cy="682625"/>
          </p:xfrm>
          <a:graphic>
            <a:graphicData uri="http://schemas.openxmlformats.org/presentationml/2006/ole">
              <mc:AlternateContent xmlns:mc="http://schemas.openxmlformats.org/markup-compatibility/2006">
                <mc:Choice xmlns:v="urn:schemas-microsoft-com:vml" Requires="v">
                  <p:oleObj name="Equation" r:id="rId12" imgW="1574800" imgH="469900" progId="Equation.DSMT4">
                    <p:embed/>
                  </p:oleObj>
                </mc:Choice>
                <mc:Fallback>
                  <p:oleObj name="Equation" r:id="rId12" imgW="1574800" imgH="469900" progId="Equation.DSMT4">
                    <p:embed/>
                    <p:pic>
                      <p:nvPicPr>
                        <p:cNvPr id="17"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04886" y="782112"/>
                          <a:ext cx="2286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8" name="TextBox 8"/>
          <p:cNvSpPr txBox="1">
            <a:spLocks noChangeArrowheads="1"/>
          </p:cNvSpPr>
          <p:nvPr/>
        </p:nvSpPr>
        <p:spPr bwMode="auto">
          <a:xfrm>
            <a:off x="666601" y="4138484"/>
            <a:ext cx="1258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证明 </a:t>
            </a:r>
            <a:r>
              <a:rPr lang="zh-CN" altLang="en-US" sz="2000" dirty="0">
                <a:latin typeface="+mn-ea"/>
                <a:ea typeface="+mn-ea"/>
              </a:rPr>
              <a:t>由</a:t>
            </a:r>
          </a:p>
        </p:txBody>
      </p:sp>
      <p:graphicFrame>
        <p:nvGraphicFramePr>
          <p:cNvPr id="19" name="Object 3"/>
          <p:cNvGraphicFramePr>
            <a:graphicFrameLocks noChangeAspect="1"/>
          </p:cNvGraphicFramePr>
          <p:nvPr/>
        </p:nvGraphicFramePr>
        <p:xfrm>
          <a:off x="1925204" y="4045019"/>
          <a:ext cx="5151438" cy="642307"/>
        </p:xfrm>
        <a:graphic>
          <a:graphicData uri="http://schemas.openxmlformats.org/presentationml/2006/ole">
            <mc:AlternateContent xmlns:mc="http://schemas.openxmlformats.org/markup-compatibility/2006">
              <mc:Choice xmlns:v="urn:schemas-microsoft-com:vml" Requires="v">
                <p:oleObj name="Equation" r:id="rId14" imgW="3771900" imgH="469900" progId="Equation.DSMT4">
                  <p:embed/>
                </p:oleObj>
              </mc:Choice>
              <mc:Fallback>
                <p:oleObj name="Equation" r:id="rId14" imgW="3771900" imgH="469900" progId="Equation.DSMT4">
                  <p:embed/>
                  <p:pic>
                    <p:nvPicPr>
                      <p:cNvPr id="19"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5204" y="4045019"/>
                        <a:ext cx="5151438" cy="642307"/>
                      </a:xfrm>
                      <a:prstGeom prst="rect">
                        <a:avLst/>
                      </a:prstGeom>
                      <a:noFill/>
                      <a:ln>
                        <a:noFill/>
                      </a:ln>
                    </p:spPr>
                  </p:pic>
                </p:oleObj>
              </mc:Fallback>
            </mc:AlternateContent>
          </a:graphicData>
        </a:graphic>
      </p:graphicFrame>
      <p:sp>
        <p:nvSpPr>
          <p:cNvPr id="20" name="TextBox 10"/>
          <p:cNvSpPr txBox="1">
            <a:spLocks noChangeArrowheads="1"/>
          </p:cNvSpPr>
          <p:nvPr/>
        </p:nvSpPr>
        <p:spPr bwMode="auto">
          <a:xfrm>
            <a:off x="7076642" y="4160877"/>
            <a:ext cx="3643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即有对应的初等矩阵：</a:t>
            </a:r>
          </a:p>
        </p:txBody>
      </p:sp>
      <p:graphicFrame>
        <p:nvGraphicFramePr>
          <p:cNvPr id="21" name="Object 4"/>
          <p:cNvGraphicFramePr>
            <a:graphicFrameLocks noChangeAspect="1"/>
          </p:cNvGraphicFramePr>
          <p:nvPr/>
        </p:nvGraphicFramePr>
        <p:xfrm>
          <a:off x="9662553" y="3989522"/>
          <a:ext cx="2114801" cy="724423"/>
        </p:xfrm>
        <a:graphic>
          <a:graphicData uri="http://schemas.openxmlformats.org/presentationml/2006/ole">
            <mc:AlternateContent xmlns:mc="http://schemas.openxmlformats.org/markup-compatibility/2006">
              <mc:Choice xmlns:v="urn:schemas-microsoft-com:vml" Requires="v">
                <p:oleObj name="Equation" r:id="rId16" imgW="1371600" imgH="469900" progId="Equation.DSMT4">
                  <p:embed/>
                </p:oleObj>
              </mc:Choice>
              <mc:Fallback>
                <p:oleObj name="Equation" r:id="rId16" imgW="1371600" imgH="469900" progId="Equation.DSMT4">
                  <p:embed/>
                  <p:pic>
                    <p:nvPicPr>
                      <p:cNvPr id="21"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62553" y="3989522"/>
                        <a:ext cx="2114801" cy="724423"/>
                      </a:xfrm>
                      <a:prstGeom prst="rect">
                        <a:avLst/>
                      </a:prstGeom>
                      <a:noFill/>
                      <a:ln>
                        <a:noFill/>
                      </a:ln>
                      <a:effectLst/>
                    </p:spPr>
                  </p:pic>
                </p:oleObj>
              </mc:Fallback>
            </mc:AlternateContent>
          </a:graphicData>
        </a:graphic>
      </p:graphicFrame>
      <p:sp>
        <p:nvSpPr>
          <p:cNvPr id="22" name="TextBox 12"/>
          <p:cNvSpPr txBox="1">
            <a:spLocks noChangeArrowheads="1"/>
          </p:cNvSpPr>
          <p:nvPr/>
        </p:nvSpPr>
        <p:spPr bwMode="auto">
          <a:xfrm>
            <a:off x="1327805" y="4709949"/>
            <a:ext cx="102124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矩阵的初等行变换等价于矩阵左乘初等矩阵，矩阵的初等列变换等价于矩阵右乘初等矩阵</a:t>
            </a:r>
          </a:p>
        </p:txBody>
      </p:sp>
      <p:graphicFrame>
        <p:nvGraphicFramePr>
          <p:cNvPr id="23" name="Object 5"/>
          <p:cNvGraphicFramePr>
            <a:graphicFrameLocks noChangeAspect="1"/>
          </p:cNvGraphicFramePr>
          <p:nvPr/>
        </p:nvGraphicFramePr>
        <p:xfrm>
          <a:off x="922848" y="5204752"/>
          <a:ext cx="4288806" cy="672887"/>
        </p:xfrm>
        <a:graphic>
          <a:graphicData uri="http://schemas.openxmlformats.org/presentationml/2006/ole">
            <mc:AlternateContent xmlns:mc="http://schemas.openxmlformats.org/markup-compatibility/2006">
              <mc:Choice xmlns:v="urn:schemas-microsoft-com:vml" Requires="v">
                <p:oleObj name="Equation" r:id="rId18" imgW="2997200" imgH="469900" progId="Equation.DSMT4">
                  <p:embed/>
                </p:oleObj>
              </mc:Choice>
              <mc:Fallback>
                <p:oleObj name="Equation" r:id="rId18" imgW="2997200" imgH="469900" progId="Equation.DSMT4">
                  <p:embed/>
                  <p:pic>
                    <p:nvPicPr>
                      <p:cNvPr id="23"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2848" y="5204752"/>
                        <a:ext cx="4288806" cy="672887"/>
                      </a:xfrm>
                      <a:prstGeom prst="rect">
                        <a:avLst/>
                      </a:prstGeom>
                      <a:noFill/>
                      <a:ln>
                        <a:noFill/>
                      </a:ln>
                    </p:spPr>
                  </p:pic>
                </p:oleObj>
              </mc:Fallback>
            </mc:AlternateContent>
          </a:graphicData>
        </a:graphic>
      </p:graphicFrame>
      <p:graphicFrame>
        <p:nvGraphicFramePr>
          <p:cNvPr id="24" name="Object 6"/>
          <p:cNvGraphicFramePr>
            <a:graphicFrameLocks noChangeAspect="1"/>
          </p:cNvGraphicFramePr>
          <p:nvPr/>
        </p:nvGraphicFramePr>
        <p:xfrm>
          <a:off x="5452460" y="5200535"/>
          <a:ext cx="6011378" cy="777295"/>
        </p:xfrm>
        <a:graphic>
          <a:graphicData uri="http://schemas.openxmlformats.org/presentationml/2006/ole">
            <mc:AlternateContent xmlns:mc="http://schemas.openxmlformats.org/markup-compatibility/2006">
              <mc:Choice xmlns:v="urn:schemas-microsoft-com:vml" Requires="v">
                <p:oleObj name="Equation" r:id="rId20" imgW="3835400" imgH="495300" progId="Equation.DSMT4">
                  <p:embed/>
                </p:oleObj>
              </mc:Choice>
              <mc:Fallback>
                <p:oleObj name="Equation" r:id="rId20" imgW="3835400" imgH="495300" progId="Equation.DSMT4">
                  <p:embed/>
                  <p:pic>
                    <p:nvPicPr>
                      <p:cNvPr id="24"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52460" y="5200535"/>
                        <a:ext cx="6011378" cy="777295"/>
                      </a:xfrm>
                      <a:prstGeom prst="rect">
                        <a:avLst/>
                      </a:prstGeom>
                      <a:noFill/>
                      <a:ln>
                        <a:noFill/>
                      </a:ln>
                    </p:spPr>
                  </p:pic>
                </p:oleObj>
              </mc:Fallback>
            </mc:AlternateContent>
          </a:graphicData>
        </a:graphic>
      </p:graphicFrame>
      <p:graphicFrame>
        <p:nvGraphicFramePr>
          <p:cNvPr id="25" name="Object 7"/>
          <p:cNvGraphicFramePr>
            <a:graphicFrameLocks noChangeAspect="1"/>
          </p:cNvGraphicFramePr>
          <p:nvPr/>
        </p:nvGraphicFramePr>
        <p:xfrm>
          <a:off x="3451760" y="5972332"/>
          <a:ext cx="4476750" cy="785813"/>
        </p:xfrm>
        <a:graphic>
          <a:graphicData uri="http://schemas.openxmlformats.org/presentationml/2006/ole">
            <mc:AlternateContent xmlns:mc="http://schemas.openxmlformats.org/markup-compatibility/2006">
              <mc:Choice xmlns:v="urn:schemas-microsoft-com:vml" Requires="v">
                <p:oleObj name="Equation" r:id="rId22" imgW="2679700" imgH="469900" progId="Equation.DSMT4">
                  <p:embed/>
                </p:oleObj>
              </mc:Choice>
              <mc:Fallback>
                <p:oleObj name="Equation" r:id="rId22" imgW="2679700" imgH="469900" progId="Equation.DSMT4">
                  <p:embed/>
                  <p:pic>
                    <p:nvPicPr>
                      <p:cNvPr id="25" name="Object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51760" y="5972332"/>
                        <a:ext cx="44767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6" name="Picture 5" descr="BD06210_"/>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878117" y="2756828"/>
            <a:ext cx="1458913" cy="110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7249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6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658" grpId="0"/>
      <p:bldP spid="18" grpId="0"/>
      <p:bldP spid="20"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8" name="TextBox 7"/>
          <p:cNvSpPr txBox="1">
            <a:spLocks noChangeArrowheads="1"/>
          </p:cNvSpPr>
          <p:nvPr/>
        </p:nvSpPr>
        <p:spPr bwMode="auto">
          <a:xfrm>
            <a:off x="2038774" y="1508401"/>
            <a:ext cx="1262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构造矩阵</a:t>
            </a:r>
          </a:p>
        </p:txBody>
      </p:sp>
      <p:grpSp>
        <p:nvGrpSpPr>
          <p:cNvPr id="2" name="组合 1"/>
          <p:cNvGrpSpPr/>
          <p:nvPr/>
        </p:nvGrpSpPr>
        <p:grpSpPr>
          <a:xfrm>
            <a:off x="1215261" y="848107"/>
            <a:ext cx="8595770" cy="414338"/>
            <a:chOff x="1905552" y="801455"/>
            <a:chExt cx="8595770" cy="414338"/>
          </a:xfrm>
        </p:grpSpPr>
        <p:sp>
          <p:nvSpPr>
            <p:cNvPr id="29698" name="TextBox 6"/>
            <p:cNvSpPr txBox="1">
              <a:spLocks noChangeArrowheads="1"/>
            </p:cNvSpPr>
            <p:nvPr/>
          </p:nvSpPr>
          <p:spPr bwMode="auto">
            <a:xfrm>
              <a:off x="1905552" y="801455"/>
              <a:ext cx="800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1.12.7 </a:t>
              </a:r>
              <a:r>
                <a:rPr lang="zh-CN" altLang="en-US" sz="2000" dirty="0">
                  <a:latin typeface="+mn-ea"/>
                  <a:ea typeface="+mn-ea"/>
                </a:rPr>
                <a:t>设</a:t>
              </a:r>
              <a:r>
                <a:rPr lang="en-US" altLang="zh-CN" sz="2000" i="1" dirty="0">
                  <a:ea typeface="+mn-ea"/>
                  <a:cs typeface="Times New Roman" panose="02020603050405020304" pitchFamily="18" charset="0"/>
                </a:rPr>
                <a:t>A</a:t>
              </a:r>
              <a:r>
                <a:rPr lang="zh-CN" altLang="en-US" sz="2000" dirty="0">
                  <a:latin typeface="+mn-ea"/>
                  <a:ea typeface="+mn-ea"/>
                </a:rPr>
                <a:t>是     矩阵，</a:t>
              </a:r>
              <a:r>
                <a:rPr lang="en-US" altLang="zh-CN" sz="2000" i="1" dirty="0">
                  <a:ea typeface="+mn-ea"/>
                  <a:cs typeface="Times New Roman" panose="02020603050405020304" pitchFamily="18" charset="0"/>
                </a:rPr>
                <a:t>B</a:t>
              </a:r>
              <a:r>
                <a:rPr lang="zh-CN" altLang="en-US" sz="2000" dirty="0">
                  <a:latin typeface="+mn-ea"/>
                  <a:ea typeface="+mn-ea"/>
                </a:rPr>
                <a:t>是     矩阵，证明：</a:t>
              </a:r>
            </a:p>
          </p:txBody>
        </p:sp>
        <p:graphicFrame>
          <p:nvGraphicFramePr>
            <p:cNvPr id="29700" name="Object 2"/>
            <p:cNvGraphicFramePr>
              <a:graphicFrameLocks noChangeAspect="1"/>
            </p:cNvGraphicFramePr>
            <p:nvPr/>
          </p:nvGraphicFramePr>
          <p:xfrm>
            <a:off x="3762928" y="944329"/>
            <a:ext cx="714375" cy="254000"/>
          </p:xfrm>
          <a:graphic>
            <a:graphicData uri="http://schemas.openxmlformats.org/presentationml/2006/ole">
              <mc:AlternateContent xmlns:mc="http://schemas.openxmlformats.org/markup-compatibility/2006">
                <mc:Choice xmlns:v="urn:schemas-microsoft-com:vml" Requires="v">
                  <p:oleObj name="Equation" r:id="rId2" imgW="393529" imgH="139639" progId="Equation.DSMT4">
                    <p:embed/>
                  </p:oleObj>
                </mc:Choice>
                <mc:Fallback>
                  <p:oleObj name="Equation" r:id="rId2" imgW="393529" imgH="139639" progId="Equation.DSMT4">
                    <p:embed/>
                    <p:pic>
                      <p:nvPicPr>
                        <p:cNvPr id="2970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928" y="944329"/>
                          <a:ext cx="7143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1" name="Object 3"/>
            <p:cNvGraphicFramePr>
              <a:graphicFrameLocks noChangeAspect="1"/>
            </p:cNvGraphicFramePr>
            <p:nvPr/>
          </p:nvGraphicFramePr>
          <p:xfrm>
            <a:off x="5666842" y="903054"/>
            <a:ext cx="714375" cy="254000"/>
          </p:xfrm>
          <a:graphic>
            <a:graphicData uri="http://schemas.openxmlformats.org/presentationml/2006/ole">
              <mc:AlternateContent xmlns:mc="http://schemas.openxmlformats.org/markup-compatibility/2006">
                <mc:Choice xmlns:v="urn:schemas-microsoft-com:vml" Requires="v">
                  <p:oleObj name="Equation" r:id="rId4" imgW="393529" imgH="139639" progId="Equation.DSMT4">
                    <p:embed/>
                  </p:oleObj>
                </mc:Choice>
                <mc:Fallback>
                  <p:oleObj name="Equation" r:id="rId4" imgW="393529" imgH="139639" progId="Equation.DSMT4">
                    <p:embed/>
                    <p:pic>
                      <p:nvPicPr>
                        <p:cNvPr id="2970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6842" y="903054"/>
                          <a:ext cx="7143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4"/>
            <p:cNvGraphicFramePr>
              <a:graphicFrameLocks noChangeAspect="1"/>
            </p:cNvGraphicFramePr>
            <p:nvPr/>
          </p:nvGraphicFramePr>
          <p:xfrm>
            <a:off x="7827972" y="801455"/>
            <a:ext cx="2673350" cy="414338"/>
          </p:xfrm>
          <a:graphic>
            <a:graphicData uri="http://schemas.openxmlformats.org/presentationml/2006/ole">
              <mc:AlternateContent xmlns:mc="http://schemas.openxmlformats.org/markup-compatibility/2006">
                <mc:Choice xmlns:v="urn:schemas-microsoft-com:vml" Requires="v">
                  <p:oleObj name="Equation" r:id="rId6" imgW="1473200" imgH="228600" progId="Equation.DSMT4">
                    <p:embed/>
                  </p:oleObj>
                </mc:Choice>
                <mc:Fallback>
                  <p:oleObj name="Equation" r:id="rId6" imgW="1473200" imgH="228600" progId="Equation.DSMT4">
                    <p:embed/>
                    <p:pic>
                      <p:nvPicPr>
                        <p:cNvPr id="2970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7972" y="801455"/>
                          <a:ext cx="26733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7653" name="Object 5"/>
          <p:cNvGraphicFramePr>
            <a:graphicFrameLocks noChangeAspect="1"/>
          </p:cNvGraphicFramePr>
          <p:nvPr/>
        </p:nvGraphicFramePr>
        <p:xfrm>
          <a:off x="3201053" y="1262445"/>
          <a:ext cx="1214437" cy="942975"/>
        </p:xfrm>
        <a:graphic>
          <a:graphicData uri="http://schemas.openxmlformats.org/presentationml/2006/ole">
            <mc:AlternateContent xmlns:mc="http://schemas.openxmlformats.org/markup-compatibility/2006">
              <mc:Choice xmlns:v="urn:schemas-microsoft-com:vml" Requires="v">
                <p:oleObj name="Equation" r:id="rId8" imgW="736600" imgH="469900" progId="Equation.DSMT4">
                  <p:embed/>
                </p:oleObj>
              </mc:Choice>
              <mc:Fallback>
                <p:oleObj name="Equation" r:id="rId8" imgW="736600" imgH="469900" progId="Equation.DSMT4">
                  <p:embed/>
                  <p:pic>
                    <p:nvPicPr>
                      <p:cNvPr id="2765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1053" y="1262445"/>
                        <a:ext cx="1214437"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4" name="Object 6"/>
          <p:cNvGraphicFramePr>
            <a:graphicFrameLocks noChangeAspect="1"/>
          </p:cNvGraphicFramePr>
          <p:nvPr/>
        </p:nvGraphicFramePr>
        <p:xfrm>
          <a:off x="5073467" y="1290977"/>
          <a:ext cx="3978275" cy="942975"/>
        </p:xfrm>
        <a:graphic>
          <a:graphicData uri="http://schemas.openxmlformats.org/presentationml/2006/ole">
            <mc:AlternateContent xmlns:mc="http://schemas.openxmlformats.org/markup-compatibility/2006">
              <mc:Choice xmlns:v="urn:schemas-microsoft-com:vml" Requires="v">
                <p:oleObj name="Equation" r:id="rId10" imgW="2413000" imgH="469900" progId="Equation.DSMT4">
                  <p:embed/>
                </p:oleObj>
              </mc:Choice>
              <mc:Fallback>
                <p:oleObj name="Equation" r:id="rId10" imgW="2413000" imgH="469900" progId="Equation.DSMT4">
                  <p:embed/>
                  <p:pic>
                    <p:nvPicPr>
                      <p:cNvPr id="27654"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3467" y="1290977"/>
                        <a:ext cx="39782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9" name="TextBox 13"/>
          <p:cNvSpPr txBox="1">
            <a:spLocks noChangeArrowheads="1"/>
          </p:cNvSpPr>
          <p:nvPr/>
        </p:nvSpPr>
        <p:spPr bwMode="auto">
          <a:xfrm>
            <a:off x="4557550" y="1508401"/>
            <a:ext cx="7858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由</a:t>
            </a:r>
          </a:p>
        </p:txBody>
      </p:sp>
      <p:graphicFrame>
        <p:nvGraphicFramePr>
          <p:cNvPr id="27655" name="Object 7"/>
          <p:cNvGraphicFramePr>
            <a:graphicFrameLocks noChangeAspect="1"/>
          </p:cNvGraphicFramePr>
          <p:nvPr/>
        </p:nvGraphicFramePr>
        <p:xfrm>
          <a:off x="3158641" y="2233952"/>
          <a:ext cx="5864225" cy="942975"/>
        </p:xfrm>
        <a:graphic>
          <a:graphicData uri="http://schemas.openxmlformats.org/presentationml/2006/ole">
            <mc:AlternateContent xmlns:mc="http://schemas.openxmlformats.org/markup-compatibility/2006">
              <mc:Choice xmlns:v="urn:schemas-microsoft-com:vml" Requires="v">
                <p:oleObj name="Equation" r:id="rId12" imgW="3556000" imgH="469900" progId="Equation.DSMT4">
                  <p:embed/>
                </p:oleObj>
              </mc:Choice>
              <mc:Fallback>
                <p:oleObj name="Equation" r:id="rId12" imgW="3556000" imgH="469900" progId="Equation.DSMT4">
                  <p:embed/>
                  <p:pic>
                    <p:nvPicPr>
                      <p:cNvPr id="27655"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58641" y="2233952"/>
                        <a:ext cx="58642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0" name="TextBox 15"/>
          <p:cNvSpPr txBox="1">
            <a:spLocks noChangeArrowheads="1"/>
          </p:cNvSpPr>
          <p:nvPr/>
        </p:nvSpPr>
        <p:spPr bwMode="auto">
          <a:xfrm>
            <a:off x="2087077" y="2448264"/>
            <a:ext cx="642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即</a:t>
            </a:r>
          </a:p>
        </p:txBody>
      </p:sp>
      <p:sp>
        <p:nvSpPr>
          <p:cNvPr id="27661" name="TextBox 16"/>
          <p:cNvSpPr txBox="1">
            <a:spLocks noChangeArrowheads="1"/>
          </p:cNvSpPr>
          <p:nvPr/>
        </p:nvSpPr>
        <p:spPr bwMode="auto">
          <a:xfrm>
            <a:off x="1196010" y="3473759"/>
            <a:ext cx="500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故</a:t>
            </a:r>
          </a:p>
        </p:txBody>
      </p:sp>
      <p:graphicFrame>
        <p:nvGraphicFramePr>
          <p:cNvPr id="27656" name="Object 8"/>
          <p:cNvGraphicFramePr>
            <a:graphicFrameLocks noChangeAspect="1"/>
          </p:cNvGraphicFramePr>
          <p:nvPr/>
        </p:nvGraphicFramePr>
        <p:xfrm>
          <a:off x="2009898" y="3176927"/>
          <a:ext cx="8734425" cy="993775"/>
        </p:xfrm>
        <a:graphic>
          <a:graphicData uri="http://schemas.openxmlformats.org/presentationml/2006/ole">
            <mc:AlternateContent xmlns:mc="http://schemas.openxmlformats.org/markup-compatibility/2006">
              <mc:Choice xmlns:v="urn:schemas-microsoft-com:vml" Requires="v">
                <p:oleObj name="Equation" r:id="rId14" imgW="5295600" imgH="495000" progId="Equation.DSMT4">
                  <p:embed/>
                </p:oleObj>
              </mc:Choice>
              <mc:Fallback>
                <p:oleObj name="Equation" r:id="rId14" imgW="5295600" imgH="495000" progId="Equation.DSMT4">
                  <p:embed/>
                  <p:pic>
                    <p:nvPicPr>
                      <p:cNvPr id="27656" name="Object 8"/>
                      <p:cNvPicPr>
                        <a:picLocks noChangeAspect="1" noChangeArrowheads="1"/>
                      </p:cNvPicPr>
                      <p:nvPr/>
                    </p:nvPicPr>
                    <p:blipFill>
                      <a:blip r:embed="rId15"/>
                      <a:srcRect/>
                      <a:stretch>
                        <a:fillRect/>
                      </a:stretch>
                    </p:blipFill>
                    <p:spPr bwMode="auto">
                      <a:xfrm>
                        <a:off x="2009898" y="3176927"/>
                        <a:ext cx="87344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986491" y="1508401"/>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p>
        </p:txBody>
      </p:sp>
      <p:graphicFrame>
        <p:nvGraphicFramePr>
          <p:cNvPr id="16" name="Object 2"/>
          <p:cNvGraphicFramePr>
            <a:graphicFrameLocks noChangeAspect="1"/>
          </p:cNvGraphicFramePr>
          <p:nvPr/>
        </p:nvGraphicFramePr>
        <p:xfrm>
          <a:off x="5607051" y="4293681"/>
          <a:ext cx="5222774" cy="848790"/>
        </p:xfrm>
        <a:graphic>
          <a:graphicData uri="http://schemas.openxmlformats.org/presentationml/2006/ole">
            <mc:AlternateContent xmlns:mc="http://schemas.openxmlformats.org/markup-compatibility/2006">
              <mc:Choice xmlns:v="urn:schemas-microsoft-com:vml" Requires="v">
                <p:oleObj name="Equation" r:id="rId16" imgW="3517900" imgH="469900" progId="Equation.DSMT4">
                  <p:embed/>
                </p:oleObj>
              </mc:Choice>
              <mc:Fallback>
                <p:oleObj name="Equation" r:id="rId16" imgW="3517900" imgH="469900" progId="Equation.DSMT4">
                  <p:embed/>
                  <p:pic>
                    <p:nvPicPr>
                      <p:cNvPr id="16"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07051" y="4293681"/>
                        <a:ext cx="5222774" cy="848790"/>
                      </a:xfrm>
                      <a:prstGeom prst="rect">
                        <a:avLst/>
                      </a:prstGeom>
                      <a:noFill/>
                      <a:ln>
                        <a:noFill/>
                      </a:ln>
                    </p:spPr>
                  </p:pic>
                </p:oleObj>
              </mc:Fallback>
            </mc:AlternateContent>
          </a:graphicData>
        </a:graphic>
      </p:graphicFrame>
      <p:sp>
        <p:nvSpPr>
          <p:cNvPr id="17" name="TextBox 7"/>
          <p:cNvSpPr txBox="1">
            <a:spLocks noChangeArrowheads="1"/>
          </p:cNvSpPr>
          <p:nvPr/>
        </p:nvSpPr>
        <p:spPr bwMode="auto">
          <a:xfrm>
            <a:off x="5034713" y="4518021"/>
            <a:ext cx="642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即</a:t>
            </a:r>
          </a:p>
        </p:txBody>
      </p:sp>
      <p:sp>
        <p:nvSpPr>
          <p:cNvPr id="18" name="TextBox 8"/>
          <p:cNvSpPr txBox="1">
            <a:spLocks noChangeArrowheads="1"/>
          </p:cNvSpPr>
          <p:nvPr/>
        </p:nvSpPr>
        <p:spPr bwMode="auto">
          <a:xfrm>
            <a:off x="1266173" y="5464620"/>
            <a:ext cx="500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故</a:t>
            </a:r>
          </a:p>
        </p:txBody>
      </p:sp>
      <p:graphicFrame>
        <p:nvGraphicFramePr>
          <p:cNvPr id="19" name="Object 3"/>
          <p:cNvGraphicFramePr>
            <a:graphicFrameLocks noChangeAspect="1"/>
          </p:cNvGraphicFramePr>
          <p:nvPr/>
        </p:nvGraphicFramePr>
        <p:xfrm>
          <a:off x="2087077" y="5201264"/>
          <a:ext cx="8009756" cy="926822"/>
        </p:xfrm>
        <a:graphic>
          <a:graphicData uri="http://schemas.openxmlformats.org/presentationml/2006/ole">
            <mc:AlternateContent xmlns:mc="http://schemas.openxmlformats.org/markup-compatibility/2006">
              <mc:Choice xmlns:v="urn:schemas-microsoft-com:vml" Requires="v">
                <p:oleObj name="Equation" r:id="rId18" imgW="5206680" imgH="495000" progId="Equation.DSMT4">
                  <p:embed/>
                </p:oleObj>
              </mc:Choice>
              <mc:Fallback>
                <p:oleObj name="Equation" r:id="rId18" imgW="5206680" imgH="495000" progId="Equation.DSMT4">
                  <p:embed/>
                  <p:pic>
                    <p:nvPicPr>
                      <p:cNvPr id="19" name="Object 3"/>
                      <p:cNvPicPr>
                        <a:picLocks noChangeAspect="1" noChangeArrowheads="1"/>
                      </p:cNvPicPr>
                      <p:nvPr/>
                    </p:nvPicPr>
                    <p:blipFill>
                      <a:blip r:embed="rId19"/>
                      <a:srcRect/>
                      <a:stretch>
                        <a:fillRect/>
                      </a:stretch>
                    </p:blipFill>
                    <p:spPr bwMode="auto">
                      <a:xfrm>
                        <a:off x="2087077" y="5201264"/>
                        <a:ext cx="8009756" cy="926822"/>
                      </a:xfrm>
                      <a:prstGeom prst="rect">
                        <a:avLst/>
                      </a:prstGeom>
                      <a:noFill/>
                      <a:ln>
                        <a:noFill/>
                      </a:ln>
                    </p:spPr>
                  </p:pic>
                </p:oleObj>
              </mc:Fallback>
            </mc:AlternateContent>
          </a:graphicData>
        </a:graphic>
      </p:graphicFrame>
      <p:graphicFrame>
        <p:nvGraphicFramePr>
          <p:cNvPr id="20" name="Object 4"/>
          <p:cNvGraphicFramePr>
            <a:graphicFrameLocks noChangeAspect="1"/>
          </p:cNvGraphicFramePr>
          <p:nvPr/>
        </p:nvGraphicFramePr>
        <p:xfrm>
          <a:off x="1341771" y="4218073"/>
          <a:ext cx="3578141" cy="857022"/>
        </p:xfrm>
        <a:graphic>
          <a:graphicData uri="http://schemas.openxmlformats.org/presentationml/2006/ole">
            <mc:AlternateContent xmlns:mc="http://schemas.openxmlformats.org/markup-compatibility/2006">
              <mc:Choice xmlns:v="urn:schemas-microsoft-com:vml" Requires="v">
                <p:oleObj name="Equation" r:id="rId20" imgW="2387600" imgH="469900" progId="Equation.DSMT4">
                  <p:embed/>
                </p:oleObj>
              </mc:Choice>
              <mc:Fallback>
                <p:oleObj name="Equation" r:id="rId20" imgW="2387600" imgH="469900" progId="Equation.DSMT4">
                  <p:embed/>
                  <p:pic>
                    <p:nvPicPr>
                      <p:cNvPr id="20" name="Object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41771" y="4218073"/>
                        <a:ext cx="3578141" cy="857022"/>
                      </a:xfrm>
                      <a:prstGeom prst="rect">
                        <a:avLst/>
                      </a:prstGeom>
                      <a:noFill/>
                      <a:ln>
                        <a:noFill/>
                      </a:ln>
                    </p:spPr>
                  </p:pic>
                </p:oleObj>
              </mc:Fallback>
            </mc:AlternateContent>
          </a:graphicData>
        </a:graphic>
      </p:graphicFrame>
      <p:sp>
        <p:nvSpPr>
          <p:cNvPr id="21" name="TextBox 11"/>
          <p:cNvSpPr txBox="1">
            <a:spLocks noChangeArrowheads="1"/>
          </p:cNvSpPr>
          <p:nvPr/>
        </p:nvSpPr>
        <p:spPr bwMode="auto">
          <a:xfrm>
            <a:off x="765157" y="4518021"/>
            <a:ext cx="785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又</a:t>
            </a:r>
          </a:p>
        </p:txBody>
      </p:sp>
      <p:sp>
        <p:nvSpPr>
          <p:cNvPr id="22" name="TextBox 12"/>
          <p:cNvSpPr txBox="1">
            <a:spLocks noChangeArrowheads="1"/>
          </p:cNvSpPr>
          <p:nvPr/>
        </p:nvSpPr>
        <p:spPr bwMode="auto">
          <a:xfrm>
            <a:off x="1336983" y="6215672"/>
            <a:ext cx="1500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所以</a:t>
            </a:r>
          </a:p>
        </p:txBody>
      </p:sp>
      <p:graphicFrame>
        <p:nvGraphicFramePr>
          <p:cNvPr id="23" name="Object 5"/>
          <p:cNvGraphicFramePr>
            <a:graphicFrameLocks noChangeAspect="1"/>
          </p:cNvGraphicFramePr>
          <p:nvPr/>
        </p:nvGraphicFramePr>
        <p:xfrm>
          <a:off x="2493343" y="6215672"/>
          <a:ext cx="2673350" cy="414337"/>
        </p:xfrm>
        <a:graphic>
          <a:graphicData uri="http://schemas.openxmlformats.org/presentationml/2006/ole">
            <mc:AlternateContent xmlns:mc="http://schemas.openxmlformats.org/markup-compatibility/2006">
              <mc:Choice xmlns:v="urn:schemas-microsoft-com:vml" Requires="v">
                <p:oleObj name="Equation" r:id="rId22" imgW="1473200" imgH="228600" progId="Equation.DSMT4">
                  <p:embed/>
                </p:oleObj>
              </mc:Choice>
              <mc:Fallback>
                <p:oleObj name="Equation" r:id="rId22" imgW="1473200" imgH="228600" progId="Equation.DSMT4">
                  <p:embed/>
                  <p:pic>
                    <p:nvPicPr>
                      <p:cNvPr id="2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3343" y="6215672"/>
                        <a:ext cx="267335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0937826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6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8" grpId="0"/>
      <p:bldP spid="27659" grpId="0"/>
      <p:bldP spid="27660" grpId="0"/>
      <p:bldP spid="27661" grpId="0"/>
      <p:bldP spid="3" grpId="0"/>
      <p:bldP spid="17" grpId="0"/>
      <p:bldP spid="18" grpId="0"/>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169481" y="1239509"/>
            <a:ext cx="6609786" cy="3823379"/>
          </a:xfrm>
          <a:prstGeom prst="rect">
            <a:avLst/>
          </a:prstGeom>
        </p:spPr>
        <p:txBody>
          <a:bodyPr vert="horz" lIns="91440" tIns="45720" rIns="91440" bIns="45720" rtlCol="0">
            <a:noAutofit/>
          </a:bodyPr>
          <a:lstStyle>
            <a:lvl1pPr marL="323995" indent="-323995" algn="l" defTabSz="1295979" rtl="0" eaLnBrk="1" latinLnBrk="0" hangingPunct="1">
              <a:lnSpc>
                <a:spcPct val="90000"/>
              </a:lnSpc>
              <a:spcBef>
                <a:spcPts val="1417"/>
              </a:spcBef>
              <a:buFont typeface="Arial" panose="020B0604020202020204" pitchFamily="34" charset="0"/>
              <a:buChar char="•"/>
              <a:defRPr sz="3968" kern="1200">
                <a:solidFill>
                  <a:schemeClr val="tx1"/>
                </a:solidFill>
                <a:latin typeface="+mn-lt"/>
                <a:ea typeface="+mn-ea"/>
                <a:cs typeface="+mn-cs"/>
              </a:defRPr>
            </a:lvl1pPr>
            <a:lvl2pPr marL="971984" indent="-323995" algn="l" defTabSz="1295979" rtl="0" eaLnBrk="1" latinLnBrk="0" hangingPunct="1">
              <a:lnSpc>
                <a:spcPct val="90000"/>
              </a:lnSpc>
              <a:spcBef>
                <a:spcPts val="709"/>
              </a:spcBef>
              <a:buFont typeface="Arial" panose="020B0604020202020204" pitchFamily="34" charset="0"/>
              <a:buChar char="•"/>
              <a:defRPr sz="3402" kern="1200">
                <a:solidFill>
                  <a:schemeClr val="tx1"/>
                </a:solidFill>
                <a:latin typeface="+mn-lt"/>
                <a:ea typeface="+mn-ea"/>
                <a:cs typeface="+mn-cs"/>
              </a:defRPr>
            </a:lvl2pPr>
            <a:lvl3pPr marL="1619974" indent="-323995" algn="l" defTabSz="1295979" rtl="0" eaLnBrk="1" latinLnBrk="0" hangingPunct="1">
              <a:lnSpc>
                <a:spcPct val="90000"/>
              </a:lnSpc>
              <a:spcBef>
                <a:spcPts val="709"/>
              </a:spcBef>
              <a:buFont typeface="Arial" panose="020B0604020202020204" pitchFamily="34" charset="0"/>
              <a:buChar char="•"/>
              <a:defRPr sz="2835" kern="1200">
                <a:solidFill>
                  <a:schemeClr val="tx1"/>
                </a:solidFill>
                <a:latin typeface="+mn-lt"/>
                <a:ea typeface="+mn-ea"/>
                <a:cs typeface="+mn-cs"/>
              </a:defRPr>
            </a:lvl3pPr>
            <a:lvl4pPr marL="2267963"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4pPr>
            <a:lvl5pPr marL="2915953"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5pPr>
            <a:lvl6pPr marL="3563943"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6pPr>
            <a:lvl7pPr marL="4211932"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7pPr>
            <a:lvl8pPr marL="4859922"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8pPr>
            <a:lvl9pPr marL="5507911"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9pPr>
          </a:lstStyle>
          <a:p>
            <a:pPr marL="0" indent="0">
              <a:lnSpc>
                <a:spcPct val="150000"/>
              </a:lnSpc>
              <a:spcBef>
                <a:spcPts val="0"/>
              </a:spcBef>
              <a:buClr>
                <a:schemeClr val="hlink"/>
              </a:buClr>
              <a:buSzPct val="50000"/>
              <a:buNone/>
            </a:pPr>
            <a:r>
              <a:rPr lang="zh-CN" altLang="en-US" sz="4800" b="1" dirty="0">
                <a:solidFill>
                  <a:srgbClr val="0000CC"/>
                </a:solidFill>
                <a:latin typeface="+mj-ea"/>
                <a:ea typeface="+mj-ea"/>
              </a:rPr>
              <a:t>内容提要</a:t>
            </a:r>
            <a:endParaRPr lang="en-US" altLang="zh-CN" sz="4800" b="1" dirty="0">
              <a:solidFill>
                <a:srgbClr val="0000CC"/>
              </a:solidFill>
              <a:latin typeface="+mj-ea"/>
              <a:ea typeface="+mj-ea"/>
            </a:endParaRPr>
          </a:p>
          <a:p>
            <a:pPr marL="0" indent="0">
              <a:buNone/>
            </a:pPr>
            <a:r>
              <a:rPr lang="zh-CN" altLang="zh-CN" sz="4000" b="1" dirty="0">
                <a:solidFill>
                  <a:srgbClr val="0000FF"/>
                </a:solidFill>
              </a:rPr>
              <a:t>§</a:t>
            </a:r>
            <a:r>
              <a:rPr lang="en-US" altLang="zh-CN" sz="4000" b="1" dirty="0">
                <a:solidFill>
                  <a:srgbClr val="0000FF"/>
                </a:solidFill>
              </a:rPr>
              <a:t>2.1 </a:t>
            </a:r>
            <a:r>
              <a:rPr lang="zh-CN" altLang="zh-CN" sz="4000" b="1" dirty="0">
                <a:solidFill>
                  <a:srgbClr val="0000FF"/>
                </a:solidFill>
              </a:rPr>
              <a:t>向量及其线性运算</a:t>
            </a:r>
          </a:p>
          <a:p>
            <a:pPr marL="0" indent="0">
              <a:buNone/>
            </a:pPr>
            <a:r>
              <a:rPr lang="zh-CN" altLang="zh-CN" sz="4000" b="1" dirty="0">
                <a:solidFill>
                  <a:srgbClr val="0000FF"/>
                </a:solidFill>
              </a:rPr>
              <a:t>§</a:t>
            </a:r>
            <a:r>
              <a:rPr lang="en-US" altLang="zh-CN" sz="4000" b="1" dirty="0">
                <a:solidFill>
                  <a:srgbClr val="0000FF"/>
                </a:solidFill>
              </a:rPr>
              <a:t>2.4 </a:t>
            </a:r>
            <a:r>
              <a:rPr lang="zh-CN" altLang="zh-CN" sz="4000" b="1" dirty="0">
                <a:solidFill>
                  <a:srgbClr val="0000FF"/>
                </a:solidFill>
              </a:rPr>
              <a:t>向量组的秩</a:t>
            </a:r>
          </a:p>
          <a:p>
            <a:pPr marL="0" indent="0">
              <a:buNone/>
            </a:pPr>
            <a:r>
              <a:rPr lang="zh-CN" altLang="zh-CN" sz="4000" b="1" dirty="0">
                <a:solidFill>
                  <a:srgbClr val="0000FF"/>
                </a:solidFill>
              </a:rPr>
              <a:t>§</a:t>
            </a:r>
            <a:r>
              <a:rPr lang="en-US" altLang="zh-CN" sz="4000" b="1" dirty="0">
                <a:solidFill>
                  <a:srgbClr val="0000FF"/>
                </a:solidFill>
              </a:rPr>
              <a:t>2.5 </a:t>
            </a:r>
            <a:r>
              <a:rPr lang="zh-CN" altLang="zh-CN" sz="4000" b="1" dirty="0">
                <a:solidFill>
                  <a:srgbClr val="0000FF"/>
                </a:solidFill>
              </a:rPr>
              <a:t>矩阵的秩</a:t>
            </a:r>
          </a:p>
        </p:txBody>
      </p:sp>
    </p:spTree>
    <p:extLst>
      <p:ext uri="{BB962C8B-B14F-4D97-AF65-F5344CB8AC3E}">
        <p14:creationId xmlns:p14="http://schemas.microsoft.com/office/powerpoint/2010/main" val="1724846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14677" y="999897"/>
            <a:ext cx="5589992" cy="707886"/>
          </a:xfrm>
          <a:prstGeom prst="rect">
            <a:avLst/>
          </a:prstGeom>
        </p:spPr>
        <p:txBody>
          <a:bodyPr wrap="none">
            <a:spAutoFit/>
          </a:bodyPr>
          <a:lstStyle/>
          <a:p>
            <a:pPr algn="ctr">
              <a:spcAft>
                <a:spcPts val="0"/>
              </a:spcAft>
            </a:pPr>
            <a:r>
              <a:rPr lang="zh-CN" altLang="zh-CN" sz="4000" b="1" kern="0" dirty="0">
                <a:solidFill>
                  <a:srgbClr val="000099"/>
                </a:solidFill>
                <a:latin typeface="+mj-ea"/>
                <a:cs typeface="宋体" panose="02010600030101010101" pitchFamily="2" charset="-122"/>
              </a:rPr>
              <a:t>§</a:t>
            </a:r>
            <a:r>
              <a:rPr lang="en-US" altLang="zh-CN" sz="4000" b="1" kern="0" dirty="0">
                <a:solidFill>
                  <a:srgbClr val="000099"/>
                </a:solidFill>
                <a:latin typeface="+mj-ea"/>
                <a:cs typeface="宋体" panose="02010600030101010101" pitchFamily="2" charset="-122"/>
              </a:rPr>
              <a:t>2.1</a:t>
            </a:r>
            <a:r>
              <a:rPr lang="zh-CN" altLang="zh-CN" sz="4000" b="1" kern="0" dirty="0">
                <a:solidFill>
                  <a:srgbClr val="000099"/>
                </a:solidFill>
                <a:latin typeface="+mj-ea"/>
                <a:cs typeface="宋体" panose="02010600030101010101" pitchFamily="2" charset="-122"/>
              </a:rPr>
              <a:t>向量及其线性运算</a:t>
            </a:r>
            <a:endParaRPr lang="zh-CN" altLang="zh-CN" sz="4000" kern="1800" dirty="0">
              <a:solidFill>
                <a:srgbClr val="000099"/>
              </a:solidFill>
              <a:latin typeface="+mj-ea"/>
            </a:endParaRPr>
          </a:p>
        </p:txBody>
      </p:sp>
      <p:sp>
        <p:nvSpPr>
          <p:cNvPr id="3" name="矩形 2"/>
          <p:cNvSpPr/>
          <p:nvPr/>
        </p:nvSpPr>
        <p:spPr>
          <a:xfrm>
            <a:off x="3591411" y="2043607"/>
            <a:ext cx="4126451"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2.1.1</a:t>
            </a:r>
            <a:r>
              <a:rPr lang="zh-CN" altLang="zh-CN" sz="3600" b="1" kern="0" dirty="0">
                <a:solidFill>
                  <a:srgbClr val="0000FF"/>
                </a:solidFill>
                <a:latin typeface="+mj-ea"/>
                <a:ea typeface="+mj-ea"/>
                <a:cs typeface="宋体" panose="02010600030101010101" pitchFamily="2" charset="-122"/>
              </a:rPr>
              <a:t>向量及其表示</a:t>
            </a:r>
            <a:endParaRPr lang="zh-CN" altLang="zh-CN" sz="3600" kern="1800" dirty="0">
              <a:solidFill>
                <a:srgbClr val="0000FF"/>
              </a:solidFill>
              <a:latin typeface="+mj-ea"/>
              <a:ea typeface="+mj-ea"/>
            </a:endParaRPr>
          </a:p>
        </p:txBody>
      </p:sp>
      <p:sp>
        <p:nvSpPr>
          <p:cNvPr id="4" name="矩形 3"/>
          <p:cNvSpPr/>
          <p:nvPr/>
        </p:nvSpPr>
        <p:spPr>
          <a:xfrm>
            <a:off x="3591411" y="2665697"/>
            <a:ext cx="4589718"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2.1.2</a:t>
            </a:r>
            <a:r>
              <a:rPr lang="zh-CN" altLang="zh-CN" sz="3600" b="1" kern="0" dirty="0">
                <a:solidFill>
                  <a:srgbClr val="0000FF"/>
                </a:solidFill>
                <a:latin typeface="+mj-ea"/>
                <a:ea typeface="+mj-ea"/>
                <a:cs typeface="宋体" panose="02010600030101010101" pitchFamily="2" charset="-122"/>
              </a:rPr>
              <a:t>向量的线性运算</a:t>
            </a:r>
            <a:endParaRPr lang="zh-CN" altLang="en-US" sz="3600" dirty="0">
              <a:solidFill>
                <a:srgbClr val="0000FF"/>
              </a:solidFill>
              <a:latin typeface="+mj-ea"/>
              <a:ea typeface="+mj-ea"/>
            </a:endParaRPr>
          </a:p>
        </p:txBody>
      </p:sp>
      <p:sp>
        <p:nvSpPr>
          <p:cNvPr id="5" name="矩形 4"/>
          <p:cNvSpPr/>
          <p:nvPr/>
        </p:nvSpPr>
        <p:spPr>
          <a:xfrm>
            <a:off x="3591411" y="3287787"/>
            <a:ext cx="4589718"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2.1.3</a:t>
            </a:r>
            <a:r>
              <a:rPr lang="zh-CN" altLang="zh-CN" sz="3600" b="1" kern="0" dirty="0">
                <a:solidFill>
                  <a:srgbClr val="0000FF"/>
                </a:solidFill>
                <a:latin typeface="+mj-ea"/>
                <a:ea typeface="+mj-ea"/>
                <a:cs typeface="宋体" panose="02010600030101010101" pitchFamily="2" charset="-122"/>
              </a:rPr>
              <a:t>向量的线性关系</a:t>
            </a:r>
            <a:endParaRPr lang="zh-CN" altLang="en-US" sz="3600" dirty="0">
              <a:solidFill>
                <a:srgbClr val="0000FF"/>
              </a:solidFill>
              <a:latin typeface="+mj-ea"/>
              <a:ea typeface="+mj-ea"/>
            </a:endParaRPr>
          </a:p>
        </p:txBody>
      </p:sp>
      <p:sp>
        <p:nvSpPr>
          <p:cNvPr id="6" name="矩形 5"/>
          <p:cNvSpPr/>
          <p:nvPr/>
        </p:nvSpPr>
        <p:spPr>
          <a:xfrm>
            <a:off x="3591411" y="3983243"/>
            <a:ext cx="6211957"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2</a:t>
            </a:r>
            <a:r>
              <a:rPr lang="en-US" altLang="zh-CN" sz="3600" b="1" kern="1800" dirty="0">
                <a:solidFill>
                  <a:srgbClr val="0000FF"/>
                </a:solidFill>
                <a:latin typeface="+mj-ea"/>
                <a:ea typeface="+mj-ea"/>
                <a:cs typeface="Times New Roman" panose="02020603050405020304" pitchFamily="18" charset="0"/>
              </a:rPr>
              <a:t>.1</a:t>
            </a:r>
            <a:r>
              <a:rPr lang="en-US" altLang="zh-CN" sz="3600" b="1" kern="1800" dirty="0">
                <a:solidFill>
                  <a:srgbClr val="0000FF"/>
                </a:solidFill>
                <a:latin typeface="+mj-ea"/>
                <a:ea typeface="+mj-ea"/>
                <a:cs typeface="宋体" panose="02010600030101010101" pitchFamily="2" charset="-122"/>
              </a:rPr>
              <a:t>.4 </a:t>
            </a:r>
            <a:r>
              <a:rPr lang="zh-CN" altLang="zh-CN" sz="3600" b="1" kern="1800" dirty="0">
                <a:solidFill>
                  <a:srgbClr val="0000FF"/>
                </a:solidFill>
                <a:latin typeface="+mj-ea"/>
                <a:ea typeface="+mj-ea"/>
                <a:cs typeface="宋体" panose="02010600030101010101" pitchFamily="2" charset="-122"/>
              </a:rPr>
              <a:t>向量</a:t>
            </a:r>
            <a:r>
              <a:rPr lang="zh-CN" altLang="zh-CN" sz="3600" b="1" kern="1800" dirty="0">
                <a:solidFill>
                  <a:srgbClr val="0000FF"/>
                </a:solidFill>
                <a:latin typeface="+mj-ea"/>
                <a:ea typeface="+mj-ea"/>
                <a:cs typeface="Times New Roman" panose="02020603050405020304" pitchFamily="18" charset="0"/>
              </a:rPr>
              <a:t>线性相关性的刻画</a:t>
            </a:r>
            <a:endParaRPr lang="zh-CN" altLang="en-US" sz="3600" dirty="0">
              <a:solidFill>
                <a:srgbClr val="0000FF"/>
              </a:solidFill>
              <a:latin typeface="+mj-ea"/>
              <a:ea typeface="+mj-ea"/>
            </a:endParaRPr>
          </a:p>
        </p:txBody>
      </p:sp>
    </p:spTree>
    <p:extLst>
      <p:ext uri="{BB962C8B-B14F-4D97-AF65-F5344CB8AC3E}">
        <p14:creationId xmlns:p14="http://schemas.microsoft.com/office/powerpoint/2010/main" val="873830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对象 43"/>
          <p:cNvGraphicFramePr>
            <a:graphicFrameLocks noChangeAspect="1"/>
          </p:cNvGraphicFramePr>
          <p:nvPr/>
        </p:nvGraphicFramePr>
        <p:xfrm>
          <a:off x="2199373" y="1203608"/>
          <a:ext cx="2354262" cy="1341437"/>
        </p:xfrm>
        <a:graphic>
          <a:graphicData uri="http://schemas.openxmlformats.org/presentationml/2006/ole">
            <mc:AlternateContent xmlns:mc="http://schemas.openxmlformats.org/markup-compatibility/2006">
              <mc:Choice xmlns:v="urn:schemas-microsoft-com:vml" Requires="v">
                <p:oleObj name="Equation" r:id="rId2" imgW="1625400" imgH="939600" progId="Equation.DSMT4">
                  <p:embed/>
                </p:oleObj>
              </mc:Choice>
              <mc:Fallback>
                <p:oleObj name="Equation" r:id="rId2" imgW="1625400" imgH="939600" progId="Equation.DSMT4">
                  <p:embed/>
                  <p:pic>
                    <p:nvPicPr>
                      <p:cNvPr id="44" name="对象 43"/>
                      <p:cNvPicPr>
                        <a:picLocks noChangeAspect="1" noChangeArrowheads="1"/>
                      </p:cNvPicPr>
                      <p:nvPr/>
                    </p:nvPicPr>
                    <p:blipFill>
                      <a:blip r:embed="rId3"/>
                      <a:srcRect/>
                      <a:stretch>
                        <a:fillRect/>
                      </a:stretch>
                    </p:blipFill>
                    <p:spPr bwMode="auto">
                      <a:xfrm>
                        <a:off x="2199373" y="1203608"/>
                        <a:ext cx="2354262" cy="1341437"/>
                      </a:xfrm>
                      <a:prstGeom prst="rect">
                        <a:avLst/>
                      </a:prstGeom>
                      <a:noFill/>
                    </p:spPr>
                  </p:pic>
                </p:oleObj>
              </mc:Fallback>
            </mc:AlternateContent>
          </a:graphicData>
        </a:graphic>
      </p:graphicFrame>
      <p:graphicFrame>
        <p:nvGraphicFramePr>
          <p:cNvPr id="45" name="对象 44"/>
          <p:cNvGraphicFramePr>
            <a:graphicFrameLocks noChangeAspect="1"/>
          </p:cNvGraphicFramePr>
          <p:nvPr/>
        </p:nvGraphicFramePr>
        <p:xfrm>
          <a:off x="4876401" y="1202106"/>
          <a:ext cx="1914051" cy="1367858"/>
        </p:xfrm>
        <a:graphic>
          <a:graphicData uri="http://schemas.openxmlformats.org/presentationml/2006/ole">
            <mc:AlternateContent xmlns:mc="http://schemas.openxmlformats.org/markup-compatibility/2006">
              <mc:Choice xmlns:v="urn:schemas-microsoft-com:vml" Requires="v">
                <p:oleObj name="Equation" r:id="rId4" imgW="1244520" imgH="939600" progId="Equation.DSMT4">
                  <p:embed/>
                </p:oleObj>
              </mc:Choice>
              <mc:Fallback>
                <p:oleObj name="Equation" r:id="rId4" imgW="1244520" imgH="939600" progId="Equation.DSMT4">
                  <p:embed/>
                  <p:pic>
                    <p:nvPicPr>
                      <p:cNvPr id="45" name="对象 44"/>
                      <p:cNvPicPr>
                        <a:picLocks noChangeAspect="1" noChangeArrowheads="1"/>
                      </p:cNvPicPr>
                      <p:nvPr/>
                    </p:nvPicPr>
                    <p:blipFill>
                      <a:blip r:embed="rId5"/>
                      <a:srcRect/>
                      <a:stretch>
                        <a:fillRect/>
                      </a:stretch>
                    </p:blipFill>
                    <p:spPr bwMode="auto">
                      <a:xfrm>
                        <a:off x="4876401" y="1202106"/>
                        <a:ext cx="1914051" cy="1367858"/>
                      </a:xfrm>
                      <a:prstGeom prst="rect">
                        <a:avLst/>
                      </a:prstGeom>
                      <a:noFill/>
                    </p:spPr>
                  </p:pic>
                </p:oleObj>
              </mc:Fallback>
            </mc:AlternateContent>
          </a:graphicData>
        </a:graphic>
      </p:graphicFrame>
      <p:graphicFrame>
        <p:nvGraphicFramePr>
          <p:cNvPr id="46" name="对象 45"/>
          <p:cNvGraphicFramePr>
            <a:graphicFrameLocks noChangeAspect="1"/>
          </p:cNvGraphicFramePr>
          <p:nvPr/>
        </p:nvGraphicFramePr>
        <p:xfrm>
          <a:off x="6541178" y="852975"/>
          <a:ext cx="836270" cy="275589"/>
        </p:xfrm>
        <a:graphic>
          <a:graphicData uri="http://schemas.openxmlformats.org/presentationml/2006/ole">
            <mc:AlternateContent xmlns:mc="http://schemas.openxmlformats.org/markup-compatibility/2006">
              <mc:Choice xmlns:v="urn:schemas-microsoft-com:vml" Requires="v">
                <p:oleObj name="Equation" r:id="rId6" imgW="507780" imgH="177723" progId="Equation.DSMT4">
                  <p:embed/>
                </p:oleObj>
              </mc:Choice>
              <mc:Fallback>
                <p:oleObj name="Equation" r:id="rId6" imgW="507780" imgH="177723" progId="Equation.DSMT4">
                  <p:embed/>
                  <p:pic>
                    <p:nvPicPr>
                      <p:cNvPr id="46" name="对象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1178" y="852975"/>
                        <a:ext cx="836270" cy="275589"/>
                      </a:xfrm>
                      <a:prstGeom prst="rect">
                        <a:avLst/>
                      </a:prstGeom>
                      <a:noFill/>
                    </p:spPr>
                  </p:pic>
                </p:oleObj>
              </mc:Fallback>
            </mc:AlternateContent>
          </a:graphicData>
        </a:graphic>
      </p:graphicFrame>
      <p:graphicFrame>
        <p:nvGraphicFramePr>
          <p:cNvPr id="47" name="对象 46"/>
          <p:cNvGraphicFramePr>
            <a:graphicFrameLocks noChangeAspect="1"/>
          </p:cNvGraphicFramePr>
          <p:nvPr/>
        </p:nvGraphicFramePr>
        <p:xfrm>
          <a:off x="10259258" y="2565369"/>
          <a:ext cx="1201034" cy="459526"/>
        </p:xfrm>
        <a:graphic>
          <a:graphicData uri="http://schemas.openxmlformats.org/presentationml/2006/ole">
            <mc:AlternateContent xmlns:mc="http://schemas.openxmlformats.org/markup-compatibility/2006">
              <mc:Choice xmlns:v="urn:schemas-microsoft-com:vml" Requires="v">
                <p:oleObj name="Equation" r:id="rId8" imgW="710891" imgH="253890" progId="Equation.DSMT4">
                  <p:embed/>
                </p:oleObj>
              </mc:Choice>
              <mc:Fallback>
                <p:oleObj name="Equation" r:id="rId8" imgW="710891" imgH="253890" progId="Equation.DSMT4">
                  <p:embed/>
                  <p:pic>
                    <p:nvPicPr>
                      <p:cNvPr id="47" name="对象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9258" y="2565369"/>
                        <a:ext cx="1201034" cy="459526"/>
                      </a:xfrm>
                      <a:prstGeom prst="rect">
                        <a:avLst/>
                      </a:prstGeom>
                      <a:noFill/>
                    </p:spPr>
                  </p:pic>
                </p:oleObj>
              </mc:Fallback>
            </mc:AlternateContent>
          </a:graphicData>
        </a:graphic>
      </p:graphicFrame>
      <p:graphicFrame>
        <p:nvGraphicFramePr>
          <p:cNvPr id="48" name="对象 47"/>
          <p:cNvGraphicFramePr>
            <a:graphicFrameLocks noChangeAspect="1"/>
          </p:cNvGraphicFramePr>
          <p:nvPr/>
        </p:nvGraphicFramePr>
        <p:xfrm>
          <a:off x="2248156" y="2891674"/>
          <a:ext cx="2246313" cy="725487"/>
        </p:xfrm>
        <a:graphic>
          <a:graphicData uri="http://schemas.openxmlformats.org/presentationml/2006/ole">
            <mc:AlternateContent xmlns:mc="http://schemas.openxmlformats.org/markup-compatibility/2006">
              <mc:Choice xmlns:v="urn:schemas-microsoft-com:vml" Requires="v">
                <p:oleObj name="Equation" r:id="rId10" imgW="1485720" imgH="431640" progId="Equation.DSMT4">
                  <p:embed/>
                </p:oleObj>
              </mc:Choice>
              <mc:Fallback>
                <p:oleObj name="Equation" r:id="rId10" imgW="1485720" imgH="431640" progId="Equation.DSMT4">
                  <p:embed/>
                  <p:pic>
                    <p:nvPicPr>
                      <p:cNvPr id="48" name="对象 47"/>
                      <p:cNvPicPr>
                        <a:picLocks noChangeAspect="1" noChangeArrowheads="1"/>
                      </p:cNvPicPr>
                      <p:nvPr/>
                    </p:nvPicPr>
                    <p:blipFill>
                      <a:blip r:embed="rId11"/>
                      <a:srcRect/>
                      <a:stretch>
                        <a:fillRect/>
                      </a:stretch>
                    </p:blipFill>
                    <p:spPr bwMode="auto">
                      <a:xfrm>
                        <a:off x="2248156" y="2891674"/>
                        <a:ext cx="2246313" cy="725487"/>
                      </a:xfrm>
                      <a:prstGeom prst="rect">
                        <a:avLst/>
                      </a:prstGeom>
                      <a:noFill/>
                    </p:spPr>
                  </p:pic>
                </p:oleObj>
              </mc:Fallback>
            </mc:AlternateContent>
          </a:graphicData>
        </a:graphic>
      </p:graphicFrame>
      <p:sp>
        <p:nvSpPr>
          <p:cNvPr id="51" name="Rectangle 50"/>
          <p:cNvSpPr>
            <a:spLocks noChangeArrowheads="1"/>
          </p:cNvSpPr>
          <p:nvPr/>
        </p:nvSpPr>
        <p:spPr bwMode="auto">
          <a:xfrm>
            <a:off x="818147" y="779433"/>
            <a:ext cx="587372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用矩阵运算可以证明克莱姆法则</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Times New Roman" panose="02020603050405020304" pitchFamily="18" charset="0"/>
              </a:rPr>
              <a:t>对应线性方程</a:t>
            </a:r>
            <a:endParaRPr kumimoji="0" lang="zh-CN" sz="2000" b="1" i="0" u="none" strike="noStrike" cap="none" normalizeH="0" baseline="0" dirty="0">
              <a:ln>
                <a:noFill/>
              </a:ln>
              <a:solidFill>
                <a:schemeClr val="tx1"/>
              </a:solidFill>
              <a:effectLst/>
              <a:latin typeface="+mn-ea"/>
            </a:endParaRPr>
          </a:p>
          <a:p>
            <a:pPr marL="0" marR="0" lvl="0" indent="400050" algn="l" defTabSz="914400" rtl="0" eaLnBrk="0" fontAlgn="base" latinLnBrk="0" hangingPunct="0">
              <a:lnSpc>
                <a:spcPct val="100000"/>
              </a:lnSpc>
              <a:spcBef>
                <a:spcPct val="0"/>
              </a:spcBef>
              <a:spcAft>
                <a:spcPct val="0"/>
              </a:spcAft>
              <a:buClrTx/>
              <a:buSzTx/>
              <a:buFontTx/>
              <a:buNone/>
              <a:tabLst/>
            </a:pPr>
            <a:endParaRPr kumimoji="0" lang="zh-CN" sz="2000" b="1" i="0" u="none" strike="noStrike" cap="none" normalizeH="0" baseline="0" dirty="0">
              <a:ln>
                <a:noFill/>
              </a:ln>
              <a:solidFill>
                <a:schemeClr val="tx1"/>
              </a:solidFill>
              <a:effectLst/>
              <a:latin typeface="+mn-ea"/>
            </a:endParaRPr>
          </a:p>
        </p:txBody>
      </p:sp>
      <p:sp>
        <p:nvSpPr>
          <p:cNvPr id="52" name="Rectangle 51"/>
          <p:cNvSpPr>
            <a:spLocks noChangeArrowheads="1"/>
          </p:cNvSpPr>
          <p:nvPr/>
        </p:nvSpPr>
        <p:spPr bwMode="auto">
          <a:xfrm>
            <a:off x="1005628" y="1674272"/>
            <a:ext cx="11047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其中</a:t>
            </a:r>
            <a:endParaRPr kumimoji="0" lang="zh-CN" altLang="en-US" sz="2000" b="1" i="0" u="none" strike="noStrike" cap="none" normalizeH="0" baseline="0" dirty="0">
              <a:ln>
                <a:noFill/>
              </a:ln>
              <a:solidFill>
                <a:schemeClr val="tx1"/>
              </a:solidFill>
              <a:effectLst/>
              <a:latin typeface="+mn-ea"/>
            </a:endParaRPr>
          </a:p>
        </p:txBody>
      </p:sp>
      <p:sp>
        <p:nvSpPr>
          <p:cNvPr id="55" name="Rectangle 54"/>
          <p:cNvSpPr>
            <a:spLocks noChangeArrowheads="1"/>
          </p:cNvSpPr>
          <p:nvPr/>
        </p:nvSpPr>
        <p:spPr bwMode="auto">
          <a:xfrm>
            <a:off x="336013" y="2565369"/>
            <a:ext cx="98876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于是，克莱姆法则可重新叙述如下：克莱姆法则</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若线性方程组</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a:t>
            </a:r>
            <a:r>
              <a:rPr kumimoji="0" lang="en-US" altLang="zh-CN"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a:t>
            </a:r>
            <a:r>
              <a:rPr kumimoji="0" lang="zh-C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的系数行列式</a:t>
            </a:r>
            <a:endParaRPr kumimoji="0" lang="zh-CN" altLang="en-US" sz="2000" b="1" i="0" u="none" strike="noStrike" cap="none" normalizeH="0" baseline="0" dirty="0">
              <a:ln>
                <a:noFill/>
              </a:ln>
              <a:solidFill>
                <a:schemeClr val="tx1"/>
              </a:solidFill>
              <a:effectLst/>
              <a:latin typeface="+mn-ea"/>
            </a:endParaRPr>
          </a:p>
        </p:txBody>
      </p:sp>
      <p:sp>
        <p:nvSpPr>
          <p:cNvPr id="56" name="Rectangle 55"/>
          <p:cNvSpPr>
            <a:spLocks noChangeArrowheads="1"/>
          </p:cNvSpPr>
          <p:nvPr/>
        </p:nvSpPr>
        <p:spPr bwMode="auto">
          <a:xfrm>
            <a:off x="61041" y="3053225"/>
            <a:ext cx="20120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则它有唯一解</a:t>
            </a:r>
            <a:endParaRPr kumimoji="0" lang="zh-CN" sz="2000" b="1" i="0" u="none" strike="noStrike" cap="none" normalizeH="0" baseline="0" dirty="0">
              <a:ln>
                <a:noFill/>
              </a:ln>
              <a:solidFill>
                <a:schemeClr val="tx1"/>
              </a:solidFill>
              <a:effectLst/>
              <a:latin typeface="+mn-ea"/>
            </a:endParaRPr>
          </a:p>
        </p:txBody>
      </p:sp>
      <p:sp>
        <p:nvSpPr>
          <p:cNvPr id="57" name="Rectangle 56"/>
          <p:cNvSpPr>
            <a:spLocks noChangeArrowheads="1"/>
          </p:cNvSpPr>
          <p:nvPr/>
        </p:nvSpPr>
        <p:spPr bwMode="auto">
          <a:xfrm>
            <a:off x="322330" y="3565150"/>
            <a:ext cx="9797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证明</a:t>
            </a:r>
            <a:endParaRPr kumimoji="0" lang="zh-CN" altLang="en-US" sz="2000" b="1" i="0" u="none" strike="noStrike" cap="none" normalizeH="0" baseline="0" dirty="0">
              <a:ln>
                <a:noFill/>
              </a:ln>
              <a:solidFill>
                <a:schemeClr val="tx1"/>
              </a:solidFill>
              <a:effectLst/>
              <a:latin typeface="+mn-ea"/>
            </a:endParaRPr>
          </a:p>
        </p:txBody>
      </p:sp>
      <p:grpSp>
        <p:nvGrpSpPr>
          <p:cNvPr id="61" name="组合 60"/>
          <p:cNvGrpSpPr/>
          <p:nvPr/>
        </p:nvGrpSpPr>
        <p:grpSpPr>
          <a:xfrm>
            <a:off x="1431780" y="3563943"/>
            <a:ext cx="2699469" cy="443795"/>
            <a:chOff x="1606149" y="4281174"/>
            <a:chExt cx="2699469" cy="443795"/>
          </a:xfrm>
        </p:grpSpPr>
        <p:graphicFrame>
          <p:nvGraphicFramePr>
            <p:cNvPr id="49" name="对象 48"/>
            <p:cNvGraphicFramePr>
              <a:graphicFrameLocks noChangeAspect="1"/>
            </p:cNvGraphicFramePr>
            <p:nvPr/>
          </p:nvGraphicFramePr>
          <p:xfrm>
            <a:off x="1986209" y="4281174"/>
            <a:ext cx="726210" cy="443795"/>
          </p:xfrm>
          <a:graphic>
            <a:graphicData uri="http://schemas.openxmlformats.org/presentationml/2006/ole">
              <mc:AlternateContent xmlns:mc="http://schemas.openxmlformats.org/markup-compatibility/2006">
                <mc:Choice xmlns:v="urn:schemas-microsoft-com:vml" Requires="v">
                  <p:oleObj name="Equation" r:id="rId12" imgW="431613" imgH="253890" progId="Equation.DSMT4">
                    <p:embed/>
                  </p:oleObj>
                </mc:Choice>
                <mc:Fallback>
                  <p:oleObj name="Equation" r:id="rId12" imgW="431613" imgH="253890" progId="Equation.DSMT4">
                    <p:embed/>
                    <p:pic>
                      <p:nvPicPr>
                        <p:cNvPr id="49" name="对象 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6209" y="4281174"/>
                          <a:ext cx="726210" cy="443795"/>
                        </a:xfrm>
                        <a:prstGeom prst="rect">
                          <a:avLst/>
                        </a:prstGeom>
                        <a:noFill/>
                      </p:spPr>
                    </p:pic>
                  </p:oleObj>
                </mc:Fallback>
              </mc:AlternateContent>
            </a:graphicData>
          </a:graphic>
        </p:graphicFrame>
        <p:graphicFrame>
          <p:nvGraphicFramePr>
            <p:cNvPr id="50" name="对象 49"/>
            <p:cNvGraphicFramePr>
              <a:graphicFrameLocks noChangeAspect="1"/>
            </p:cNvGraphicFramePr>
            <p:nvPr/>
          </p:nvGraphicFramePr>
          <p:xfrm>
            <a:off x="3231598" y="4345639"/>
            <a:ext cx="457370" cy="301448"/>
          </p:xfrm>
          <a:graphic>
            <a:graphicData uri="http://schemas.openxmlformats.org/presentationml/2006/ole">
              <mc:AlternateContent xmlns:mc="http://schemas.openxmlformats.org/markup-compatibility/2006">
                <mc:Choice xmlns:v="urn:schemas-microsoft-com:vml" Requires="v">
                  <p:oleObj name="Equation" r:id="rId14" imgW="253890" imgH="190417" progId="Equation.DSMT4">
                    <p:embed/>
                  </p:oleObj>
                </mc:Choice>
                <mc:Fallback>
                  <p:oleObj name="Equation" r:id="rId14" imgW="253890" imgH="190417" progId="Equation.DSMT4">
                    <p:embed/>
                    <p:pic>
                      <p:nvPicPr>
                        <p:cNvPr id="50" name="对象 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1598" y="4345639"/>
                          <a:ext cx="457370" cy="301448"/>
                        </a:xfrm>
                        <a:prstGeom prst="rect">
                          <a:avLst/>
                        </a:prstGeom>
                        <a:noFill/>
                      </p:spPr>
                    </p:pic>
                  </p:oleObj>
                </mc:Fallback>
              </mc:AlternateContent>
            </a:graphicData>
          </a:graphic>
        </p:graphicFrame>
        <p:sp>
          <p:nvSpPr>
            <p:cNvPr id="58" name="Rectangle 57"/>
            <p:cNvSpPr>
              <a:spLocks noChangeArrowheads="1"/>
            </p:cNvSpPr>
            <p:nvPr/>
          </p:nvSpPr>
          <p:spPr bwMode="auto">
            <a:xfrm>
              <a:off x="2349314" y="4310023"/>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，故</a:t>
              </a:r>
              <a:endParaRPr kumimoji="0" lang="zh-CN" sz="2000" b="1" i="0" u="none" strike="noStrike" cap="none" normalizeH="0" baseline="0" dirty="0">
                <a:ln>
                  <a:noFill/>
                </a:ln>
                <a:solidFill>
                  <a:schemeClr val="tx1"/>
                </a:solidFill>
                <a:effectLst/>
                <a:latin typeface="+mn-ea"/>
              </a:endParaRPr>
            </a:p>
          </p:txBody>
        </p:sp>
        <p:sp>
          <p:nvSpPr>
            <p:cNvPr id="59" name="Rectangle 58"/>
            <p:cNvSpPr>
              <a:spLocks noChangeArrowheads="1"/>
            </p:cNvSpPr>
            <p:nvPr/>
          </p:nvSpPr>
          <p:spPr bwMode="auto">
            <a:xfrm>
              <a:off x="3325863" y="4303016"/>
              <a:ext cx="9797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存在</a:t>
              </a:r>
              <a:endParaRPr kumimoji="0" lang="zh-CN" sz="2000" b="1" i="0" u="none" strike="noStrike" cap="none" normalizeH="0" baseline="0" dirty="0">
                <a:ln>
                  <a:noFill/>
                </a:ln>
                <a:solidFill>
                  <a:schemeClr val="tx1"/>
                </a:solidFill>
                <a:effectLst/>
                <a:latin typeface="+mn-ea"/>
              </a:endParaRPr>
            </a:p>
          </p:txBody>
        </p:sp>
        <p:sp>
          <p:nvSpPr>
            <p:cNvPr id="60" name="矩形 59"/>
            <p:cNvSpPr/>
            <p:nvPr/>
          </p:nvSpPr>
          <p:spPr>
            <a:xfrm>
              <a:off x="1606149" y="4313159"/>
              <a:ext cx="442750" cy="400110"/>
            </a:xfrm>
            <a:prstGeom prst="rect">
              <a:avLst/>
            </a:prstGeom>
          </p:spPr>
          <p:txBody>
            <a:bodyPr wrap="none">
              <a:spAutoFit/>
            </a:bodyPr>
            <a:lstStyle/>
            <a:p>
              <a:r>
                <a:rPr lang="zh-CN" altLang="en-US" sz="2000" b="1" dirty="0">
                  <a:latin typeface="+mn-ea"/>
                  <a:cs typeface="Times New Roman" panose="02020603050405020304" pitchFamily="18" charset="0"/>
                </a:rPr>
                <a:t>因</a:t>
              </a:r>
              <a:endParaRPr lang="zh-CN" altLang="en-US" sz="2000" dirty="0"/>
            </a:p>
          </p:txBody>
        </p:sp>
      </p:grpSp>
      <p:grpSp>
        <p:nvGrpSpPr>
          <p:cNvPr id="80" name="组合 79"/>
          <p:cNvGrpSpPr/>
          <p:nvPr/>
        </p:nvGrpSpPr>
        <p:grpSpPr>
          <a:xfrm>
            <a:off x="3899455" y="3578778"/>
            <a:ext cx="7566170" cy="442581"/>
            <a:chOff x="4073824" y="4296009"/>
            <a:chExt cx="7566170" cy="442581"/>
          </a:xfrm>
        </p:grpSpPr>
        <p:graphicFrame>
          <p:nvGraphicFramePr>
            <p:cNvPr id="62" name="对象 61"/>
            <p:cNvGraphicFramePr>
              <a:graphicFrameLocks noChangeAspect="1"/>
            </p:cNvGraphicFramePr>
            <p:nvPr/>
          </p:nvGraphicFramePr>
          <p:xfrm>
            <a:off x="4738772" y="4345523"/>
            <a:ext cx="994881" cy="331627"/>
          </p:xfrm>
          <a:graphic>
            <a:graphicData uri="http://schemas.openxmlformats.org/presentationml/2006/ole">
              <mc:AlternateContent xmlns:mc="http://schemas.openxmlformats.org/markup-compatibility/2006">
                <mc:Choice xmlns:v="urn:schemas-microsoft-com:vml" Requires="v">
                  <p:oleObj name="Equation" r:id="rId16" imgW="583947" imgH="203112" progId="Equation.DSMT4">
                    <p:embed/>
                  </p:oleObj>
                </mc:Choice>
                <mc:Fallback>
                  <p:oleObj name="Equation" r:id="rId16" imgW="583947" imgH="203112" progId="Equation.DSMT4">
                    <p:embed/>
                    <p:pic>
                      <p:nvPicPr>
                        <p:cNvPr id="62" name="对象 6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8772" y="4345523"/>
                          <a:ext cx="994881" cy="331627"/>
                        </a:xfrm>
                        <a:prstGeom prst="rect">
                          <a:avLst/>
                        </a:prstGeom>
                        <a:noFill/>
                      </p:spPr>
                    </p:pic>
                  </p:oleObj>
                </mc:Fallback>
              </mc:AlternateContent>
            </a:graphicData>
          </a:graphic>
        </p:graphicFrame>
        <p:graphicFrame>
          <p:nvGraphicFramePr>
            <p:cNvPr id="63" name="对象 62"/>
            <p:cNvGraphicFramePr>
              <a:graphicFrameLocks noChangeAspect="1"/>
            </p:cNvGraphicFramePr>
            <p:nvPr/>
          </p:nvGraphicFramePr>
          <p:xfrm>
            <a:off x="6228282" y="4338480"/>
            <a:ext cx="1623476" cy="326950"/>
          </p:xfrm>
          <a:graphic>
            <a:graphicData uri="http://schemas.openxmlformats.org/presentationml/2006/ole">
              <mc:AlternateContent xmlns:mc="http://schemas.openxmlformats.org/markup-compatibility/2006">
                <mc:Choice xmlns:v="urn:schemas-microsoft-com:vml" Requires="v">
                  <p:oleObj name="Equation" r:id="rId18" imgW="952087" imgH="203112" progId="Equation.DSMT4">
                    <p:embed/>
                  </p:oleObj>
                </mc:Choice>
                <mc:Fallback>
                  <p:oleObj name="Equation" r:id="rId18" imgW="952087" imgH="203112" progId="Equation.DSMT4">
                    <p:embed/>
                    <p:pic>
                      <p:nvPicPr>
                        <p:cNvPr id="63" name="对象 6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28282" y="4338480"/>
                          <a:ext cx="1623476" cy="326950"/>
                        </a:xfrm>
                        <a:prstGeom prst="rect">
                          <a:avLst/>
                        </a:prstGeom>
                        <a:noFill/>
                      </p:spPr>
                    </p:pic>
                  </p:oleObj>
                </mc:Fallback>
              </mc:AlternateContent>
            </a:graphicData>
          </a:graphic>
        </p:graphicFrame>
        <p:graphicFrame>
          <p:nvGraphicFramePr>
            <p:cNvPr id="64" name="对象 63"/>
            <p:cNvGraphicFramePr>
              <a:graphicFrameLocks noChangeAspect="1"/>
            </p:cNvGraphicFramePr>
            <p:nvPr/>
          </p:nvGraphicFramePr>
          <p:xfrm>
            <a:off x="8346387" y="4403989"/>
            <a:ext cx="876390" cy="292130"/>
          </p:xfrm>
          <a:graphic>
            <a:graphicData uri="http://schemas.openxmlformats.org/presentationml/2006/ole">
              <mc:AlternateContent xmlns:mc="http://schemas.openxmlformats.org/markup-compatibility/2006">
                <mc:Choice xmlns:v="urn:schemas-microsoft-com:vml" Requires="v">
                  <p:oleObj name="Equation" r:id="rId20" imgW="583947" imgH="203112" progId="Equation.DSMT4">
                    <p:embed/>
                  </p:oleObj>
                </mc:Choice>
                <mc:Fallback>
                  <p:oleObj name="Equation" r:id="rId20" imgW="583947" imgH="203112" progId="Equation.DSMT4">
                    <p:embed/>
                    <p:pic>
                      <p:nvPicPr>
                        <p:cNvPr id="64" name="对象 6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6387" y="4403989"/>
                          <a:ext cx="876390" cy="292130"/>
                        </a:xfrm>
                        <a:prstGeom prst="rect">
                          <a:avLst/>
                        </a:prstGeom>
                        <a:noFill/>
                      </p:spPr>
                    </p:pic>
                  </p:oleObj>
                </mc:Fallback>
              </mc:AlternateContent>
            </a:graphicData>
          </a:graphic>
        </p:graphicFrame>
        <p:sp>
          <p:nvSpPr>
            <p:cNvPr id="70" name="Rectangle 67"/>
            <p:cNvSpPr>
              <a:spLocks noChangeArrowheads="1"/>
            </p:cNvSpPr>
            <p:nvPr/>
          </p:nvSpPr>
          <p:spPr bwMode="auto">
            <a:xfrm>
              <a:off x="4073824" y="4296009"/>
              <a:ext cx="720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令</a:t>
              </a:r>
              <a:endParaRPr kumimoji="0" lang="zh-CN" sz="2000" b="1" i="0" u="none" strike="noStrike" cap="none" normalizeH="0" baseline="0">
                <a:ln>
                  <a:noFill/>
                </a:ln>
                <a:solidFill>
                  <a:schemeClr val="tx1"/>
                </a:solidFill>
                <a:effectLst/>
                <a:latin typeface="+mn-ea"/>
              </a:endParaRPr>
            </a:p>
          </p:txBody>
        </p:sp>
        <p:sp>
          <p:nvSpPr>
            <p:cNvPr id="71" name="Rectangle 68"/>
            <p:cNvSpPr>
              <a:spLocks noChangeArrowheads="1"/>
            </p:cNvSpPr>
            <p:nvPr/>
          </p:nvSpPr>
          <p:spPr bwMode="auto">
            <a:xfrm>
              <a:off x="5327961" y="4312729"/>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，有</a:t>
              </a:r>
              <a:endParaRPr kumimoji="0" lang="zh-CN" sz="2000" b="1" i="0" u="none" strike="noStrike" cap="none" normalizeH="0" baseline="0" dirty="0">
                <a:ln>
                  <a:noFill/>
                </a:ln>
                <a:solidFill>
                  <a:schemeClr val="tx1"/>
                </a:solidFill>
                <a:effectLst/>
                <a:latin typeface="+mn-ea"/>
              </a:endParaRPr>
            </a:p>
          </p:txBody>
        </p:sp>
        <p:sp>
          <p:nvSpPr>
            <p:cNvPr id="72" name="Rectangle 69"/>
            <p:cNvSpPr>
              <a:spLocks noChangeArrowheads="1"/>
            </p:cNvSpPr>
            <p:nvPr/>
          </p:nvSpPr>
          <p:spPr bwMode="auto">
            <a:xfrm>
              <a:off x="7435200" y="4338480"/>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，故</a:t>
              </a:r>
              <a:endParaRPr kumimoji="0" lang="zh-CN" sz="2000" b="1" i="0" u="none" strike="noStrike" cap="none" normalizeH="0" baseline="0" dirty="0">
                <a:ln>
                  <a:noFill/>
                </a:ln>
                <a:solidFill>
                  <a:schemeClr val="tx1"/>
                </a:solidFill>
                <a:effectLst/>
                <a:latin typeface="+mn-ea"/>
              </a:endParaRPr>
            </a:p>
          </p:txBody>
        </p:sp>
        <p:sp>
          <p:nvSpPr>
            <p:cNvPr id="73" name="Rectangle 70"/>
            <p:cNvSpPr>
              <a:spLocks noChangeArrowheads="1"/>
            </p:cNvSpPr>
            <p:nvPr/>
          </p:nvSpPr>
          <p:spPr bwMode="auto">
            <a:xfrm>
              <a:off x="8817874" y="4338480"/>
              <a:ext cx="1489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是方程组</a:t>
              </a:r>
              <a:endParaRPr kumimoji="0" lang="zh-CN" sz="2000" b="1" i="0" u="none" strike="noStrike" cap="none" normalizeH="0" baseline="0" dirty="0">
                <a:ln>
                  <a:noFill/>
                </a:ln>
                <a:solidFill>
                  <a:schemeClr val="tx1"/>
                </a:solidFill>
                <a:effectLst/>
                <a:latin typeface="+mn-ea"/>
              </a:endParaRPr>
            </a:p>
          </p:txBody>
        </p:sp>
        <p:sp>
          <p:nvSpPr>
            <p:cNvPr id="74" name="Rectangle 71"/>
            <p:cNvSpPr>
              <a:spLocks noChangeArrowheads="1"/>
            </p:cNvSpPr>
            <p:nvPr/>
          </p:nvSpPr>
          <p:spPr bwMode="auto">
            <a:xfrm>
              <a:off x="9885988" y="4324859"/>
              <a:ext cx="1754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的解向量。</a:t>
              </a:r>
              <a:endParaRPr kumimoji="0" lang="zh-CN" sz="2000" b="1" i="0" u="none" strike="noStrike" cap="none" normalizeH="0" baseline="0" dirty="0">
                <a:ln>
                  <a:noFill/>
                </a:ln>
                <a:solidFill>
                  <a:schemeClr val="tx1"/>
                </a:solidFill>
                <a:effectLst/>
                <a:latin typeface="+mn-ea"/>
              </a:endParaRPr>
            </a:p>
          </p:txBody>
        </p:sp>
      </p:grpSp>
      <p:grpSp>
        <p:nvGrpSpPr>
          <p:cNvPr id="83" name="组合 82"/>
          <p:cNvGrpSpPr/>
          <p:nvPr/>
        </p:nvGrpSpPr>
        <p:grpSpPr>
          <a:xfrm>
            <a:off x="0" y="4051404"/>
            <a:ext cx="10931172" cy="422073"/>
            <a:chOff x="174369" y="4834936"/>
            <a:chExt cx="10931172" cy="422073"/>
          </a:xfrm>
        </p:grpSpPr>
        <p:graphicFrame>
          <p:nvGraphicFramePr>
            <p:cNvPr id="65" name="对象 64"/>
            <p:cNvGraphicFramePr>
              <a:graphicFrameLocks noChangeAspect="1"/>
            </p:cNvGraphicFramePr>
            <p:nvPr/>
          </p:nvGraphicFramePr>
          <p:xfrm>
            <a:off x="780009" y="4910800"/>
            <a:ext cx="832893" cy="274476"/>
          </p:xfrm>
          <a:graphic>
            <a:graphicData uri="http://schemas.openxmlformats.org/presentationml/2006/ole">
              <mc:AlternateContent xmlns:mc="http://schemas.openxmlformats.org/markup-compatibility/2006">
                <mc:Choice xmlns:v="urn:schemas-microsoft-com:vml" Requires="v">
                  <p:oleObj name="Equation" r:id="rId21" imgW="507780" imgH="177723" progId="Equation.DSMT4">
                    <p:embed/>
                  </p:oleObj>
                </mc:Choice>
                <mc:Fallback>
                  <p:oleObj name="Equation" r:id="rId21" imgW="507780" imgH="177723" progId="Equation.DSMT4">
                    <p:embed/>
                    <p:pic>
                      <p:nvPicPr>
                        <p:cNvPr id="65" name="对象 6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0009" y="4910800"/>
                          <a:ext cx="832893" cy="274476"/>
                        </a:xfrm>
                        <a:prstGeom prst="rect">
                          <a:avLst/>
                        </a:prstGeom>
                        <a:noFill/>
                      </p:spPr>
                    </p:pic>
                  </p:oleObj>
                </mc:Fallback>
              </mc:AlternateContent>
            </a:graphicData>
          </a:graphic>
        </p:graphicFrame>
        <p:graphicFrame>
          <p:nvGraphicFramePr>
            <p:cNvPr id="67" name="对象 66"/>
            <p:cNvGraphicFramePr>
              <a:graphicFrameLocks noChangeAspect="1"/>
            </p:cNvGraphicFramePr>
            <p:nvPr/>
          </p:nvGraphicFramePr>
          <p:xfrm>
            <a:off x="2078740" y="4882213"/>
            <a:ext cx="1532369" cy="344486"/>
          </p:xfrm>
          <a:graphic>
            <a:graphicData uri="http://schemas.openxmlformats.org/presentationml/2006/ole">
              <mc:AlternateContent xmlns:mc="http://schemas.openxmlformats.org/markup-compatibility/2006">
                <mc:Choice xmlns:v="urn:schemas-microsoft-com:vml" Requires="v">
                  <p:oleObj name="Equation" r:id="rId23" imgW="799753" imgH="203112" progId="Equation.DSMT4">
                    <p:embed/>
                  </p:oleObj>
                </mc:Choice>
                <mc:Fallback>
                  <p:oleObj name="Equation" r:id="rId23" imgW="799753" imgH="203112" progId="Equation.DSMT4">
                    <p:embed/>
                    <p:pic>
                      <p:nvPicPr>
                        <p:cNvPr id="67" name="对象 6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78740" y="4882213"/>
                          <a:ext cx="1532369" cy="344486"/>
                        </a:xfrm>
                        <a:prstGeom prst="rect">
                          <a:avLst/>
                        </a:prstGeom>
                        <a:noFill/>
                      </p:spPr>
                    </p:pic>
                  </p:oleObj>
                </mc:Fallback>
              </mc:AlternateContent>
            </a:graphicData>
          </a:graphic>
        </p:graphicFrame>
        <p:graphicFrame>
          <p:nvGraphicFramePr>
            <p:cNvPr id="68" name="对象 67"/>
            <p:cNvGraphicFramePr>
              <a:graphicFrameLocks noChangeAspect="1"/>
            </p:cNvGraphicFramePr>
            <p:nvPr/>
          </p:nvGraphicFramePr>
          <p:xfrm>
            <a:off x="4057831" y="4884430"/>
            <a:ext cx="1020060" cy="340020"/>
          </p:xfrm>
          <a:graphic>
            <a:graphicData uri="http://schemas.openxmlformats.org/presentationml/2006/ole">
              <mc:AlternateContent xmlns:mc="http://schemas.openxmlformats.org/markup-compatibility/2006">
                <mc:Choice xmlns:v="urn:schemas-microsoft-com:vml" Requires="v">
                  <p:oleObj name="Equation" r:id="rId25" imgW="583947" imgH="203112" progId="Equation.DSMT4">
                    <p:embed/>
                  </p:oleObj>
                </mc:Choice>
                <mc:Fallback>
                  <p:oleObj name="Equation" r:id="rId25" imgW="583947" imgH="203112" progId="Equation.DSMT4">
                    <p:embed/>
                    <p:pic>
                      <p:nvPicPr>
                        <p:cNvPr id="68" name="对象 6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57831" y="4884430"/>
                          <a:ext cx="1020060" cy="340020"/>
                        </a:xfrm>
                        <a:prstGeom prst="rect">
                          <a:avLst/>
                        </a:prstGeom>
                        <a:noFill/>
                      </p:spPr>
                    </p:pic>
                  </p:oleObj>
                </mc:Fallback>
              </mc:AlternateContent>
            </a:graphicData>
          </a:graphic>
        </p:graphicFrame>
        <p:graphicFrame>
          <p:nvGraphicFramePr>
            <p:cNvPr id="69" name="对象 68"/>
            <p:cNvGraphicFramePr>
              <a:graphicFrameLocks noChangeAspect="1"/>
            </p:cNvGraphicFramePr>
            <p:nvPr/>
          </p:nvGraphicFramePr>
          <p:xfrm>
            <a:off x="8153190" y="4910800"/>
            <a:ext cx="883173" cy="294391"/>
          </p:xfrm>
          <a:graphic>
            <a:graphicData uri="http://schemas.openxmlformats.org/presentationml/2006/ole">
              <mc:AlternateContent xmlns:mc="http://schemas.openxmlformats.org/markup-compatibility/2006">
                <mc:Choice xmlns:v="urn:schemas-microsoft-com:vml" Requires="v">
                  <p:oleObj name="Equation" r:id="rId27" imgW="583947" imgH="203112" progId="Equation.DSMT4">
                    <p:embed/>
                  </p:oleObj>
                </mc:Choice>
                <mc:Fallback>
                  <p:oleObj name="Equation" r:id="rId27" imgW="583947" imgH="203112" progId="Equation.DSMT4">
                    <p:embed/>
                    <p:pic>
                      <p:nvPicPr>
                        <p:cNvPr id="69" name="对象 6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53190" y="4910800"/>
                          <a:ext cx="883173" cy="294391"/>
                        </a:xfrm>
                        <a:prstGeom prst="rect">
                          <a:avLst/>
                        </a:prstGeom>
                        <a:noFill/>
                      </p:spPr>
                    </p:pic>
                  </p:oleObj>
                </mc:Fallback>
              </mc:AlternateContent>
            </a:graphicData>
          </a:graphic>
        </p:graphicFrame>
        <p:sp>
          <p:nvSpPr>
            <p:cNvPr id="75" name="Rectangle 72"/>
            <p:cNvSpPr>
              <a:spLocks noChangeArrowheads="1"/>
            </p:cNvSpPr>
            <p:nvPr/>
          </p:nvSpPr>
          <p:spPr bwMode="auto">
            <a:xfrm>
              <a:off x="1216623" y="4847982"/>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，有</a:t>
              </a:r>
              <a:endParaRPr kumimoji="0" lang="zh-CN" sz="2000" b="1" i="0" u="none" strike="noStrike" cap="none" normalizeH="0" baseline="0" dirty="0">
                <a:ln>
                  <a:noFill/>
                </a:ln>
                <a:solidFill>
                  <a:schemeClr val="tx1"/>
                </a:solidFill>
                <a:effectLst/>
                <a:latin typeface="+mn-ea"/>
              </a:endParaRPr>
            </a:p>
          </p:txBody>
        </p:sp>
        <p:sp>
          <p:nvSpPr>
            <p:cNvPr id="76" name="Rectangle 73"/>
            <p:cNvSpPr>
              <a:spLocks noChangeArrowheads="1"/>
            </p:cNvSpPr>
            <p:nvPr/>
          </p:nvSpPr>
          <p:spPr bwMode="auto">
            <a:xfrm>
              <a:off x="3172449" y="4848742"/>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sz="2000" b="1" i="0" u="none" strike="noStrike" cap="none" normalizeH="0" baseline="0" dirty="0">
                <a:ln>
                  <a:noFill/>
                </a:ln>
                <a:solidFill>
                  <a:schemeClr val="tx1"/>
                </a:solidFill>
                <a:effectLst/>
                <a:latin typeface="+mn-ea"/>
              </a:endParaRPr>
            </a:p>
          </p:txBody>
        </p:sp>
        <p:sp>
          <p:nvSpPr>
            <p:cNvPr id="77" name="Rectangle 74"/>
            <p:cNvSpPr>
              <a:spLocks noChangeArrowheads="1"/>
            </p:cNvSpPr>
            <p:nvPr/>
          </p:nvSpPr>
          <p:spPr bwMode="auto">
            <a:xfrm>
              <a:off x="4668838" y="4856899"/>
              <a:ext cx="35413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，根据逆矩阵的唯一性，知</a:t>
              </a:r>
              <a:endParaRPr kumimoji="0" lang="zh-CN" sz="2000" b="1" i="0" u="none" strike="noStrike" cap="none" normalizeH="0" baseline="0">
                <a:ln>
                  <a:noFill/>
                </a:ln>
                <a:solidFill>
                  <a:schemeClr val="tx1"/>
                </a:solidFill>
                <a:effectLst/>
                <a:latin typeface="+mn-ea"/>
              </a:endParaRPr>
            </a:p>
          </p:txBody>
        </p:sp>
        <p:grpSp>
          <p:nvGrpSpPr>
            <p:cNvPr id="81" name="组合 80"/>
            <p:cNvGrpSpPr/>
            <p:nvPr/>
          </p:nvGrpSpPr>
          <p:grpSpPr>
            <a:xfrm>
              <a:off x="8730032" y="4843212"/>
              <a:ext cx="2375509" cy="400110"/>
              <a:chOff x="4924527" y="5777220"/>
              <a:chExt cx="2375509" cy="400110"/>
            </a:xfrm>
          </p:grpSpPr>
          <p:graphicFrame>
            <p:nvGraphicFramePr>
              <p:cNvPr id="66" name="对象 65"/>
              <p:cNvGraphicFramePr>
                <a:graphicFrameLocks noChangeAspect="1"/>
              </p:cNvGraphicFramePr>
              <p:nvPr/>
            </p:nvGraphicFramePr>
            <p:xfrm>
              <a:off x="6377119" y="5809779"/>
              <a:ext cx="922917" cy="304143"/>
            </p:xfrm>
            <a:graphic>
              <a:graphicData uri="http://schemas.openxmlformats.org/presentationml/2006/ole">
                <mc:AlternateContent xmlns:mc="http://schemas.openxmlformats.org/markup-compatibility/2006">
                  <mc:Choice xmlns:v="urn:schemas-microsoft-com:vml" Requires="v">
                    <p:oleObj name="Equation" r:id="rId29" imgW="507780" imgH="177723" progId="Equation.DSMT4">
                      <p:embed/>
                    </p:oleObj>
                  </mc:Choice>
                  <mc:Fallback>
                    <p:oleObj name="Equation" r:id="rId29" imgW="507780" imgH="177723" progId="Equation.DSMT4">
                      <p:embed/>
                      <p:pic>
                        <p:nvPicPr>
                          <p:cNvPr id="66" name="对象 6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77119" y="5809779"/>
                            <a:ext cx="922917" cy="304143"/>
                          </a:xfrm>
                          <a:prstGeom prst="rect">
                            <a:avLst/>
                          </a:prstGeom>
                          <a:noFill/>
                        </p:spPr>
                      </p:pic>
                    </p:oleObj>
                  </mc:Fallback>
                </mc:AlternateContent>
              </a:graphicData>
            </a:graphic>
          </p:graphicFrame>
          <p:sp>
            <p:nvSpPr>
              <p:cNvPr id="78" name="Rectangle 75"/>
              <p:cNvSpPr>
                <a:spLocks noChangeArrowheads="1"/>
              </p:cNvSpPr>
              <p:nvPr/>
            </p:nvSpPr>
            <p:spPr bwMode="auto">
              <a:xfrm>
                <a:off x="4924527" y="5777220"/>
                <a:ext cx="1495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是方程组</a:t>
                </a:r>
                <a:endParaRPr kumimoji="0" lang="zh-CN" altLang="en-US" sz="2000" b="1" i="0" u="none" strike="noStrike" cap="none" normalizeH="0" baseline="0" dirty="0">
                  <a:ln>
                    <a:noFill/>
                  </a:ln>
                  <a:solidFill>
                    <a:schemeClr val="tx1"/>
                  </a:solidFill>
                  <a:effectLst/>
                  <a:latin typeface="+mn-ea"/>
                </a:endParaRPr>
              </a:p>
            </p:txBody>
          </p:sp>
        </p:grpSp>
        <p:sp>
          <p:nvSpPr>
            <p:cNvPr id="79" name="矩形 78"/>
            <p:cNvSpPr/>
            <p:nvPr/>
          </p:nvSpPr>
          <p:spPr>
            <a:xfrm>
              <a:off x="174369" y="4834936"/>
              <a:ext cx="721672"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latin typeface="+mn-ea"/>
                  <a:cs typeface="Times New Roman" panose="02020603050405020304" pitchFamily="18" charset="0"/>
                </a:rPr>
                <a:t>由</a:t>
              </a:r>
              <a:endParaRPr lang="zh-CN" altLang="zh-CN" sz="2000" b="1" dirty="0">
                <a:latin typeface="+mn-ea"/>
              </a:endParaRPr>
            </a:p>
          </p:txBody>
        </p:sp>
      </p:grpSp>
      <p:sp>
        <p:nvSpPr>
          <p:cNvPr id="82" name="矩形 81"/>
          <p:cNvSpPr/>
          <p:nvPr/>
        </p:nvSpPr>
        <p:spPr>
          <a:xfrm>
            <a:off x="11916" y="4462263"/>
            <a:ext cx="2270173" cy="400110"/>
          </a:xfrm>
          <a:prstGeom prst="rect">
            <a:avLst/>
          </a:prstGeom>
        </p:spPr>
        <p:txBody>
          <a:bodyPr wrap="none">
            <a:spAutoFit/>
          </a:bodyPr>
          <a:lstStyle/>
          <a:p>
            <a:pPr lvl="0" indent="276225" eaLnBrk="0" fontAlgn="base" hangingPunct="0">
              <a:spcBef>
                <a:spcPct val="0"/>
              </a:spcBef>
              <a:spcAft>
                <a:spcPct val="0"/>
              </a:spcAft>
            </a:pPr>
            <a:r>
              <a:rPr lang="zh-CN" altLang="en-US" sz="2000" b="1" dirty="0">
                <a:latin typeface="+mn-ea"/>
                <a:cs typeface="Times New Roman" panose="02020603050405020304" pitchFamily="18" charset="0"/>
              </a:rPr>
              <a:t>的唯一解向量。</a:t>
            </a:r>
            <a:endParaRPr lang="zh-CN" altLang="en-US" sz="2000" b="1" dirty="0">
              <a:latin typeface="+mn-ea"/>
            </a:endParaRPr>
          </a:p>
        </p:txBody>
      </p:sp>
      <p:graphicFrame>
        <p:nvGraphicFramePr>
          <p:cNvPr id="84" name="对象 83"/>
          <p:cNvGraphicFramePr>
            <a:graphicFrameLocks noChangeAspect="1"/>
          </p:cNvGraphicFramePr>
          <p:nvPr/>
        </p:nvGraphicFramePr>
        <p:xfrm>
          <a:off x="2282089" y="4765734"/>
          <a:ext cx="1041863" cy="652297"/>
        </p:xfrm>
        <a:graphic>
          <a:graphicData uri="http://schemas.openxmlformats.org/presentationml/2006/ole">
            <mc:AlternateContent xmlns:mc="http://schemas.openxmlformats.org/markup-compatibility/2006">
              <mc:Choice xmlns:v="urn:schemas-microsoft-com:vml" Requires="v">
                <p:oleObj name="Equation" r:id="rId30" imgW="774364" imgH="444307" progId="Equation.DSMT4">
                  <p:embed/>
                </p:oleObj>
              </mc:Choice>
              <mc:Fallback>
                <p:oleObj name="Equation" r:id="rId30" imgW="774364" imgH="444307" progId="Equation.DSMT4">
                  <p:embed/>
                  <p:pic>
                    <p:nvPicPr>
                      <p:cNvPr id="84" name="对象 8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282089" y="4765734"/>
                        <a:ext cx="1041863" cy="652297"/>
                      </a:xfrm>
                      <a:prstGeom prst="rect">
                        <a:avLst/>
                      </a:prstGeom>
                      <a:noFill/>
                    </p:spPr>
                  </p:pic>
                </p:oleObj>
              </mc:Fallback>
            </mc:AlternateContent>
          </a:graphicData>
        </a:graphic>
      </p:graphicFrame>
      <p:graphicFrame>
        <p:nvGraphicFramePr>
          <p:cNvPr id="85" name="对象 84"/>
          <p:cNvGraphicFramePr>
            <a:graphicFrameLocks noChangeAspect="1"/>
          </p:cNvGraphicFramePr>
          <p:nvPr/>
        </p:nvGraphicFramePr>
        <p:xfrm>
          <a:off x="3814653" y="4770087"/>
          <a:ext cx="1827213" cy="677863"/>
        </p:xfrm>
        <a:graphic>
          <a:graphicData uri="http://schemas.openxmlformats.org/presentationml/2006/ole">
            <mc:AlternateContent xmlns:mc="http://schemas.openxmlformats.org/markup-compatibility/2006">
              <mc:Choice xmlns:v="urn:schemas-microsoft-com:vml" Requires="v">
                <p:oleObj name="Equation" r:id="rId32" imgW="1180800" imgH="444240" progId="Equation.DSMT4">
                  <p:embed/>
                </p:oleObj>
              </mc:Choice>
              <mc:Fallback>
                <p:oleObj name="Equation" r:id="rId32" imgW="1180800" imgH="444240" progId="Equation.DSMT4">
                  <p:embed/>
                  <p:pic>
                    <p:nvPicPr>
                      <p:cNvPr id="85" name="对象 84"/>
                      <p:cNvPicPr>
                        <a:picLocks noChangeAspect="1" noChangeArrowheads="1"/>
                      </p:cNvPicPr>
                      <p:nvPr/>
                    </p:nvPicPr>
                    <p:blipFill>
                      <a:blip r:embed="rId33"/>
                      <a:srcRect/>
                      <a:stretch>
                        <a:fillRect/>
                      </a:stretch>
                    </p:blipFill>
                    <p:spPr bwMode="auto">
                      <a:xfrm>
                        <a:off x="3814653" y="4770087"/>
                        <a:ext cx="1827213" cy="677863"/>
                      </a:xfrm>
                      <a:prstGeom prst="rect">
                        <a:avLst/>
                      </a:prstGeom>
                      <a:noFill/>
                    </p:spPr>
                  </p:pic>
                </p:oleObj>
              </mc:Fallback>
            </mc:AlternateContent>
          </a:graphicData>
        </a:graphic>
      </p:graphicFrame>
      <p:graphicFrame>
        <p:nvGraphicFramePr>
          <p:cNvPr id="86" name="对象 85"/>
          <p:cNvGraphicFramePr>
            <a:graphicFrameLocks noChangeAspect="1"/>
          </p:cNvGraphicFramePr>
          <p:nvPr/>
        </p:nvGraphicFramePr>
        <p:xfrm>
          <a:off x="758825" y="5448300"/>
          <a:ext cx="6456363" cy="1303338"/>
        </p:xfrm>
        <a:graphic>
          <a:graphicData uri="http://schemas.openxmlformats.org/presentationml/2006/ole">
            <mc:AlternateContent xmlns:mc="http://schemas.openxmlformats.org/markup-compatibility/2006">
              <mc:Choice xmlns:v="urn:schemas-microsoft-com:vml" Requires="v">
                <p:oleObj name="Equation" r:id="rId34" imgW="4495680" imgH="939600" progId="Equation.DSMT4">
                  <p:embed/>
                </p:oleObj>
              </mc:Choice>
              <mc:Fallback>
                <p:oleObj name="Equation" r:id="rId34" imgW="4495680" imgH="939600" progId="Equation.DSMT4">
                  <p:embed/>
                  <p:pic>
                    <p:nvPicPr>
                      <p:cNvPr id="86" name="对象 85"/>
                      <p:cNvPicPr>
                        <a:picLocks noChangeAspect="1" noChangeArrowheads="1"/>
                      </p:cNvPicPr>
                      <p:nvPr/>
                    </p:nvPicPr>
                    <p:blipFill>
                      <a:blip r:embed="rId35"/>
                      <a:srcRect/>
                      <a:stretch>
                        <a:fillRect/>
                      </a:stretch>
                    </p:blipFill>
                    <p:spPr bwMode="auto">
                      <a:xfrm>
                        <a:off x="758825" y="5448300"/>
                        <a:ext cx="6456363" cy="1303338"/>
                      </a:xfrm>
                      <a:prstGeom prst="rect">
                        <a:avLst/>
                      </a:prstGeom>
                      <a:noFill/>
                    </p:spPr>
                  </p:pic>
                </p:oleObj>
              </mc:Fallback>
            </mc:AlternateContent>
          </a:graphicData>
        </a:graphic>
      </p:graphicFrame>
      <p:graphicFrame>
        <p:nvGraphicFramePr>
          <p:cNvPr id="87" name="对象 86"/>
          <p:cNvGraphicFramePr>
            <a:graphicFrameLocks noChangeAspect="1"/>
          </p:cNvGraphicFramePr>
          <p:nvPr/>
        </p:nvGraphicFramePr>
        <p:xfrm>
          <a:off x="7260831" y="5785644"/>
          <a:ext cx="4748213" cy="628650"/>
        </p:xfrm>
        <a:graphic>
          <a:graphicData uri="http://schemas.openxmlformats.org/presentationml/2006/ole">
            <mc:AlternateContent xmlns:mc="http://schemas.openxmlformats.org/markup-compatibility/2006">
              <mc:Choice xmlns:v="urn:schemas-microsoft-com:vml" Requires="v">
                <p:oleObj name="Equation" r:id="rId36" imgW="3517560" imgH="431640" progId="Equation.DSMT4">
                  <p:embed/>
                </p:oleObj>
              </mc:Choice>
              <mc:Fallback>
                <p:oleObj name="Equation" r:id="rId36" imgW="3517560" imgH="431640" progId="Equation.DSMT4">
                  <p:embed/>
                  <p:pic>
                    <p:nvPicPr>
                      <p:cNvPr id="87" name="对象 86"/>
                      <p:cNvPicPr>
                        <a:picLocks noChangeAspect="1" noChangeArrowheads="1"/>
                      </p:cNvPicPr>
                      <p:nvPr/>
                    </p:nvPicPr>
                    <p:blipFill>
                      <a:blip r:embed="rId37"/>
                      <a:srcRect/>
                      <a:stretch>
                        <a:fillRect/>
                      </a:stretch>
                    </p:blipFill>
                    <p:spPr bwMode="auto">
                      <a:xfrm>
                        <a:off x="7260831" y="5785644"/>
                        <a:ext cx="4748213" cy="628650"/>
                      </a:xfrm>
                      <a:prstGeom prst="rect">
                        <a:avLst/>
                      </a:prstGeom>
                      <a:noFill/>
                    </p:spPr>
                  </p:pic>
                </p:oleObj>
              </mc:Fallback>
            </mc:AlternateContent>
          </a:graphicData>
        </a:graphic>
      </p:graphicFrame>
      <p:sp>
        <p:nvSpPr>
          <p:cNvPr id="88" name="Rectangle 95"/>
          <p:cNvSpPr>
            <a:spLocks noChangeArrowheads="1"/>
          </p:cNvSpPr>
          <p:nvPr/>
        </p:nvSpPr>
        <p:spPr bwMode="auto">
          <a:xfrm>
            <a:off x="300849" y="4840980"/>
            <a:ext cx="2002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由逆矩阵公式</a:t>
            </a:r>
            <a:endParaRPr kumimoji="0" lang="zh-CN" sz="2000" b="1" i="0" u="none" strike="noStrike" cap="none" normalizeH="0" baseline="0" dirty="0">
              <a:ln>
                <a:noFill/>
              </a:ln>
              <a:solidFill>
                <a:schemeClr val="tx1"/>
              </a:solidFill>
              <a:effectLst/>
              <a:latin typeface="+mn-ea"/>
            </a:endParaRPr>
          </a:p>
        </p:txBody>
      </p:sp>
      <p:sp>
        <p:nvSpPr>
          <p:cNvPr id="89" name="Rectangle 96"/>
          <p:cNvSpPr>
            <a:spLocks noChangeArrowheads="1"/>
          </p:cNvSpPr>
          <p:nvPr/>
        </p:nvSpPr>
        <p:spPr bwMode="auto">
          <a:xfrm>
            <a:off x="2948465" y="4840548"/>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，得</a:t>
            </a:r>
            <a:endParaRPr kumimoji="0" lang="zh-CN" sz="2000" b="1" i="0" u="none" strike="noStrike" cap="none" normalizeH="0" baseline="0" dirty="0">
              <a:ln>
                <a:noFill/>
              </a:ln>
              <a:solidFill>
                <a:schemeClr val="tx1"/>
              </a:solidFill>
              <a:effectLst/>
              <a:latin typeface="+mn-ea"/>
            </a:endParaRPr>
          </a:p>
        </p:txBody>
      </p:sp>
      <p:sp>
        <p:nvSpPr>
          <p:cNvPr id="90" name="Rectangle 97"/>
          <p:cNvSpPr>
            <a:spLocks noChangeArrowheads="1"/>
          </p:cNvSpPr>
          <p:nvPr/>
        </p:nvSpPr>
        <p:spPr bwMode="auto">
          <a:xfrm>
            <a:off x="5278996" y="4840548"/>
            <a:ext cx="97654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sz="2000" b="1" i="0" u="none" strike="noStrike" cap="none" normalizeH="0" baseline="0" dirty="0">
              <a:ln>
                <a:noFill/>
              </a:ln>
              <a:solidFill>
                <a:schemeClr val="tx1"/>
              </a:solidFill>
              <a:effectLst/>
              <a:latin typeface="+mn-ea"/>
            </a:endParaRPr>
          </a:p>
          <a:p>
            <a:pPr marL="0" marR="0" lvl="0" indent="276225" algn="l" defTabSz="914400" rtl="0" eaLnBrk="0" fontAlgn="base" latinLnBrk="0" hangingPunct="0">
              <a:lnSpc>
                <a:spcPct val="100000"/>
              </a:lnSpc>
              <a:spcBef>
                <a:spcPct val="0"/>
              </a:spcBef>
              <a:spcAft>
                <a:spcPct val="0"/>
              </a:spcAft>
              <a:buClrTx/>
              <a:buSzTx/>
              <a:buFontTx/>
              <a:buNone/>
              <a:tabLst/>
            </a:pPr>
            <a:endParaRPr kumimoji="0" lang="zh-CN" sz="2000" b="1" i="0" u="none" strike="noStrike" cap="none" normalizeH="0" baseline="0" dirty="0">
              <a:ln>
                <a:noFill/>
              </a:ln>
              <a:solidFill>
                <a:schemeClr val="tx1"/>
              </a:solidFill>
              <a:effectLst/>
              <a:latin typeface="+mn-ea"/>
            </a:endParaRPr>
          </a:p>
        </p:txBody>
      </p:sp>
      <p:sp>
        <p:nvSpPr>
          <p:cNvPr id="91" name="Rectangle 98"/>
          <p:cNvSpPr>
            <a:spLocks noChangeArrowheads="1"/>
          </p:cNvSpPr>
          <p:nvPr/>
        </p:nvSpPr>
        <p:spPr bwMode="auto">
          <a:xfrm>
            <a:off x="7558769" y="5155440"/>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亦即</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17881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2" grpId="0"/>
      <p:bldP spid="88" grpId="0"/>
      <p:bldP spid="89" grpId="0"/>
      <p:bldP spid="90" grpId="0"/>
      <p:bldP spid="9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0"/>
          <p:cNvSpPr txBox="1">
            <a:spLocks noChangeArrowheads="1"/>
          </p:cNvSpPr>
          <p:nvPr/>
        </p:nvSpPr>
        <p:spPr bwMode="auto">
          <a:xfrm>
            <a:off x="2679834" y="2349646"/>
            <a:ext cx="5486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既有</a:t>
            </a:r>
            <a:r>
              <a:rPr lang="zh-CN" altLang="en-US" sz="2000" dirty="0">
                <a:solidFill>
                  <a:srgbClr val="FF0000"/>
                </a:solidFill>
                <a:latin typeface="+mn-ea"/>
                <a:ea typeface="+mn-ea"/>
              </a:rPr>
              <a:t>大小</a:t>
            </a:r>
            <a:r>
              <a:rPr lang="en-US" altLang="zh-CN" sz="2000" dirty="0">
                <a:latin typeface="+mn-ea"/>
                <a:ea typeface="+mn-ea"/>
              </a:rPr>
              <a:t>, </a:t>
            </a:r>
            <a:r>
              <a:rPr lang="zh-CN" altLang="en-US" sz="2000" dirty="0">
                <a:latin typeface="+mn-ea"/>
                <a:ea typeface="+mn-ea"/>
              </a:rPr>
              <a:t>又有</a:t>
            </a:r>
            <a:r>
              <a:rPr lang="zh-CN" altLang="en-US" sz="2000" dirty="0">
                <a:solidFill>
                  <a:srgbClr val="C00000"/>
                </a:solidFill>
                <a:latin typeface="+mn-ea"/>
                <a:ea typeface="+mn-ea"/>
              </a:rPr>
              <a:t>方向</a:t>
            </a:r>
            <a:r>
              <a:rPr lang="zh-CN" altLang="en-US" sz="2000" dirty="0">
                <a:latin typeface="+mn-ea"/>
                <a:ea typeface="+mn-ea"/>
              </a:rPr>
              <a:t>的量称为向量</a:t>
            </a:r>
          </a:p>
        </p:txBody>
      </p:sp>
      <p:sp>
        <p:nvSpPr>
          <p:cNvPr id="4" name="矩形 3"/>
          <p:cNvSpPr/>
          <p:nvPr/>
        </p:nvSpPr>
        <p:spPr>
          <a:xfrm>
            <a:off x="2553381" y="969027"/>
            <a:ext cx="6096000" cy="523220"/>
          </a:xfrm>
          <a:prstGeom prst="rect">
            <a:avLst/>
          </a:prstGeom>
        </p:spPr>
        <p:txBody>
          <a:bodyPr>
            <a:spAutoFit/>
          </a:bodyPr>
          <a:lstStyle/>
          <a:p>
            <a:pPr algn="ctr">
              <a:spcAft>
                <a:spcPts val="0"/>
              </a:spcAft>
            </a:pPr>
            <a:r>
              <a:rPr lang="zh-CN" altLang="zh-CN" sz="2800" b="1" kern="0" dirty="0">
                <a:solidFill>
                  <a:srgbClr val="0000FF"/>
                </a:solidFill>
                <a:latin typeface="+mj-ea"/>
                <a:ea typeface="+mj-ea"/>
                <a:cs typeface="宋体" panose="02010600030101010101" pitchFamily="2" charset="-122"/>
              </a:rPr>
              <a:t>§</a:t>
            </a:r>
            <a:r>
              <a:rPr lang="en-US" altLang="zh-CN" sz="2800" b="1" kern="0" dirty="0">
                <a:solidFill>
                  <a:srgbClr val="0000FF"/>
                </a:solidFill>
                <a:latin typeface="+mj-ea"/>
                <a:ea typeface="+mj-ea"/>
                <a:cs typeface="宋体" panose="02010600030101010101" pitchFamily="2" charset="-122"/>
              </a:rPr>
              <a:t>2.1</a:t>
            </a:r>
            <a:r>
              <a:rPr lang="zh-CN" altLang="zh-CN" sz="2800" b="1" kern="0" dirty="0">
                <a:solidFill>
                  <a:srgbClr val="0000FF"/>
                </a:solidFill>
                <a:latin typeface="+mj-ea"/>
                <a:ea typeface="+mj-ea"/>
                <a:cs typeface="宋体" panose="02010600030101010101" pitchFamily="2" charset="-122"/>
              </a:rPr>
              <a:t>向量及其线性运算</a:t>
            </a:r>
            <a:endParaRPr lang="zh-CN" altLang="zh-CN" sz="2800" kern="1800" dirty="0">
              <a:solidFill>
                <a:srgbClr val="0000FF"/>
              </a:solidFill>
              <a:latin typeface="+mj-ea"/>
              <a:ea typeface="+mj-ea"/>
            </a:endParaRPr>
          </a:p>
        </p:txBody>
      </p:sp>
      <p:sp>
        <p:nvSpPr>
          <p:cNvPr id="5" name="矩形 4"/>
          <p:cNvSpPr/>
          <p:nvPr/>
        </p:nvSpPr>
        <p:spPr>
          <a:xfrm>
            <a:off x="508634" y="1675728"/>
            <a:ext cx="2818400" cy="461665"/>
          </a:xfrm>
          <a:prstGeom prst="rect">
            <a:avLst/>
          </a:prstGeom>
        </p:spPr>
        <p:txBody>
          <a:bodyPr wrap="none">
            <a:spAutoFit/>
          </a:bodyPr>
          <a:lstStyle/>
          <a:p>
            <a:r>
              <a:rPr lang="en-US" altLang="zh-CN" sz="2400" b="1" kern="0" dirty="0">
                <a:solidFill>
                  <a:srgbClr val="0000FF"/>
                </a:solidFill>
                <a:latin typeface="+mj-ea"/>
                <a:ea typeface="+mj-ea"/>
                <a:cs typeface="宋体" panose="02010600030101010101" pitchFamily="2" charset="-122"/>
              </a:rPr>
              <a:t>2.1.1</a:t>
            </a:r>
            <a:r>
              <a:rPr lang="zh-CN" altLang="zh-CN" sz="2400" b="1" kern="0" dirty="0">
                <a:solidFill>
                  <a:srgbClr val="0000FF"/>
                </a:solidFill>
                <a:latin typeface="+mj-ea"/>
                <a:ea typeface="+mj-ea"/>
                <a:cs typeface="宋体" panose="02010600030101010101" pitchFamily="2" charset="-122"/>
              </a:rPr>
              <a:t>向量及其表示</a:t>
            </a:r>
            <a:endParaRPr lang="zh-CN" altLang="zh-CN" sz="2400" kern="1800" dirty="0">
              <a:solidFill>
                <a:srgbClr val="0000FF"/>
              </a:solidFill>
              <a:latin typeface="+mj-ea"/>
              <a:ea typeface="+mj-ea"/>
            </a:endParaRPr>
          </a:p>
        </p:txBody>
      </p:sp>
      <p:sp>
        <p:nvSpPr>
          <p:cNvPr id="6" name="Text Box 49"/>
          <p:cNvSpPr txBox="1">
            <a:spLocks noChangeArrowheads="1"/>
          </p:cNvSpPr>
          <p:nvPr/>
        </p:nvSpPr>
        <p:spPr bwMode="auto">
          <a:xfrm>
            <a:off x="1917834" y="2952399"/>
            <a:ext cx="2420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向量表示法</a:t>
            </a:r>
            <a:r>
              <a:rPr lang="en-US" altLang="zh-CN" sz="2000" dirty="0">
                <a:latin typeface="+mn-ea"/>
                <a:ea typeface="+mn-ea"/>
              </a:rPr>
              <a:t>:</a:t>
            </a:r>
          </a:p>
        </p:txBody>
      </p:sp>
      <p:sp>
        <p:nvSpPr>
          <p:cNvPr id="7" name="Text Box 50"/>
          <p:cNvSpPr txBox="1">
            <a:spLocks noChangeArrowheads="1"/>
          </p:cNvSpPr>
          <p:nvPr/>
        </p:nvSpPr>
        <p:spPr bwMode="auto">
          <a:xfrm>
            <a:off x="1411364" y="4008604"/>
            <a:ext cx="25037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向量的模</a:t>
            </a:r>
            <a:r>
              <a:rPr lang="en-US" altLang="zh-CN" sz="2000" dirty="0">
                <a:latin typeface="+mn-ea"/>
                <a:ea typeface="+mn-ea"/>
              </a:rPr>
              <a:t>(</a:t>
            </a:r>
            <a:r>
              <a:rPr lang="zh-CN" altLang="en-US" sz="2000" dirty="0">
                <a:latin typeface="+mn-ea"/>
                <a:ea typeface="+mn-ea"/>
              </a:rPr>
              <a:t>范数</a:t>
            </a:r>
            <a:r>
              <a:rPr lang="en-US" altLang="zh-CN" sz="2000" dirty="0">
                <a:latin typeface="+mn-ea"/>
                <a:ea typeface="+mn-ea"/>
              </a:rPr>
              <a:t>):</a:t>
            </a:r>
          </a:p>
        </p:txBody>
      </p:sp>
      <p:sp>
        <p:nvSpPr>
          <p:cNvPr id="8" name="Text Box 51"/>
          <p:cNvSpPr txBox="1">
            <a:spLocks noChangeArrowheads="1"/>
          </p:cNvSpPr>
          <p:nvPr/>
        </p:nvSpPr>
        <p:spPr bwMode="auto">
          <a:xfrm>
            <a:off x="3454322" y="4008604"/>
            <a:ext cx="39575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向量的大小</a:t>
            </a:r>
            <a:r>
              <a:rPr lang="en-US" altLang="zh-CN" sz="2000" dirty="0">
                <a:latin typeface="+mn-ea"/>
                <a:ea typeface="+mn-ea"/>
              </a:rPr>
              <a:t>(</a:t>
            </a:r>
            <a:r>
              <a:rPr lang="zh-CN" altLang="en-US" sz="2000" dirty="0">
                <a:latin typeface="+mn-ea"/>
                <a:ea typeface="+mn-ea"/>
              </a:rPr>
              <a:t>有向线段的长度</a:t>
            </a:r>
            <a:r>
              <a:rPr lang="en-US" altLang="zh-CN" sz="2000" dirty="0">
                <a:latin typeface="+mn-ea"/>
                <a:ea typeface="+mn-ea"/>
              </a:rPr>
              <a:t>),</a:t>
            </a:r>
          </a:p>
        </p:txBody>
      </p:sp>
      <p:sp>
        <p:nvSpPr>
          <p:cNvPr id="9" name="Text Box 54"/>
          <p:cNvSpPr txBox="1">
            <a:spLocks noChangeArrowheads="1"/>
          </p:cNvSpPr>
          <p:nvPr/>
        </p:nvSpPr>
        <p:spPr bwMode="auto">
          <a:xfrm>
            <a:off x="1308234" y="2342799"/>
            <a:ext cx="1905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solidFill>
                  <a:srgbClr val="0000FF"/>
                </a:solidFill>
                <a:latin typeface="+mn-ea"/>
                <a:ea typeface="+mn-ea"/>
              </a:rPr>
              <a:t>定义</a:t>
            </a:r>
            <a:r>
              <a:rPr lang="en-US" altLang="zh-CN" sz="2000" dirty="0">
                <a:solidFill>
                  <a:srgbClr val="0000FF"/>
                </a:solidFill>
                <a:latin typeface="+mn-ea"/>
                <a:ea typeface="+mn-ea"/>
              </a:rPr>
              <a:t>2.1.1</a:t>
            </a:r>
            <a:endParaRPr lang="en-US" altLang="zh-CN" sz="2000" dirty="0">
              <a:latin typeface="+mn-ea"/>
              <a:ea typeface="+mn-ea"/>
            </a:endParaRPr>
          </a:p>
        </p:txBody>
      </p:sp>
      <p:sp>
        <p:nvSpPr>
          <p:cNvPr id="10" name="Text Box 55"/>
          <p:cNvSpPr txBox="1">
            <a:spLocks noChangeArrowheads="1"/>
          </p:cNvSpPr>
          <p:nvPr/>
        </p:nvSpPr>
        <p:spPr bwMode="auto">
          <a:xfrm>
            <a:off x="6547653" y="2328509"/>
            <a:ext cx="1981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en-US" altLang="zh-CN" sz="2000" dirty="0">
                <a:latin typeface="+mn-ea"/>
                <a:ea typeface="+mn-ea"/>
              </a:rPr>
              <a:t>(</a:t>
            </a:r>
            <a:r>
              <a:rPr lang="zh-CN" altLang="en-US" sz="2000" dirty="0">
                <a:latin typeface="+mn-ea"/>
                <a:ea typeface="+mn-ea"/>
              </a:rPr>
              <a:t>又称</a:t>
            </a:r>
            <a:r>
              <a:rPr lang="zh-CN" altLang="en-US" sz="2000" dirty="0">
                <a:solidFill>
                  <a:schemeClr val="tx2"/>
                </a:solidFill>
                <a:latin typeface="+mn-ea"/>
                <a:ea typeface="+mn-ea"/>
              </a:rPr>
              <a:t>矢量</a:t>
            </a:r>
            <a:r>
              <a:rPr lang="en-US" altLang="zh-CN" sz="2000" dirty="0">
                <a:latin typeface="+mn-ea"/>
                <a:ea typeface="+mn-ea"/>
              </a:rPr>
              <a:t>)</a:t>
            </a:r>
            <a:r>
              <a:rPr lang="zh-CN" altLang="en-US" sz="2000" dirty="0">
                <a:latin typeface="+mn-ea"/>
                <a:ea typeface="+mn-ea"/>
              </a:rPr>
              <a:t>。</a:t>
            </a:r>
            <a:r>
              <a:rPr lang="en-US" altLang="zh-CN" sz="2000" dirty="0">
                <a:latin typeface="+mn-ea"/>
                <a:ea typeface="+mn-ea"/>
              </a:rPr>
              <a:t> </a:t>
            </a:r>
          </a:p>
        </p:txBody>
      </p:sp>
      <p:sp>
        <p:nvSpPr>
          <p:cNvPr id="16" name="Text Box 61"/>
          <p:cNvSpPr txBox="1">
            <a:spLocks noChangeArrowheads="1"/>
          </p:cNvSpPr>
          <p:nvPr/>
        </p:nvSpPr>
        <p:spPr bwMode="auto">
          <a:xfrm>
            <a:off x="1762871" y="4637865"/>
            <a:ext cx="2209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向径 </a:t>
            </a:r>
            <a:r>
              <a:rPr lang="en-US" altLang="zh-CN" sz="2000" dirty="0">
                <a:latin typeface="+mn-ea"/>
                <a:ea typeface="+mn-ea"/>
              </a:rPr>
              <a:t>(</a:t>
            </a:r>
            <a:r>
              <a:rPr lang="zh-CN" altLang="en-US" sz="2000" dirty="0">
                <a:latin typeface="+mn-ea"/>
                <a:ea typeface="+mn-ea"/>
              </a:rPr>
              <a:t>矢径</a:t>
            </a:r>
            <a:r>
              <a:rPr lang="en-US" altLang="zh-CN" sz="2000" dirty="0">
                <a:latin typeface="+mn-ea"/>
                <a:ea typeface="+mn-ea"/>
              </a:rPr>
              <a:t>):</a:t>
            </a:r>
          </a:p>
        </p:txBody>
      </p:sp>
      <p:sp>
        <p:nvSpPr>
          <p:cNvPr id="17" name="Text Box 64"/>
          <p:cNvSpPr txBox="1">
            <a:spLocks noChangeArrowheads="1"/>
          </p:cNvSpPr>
          <p:nvPr/>
        </p:nvSpPr>
        <p:spPr bwMode="auto">
          <a:xfrm>
            <a:off x="3516129" y="4637865"/>
            <a:ext cx="3335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a:latin typeface="+mn-ea"/>
                <a:ea typeface="+mn-ea"/>
              </a:rPr>
              <a:t>起点为原点的向量</a:t>
            </a:r>
            <a:r>
              <a:rPr lang="en-US" altLang="zh-CN" sz="2000">
                <a:latin typeface="+mn-ea"/>
                <a:ea typeface="+mn-ea"/>
              </a:rPr>
              <a:t>.</a:t>
            </a:r>
          </a:p>
        </p:txBody>
      </p:sp>
      <p:graphicFrame>
        <p:nvGraphicFramePr>
          <p:cNvPr id="25" name="Object 52"/>
          <p:cNvGraphicFramePr>
            <a:graphicFrameLocks noChangeAspect="1"/>
          </p:cNvGraphicFramePr>
          <p:nvPr/>
        </p:nvGraphicFramePr>
        <p:xfrm>
          <a:off x="6995143" y="3997695"/>
          <a:ext cx="2630488" cy="498475"/>
        </p:xfrm>
        <a:graphic>
          <a:graphicData uri="http://schemas.openxmlformats.org/presentationml/2006/ole">
            <mc:AlternateContent xmlns:mc="http://schemas.openxmlformats.org/markup-compatibility/2006">
              <mc:Choice xmlns:v="urn:schemas-microsoft-com:vml" Requires="v">
                <p:oleObj name="Equation" r:id="rId2" imgW="1726920" imgH="304560" progId="Equation.DSMT4">
                  <p:embed/>
                </p:oleObj>
              </mc:Choice>
              <mc:Fallback>
                <p:oleObj name="Equation" r:id="rId2" imgW="1726920" imgH="304560" progId="Equation.DSMT4">
                  <p:embed/>
                  <p:pic>
                    <p:nvPicPr>
                      <p:cNvPr id="25" name="Object 52"/>
                      <p:cNvPicPr>
                        <a:picLocks noChangeAspect="1" noChangeArrowheads="1"/>
                      </p:cNvPicPr>
                      <p:nvPr/>
                    </p:nvPicPr>
                    <p:blipFill>
                      <a:blip r:embed="rId3">
                        <a:grayscl/>
                        <a:biLevel thresh="50000"/>
                      </a:blip>
                      <a:srcRect/>
                      <a:stretch>
                        <a:fillRect/>
                      </a:stretch>
                    </p:blipFill>
                    <p:spPr bwMode="auto">
                      <a:xfrm>
                        <a:off x="6995143" y="3997695"/>
                        <a:ext cx="2630488" cy="498475"/>
                      </a:xfrm>
                      <a:prstGeom prst="rect">
                        <a:avLst/>
                      </a:prstGeom>
                      <a:noFill/>
                      <a:ln>
                        <a:noFill/>
                      </a:ln>
                      <a:effectLst/>
                    </p:spPr>
                  </p:pic>
                </p:oleObj>
              </mc:Fallback>
            </mc:AlternateContent>
          </a:graphicData>
        </a:graphic>
      </p:graphicFrame>
      <p:grpSp>
        <p:nvGrpSpPr>
          <p:cNvPr id="49" name="组合 48"/>
          <p:cNvGrpSpPr/>
          <p:nvPr/>
        </p:nvGrpSpPr>
        <p:grpSpPr>
          <a:xfrm>
            <a:off x="10106526" y="2390331"/>
            <a:ext cx="1521125" cy="1072391"/>
            <a:chOff x="10106526" y="2390331"/>
            <a:chExt cx="1521125" cy="1072391"/>
          </a:xfrm>
        </p:grpSpPr>
        <p:sp>
          <p:nvSpPr>
            <p:cNvPr id="12" name="Line 57"/>
            <p:cNvSpPr>
              <a:spLocks noChangeShapeType="1"/>
            </p:cNvSpPr>
            <p:nvPr/>
          </p:nvSpPr>
          <p:spPr bwMode="auto">
            <a:xfrm flipV="1">
              <a:off x="10106526" y="2390331"/>
              <a:ext cx="1042000" cy="1072391"/>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31" name="Object 93"/>
            <p:cNvGraphicFramePr>
              <a:graphicFrameLocks noChangeAspect="1"/>
            </p:cNvGraphicFramePr>
            <p:nvPr/>
          </p:nvGraphicFramePr>
          <p:xfrm>
            <a:off x="10627526" y="2884796"/>
            <a:ext cx="1000125" cy="512763"/>
          </p:xfrm>
          <a:graphic>
            <a:graphicData uri="http://schemas.openxmlformats.org/presentationml/2006/ole">
              <mc:AlternateContent xmlns:mc="http://schemas.openxmlformats.org/markup-compatibility/2006">
                <mc:Choice xmlns:v="urn:schemas-microsoft-com:vml" Requires="v">
                  <p:oleObj name="Equation" r:id="rId4" imgW="380880" imgH="203040" progId="Equation.DSMT4">
                    <p:embed/>
                  </p:oleObj>
                </mc:Choice>
                <mc:Fallback>
                  <p:oleObj name="Equation" r:id="rId4" imgW="380880" imgH="203040" progId="Equation.DSMT4">
                    <p:embed/>
                    <p:pic>
                      <p:nvPicPr>
                        <p:cNvPr id="31" name="Object 93"/>
                        <p:cNvPicPr>
                          <a:picLocks noChangeAspect="1" noChangeArrowheads="1"/>
                        </p:cNvPicPr>
                        <p:nvPr/>
                      </p:nvPicPr>
                      <p:blipFill>
                        <a:blip r:embed="rId5"/>
                        <a:srcRect/>
                        <a:stretch>
                          <a:fillRect/>
                        </a:stretch>
                      </p:blipFill>
                      <p:spPr bwMode="auto">
                        <a:xfrm>
                          <a:off x="10627526" y="2884796"/>
                          <a:ext cx="1000125" cy="512763"/>
                        </a:xfrm>
                        <a:prstGeom prst="rect">
                          <a:avLst/>
                        </a:prstGeom>
                        <a:noFill/>
                        <a:ln>
                          <a:noFill/>
                        </a:ln>
                        <a:effectLst/>
                      </p:spPr>
                    </p:pic>
                  </p:oleObj>
                </mc:Fallback>
              </mc:AlternateContent>
            </a:graphicData>
          </a:graphic>
        </p:graphicFrame>
      </p:grpSp>
      <p:grpSp>
        <p:nvGrpSpPr>
          <p:cNvPr id="48" name="组合 47"/>
          <p:cNvGrpSpPr/>
          <p:nvPr/>
        </p:nvGrpSpPr>
        <p:grpSpPr>
          <a:xfrm>
            <a:off x="3454322" y="2930172"/>
            <a:ext cx="2645660" cy="431314"/>
            <a:chOff x="3454322" y="2930172"/>
            <a:chExt cx="2645660" cy="431314"/>
          </a:xfrm>
        </p:grpSpPr>
        <p:sp>
          <p:nvSpPr>
            <p:cNvPr id="19" name="Text Box 71"/>
            <p:cNvSpPr txBox="1">
              <a:spLocks noChangeArrowheads="1"/>
            </p:cNvSpPr>
            <p:nvPr/>
          </p:nvSpPr>
          <p:spPr bwMode="auto">
            <a:xfrm>
              <a:off x="3454322" y="2952429"/>
              <a:ext cx="13452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有向线段</a:t>
              </a:r>
              <a:r>
                <a:rPr lang="zh-CN" altLang="en-US" sz="2000" b="0" dirty="0">
                  <a:latin typeface="+mn-ea"/>
                  <a:ea typeface="+mn-ea"/>
                </a:rPr>
                <a:t> </a:t>
              </a:r>
              <a:endParaRPr lang="en-US" altLang="zh-CN" sz="2000" baseline="-25000" dirty="0">
                <a:latin typeface="+mn-ea"/>
                <a:ea typeface="+mn-ea"/>
              </a:endParaRPr>
            </a:p>
          </p:txBody>
        </p:sp>
        <p:sp>
          <p:nvSpPr>
            <p:cNvPr id="22" name="Text Box 72"/>
            <p:cNvSpPr txBox="1">
              <a:spLocks noChangeArrowheads="1"/>
            </p:cNvSpPr>
            <p:nvPr/>
          </p:nvSpPr>
          <p:spPr bwMode="auto">
            <a:xfrm>
              <a:off x="5381759" y="2930172"/>
              <a:ext cx="49350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或</a:t>
              </a:r>
              <a:r>
                <a:rPr lang="zh-CN" altLang="en-US" sz="2000" b="0" dirty="0">
                  <a:latin typeface="+mn-ea"/>
                  <a:ea typeface="+mn-ea"/>
                </a:rPr>
                <a:t> </a:t>
              </a:r>
              <a:r>
                <a:rPr lang="en-US" altLang="zh-CN" sz="2000" b="0" i="1" dirty="0">
                  <a:latin typeface="+mn-ea"/>
                  <a:ea typeface="+mn-ea"/>
                </a:rPr>
                <a:t> </a:t>
              </a:r>
              <a:endParaRPr lang="en-US" altLang="zh-CN" sz="2000" b="0" dirty="0">
                <a:latin typeface="+mn-ea"/>
                <a:ea typeface="+mn-ea"/>
              </a:endParaRPr>
            </a:p>
          </p:txBody>
        </p:sp>
        <p:graphicFrame>
          <p:nvGraphicFramePr>
            <p:cNvPr id="32" name="Object 73"/>
            <p:cNvGraphicFramePr>
              <a:graphicFrameLocks noChangeAspect="1"/>
            </p:cNvGraphicFramePr>
            <p:nvPr/>
          </p:nvGraphicFramePr>
          <p:xfrm>
            <a:off x="4652553" y="2969770"/>
            <a:ext cx="660233" cy="379061"/>
          </p:xfrm>
          <a:graphic>
            <a:graphicData uri="http://schemas.openxmlformats.org/presentationml/2006/ole">
              <mc:AlternateContent xmlns:mc="http://schemas.openxmlformats.org/markup-compatibility/2006">
                <mc:Choice xmlns:v="urn:schemas-microsoft-com:vml" Requires="v">
                  <p:oleObj name="Equation" r:id="rId6" imgW="469800" imgH="253800" progId="Equation.DSMT4">
                    <p:embed/>
                  </p:oleObj>
                </mc:Choice>
                <mc:Fallback>
                  <p:oleObj name="Equation" r:id="rId6" imgW="469800" imgH="253800" progId="Equation.DSMT4">
                    <p:embed/>
                    <p:pic>
                      <p:nvPicPr>
                        <p:cNvPr id="32" name="Object 73"/>
                        <p:cNvPicPr>
                          <a:picLocks noChangeAspect="1" noChangeArrowheads="1"/>
                        </p:cNvPicPr>
                        <p:nvPr/>
                      </p:nvPicPr>
                      <p:blipFill>
                        <a:blip r:embed="rId7">
                          <a:grayscl/>
                          <a:biLevel thresh="50000"/>
                        </a:blip>
                        <a:srcRect/>
                        <a:stretch>
                          <a:fillRect/>
                        </a:stretch>
                      </p:blipFill>
                      <p:spPr bwMode="auto">
                        <a:xfrm>
                          <a:off x="4652553" y="2969770"/>
                          <a:ext cx="660233" cy="379061"/>
                        </a:xfrm>
                        <a:prstGeom prst="rect">
                          <a:avLst/>
                        </a:prstGeom>
                        <a:noFill/>
                        <a:ln>
                          <a:noFill/>
                        </a:ln>
                        <a:effectLst/>
                      </p:spPr>
                    </p:pic>
                  </p:oleObj>
                </mc:Fallback>
              </mc:AlternateContent>
            </a:graphicData>
          </a:graphic>
        </p:graphicFrame>
        <p:graphicFrame>
          <p:nvGraphicFramePr>
            <p:cNvPr id="33" name="Object 73"/>
            <p:cNvGraphicFramePr>
              <a:graphicFrameLocks noChangeAspect="1"/>
            </p:cNvGraphicFramePr>
            <p:nvPr/>
          </p:nvGraphicFramePr>
          <p:xfrm>
            <a:off x="5788484" y="2943422"/>
            <a:ext cx="311498" cy="418064"/>
          </p:xfrm>
          <a:graphic>
            <a:graphicData uri="http://schemas.openxmlformats.org/presentationml/2006/ole">
              <mc:AlternateContent xmlns:mc="http://schemas.openxmlformats.org/markup-compatibility/2006">
                <mc:Choice xmlns:v="urn:schemas-microsoft-com:vml" Requires="v">
                  <p:oleObj name="Equation" r:id="rId8" imgW="139680" imgH="177480" progId="Equation.DSMT4">
                    <p:embed/>
                  </p:oleObj>
                </mc:Choice>
                <mc:Fallback>
                  <p:oleObj name="Equation" r:id="rId8" imgW="139680" imgH="177480" progId="Equation.DSMT4">
                    <p:embed/>
                    <p:pic>
                      <p:nvPicPr>
                        <p:cNvPr id="33" name="Object 73"/>
                        <p:cNvPicPr>
                          <a:picLocks noChangeAspect="1" noChangeArrowheads="1"/>
                        </p:cNvPicPr>
                        <p:nvPr/>
                      </p:nvPicPr>
                      <p:blipFill>
                        <a:blip r:embed="rId9">
                          <a:grayscl/>
                          <a:biLevel thresh="50000"/>
                        </a:blip>
                        <a:srcRect/>
                        <a:stretch>
                          <a:fillRect/>
                        </a:stretch>
                      </p:blipFill>
                      <p:spPr bwMode="auto">
                        <a:xfrm>
                          <a:off x="5788484" y="2943422"/>
                          <a:ext cx="311498" cy="418064"/>
                        </a:xfrm>
                        <a:prstGeom prst="rect">
                          <a:avLst/>
                        </a:prstGeom>
                        <a:noFill/>
                        <a:ln>
                          <a:noFill/>
                        </a:ln>
                        <a:effectLst/>
                      </p:spPr>
                    </p:pic>
                  </p:oleObj>
                </mc:Fallback>
              </mc:AlternateContent>
            </a:graphicData>
          </a:graphic>
        </p:graphicFrame>
      </p:grpSp>
      <p:grpSp>
        <p:nvGrpSpPr>
          <p:cNvPr id="34" name="Group 6"/>
          <p:cNvGrpSpPr>
            <a:grpSpLocks/>
          </p:cNvGrpSpPr>
          <p:nvPr/>
        </p:nvGrpSpPr>
        <p:grpSpPr bwMode="auto">
          <a:xfrm>
            <a:off x="8394834" y="2309370"/>
            <a:ext cx="1377951" cy="1320800"/>
            <a:chOff x="4321" y="1044"/>
            <a:chExt cx="868" cy="832"/>
          </a:xfrm>
        </p:grpSpPr>
        <p:grpSp>
          <p:nvGrpSpPr>
            <p:cNvPr id="35" name="Group 7"/>
            <p:cNvGrpSpPr>
              <a:grpSpLocks/>
            </p:cNvGrpSpPr>
            <p:nvPr/>
          </p:nvGrpSpPr>
          <p:grpSpPr bwMode="auto">
            <a:xfrm>
              <a:off x="4371" y="1081"/>
              <a:ext cx="818" cy="795"/>
              <a:chOff x="4368" y="960"/>
              <a:chExt cx="931" cy="906"/>
            </a:xfrm>
          </p:grpSpPr>
          <p:sp>
            <p:nvSpPr>
              <p:cNvPr id="38" name="Line 8"/>
              <p:cNvSpPr>
                <a:spLocks noChangeShapeType="1"/>
              </p:cNvSpPr>
              <p:nvPr/>
            </p:nvSpPr>
            <p:spPr bwMode="auto">
              <a:xfrm flipV="1">
                <a:off x="4368" y="960"/>
                <a:ext cx="720" cy="720"/>
              </a:xfrm>
              <a:prstGeom prst="line">
                <a:avLst/>
              </a:prstGeom>
              <a:noFill/>
              <a:ln w="28575">
                <a:solidFill>
                  <a:srgbClr val="FF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9" name="Object 9"/>
              <p:cNvGraphicFramePr>
                <a:graphicFrameLocks noChangeAspect="1"/>
              </p:cNvGraphicFramePr>
              <p:nvPr/>
            </p:nvGraphicFramePr>
            <p:xfrm>
              <a:off x="4393" y="1671"/>
              <a:ext cx="206" cy="195"/>
            </p:xfrm>
            <a:graphic>
              <a:graphicData uri="http://schemas.openxmlformats.org/presentationml/2006/ole">
                <mc:AlternateContent xmlns:mc="http://schemas.openxmlformats.org/markup-compatibility/2006">
                  <mc:Choice xmlns:v="urn:schemas-microsoft-com:vml" Requires="v">
                    <p:oleObj name="Equation" r:id="rId10" imgW="241200" imgH="228600" progId="Equation.DSMT4">
                      <p:embed/>
                    </p:oleObj>
                  </mc:Choice>
                  <mc:Fallback>
                    <p:oleObj name="Equation" r:id="rId10" imgW="241200" imgH="228600" progId="Equation.DSMT4">
                      <p:embed/>
                      <p:pic>
                        <p:nvPicPr>
                          <p:cNvPr id="39" name="Object 9"/>
                          <p:cNvPicPr>
                            <a:picLocks noChangeAspect="1" noChangeArrowheads="1"/>
                          </p:cNvPicPr>
                          <p:nvPr/>
                        </p:nvPicPr>
                        <p:blipFill>
                          <a:blip r:embed="rId11"/>
                          <a:srcRect/>
                          <a:stretch>
                            <a:fillRect/>
                          </a:stretch>
                        </p:blipFill>
                        <p:spPr bwMode="auto">
                          <a:xfrm>
                            <a:off x="4393" y="1671"/>
                            <a:ext cx="206" cy="195"/>
                          </a:xfrm>
                          <a:prstGeom prst="rect">
                            <a:avLst/>
                          </a:prstGeom>
                          <a:noFill/>
                          <a:ln>
                            <a:noFill/>
                          </a:ln>
                          <a:effectLst/>
                        </p:spPr>
                      </p:pic>
                    </p:oleObj>
                  </mc:Fallback>
                </mc:AlternateContent>
              </a:graphicData>
            </a:graphic>
          </p:graphicFrame>
          <p:graphicFrame>
            <p:nvGraphicFramePr>
              <p:cNvPr id="40" name="Object 10"/>
              <p:cNvGraphicFramePr>
                <a:graphicFrameLocks noChangeAspect="1"/>
              </p:cNvGraphicFramePr>
              <p:nvPr/>
            </p:nvGraphicFramePr>
            <p:xfrm>
              <a:off x="5088" y="994"/>
              <a:ext cx="211" cy="191"/>
            </p:xfrm>
            <a:graphic>
              <a:graphicData uri="http://schemas.openxmlformats.org/presentationml/2006/ole">
                <mc:AlternateContent xmlns:mc="http://schemas.openxmlformats.org/markup-compatibility/2006">
                  <mc:Choice xmlns:v="urn:schemas-microsoft-com:vml" Requires="v">
                    <p:oleObj name="Equation" r:id="rId12" imgW="253800" imgH="228600" progId="Equation.DSMT4">
                      <p:embed/>
                    </p:oleObj>
                  </mc:Choice>
                  <mc:Fallback>
                    <p:oleObj name="Equation" r:id="rId12" imgW="253800" imgH="228600" progId="Equation.DSMT4">
                      <p:embed/>
                      <p:pic>
                        <p:nvPicPr>
                          <p:cNvPr id="40" name="Object 10"/>
                          <p:cNvPicPr>
                            <a:picLocks noChangeAspect="1" noChangeArrowheads="1"/>
                          </p:cNvPicPr>
                          <p:nvPr/>
                        </p:nvPicPr>
                        <p:blipFill>
                          <a:blip r:embed="rId13"/>
                          <a:srcRect/>
                          <a:stretch>
                            <a:fillRect/>
                          </a:stretch>
                        </p:blipFill>
                        <p:spPr bwMode="auto">
                          <a:xfrm>
                            <a:off x="5088" y="994"/>
                            <a:ext cx="211" cy="191"/>
                          </a:xfrm>
                          <a:prstGeom prst="rect">
                            <a:avLst/>
                          </a:prstGeom>
                          <a:noFill/>
                          <a:ln>
                            <a:noFill/>
                          </a:ln>
                          <a:effectLst/>
                        </p:spPr>
                      </p:pic>
                    </p:oleObj>
                  </mc:Fallback>
                </mc:AlternateContent>
              </a:graphicData>
            </a:graphic>
          </p:graphicFrame>
        </p:grpSp>
        <p:graphicFrame>
          <p:nvGraphicFramePr>
            <p:cNvPr id="36" name="Object 11"/>
            <p:cNvGraphicFramePr>
              <a:graphicFrameLocks noChangeAspect="1"/>
            </p:cNvGraphicFramePr>
            <p:nvPr/>
          </p:nvGraphicFramePr>
          <p:xfrm>
            <a:off x="4321" y="1676"/>
            <a:ext cx="117" cy="101"/>
          </p:xfrm>
          <a:graphic>
            <a:graphicData uri="http://schemas.openxmlformats.org/presentationml/2006/ole">
              <mc:AlternateContent xmlns:mc="http://schemas.openxmlformats.org/markup-compatibility/2006">
                <mc:Choice xmlns:v="urn:schemas-microsoft-com:vml" Requires="v">
                  <p:oleObj name="Equation" r:id="rId14" imgW="75960" imgH="101520" progId="Equation.DSMT4">
                    <p:embed/>
                  </p:oleObj>
                </mc:Choice>
                <mc:Fallback>
                  <p:oleObj name="Equation" r:id="rId14" imgW="75960" imgH="101520" progId="Equation.DSMT4">
                    <p:embed/>
                    <p:pic>
                      <p:nvPicPr>
                        <p:cNvPr id="36" name="Object 11"/>
                        <p:cNvPicPr>
                          <a:picLocks noChangeAspect="1" noChangeArrowheads="1"/>
                        </p:cNvPicPr>
                        <p:nvPr/>
                      </p:nvPicPr>
                      <p:blipFill>
                        <a:blip r:embed="rId15"/>
                        <a:srcRect/>
                        <a:stretch>
                          <a:fillRect/>
                        </a:stretch>
                      </p:blipFill>
                      <p:spPr bwMode="auto">
                        <a:xfrm>
                          <a:off x="4321" y="1676"/>
                          <a:ext cx="117" cy="101"/>
                        </a:xfrm>
                        <a:prstGeom prst="rect">
                          <a:avLst/>
                        </a:prstGeom>
                        <a:noFill/>
                        <a:ln>
                          <a:noFill/>
                        </a:ln>
                        <a:effectLst/>
                      </p:spPr>
                    </p:pic>
                  </p:oleObj>
                </mc:Fallback>
              </mc:AlternateContent>
            </a:graphicData>
          </a:graphic>
        </p:graphicFrame>
        <p:graphicFrame>
          <p:nvGraphicFramePr>
            <p:cNvPr id="37" name="Object 12"/>
            <p:cNvGraphicFramePr>
              <a:graphicFrameLocks noChangeAspect="1"/>
            </p:cNvGraphicFramePr>
            <p:nvPr/>
          </p:nvGraphicFramePr>
          <p:xfrm>
            <a:off x="4963" y="1044"/>
            <a:ext cx="92" cy="121"/>
          </p:xfrm>
          <a:graphic>
            <a:graphicData uri="http://schemas.openxmlformats.org/presentationml/2006/ole">
              <mc:AlternateContent xmlns:mc="http://schemas.openxmlformats.org/markup-compatibility/2006">
                <mc:Choice xmlns:v="urn:schemas-microsoft-com:vml" Requires="v">
                  <p:oleObj name="Equation" r:id="rId16" imgW="75960" imgH="101520" progId="Equation.DSMT4">
                    <p:embed/>
                  </p:oleObj>
                </mc:Choice>
                <mc:Fallback>
                  <p:oleObj name="Equation" r:id="rId16" imgW="75960" imgH="101520" progId="Equation.DSMT4">
                    <p:embed/>
                    <p:pic>
                      <p:nvPicPr>
                        <p:cNvPr id="37" name="Object 12"/>
                        <p:cNvPicPr>
                          <a:picLocks noChangeAspect="1" noChangeArrowheads="1"/>
                        </p:cNvPicPr>
                        <p:nvPr/>
                      </p:nvPicPr>
                      <p:blipFill>
                        <a:blip r:embed="rId17"/>
                        <a:srcRect/>
                        <a:stretch>
                          <a:fillRect/>
                        </a:stretch>
                      </p:blipFill>
                      <p:spPr bwMode="auto">
                        <a:xfrm>
                          <a:off x="4963" y="1044"/>
                          <a:ext cx="92" cy="121"/>
                        </a:xfrm>
                        <a:prstGeom prst="rect">
                          <a:avLst/>
                        </a:prstGeom>
                        <a:noFill/>
                        <a:ln>
                          <a:noFill/>
                        </a:ln>
                        <a:effectLst/>
                      </p:spPr>
                    </p:pic>
                  </p:oleObj>
                </mc:Fallback>
              </mc:AlternateContent>
            </a:graphicData>
          </a:graphic>
        </p:graphicFrame>
      </p:grpSp>
      <p:grpSp>
        <p:nvGrpSpPr>
          <p:cNvPr id="46" name="组合 45"/>
          <p:cNvGrpSpPr/>
          <p:nvPr/>
        </p:nvGrpSpPr>
        <p:grpSpPr>
          <a:xfrm>
            <a:off x="3516129" y="3467624"/>
            <a:ext cx="4306614" cy="422187"/>
            <a:chOff x="3454322" y="3462723"/>
            <a:chExt cx="4306614" cy="422187"/>
          </a:xfrm>
        </p:grpSpPr>
        <p:graphicFrame>
          <p:nvGraphicFramePr>
            <p:cNvPr id="41" name="对象 40"/>
            <p:cNvGraphicFramePr>
              <a:graphicFrameLocks noChangeAspect="1"/>
            </p:cNvGraphicFramePr>
            <p:nvPr/>
          </p:nvGraphicFramePr>
          <p:xfrm>
            <a:off x="3817024" y="3571524"/>
            <a:ext cx="309918" cy="272123"/>
          </p:xfrm>
          <a:graphic>
            <a:graphicData uri="http://schemas.openxmlformats.org/presentationml/2006/ole">
              <mc:AlternateContent xmlns:mc="http://schemas.openxmlformats.org/markup-compatibility/2006">
                <mc:Choice xmlns:v="urn:schemas-microsoft-com:vml" Requires="v">
                  <p:oleObj name="Equation" r:id="rId18" imgW="520700" imgH="457200" progId="Equation.DSMT4">
                    <p:embed/>
                  </p:oleObj>
                </mc:Choice>
                <mc:Fallback>
                  <p:oleObj name="Equation" r:id="rId18" imgW="520700" imgH="457200" progId="Equation.DSMT4">
                    <p:embed/>
                    <p:pic>
                      <p:nvPicPr>
                        <p:cNvPr id="41" name="对象 4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17024" y="3571524"/>
                          <a:ext cx="309918" cy="272123"/>
                        </a:xfrm>
                        <a:prstGeom prst="rect">
                          <a:avLst/>
                        </a:prstGeom>
                        <a:noFill/>
                      </p:spPr>
                    </p:pic>
                  </p:oleObj>
                </mc:Fallback>
              </mc:AlternateContent>
            </a:graphicData>
          </a:graphic>
        </p:graphicFrame>
        <p:graphicFrame>
          <p:nvGraphicFramePr>
            <p:cNvPr id="42" name="对象 41"/>
            <p:cNvGraphicFramePr>
              <a:graphicFrameLocks noChangeAspect="1"/>
            </p:cNvGraphicFramePr>
            <p:nvPr/>
          </p:nvGraphicFramePr>
          <p:xfrm>
            <a:off x="5087041" y="3532455"/>
            <a:ext cx="364067" cy="304800"/>
          </p:xfrm>
          <a:graphic>
            <a:graphicData uri="http://schemas.openxmlformats.org/presentationml/2006/ole">
              <mc:AlternateContent xmlns:mc="http://schemas.openxmlformats.org/markup-compatibility/2006">
                <mc:Choice xmlns:v="urn:schemas-microsoft-com:vml" Requires="v">
                  <p:oleObj name="Equation" r:id="rId20" imgW="545863" imgH="457002" progId="Equation.DSMT4">
                    <p:embed/>
                  </p:oleObj>
                </mc:Choice>
                <mc:Fallback>
                  <p:oleObj name="Equation" r:id="rId20" imgW="545863" imgH="457002" progId="Equation.DSMT4">
                    <p:embed/>
                    <p:pic>
                      <p:nvPicPr>
                        <p:cNvPr id="42" name="对象 4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87041" y="3532455"/>
                          <a:ext cx="364067" cy="304800"/>
                        </a:xfrm>
                        <a:prstGeom prst="rect">
                          <a:avLst/>
                        </a:prstGeom>
                        <a:noFill/>
                      </p:spPr>
                    </p:pic>
                  </p:oleObj>
                </mc:Fallback>
              </mc:AlternateContent>
            </a:graphicData>
          </a:graphic>
        </p:graphicFrame>
        <p:sp>
          <p:nvSpPr>
            <p:cNvPr id="43" name="Rectangle 10"/>
            <p:cNvSpPr>
              <a:spLocks noChangeArrowheads="1"/>
            </p:cNvSpPr>
            <p:nvPr/>
          </p:nvSpPr>
          <p:spPr bwMode="auto">
            <a:xfrm>
              <a:off x="3454322" y="3484800"/>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以</a:t>
              </a:r>
              <a:endParaRPr kumimoji="0" lang="zh-CN" sz="2000" b="0" i="0" u="none" strike="noStrike" cap="none" normalizeH="0" baseline="0">
                <a:ln>
                  <a:noFill/>
                </a:ln>
                <a:solidFill>
                  <a:schemeClr val="tx1"/>
                </a:solidFill>
                <a:effectLst/>
                <a:latin typeface="+mn-ea"/>
              </a:endParaRPr>
            </a:p>
          </p:txBody>
        </p:sp>
        <p:sp>
          <p:nvSpPr>
            <p:cNvPr id="44" name="Rectangle 11"/>
            <p:cNvSpPr>
              <a:spLocks noChangeArrowheads="1"/>
            </p:cNvSpPr>
            <p:nvPr/>
          </p:nvSpPr>
          <p:spPr bwMode="auto">
            <a:xfrm>
              <a:off x="4095786" y="3462723"/>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为起点，</a:t>
              </a:r>
              <a:endParaRPr kumimoji="0" lang="zh-CN" sz="2000" b="0" i="0" u="none" strike="noStrike" cap="none" normalizeH="0" baseline="0" dirty="0">
                <a:ln>
                  <a:noFill/>
                </a:ln>
                <a:solidFill>
                  <a:schemeClr val="tx1"/>
                </a:solidFill>
                <a:effectLst/>
                <a:latin typeface="+mn-ea"/>
              </a:endParaRPr>
            </a:p>
          </p:txBody>
        </p:sp>
        <p:sp>
          <p:nvSpPr>
            <p:cNvPr id="45" name="Rectangle 12"/>
            <p:cNvSpPr>
              <a:spLocks noChangeArrowheads="1"/>
            </p:cNvSpPr>
            <p:nvPr/>
          </p:nvSpPr>
          <p:spPr bwMode="auto">
            <a:xfrm>
              <a:off x="5381759" y="3471977"/>
              <a:ext cx="23791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为终点的有向线段</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mn-ea"/>
              </a:endParaRPr>
            </a:p>
          </p:txBody>
        </p:sp>
      </p:grpSp>
      <p:graphicFrame>
        <p:nvGraphicFramePr>
          <p:cNvPr id="47" name="Object 52"/>
          <p:cNvGraphicFramePr>
            <a:graphicFrameLocks noChangeAspect="1"/>
          </p:cNvGraphicFramePr>
          <p:nvPr/>
        </p:nvGraphicFramePr>
        <p:xfrm>
          <a:off x="5836334" y="4637865"/>
          <a:ext cx="1470025" cy="395287"/>
        </p:xfrm>
        <a:graphic>
          <a:graphicData uri="http://schemas.openxmlformats.org/presentationml/2006/ole">
            <mc:AlternateContent xmlns:mc="http://schemas.openxmlformats.org/markup-compatibility/2006">
              <mc:Choice xmlns:v="urn:schemas-microsoft-com:vml" Requires="v">
                <p:oleObj name="Equation" r:id="rId22" imgW="965160" imgH="241200" progId="Equation.DSMT4">
                  <p:embed/>
                </p:oleObj>
              </mc:Choice>
              <mc:Fallback>
                <p:oleObj name="Equation" r:id="rId22" imgW="965160" imgH="241200" progId="Equation.DSMT4">
                  <p:embed/>
                  <p:pic>
                    <p:nvPicPr>
                      <p:cNvPr id="47" name="Object 52"/>
                      <p:cNvPicPr>
                        <a:picLocks noChangeAspect="1" noChangeArrowheads="1"/>
                      </p:cNvPicPr>
                      <p:nvPr/>
                    </p:nvPicPr>
                    <p:blipFill>
                      <a:blip r:embed="rId23">
                        <a:grayscl/>
                        <a:biLevel thresh="50000"/>
                      </a:blip>
                      <a:srcRect/>
                      <a:stretch>
                        <a:fillRect/>
                      </a:stretch>
                    </p:blipFill>
                    <p:spPr bwMode="auto">
                      <a:xfrm>
                        <a:off x="5836334" y="4637865"/>
                        <a:ext cx="1470025" cy="395287"/>
                      </a:xfrm>
                      <a:prstGeom prst="rect">
                        <a:avLst/>
                      </a:prstGeom>
                      <a:noFill/>
                      <a:ln>
                        <a:noFill/>
                      </a:ln>
                      <a:effectLst/>
                    </p:spPr>
                  </p:pic>
                </p:oleObj>
              </mc:Fallback>
            </mc:AlternateContent>
          </a:graphicData>
        </a:graphic>
      </p:graphicFrame>
      <p:sp>
        <p:nvSpPr>
          <p:cNvPr id="50" name="Text Box 40"/>
          <p:cNvSpPr txBox="1">
            <a:spLocks noChangeArrowheads="1"/>
          </p:cNvSpPr>
          <p:nvPr/>
        </p:nvSpPr>
        <p:spPr bwMode="auto">
          <a:xfrm>
            <a:off x="2136811" y="5113270"/>
            <a:ext cx="2209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自由向量</a:t>
            </a:r>
            <a:r>
              <a:rPr lang="en-US" altLang="zh-CN" sz="2000" dirty="0">
                <a:latin typeface="+mn-ea"/>
                <a:ea typeface="+mn-ea"/>
              </a:rPr>
              <a:t>:</a:t>
            </a:r>
          </a:p>
        </p:txBody>
      </p:sp>
      <p:sp>
        <p:nvSpPr>
          <p:cNvPr id="51" name="Text Box 41"/>
          <p:cNvSpPr txBox="1">
            <a:spLocks noChangeArrowheads="1"/>
          </p:cNvSpPr>
          <p:nvPr/>
        </p:nvSpPr>
        <p:spPr bwMode="auto">
          <a:xfrm>
            <a:off x="3743361" y="5113270"/>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a:latin typeface="+mn-ea"/>
                <a:ea typeface="+mn-ea"/>
              </a:rPr>
              <a:t>与起点无关的向量</a:t>
            </a:r>
            <a:r>
              <a:rPr lang="en-US" altLang="zh-CN" sz="2000">
                <a:latin typeface="+mn-ea"/>
                <a:ea typeface="+mn-ea"/>
              </a:rPr>
              <a:t>.</a:t>
            </a:r>
          </a:p>
        </p:txBody>
      </p:sp>
      <p:sp>
        <p:nvSpPr>
          <p:cNvPr id="52" name="Text Box 42"/>
          <p:cNvSpPr txBox="1">
            <a:spLocks noChangeArrowheads="1"/>
          </p:cNvSpPr>
          <p:nvPr/>
        </p:nvSpPr>
        <p:spPr bwMode="auto">
          <a:xfrm>
            <a:off x="2130461" y="5673657"/>
            <a:ext cx="2133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单位向量</a:t>
            </a:r>
            <a:r>
              <a:rPr lang="en-US" altLang="zh-CN" sz="2000" dirty="0">
                <a:latin typeface="+mn-ea"/>
                <a:ea typeface="+mn-ea"/>
              </a:rPr>
              <a:t>:</a:t>
            </a:r>
          </a:p>
        </p:txBody>
      </p:sp>
      <p:sp>
        <p:nvSpPr>
          <p:cNvPr id="53" name="Text Box 43"/>
          <p:cNvSpPr txBox="1">
            <a:spLocks noChangeArrowheads="1"/>
          </p:cNvSpPr>
          <p:nvPr/>
        </p:nvSpPr>
        <p:spPr bwMode="auto">
          <a:xfrm>
            <a:off x="3743361" y="5680007"/>
            <a:ext cx="2819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a:latin typeface="+mn-ea"/>
                <a:ea typeface="+mn-ea"/>
              </a:rPr>
              <a:t>模为 </a:t>
            </a:r>
            <a:r>
              <a:rPr lang="en-US" altLang="zh-CN" sz="2000">
                <a:latin typeface="+mn-ea"/>
                <a:ea typeface="+mn-ea"/>
              </a:rPr>
              <a:t>1 </a:t>
            </a:r>
            <a:r>
              <a:rPr lang="zh-CN" altLang="en-US" sz="2000">
                <a:latin typeface="+mn-ea"/>
                <a:ea typeface="+mn-ea"/>
              </a:rPr>
              <a:t>的向量</a:t>
            </a:r>
            <a:r>
              <a:rPr lang="en-US" altLang="zh-CN" sz="2000">
                <a:latin typeface="+mn-ea"/>
                <a:ea typeface="+mn-ea"/>
              </a:rPr>
              <a:t>.</a:t>
            </a:r>
          </a:p>
        </p:txBody>
      </p:sp>
      <p:graphicFrame>
        <p:nvGraphicFramePr>
          <p:cNvPr id="54" name="Object 117"/>
          <p:cNvGraphicFramePr>
            <a:graphicFrameLocks noChangeAspect="1"/>
          </p:cNvGraphicFramePr>
          <p:nvPr/>
        </p:nvGraphicFramePr>
        <p:xfrm>
          <a:off x="5038761" y="6201046"/>
          <a:ext cx="1465339" cy="339789"/>
        </p:xfrm>
        <a:graphic>
          <a:graphicData uri="http://schemas.openxmlformats.org/presentationml/2006/ole">
            <mc:AlternateContent xmlns:mc="http://schemas.openxmlformats.org/markup-compatibility/2006">
              <mc:Choice xmlns:v="urn:schemas-microsoft-com:vml" Requires="v">
                <p:oleObj name="Equation" r:id="rId24" imgW="965160" imgH="203040" progId="Equation.DSMT4">
                  <p:embed/>
                </p:oleObj>
              </mc:Choice>
              <mc:Fallback>
                <p:oleObj name="Equation" r:id="rId24" imgW="965160" imgH="203040" progId="Equation.DSMT4">
                  <p:embed/>
                  <p:pic>
                    <p:nvPicPr>
                      <p:cNvPr id="54" name="Object 117"/>
                      <p:cNvPicPr>
                        <a:picLocks noChangeAspect="1" noChangeArrowheads="1"/>
                      </p:cNvPicPr>
                      <p:nvPr/>
                    </p:nvPicPr>
                    <p:blipFill>
                      <a:blip r:embed="rId25">
                        <a:grayscl/>
                        <a:biLevel thresh="50000"/>
                      </a:blip>
                      <a:srcRect/>
                      <a:stretch>
                        <a:fillRect/>
                      </a:stretch>
                    </p:blipFill>
                    <p:spPr bwMode="auto">
                      <a:xfrm>
                        <a:off x="5038761" y="6201046"/>
                        <a:ext cx="1465339" cy="339789"/>
                      </a:xfrm>
                      <a:prstGeom prst="rect">
                        <a:avLst/>
                      </a:prstGeom>
                      <a:noFill/>
                      <a:ln>
                        <a:noFill/>
                      </a:ln>
                      <a:effectLst/>
                    </p:spPr>
                  </p:pic>
                </p:oleObj>
              </mc:Fallback>
            </mc:AlternateContent>
          </a:graphicData>
        </a:graphic>
      </p:graphicFrame>
      <p:graphicFrame>
        <p:nvGraphicFramePr>
          <p:cNvPr id="55" name="Object 124"/>
          <p:cNvGraphicFramePr>
            <a:graphicFrameLocks noChangeAspect="1"/>
          </p:cNvGraphicFramePr>
          <p:nvPr/>
        </p:nvGraphicFramePr>
        <p:xfrm>
          <a:off x="3418717" y="6215902"/>
          <a:ext cx="1690687" cy="333375"/>
        </p:xfrm>
        <a:graphic>
          <a:graphicData uri="http://schemas.openxmlformats.org/presentationml/2006/ole">
            <mc:AlternateContent xmlns:mc="http://schemas.openxmlformats.org/markup-compatibility/2006">
              <mc:Choice xmlns:v="urn:schemas-microsoft-com:vml" Requires="v">
                <p:oleObj name="Equation" r:id="rId26" imgW="1269720" imgH="215640" progId="Equation.DSMT4">
                  <p:embed/>
                </p:oleObj>
              </mc:Choice>
              <mc:Fallback>
                <p:oleObj name="Equation" r:id="rId26" imgW="1269720" imgH="215640" progId="Equation.DSMT4">
                  <p:embed/>
                  <p:pic>
                    <p:nvPicPr>
                      <p:cNvPr id="55" name="Object 124"/>
                      <p:cNvPicPr>
                        <a:picLocks noChangeAspect="1" noChangeArrowheads="1"/>
                      </p:cNvPicPr>
                      <p:nvPr/>
                    </p:nvPicPr>
                    <p:blipFill>
                      <a:blip r:embed="rId27">
                        <a:grayscl/>
                        <a:biLevel thresh="50000"/>
                      </a:blip>
                      <a:srcRect/>
                      <a:stretch>
                        <a:fillRect/>
                      </a:stretch>
                    </p:blipFill>
                    <p:spPr bwMode="auto">
                      <a:xfrm>
                        <a:off x="3418717" y="6215902"/>
                        <a:ext cx="1690687" cy="333375"/>
                      </a:xfrm>
                      <a:prstGeom prst="rect">
                        <a:avLst/>
                      </a:prstGeom>
                      <a:noFill/>
                      <a:ln>
                        <a:noFill/>
                      </a:ln>
                      <a:effectLst/>
                    </p:spPr>
                  </p:pic>
                </p:oleObj>
              </mc:Fallback>
            </mc:AlternateContent>
          </a:graphicData>
        </a:graphic>
      </p:graphicFrame>
      <p:graphicFrame>
        <p:nvGraphicFramePr>
          <p:cNvPr id="56" name="Object 125"/>
          <p:cNvGraphicFramePr>
            <a:graphicFrameLocks noChangeAspect="1"/>
          </p:cNvGraphicFramePr>
          <p:nvPr/>
        </p:nvGraphicFramePr>
        <p:xfrm>
          <a:off x="6556449" y="6109004"/>
          <a:ext cx="2239963" cy="417513"/>
        </p:xfrm>
        <a:graphic>
          <a:graphicData uri="http://schemas.openxmlformats.org/presentationml/2006/ole">
            <mc:AlternateContent xmlns:mc="http://schemas.openxmlformats.org/markup-compatibility/2006">
              <mc:Choice xmlns:v="urn:schemas-microsoft-com:vml" Requires="v">
                <p:oleObj name="Equation" r:id="rId28" imgW="1549080" imgH="279360" progId="Equation.DSMT4">
                  <p:embed/>
                </p:oleObj>
              </mc:Choice>
              <mc:Fallback>
                <p:oleObj name="Equation" r:id="rId28" imgW="1549080" imgH="279360" progId="Equation.DSMT4">
                  <p:embed/>
                  <p:pic>
                    <p:nvPicPr>
                      <p:cNvPr id="56" name="Object 125"/>
                      <p:cNvPicPr>
                        <a:picLocks noChangeAspect="1" noChangeArrowheads="1"/>
                      </p:cNvPicPr>
                      <p:nvPr/>
                    </p:nvPicPr>
                    <p:blipFill>
                      <a:blip r:embed="rId29">
                        <a:grayscl/>
                        <a:biLevel thresh="50000"/>
                      </a:blip>
                      <a:srcRect/>
                      <a:stretch>
                        <a:fillRect/>
                      </a:stretch>
                    </p:blipFill>
                    <p:spPr bwMode="auto">
                      <a:xfrm>
                        <a:off x="6556449" y="6109004"/>
                        <a:ext cx="2239963" cy="4175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94360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5"/>
          <p:cNvSpPr txBox="1">
            <a:spLocks noChangeArrowheads="1"/>
          </p:cNvSpPr>
          <p:nvPr/>
        </p:nvSpPr>
        <p:spPr bwMode="auto">
          <a:xfrm>
            <a:off x="977552" y="1069837"/>
            <a:ext cx="2133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零向量</a:t>
            </a:r>
            <a:r>
              <a:rPr lang="en-US" altLang="zh-CN" sz="2000" dirty="0">
                <a:latin typeface="+mn-ea"/>
                <a:ea typeface="+mn-ea"/>
              </a:rPr>
              <a:t>:</a:t>
            </a:r>
          </a:p>
        </p:txBody>
      </p:sp>
      <p:sp>
        <p:nvSpPr>
          <p:cNvPr id="5" name="Text Box 46"/>
          <p:cNvSpPr txBox="1">
            <a:spLocks noChangeArrowheads="1"/>
          </p:cNvSpPr>
          <p:nvPr/>
        </p:nvSpPr>
        <p:spPr bwMode="auto">
          <a:xfrm>
            <a:off x="2090391" y="1078384"/>
            <a:ext cx="259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a:latin typeface="+mn-ea"/>
                <a:ea typeface="+mn-ea"/>
              </a:rPr>
              <a:t>模为 </a:t>
            </a:r>
            <a:r>
              <a:rPr lang="en-US" altLang="zh-CN" sz="2000">
                <a:latin typeface="+mn-ea"/>
                <a:ea typeface="+mn-ea"/>
              </a:rPr>
              <a:t>0 </a:t>
            </a:r>
            <a:r>
              <a:rPr lang="zh-CN" altLang="en-US" sz="2000">
                <a:latin typeface="+mn-ea"/>
                <a:ea typeface="+mn-ea"/>
              </a:rPr>
              <a:t>的向量</a:t>
            </a:r>
            <a:r>
              <a:rPr lang="en-US" altLang="zh-CN" sz="2000">
                <a:latin typeface="+mn-ea"/>
                <a:ea typeface="+mn-ea"/>
              </a:rPr>
              <a:t>,</a:t>
            </a:r>
          </a:p>
        </p:txBody>
      </p:sp>
      <p:graphicFrame>
        <p:nvGraphicFramePr>
          <p:cNvPr id="6" name="Object 47"/>
          <p:cNvGraphicFramePr>
            <a:graphicFrameLocks noChangeAspect="1"/>
          </p:cNvGraphicFramePr>
          <p:nvPr/>
        </p:nvGraphicFramePr>
        <p:xfrm>
          <a:off x="4004813" y="1090264"/>
          <a:ext cx="906322" cy="412191"/>
        </p:xfrm>
        <a:graphic>
          <a:graphicData uri="http://schemas.openxmlformats.org/presentationml/2006/ole">
            <mc:AlternateContent xmlns:mc="http://schemas.openxmlformats.org/markup-compatibility/2006">
              <mc:Choice xmlns:v="urn:schemas-microsoft-com:vml" Requires="v">
                <p:oleObj name="Equation" r:id="rId2" imgW="558720" imgH="241200" progId="Equation.DSMT4">
                  <p:embed/>
                </p:oleObj>
              </mc:Choice>
              <mc:Fallback>
                <p:oleObj name="Equation" r:id="rId2" imgW="558720" imgH="241200" progId="Equation.DSMT4">
                  <p:embed/>
                  <p:pic>
                    <p:nvPicPr>
                      <p:cNvPr id="6" name="Object 47"/>
                      <p:cNvPicPr>
                        <a:picLocks noChangeAspect="1" noChangeArrowheads="1"/>
                      </p:cNvPicPr>
                      <p:nvPr/>
                    </p:nvPicPr>
                    <p:blipFill>
                      <a:blip r:embed="rId3">
                        <a:grayscl/>
                        <a:biLevel thresh="50000"/>
                      </a:blip>
                      <a:srcRect/>
                      <a:stretch>
                        <a:fillRect/>
                      </a:stretch>
                    </p:blipFill>
                    <p:spPr bwMode="auto">
                      <a:xfrm>
                        <a:off x="4004813" y="1090264"/>
                        <a:ext cx="906322" cy="412191"/>
                      </a:xfrm>
                      <a:prstGeom prst="rect">
                        <a:avLst/>
                      </a:prstGeom>
                      <a:noFill/>
                      <a:ln>
                        <a:noFill/>
                      </a:ln>
                      <a:effectLst/>
                    </p:spPr>
                  </p:pic>
                </p:oleObj>
              </mc:Fallback>
            </mc:AlternateContent>
          </a:graphicData>
        </a:graphic>
      </p:graphicFrame>
      <p:sp>
        <p:nvSpPr>
          <p:cNvPr id="7" name="Rectangle 64"/>
          <p:cNvSpPr>
            <a:spLocks noChangeArrowheads="1"/>
          </p:cNvSpPr>
          <p:nvPr/>
        </p:nvSpPr>
        <p:spPr bwMode="auto">
          <a:xfrm>
            <a:off x="794536" y="1617847"/>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zh-CN" altLang="en-US" sz="2000" dirty="0">
                <a:latin typeface="+mn-ea"/>
                <a:ea typeface="+mn-ea"/>
              </a:rPr>
              <a:t>相等向量：</a:t>
            </a:r>
          </a:p>
        </p:txBody>
      </p:sp>
      <p:sp>
        <p:nvSpPr>
          <p:cNvPr id="8" name="Rectangle 66"/>
          <p:cNvSpPr>
            <a:spLocks noChangeArrowheads="1"/>
          </p:cNvSpPr>
          <p:nvPr/>
        </p:nvSpPr>
        <p:spPr bwMode="auto">
          <a:xfrm>
            <a:off x="919834" y="2781017"/>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zh-CN" altLang="en-US" sz="2000" dirty="0">
                <a:latin typeface="+mn-ea"/>
                <a:ea typeface="+mn-ea"/>
              </a:rPr>
              <a:t>负向量：</a:t>
            </a:r>
          </a:p>
        </p:txBody>
      </p:sp>
      <p:graphicFrame>
        <p:nvGraphicFramePr>
          <p:cNvPr id="9" name="Object 68"/>
          <p:cNvGraphicFramePr>
            <a:graphicFrameLocks noChangeAspect="1"/>
          </p:cNvGraphicFramePr>
          <p:nvPr/>
        </p:nvGraphicFramePr>
        <p:xfrm>
          <a:off x="6121053" y="2793340"/>
          <a:ext cx="1011237" cy="365125"/>
        </p:xfrm>
        <a:graphic>
          <a:graphicData uri="http://schemas.openxmlformats.org/presentationml/2006/ole">
            <mc:AlternateContent xmlns:mc="http://schemas.openxmlformats.org/markup-compatibility/2006">
              <mc:Choice xmlns:v="urn:schemas-microsoft-com:vml" Requires="v">
                <p:oleObj name="Equation" r:id="rId4" imgW="647640" imgH="215640" progId="Equation.DSMT4">
                  <p:embed/>
                </p:oleObj>
              </mc:Choice>
              <mc:Fallback>
                <p:oleObj name="Equation" r:id="rId4" imgW="647640" imgH="215640" progId="Equation.DSMT4">
                  <p:embed/>
                  <p:pic>
                    <p:nvPicPr>
                      <p:cNvPr id="9" name="Object 68"/>
                      <p:cNvPicPr>
                        <a:picLocks noChangeAspect="1" noChangeArrowheads="1"/>
                      </p:cNvPicPr>
                      <p:nvPr/>
                    </p:nvPicPr>
                    <p:blipFill>
                      <a:blip r:embed="rId5"/>
                      <a:srcRect/>
                      <a:stretch>
                        <a:fillRect/>
                      </a:stretch>
                    </p:blipFill>
                    <p:spPr bwMode="auto">
                      <a:xfrm>
                        <a:off x="6121053" y="2793340"/>
                        <a:ext cx="1011237" cy="365125"/>
                      </a:xfrm>
                      <a:prstGeom prst="rect">
                        <a:avLst/>
                      </a:prstGeom>
                      <a:noFill/>
                      <a:ln>
                        <a:noFill/>
                      </a:ln>
                      <a:effectLst/>
                    </p:spPr>
                  </p:pic>
                </p:oleObj>
              </mc:Fallback>
            </mc:AlternateContent>
          </a:graphicData>
        </a:graphic>
      </p:graphicFrame>
      <p:grpSp>
        <p:nvGrpSpPr>
          <p:cNvPr id="10" name="Group 102"/>
          <p:cNvGrpSpPr>
            <a:grpSpLocks/>
          </p:cNvGrpSpPr>
          <p:nvPr/>
        </p:nvGrpSpPr>
        <p:grpSpPr bwMode="auto">
          <a:xfrm>
            <a:off x="3260379" y="2226785"/>
            <a:ext cx="1597026" cy="309563"/>
            <a:chOff x="1785" y="2289"/>
            <a:chExt cx="1006" cy="195"/>
          </a:xfrm>
        </p:grpSpPr>
        <p:sp>
          <p:nvSpPr>
            <p:cNvPr id="11" name="Line 71"/>
            <p:cNvSpPr>
              <a:spLocks noChangeShapeType="1"/>
            </p:cNvSpPr>
            <p:nvPr/>
          </p:nvSpPr>
          <p:spPr bwMode="auto">
            <a:xfrm>
              <a:off x="1927" y="2400"/>
              <a:ext cx="864" cy="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graphicFrame>
          <p:nvGraphicFramePr>
            <p:cNvPr id="12" name="Object 72"/>
            <p:cNvGraphicFramePr>
              <a:graphicFrameLocks noChangeAspect="1"/>
            </p:cNvGraphicFramePr>
            <p:nvPr/>
          </p:nvGraphicFramePr>
          <p:xfrm>
            <a:off x="1785" y="2289"/>
            <a:ext cx="160" cy="195"/>
          </p:xfrm>
          <a:graphic>
            <a:graphicData uri="http://schemas.openxmlformats.org/presentationml/2006/ole">
              <mc:AlternateContent xmlns:mc="http://schemas.openxmlformats.org/markup-compatibility/2006">
                <mc:Choice xmlns:v="urn:schemas-microsoft-com:vml" Requires="v">
                  <p:oleObj name="Equation" r:id="rId6" imgW="139680" imgH="177480" progId="Equation.DSMT4">
                    <p:embed/>
                  </p:oleObj>
                </mc:Choice>
                <mc:Fallback>
                  <p:oleObj name="Equation" r:id="rId6" imgW="139680" imgH="177480" progId="Equation.DSMT4">
                    <p:embed/>
                    <p:pic>
                      <p:nvPicPr>
                        <p:cNvPr id="12" name="Object 72"/>
                        <p:cNvPicPr>
                          <a:picLocks noChangeAspect="1" noChangeArrowheads="1"/>
                        </p:cNvPicPr>
                        <p:nvPr/>
                      </p:nvPicPr>
                      <p:blipFill>
                        <a:blip r:embed="rId7"/>
                        <a:srcRect/>
                        <a:stretch>
                          <a:fillRect/>
                        </a:stretch>
                      </p:blipFill>
                      <p:spPr bwMode="auto">
                        <a:xfrm>
                          <a:off x="1785" y="2289"/>
                          <a:ext cx="160" cy="195"/>
                        </a:xfrm>
                        <a:prstGeom prst="rect">
                          <a:avLst/>
                        </a:prstGeom>
                        <a:noFill/>
                        <a:ln>
                          <a:noFill/>
                        </a:ln>
                        <a:effectLst/>
                      </p:spPr>
                    </p:pic>
                  </p:oleObj>
                </mc:Fallback>
              </mc:AlternateContent>
            </a:graphicData>
          </a:graphic>
        </p:graphicFrame>
      </p:grpSp>
      <p:grpSp>
        <p:nvGrpSpPr>
          <p:cNvPr id="13" name="Group 103"/>
          <p:cNvGrpSpPr>
            <a:grpSpLocks/>
          </p:cNvGrpSpPr>
          <p:nvPr/>
        </p:nvGrpSpPr>
        <p:grpSpPr bwMode="auto">
          <a:xfrm>
            <a:off x="5532090" y="2174386"/>
            <a:ext cx="1600200" cy="404812"/>
            <a:chOff x="3024" y="2256"/>
            <a:chExt cx="1008" cy="255"/>
          </a:xfrm>
        </p:grpSpPr>
        <p:sp>
          <p:nvSpPr>
            <p:cNvPr id="14" name="Line 74"/>
            <p:cNvSpPr>
              <a:spLocks noChangeShapeType="1"/>
            </p:cNvSpPr>
            <p:nvPr/>
          </p:nvSpPr>
          <p:spPr bwMode="auto">
            <a:xfrm>
              <a:off x="3168" y="2400"/>
              <a:ext cx="864" cy="0"/>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graphicFrame>
          <p:nvGraphicFramePr>
            <p:cNvPr id="15" name="Object 75"/>
            <p:cNvGraphicFramePr>
              <a:graphicFrameLocks noChangeAspect="1"/>
            </p:cNvGraphicFramePr>
            <p:nvPr/>
          </p:nvGraphicFramePr>
          <p:xfrm>
            <a:off x="3024" y="2256"/>
            <a:ext cx="159" cy="255"/>
          </p:xfrm>
          <a:graphic>
            <a:graphicData uri="http://schemas.openxmlformats.org/presentationml/2006/ole">
              <mc:AlternateContent xmlns:mc="http://schemas.openxmlformats.org/markup-compatibility/2006">
                <mc:Choice xmlns:v="urn:schemas-microsoft-com:vml" Requires="v">
                  <p:oleObj name="公式" r:id="rId8" imgW="209694" imgH="361932" progId="Equation.3">
                    <p:embed/>
                  </p:oleObj>
                </mc:Choice>
                <mc:Fallback>
                  <p:oleObj name="公式" r:id="rId8" imgW="209694" imgH="361932" progId="Equation.3">
                    <p:embed/>
                    <p:pic>
                      <p:nvPicPr>
                        <p:cNvPr id="15" name="Object 7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4" y="2256"/>
                          <a:ext cx="159"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 name="Group 110"/>
          <p:cNvGrpSpPr>
            <a:grpSpLocks/>
          </p:cNvGrpSpPr>
          <p:nvPr/>
        </p:nvGrpSpPr>
        <p:grpSpPr bwMode="auto">
          <a:xfrm>
            <a:off x="9554068" y="2793340"/>
            <a:ext cx="1843088" cy="303213"/>
            <a:chOff x="2947" y="3120"/>
            <a:chExt cx="1161" cy="191"/>
          </a:xfrm>
        </p:grpSpPr>
        <p:sp>
          <p:nvSpPr>
            <p:cNvPr id="17" name="Line 77"/>
            <p:cNvSpPr>
              <a:spLocks noChangeShapeType="1"/>
            </p:cNvSpPr>
            <p:nvPr/>
          </p:nvSpPr>
          <p:spPr bwMode="auto">
            <a:xfrm flipH="1">
              <a:off x="3292" y="3216"/>
              <a:ext cx="8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graphicFrame>
          <p:nvGraphicFramePr>
            <p:cNvPr id="18" name="Object 78"/>
            <p:cNvGraphicFramePr>
              <a:graphicFrameLocks noChangeAspect="1"/>
            </p:cNvGraphicFramePr>
            <p:nvPr/>
          </p:nvGraphicFramePr>
          <p:xfrm>
            <a:off x="2947" y="3120"/>
            <a:ext cx="308" cy="191"/>
          </p:xfrm>
          <a:graphic>
            <a:graphicData uri="http://schemas.openxmlformats.org/presentationml/2006/ole">
              <mc:AlternateContent xmlns:mc="http://schemas.openxmlformats.org/markup-compatibility/2006">
                <mc:Choice xmlns:v="urn:schemas-microsoft-com:vml" Requires="v">
                  <p:oleObj name="Equation" r:id="rId10" imgW="241200" imgH="139680" progId="Equation.DSMT4">
                    <p:embed/>
                  </p:oleObj>
                </mc:Choice>
                <mc:Fallback>
                  <p:oleObj name="Equation" r:id="rId10" imgW="241200" imgH="139680" progId="Equation.DSMT4">
                    <p:embed/>
                    <p:pic>
                      <p:nvPicPr>
                        <p:cNvPr id="18" name="Object 78"/>
                        <p:cNvPicPr>
                          <a:picLocks noChangeAspect="1" noChangeArrowheads="1"/>
                        </p:cNvPicPr>
                        <p:nvPr/>
                      </p:nvPicPr>
                      <p:blipFill>
                        <a:blip r:embed="rId11"/>
                        <a:srcRect/>
                        <a:stretch>
                          <a:fillRect/>
                        </a:stretch>
                      </p:blipFill>
                      <p:spPr bwMode="auto">
                        <a:xfrm>
                          <a:off x="2947" y="3120"/>
                          <a:ext cx="308" cy="191"/>
                        </a:xfrm>
                        <a:prstGeom prst="rect">
                          <a:avLst/>
                        </a:prstGeom>
                        <a:noFill/>
                        <a:ln>
                          <a:noFill/>
                        </a:ln>
                        <a:effectLst/>
                      </p:spPr>
                    </p:pic>
                  </p:oleObj>
                </mc:Fallback>
              </mc:AlternateContent>
            </a:graphicData>
          </a:graphic>
        </p:graphicFrame>
      </p:grpSp>
      <p:grpSp>
        <p:nvGrpSpPr>
          <p:cNvPr id="19" name="Group 104"/>
          <p:cNvGrpSpPr>
            <a:grpSpLocks/>
          </p:cNvGrpSpPr>
          <p:nvPr/>
        </p:nvGrpSpPr>
        <p:grpSpPr bwMode="auto">
          <a:xfrm>
            <a:off x="5528916" y="2215671"/>
            <a:ext cx="1603375" cy="376238"/>
            <a:chOff x="1781" y="2282"/>
            <a:chExt cx="1010" cy="237"/>
          </a:xfrm>
        </p:grpSpPr>
        <p:sp>
          <p:nvSpPr>
            <p:cNvPr id="20" name="Line 105"/>
            <p:cNvSpPr>
              <a:spLocks noChangeShapeType="1"/>
            </p:cNvSpPr>
            <p:nvPr/>
          </p:nvSpPr>
          <p:spPr bwMode="auto">
            <a:xfrm>
              <a:off x="1927" y="2400"/>
              <a:ext cx="864" cy="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graphicFrame>
          <p:nvGraphicFramePr>
            <p:cNvPr id="21" name="Object 106"/>
            <p:cNvGraphicFramePr>
              <a:graphicFrameLocks noChangeAspect="1"/>
            </p:cNvGraphicFramePr>
            <p:nvPr/>
          </p:nvGraphicFramePr>
          <p:xfrm>
            <a:off x="1781" y="2282"/>
            <a:ext cx="194" cy="237"/>
          </p:xfrm>
          <a:graphic>
            <a:graphicData uri="http://schemas.openxmlformats.org/presentationml/2006/ole">
              <mc:AlternateContent xmlns:mc="http://schemas.openxmlformats.org/markup-compatibility/2006">
                <mc:Choice xmlns:v="urn:schemas-microsoft-com:vml" Requires="v">
                  <p:oleObj name="Equation" r:id="rId12" imgW="139680" imgH="177480" progId="Equation.DSMT4">
                    <p:embed/>
                  </p:oleObj>
                </mc:Choice>
                <mc:Fallback>
                  <p:oleObj name="Equation" r:id="rId12" imgW="139680" imgH="177480" progId="Equation.DSMT4">
                    <p:embed/>
                    <p:pic>
                      <p:nvPicPr>
                        <p:cNvPr id="21" name="Object 106"/>
                        <p:cNvPicPr>
                          <a:picLocks noChangeAspect="1" noChangeArrowheads="1"/>
                        </p:cNvPicPr>
                        <p:nvPr/>
                      </p:nvPicPr>
                      <p:blipFill>
                        <a:blip r:embed="rId13"/>
                        <a:srcRect/>
                        <a:stretch>
                          <a:fillRect/>
                        </a:stretch>
                      </p:blipFill>
                      <p:spPr bwMode="auto">
                        <a:xfrm>
                          <a:off x="1781" y="2282"/>
                          <a:ext cx="194" cy="237"/>
                        </a:xfrm>
                        <a:prstGeom prst="rect">
                          <a:avLst/>
                        </a:prstGeom>
                        <a:noFill/>
                        <a:ln>
                          <a:noFill/>
                        </a:ln>
                        <a:effectLst/>
                      </p:spPr>
                    </p:pic>
                  </p:oleObj>
                </mc:Fallback>
              </mc:AlternateContent>
            </a:graphicData>
          </a:graphic>
        </p:graphicFrame>
      </p:grpSp>
      <p:grpSp>
        <p:nvGrpSpPr>
          <p:cNvPr id="22" name="Group 107"/>
          <p:cNvGrpSpPr>
            <a:grpSpLocks/>
          </p:cNvGrpSpPr>
          <p:nvPr/>
        </p:nvGrpSpPr>
        <p:grpSpPr bwMode="auto">
          <a:xfrm>
            <a:off x="7522069" y="2798088"/>
            <a:ext cx="1697039" cy="293688"/>
            <a:chOff x="1722" y="2300"/>
            <a:chExt cx="1069" cy="185"/>
          </a:xfrm>
        </p:grpSpPr>
        <p:sp>
          <p:nvSpPr>
            <p:cNvPr id="23" name="Line 108"/>
            <p:cNvSpPr>
              <a:spLocks noChangeShapeType="1"/>
            </p:cNvSpPr>
            <p:nvPr/>
          </p:nvSpPr>
          <p:spPr bwMode="auto">
            <a:xfrm>
              <a:off x="1927" y="2400"/>
              <a:ext cx="864" cy="0"/>
            </a:xfrm>
            <a:prstGeom prst="line">
              <a:avLst/>
            </a:prstGeom>
            <a:noFill/>
            <a:ln w="28575">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graphicFrame>
          <p:nvGraphicFramePr>
            <p:cNvPr id="24" name="Object 109"/>
            <p:cNvGraphicFramePr>
              <a:graphicFrameLocks noChangeAspect="1"/>
            </p:cNvGraphicFramePr>
            <p:nvPr/>
          </p:nvGraphicFramePr>
          <p:xfrm>
            <a:off x="1722" y="2300"/>
            <a:ext cx="210" cy="185"/>
          </p:xfrm>
          <a:graphic>
            <a:graphicData uri="http://schemas.openxmlformats.org/presentationml/2006/ole">
              <mc:AlternateContent xmlns:mc="http://schemas.openxmlformats.org/markup-compatibility/2006">
                <mc:Choice xmlns:v="urn:schemas-microsoft-com:vml" Requires="v">
                  <p:oleObj name="Equation" r:id="rId14" imgW="152280" imgH="139680" progId="Equation.DSMT4">
                    <p:embed/>
                  </p:oleObj>
                </mc:Choice>
                <mc:Fallback>
                  <p:oleObj name="Equation" r:id="rId14" imgW="152280" imgH="139680" progId="Equation.DSMT4">
                    <p:embed/>
                    <p:pic>
                      <p:nvPicPr>
                        <p:cNvPr id="24" name="Object 109"/>
                        <p:cNvPicPr>
                          <a:picLocks noChangeAspect="1" noChangeArrowheads="1"/>
                        </p:cNvPicPr>
                        <p:nvPr/>
                      </p:nvPicPr>
                      <p:blipFill>
                        <a:blip r:embed="rId15"/>
                        <a:srcRect/>
                        <a:stretch>
                          <a:fillRect/>
                        </a:stretch>
                      </p:blipFill>
                      <p:spPr bwMode="auto">
                        <a:xfrm>
                          <a:off x="1722" y="2300"/>
                          <a:ext cx="210" cy="185"/>
                        </a:xfrm>
                        <a:prstGeom prst="rect">
                          <a:avLst/>
                        </a:prstGeom>
                        <a:noFill/>
                        <a:ln>
                          <a:noFill/>
                        </a:ln>
                        <a:effectLst/>
                      </p:spPr>
                    </p:pic>
                  </p:oleObj>
                </mc:Fallback>
              </mc:AlternateContent>
            </a:graphicData>
          </a:graphic>
        </p:graphicFrame>
      </p:grpSp>
      <p:graphicFrame>
        <p:nvGraphicFramePr>
          <p:cNvPr id="25" name="Object 126"/>
          <p:cNvGraphicFramePr>
            <a:graphicFrameLocks noChangeAspect="1"/>
          </p:cNvGraphicFramePr>
          <p:nvPr/>
        </p:nvGraphicFramePr>
        <p:xfrm>
          <a:off x="2140578" y="1631732"/>
          <a:ext cx="4220447" cy="391393"/>
        </p:xfrm>
        <a:graphic>
          <a:graphicData uri="http://schemas.openxmlformats.org/presentationml/2006/ole">
            <mc:AlternateContent xmlns:mc="http://schemas.openxmlformats.org/markup-compatibility/2006">
              <mc:Choice xmlns:v="urn:schemas-microsoft-com:vml" Requires="v">
                <p:oleObj name="Equation" r:id="rId16" imgW="2705040" imgH="228600" progId="Equation.DSMT4">
                  <p:embed/>
                </p:oleObj>
              </mc:Choice>
              <mc:Fallback>
                <p:oleObj name="Equation" r:id="rId16" imgW="2705040" imgH="228600" progId="Equation.DSMT4">
                  <p:embed/>
                  <p:pic>
                    <p:nvPicPr>
                      <p:cNvPr id="25" name="Object 126"/>
                      <p:cNvPicPr>
                        <a:picLocks noChangeAspect="1" noChangeArrowheads="1"/>
                      </p:cNvPicPr>
                      <p:nvPr/>
                    </p:nvPicPr>
                    <p:blipFill>
                      <a:blip r:embed="rId17"/>
                      <a:srcRect/>
                      <a:stretch>
                        <a:fillRect/>
                      </a:stretch>
                    </p:blipFill>
                    <p:spPr bwMode="auto">
                      <a:xfrm>
                        <a:off x="2140578" y="1631732"/>
                        <a:ext cx="4220447" cy="391393"/>
                      </a:xfrm>
                      <a:prstGeom prst="rect">
                        <a:avLst/>
                      </a:prstGeom>
                      <a:noFill/>
                      <a:ln>
                        <a:noFill/>
                      </a:ln>
                      <a:effectLst/>
                    </p:spPr>
                  </p:pic>
                </p:oleObj>
              </mc:Fallback>
            </mc:AlternateContent>
          </a:graphicData>
        </a:graphic>
      </p:graphicFrame>
      <p:graphicFrame>
        <p:nvGraphicFramePr>
          <p:cNvPr id="26" name="Object 130"/>
          <p:cNvGraphicFramePr>
            <a:graphicFrameLocks noChangeAspect="1"/>
          </p:cNvGraphicFramePr>
          <p:nvPr/>
        </p:nvGraphicFramePr>
        <p:xfrm>
          <a:off x="8445788" y="1631732"/>
          <a:ext cx="1428774" cy="392602"/>
        </p:xfrm>
        <a:graphic>
          <a:graphicData uri="http://schemas.openxmlformats.org/presentationml/2006/ole">
            <mc:AlternateContent xmlns:mc="http://schemas.openxmlformats.org/markup-compatibility/2006">
              <mc:Choice xmlns:v="urn:schemas-microsoft-com:vml" Requires="v">
                <p:oleObj name="Equation" r:id="rId18" imgW="888840" imgH="228600" progId="Equation.DSMT4">
                  <p:embed/>
                </p:oleObj>
              </mc:Choice>
              <mc:Fallback>
                <p:oleObj name="Equation" r:id="rId18" imgW="888840" imgH="228600" progId="Equation.DSMT4">
                  <p:embed/>
                  <p:pic>
                    <p:nvPicPr>
                      <p:cNvPr id="26" name="Object 130"/>
                      <p:cNvPicPr>
                        <a:picLocks noChangeAspect="1" noChangeArrowheads="1"/>
                      </p:cNvPicPr>
                      <p:nvPr/>
                    </p:nvPicPr>
                    <p:blipFill>
                      <a:blip r:embed="rId19"/>
                      <a:srcRect/>
                      <a:stretch>
                        <a:fillRect/>
                      </a:stretch>
                    </p:blipFill>
                    <p:spPr bwMode="auto">
                      <a:xfrm>
                        <a:off x="8445788" y="1631732"/>
                        <a:ext cx="1428774" cy="392602"/>
                      </a:xfrm>
                      <a:prstGeom prst="rect">
                        <a:avLst/>
                      </a:prstGeom>
                      <a:noFill/>
                      <a:ln>
                        <a:noFill/>
                      </a:ln>
                      <a:effectLst/>
                    </p:spPr>
                  </p:pic>
                </p:oleObj>
              </mc:Fallback>
            </mc:AlternateContent>
          </a:graphicData>
        </a:graphic>
      </p:graphicFrame>
      <p:grpSp>
        <p:nvGrpSpPr>
          <p:cNvPr id="27" name="组合 26"/>
          <p:cNvGrpSpPr/>
          <p:nvPr/>
        </p:nvGrpSpPr>
        <p:grpSpPr>
          <a:xfrm>
            <a:off x="6361025" y="1547277"/>
            <a:ext cx="2084763" cy="462925"/>
            <a:chOff x="7717552" y="1446793"/>
            <a:chExt cx="2084763" cy="462925"/>
          </a:xfrm>
        </p:grpSpPr>
        <p:sp>
          <p:nvSpPr>
            <p:cNvPr id="28" name="Text Box 95"/>
            <p:cNvSpPr txBox="1">
              <a:spLocks noChangeArrowheads="1"/>
            </p:cNvSpPr>
            <p:nvPr/>
          </p:nvSpPr>
          <p:spPr bwMode="auto">
            <a:xfrm>
              <a:off x="7717552" y="1483702"/>
              <a:ext cx="20847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则称  与  </a:t>
              </a:r>
              <a:r>
                <a:rPr lang="zh-CN" altLang="en-US" sz="2000" dirty="0">
                  <a:solidFill>
                    <a:srgbClr val="0000FF"/>
                  </a:solidFill>
                  <a:latin typeface="+mn-ea"/>
                  <a:ea typeface="+mn-ea"/>
                </a:rPr>
                <a:t>相等</a:t>
              </a:r>
              <a:r>
                <a:rPr lang="en-US" altLang="zh-CN" sz="2000" i="1" dirty="0">
                  <a:latin typeface="+mn-ea"/>
                  <a:ea typeface="+mn-ea"/>
                </a:rPr>
                <a:t>,</a:t>
              </a:r>
              <a:endParaRPr lang="en-US" altLang="zh-CN" sz="2000" dirty="0">
                <a:latin typeface="+mn-ea"/>
                <a:ea typeface="+mn-ea"/>
              </a:endParaRPr>
            </a:p>
          </p:txBody>
        </p:sp>
        <p:graphicFrame>
          <p:nvGraphicFramePr>
            <p:cNvPr id="29" name="Object 130"/>
            <p:cNvGraphicFramePr>
              <a:graphicFrameLocks noChangeAspect="1"/>
            </p:cNvGraphicFramePr>
            <p:nvPr/>
          </p:nvGraphicFramePr>
          <p:xfrm>
            <a:off x="8786003" y="1446793"/>
            <a:ext cx="362676" cy="462925"/>
          </p:xfrm>
          <a:graphic>
            <a:graphicData uri="http://schemas.openxmlformats.org/presentationml/2006/ole">
              <mc:AlternateContent xmlns:mc="http://schemas.openxmlformats.org/markup-compatibility/2006">
                <mc:Choice xmlns:v="urn:schemas-microsoft-com:vml" Requires="v">
                  <p:oleObj name="Equation" r:id="rId20" imgW="190440" imgH="228600" progId="Equation.DSMT4">
                    <p:embed/>
                  </p:oleObj>
                </mc:Choice>
                <mc:Fallback>
                  <p:oleObj name="Equation" r:id="rId20" imgW="190440" imgH="228600" progId="Equation.DSMT4">
                    <p:embed/>
                    <p:pic>
                      <p:nvPicPr>
                        <p:cNvPr id="29" name="Object 130"/>
                        <p:cNvPicPr>
                          <a:picLocks noChangeAspect="1" noChangeArrowheads="1"/>
                        </p:cNvPicPr>
                        <p:nvPr/>
                      </p:nvPicPr>
                      <p:blipFill>
                        <a:blip r:embed="rId21"/>
                        <a:srcRect/>
                        <a:stretch>
                          <a:fillRect/>
                        </a:stretch>
                      </p:blipFill>
                      <p:spPr bwMode="auto">
                        <a:xfrm>
                          <a:off x="8786003" y="1446793"/>
                          <a:ext cx="362676" cy="462925"/>
                        </a:xfrm>
                        <a:prstGeom prst="rect">
                          <a:avLst/>
                        </a:prstGeom>
                        <a:noFill/>
                        <a:ln>
                          <a:noFill/>
                        </a:ln>
                        <a:effectLst/>
                      </p:spPr>
                    </p:pic>
                  </p:oleObj>
                </mc:Fallback>
              </mc:AlternateContent>
            </a:graphicData>
          </a:graphic>
        </p:graphicFrame>
        <p:graphicFrame>
          <p:nvGraphicFramePr>
            <p:cNvPr id="30" name="Object 130"/>
            <p:cNvGraphicFramePr>
              <a:graphicFrameLocks noChangeAspect="1"/>
            </p:cNvGraphicFramePr>
            <p:nvPr/>
          </p:nvGraphicFramePr>
          <p:xfrm>
            <a:off x="8299941" y="1448128"/>
            <a:ext cx="324304" cy="442746"/>
          </p:xfrm>
          <a:graphic>
            <a:graphicData uri="http://schemas.openxmlformats.org/presentationml/2006/ole">
              <mc:AlternateContent xmlns:mc="http://schemas.openxmlformats.org/markup-compatibility/2006">
                <mc:Choice xmlns:v="urn:schemas-microsoft-com:vml" Requires="v">
                  <p:oleObj name="Equation" r:id="rId22" imgW="177480" imgH="228600" progId="Equation.DSMT4">
                    <p:embed/>
                  </p:oleObj>
                </mc:Choice>
                <mc:Fallback>
                  <p:oleObj name="Equation" r:id="rId22" imgW="177480" imgH="228600" progId="Equation.DSMT4">
                    <p:embed/>
                    <p:pic>
                      <p:nvPicPr>
                        <p:cNvPr id="30" name="Object 130"/>
                        <p:cNvPicPr>
                          <a:picLocks noChangeAspect="1" noChangeArrowheads="1"/>
                        </p:cNvPicPr>
                        <p:nvPr/>
                      </p:nvPicPr>
                      <p:blipFill>
                        <a:blip r:embed="rId23"/>
                        <a:srcRect/>
                        <a:stretch>
                          <a:fillRect/>
                        </a:stretch>
                      </p:blipFill>
                      <p:spPr bwMode="auto">
                        <a:xfrm>
                          <a:off x="8299941" y="1448128"/>
                          <a:ext cx="324304" cy="442746"/>
                        </a:xfrm>
                        <a:prstGeom prst="rect">
                          <a:avLst/>
                        </a:prstGeom>
                        <a:noFill/>
                        <a:ln>
                          <a:noFill/>
                        </a:ln>
                        <a:effectLst/>
                      </p:spPr>
                    </p:pic>
                  </p:oleObj>
                </mc:Fallback>
              </mc:AlternateContent>
            </a:graphicData>
          </a:graphic>
        </p:graphicFrame>
      </p:grpSp>
      <p:grpSp>
        <p:nvGrpSpPr>
          <p:cNvPr id="31" name="组合 30"/>
          <p:cNvGrpSpPr/>
          <p:nvPr/>
        </p:nvGrpSpPr>
        <p:grpSpPr>
          <a:xfrm>
            <a:off x="2101424" y="2775848"/>
            <a:ext cx="3994182" cy="400110"/>
            <a:chOff x="3461695" y="3173983"/>
            <a:chExt cx="3994182" cy="400110"/>
          </a:xfrm>
        </p:grpSpPr>
        <p:sp>
          <p:nvSpPr>
            <p:cNvPr id="32" name="Rectangle 67"/>
            <p:cNvSpPr>
              <a:spLocks noChangeArrowheads="1"/>
            </p:cNvSpPr>
            <p:nvPr/>
          </p:nvSpPr>
          <p:spPr bwMode="auto">
            <a:xfrm>
              <a:off x="3461695" y="3173983"/>
              <a:ext cx="39941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r>
                <a:rPr kumimoji="1" lang="zh-CN" altLang="en-US" sz="2000" dirty="0">
                  <a:latin typeface="+mn-ea"/>
                  <a:ea typeface="+mn-ea"/>
                </a:rPr>
                <a:t>与   大小相等但方向相反的向量</a:t>
              </a:r>
              <a:r>
                <a:rPr kumimoji="1" lang="en-US" altLang="zh-CN" sz="2000" dirty="0">
                  <a:latin typeface="+mn-ea"/>
                  <a:ea typeface="+mn-ea"/>
                </a:rPr>
                <a:t>,</a:t>
              </a:r>
            </a:p>
          </p:txBody>
        </p:sp>
        <p:graphicFrame>
          <p:nvGraphicFramePr>
            <p:cNvPr id="33" name="Object 109"/>
            <p:cNvGraphicFramePr>
              <a:graphicFrameLocks noChangeAspect="1"/>
            </p:cNvGraphicFramePr>
            <p:nvPr/>
          </p:nvGraphicFramePr>
          <p:xfrm>
            <a:off x="3846306" y="3267384"/>
            <a:ext cx="328298" cy="289215"/>
          </p:xfrm>
          <a:graphic>
            <a:graphicData uri="http://schemas.openxmlformats.org/presentationml/2006/ole">
              <mc:AlternateContent xmlns:mc="http://schemas.openxmlformats.org/markup-compatibility/2006">
                <mc:Choice xmlns:v="urn:schemas-microsoft-com:vml" Requires="v">
                  <p:oleObj name="Equation" r:id="rId24" imgW="152280" imgH="139680" progId="Equation.DSMT4">
                    <p:embed/>
                  </p:oleObj>
                </mc:Choice>
                <mc:Fallback>
                  <p:oleObj name="Equation" r:id="rId24" imgW="152280" imgH="139680" progId="Equation.DSMT4">
                    <p:embed/>
                    <p:pic>
                      <p:nvPicPr>
                        <p:cNvPr id="33" name="Object 109"/>
                        <p:cNvPicPr>
                          <a:picLocks noChangeAspect="1" noChangeArrowheads="1"/>
                        </p:cNvPicPr>
                        <p:nvPr/>
                      </p:nvPicPr>
                      <p:blipFill>
                        <a:blip r:embed="rId25"/>
                        <a:srcRect/>
                        <a:stretch>
                          <a:fillRect/>
                        </a:stretch>
                      </p:blipFill>
                      <p:spPr bwMode="auto">
                        <a:xfrm>
                          <a:off x="3846306" y="3267384"/>
                          <a:ext cx="328298" cy="289215"/>
                        </a:xfrm>
                        <a:prstGeom prst="rect">
                          <a:avLst/>
                        </a:prstGeom>
                        <a:noFill/>
                        <a:ln>
                          <a:noFill/>
                        </a:ln>
                        <a:effectLst/>
                      </p:spPr>
                    </p:pic>
                  </p:oleObj>
                </mc:Fallback>
              </mc:AlternateContent>
            </a:graphicData>
          </a:graphic>
        </p:graphicFrame>
      </p:grpSp>
      <p:sp>
        <p:nvSpPr>
          <p:cNvPr id="34" name="Text Box 4"/>
          <p:cNvSpPr txBox="1">
            <a:spLocks noChangeArrowheads="1"/>
          </p:cNvSpPr>
          <p:nvPr/>
        </p:nvSpPr>
        <p:spPr bwMode="auto">
          <a:xfrm>
            <a:off x="1435956" y="3842298"/>
            <a:ext cx="38736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规定</a:t>
            </a:r>
            <a:r>
              <a:rPr lang="en-US" altLang="zh-CN" sz="2000" dirty="0">
                <a:latin typeface="+mn-ea"/>
                <a:ea typeface="+mn-ea"/>
              </a:rPr>
              <a:t>: </a:t>
            </a:r>
            <a:r>
              <a:rPr lang="zh-CN" altLang="en-US" sz="2000" dirty="0">
                <a:latin typeface="+mn-ea"/>
                <a:ea typeface="+mn-ea"/>
              </a:rPr>
              <a:t>零向量与任何向量平行 </a:t>
            </a:r>
            <a:r>
              <a:rPr lang="en-US" altLang="zh-CN" sz="2000" dirty="0">
                <a:latin typeface="+mn-ea"/>
                <a:ea typeface="+mn-ea"/>
              </a:rPr>
              <a:t>;   </a:t>
            </a:r>
          </a:p>
        </p:txBody>
      </p:sp>
      <p:sp>
        <p:nvSpPr>
          <p:cNvPr id="35" name="Text Box 33"/>
          <p:cNvSpPr txBox="1">
            <a:spLocks noChangeArrowheads="1"/>
          </p:cNvSpPr>
          <p:nvPr/>
        </p:nvSpPr>
        <p:spPr bwMode="auto">
          <a:xfrm>
            <a:off x="8220979" y="3397216"/>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a:latin typeface="+mn-ea"/>
                <a:ea typeface="+mn-ea"/>
              </a:rPr>
              <a:t>记作</a:t>
            </a:r>
          </a:p>
        </p:txBody>
      </p:sp>
      <p:sp>
        <p:nvSpPr>
          <p:cNvPr id="36" name="Text Box 44"/>
          <p:cNvSpPr txBox="1">
            <a:spLocks noChangeArrowheads="1"/>
          </p:cNvSpPr>
          <p:nvPr/>
        </p:nvSpPr>
        <p:spPr bwMode="auto">
          <a:xfrm>
            <a:off x="981268" y="3359491"/>
            <a:ext cx="2819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z="2000">
                <a:latin typeface="+mn-ea"/>
                <a:ea typeface="+mn-ea"/>
              </a:rPr>
              <a:t>平行向量：</a:t>
            </a:r>
          </a:p>
        </p:txBody>
      </p:sp>
      <p:sp>
        <p:nvSpPr>
          <p:cNvPr id="37" name="Text Box 46"/>
          <p:cNvSpPr txBox="1">
            <a:spLocks noChangeArrowheads="1"/>
          </p:cNvSpPr>
          <p:nvPr/>
        </p:nvSpPr>
        <p:spPr bwMode="auto">
          <a:xfrm>
            <a:off x="870736" y="4966949"/>
            <a:ext cx="1981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z="2000" dirty="0">
                <a:latin typeface="+mn-ea"/>
                <a:ea typeface="+mn-ea"/>
              </a:rPr>
              <a:t>向量共面：</a:t>
            </a:r>
          </a:p>
        </p:txBody>
      </p:sp>
      <p:grpSp>
        <p:nvGrpSpPr>
          <p:cNvPr id="38" name="组合 37"/>
          <p:cNvGrpSpPr/>
          <p:nvPr/>
        </p:nvGrpSpPr>
        <p:grpSpPr>
          <a:xfrm>
            <a:off x="6946932" y="4960836"/>
            <a:ext cx="2807436" cy="422133"/>
            <a:chOff x="7113688" y="2719224"/>
            <a:chExt cx="2807436" cy="422133"/>
          </a:xfrm>
        </p:grpSpPr>
        <p:sp>
          <p:nvSpPr>
            <p:cNvPr id="39" name="Text Box 38"/>
            <p:cNvSpPr txBox="1">
              <a:spLocks noChangeArrowheads="1"/>
            </p:cNvSpPr>
            <p:nvPr/>
          </p:nvSpPr>
          <p:spPr bwMode="auto">
            <a:xfrm>
              <a:off x="7113688" y="2741247"/>
              <a:ext cx="12314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则称此</a:t>
              </a:r>
              <a:r>
                <a:rPr lang="en-US" altLang="zh-CN" sz="2000" i="1" dirty="0">
                  <a:ea typeface="+mn-ea"/>
                  <a:cs typeface="Times New Roman" panose="02020603050405020304" pitchFamily="18" charset="0"/>
                </a:rPr>
                <a:t>n</a:t>
              </a:r>
              <a:r>
                <a:rPr lang="en-US" altLang="zh-CN" sz="2000" i="1" dirty="0">
                  <a:latin typeface="+mn-ea"/>
                  <a:ea typeface="+mn-ea"/>
                </a:rPr>
                <a:t> </a:t>
              </a:r>
            </a:p>
          </p:txBody>
        </p:sp>
        <p:sp>
          <p:nvSpPr>
            <p:cNvPr id="40" name="Text Box 39"/>
            <p:cNvSpPr txBox="1">
              <a:spLocks noChangeArrowheads="1"/>
            </p:cNvSpPr>
            <p:nvPr/>
          </p:nvSpPr>
          <p:spPr bwMode="auto">
            <a:xfrm>
              <a:off x="8058113" y="2719224"/>
              <a:ext cx="18630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个向量</a:t>
              </a:r>
              <a:r>
                <a:rPr lang="zh-CN" altLang="en-US" sz="2000" dirty="0">
                  <a:solidFill>
                    <a:srgbClr val="0000FF"/>
                  </a:solidFill>
                  <a:latin typeface="+mn-ea"/>
                  <a:ea typeface="+mn-ea"/>
                </a:rPr>
                <a:t>共面</a:t>
              </a:r>
              <a:r>
                <a:rPr lang="zh-CN" altLang="en-US" sz="2000" dirty="0">
                  <a:latin typeface="+mn-ea"/>
                  <a:ea typeface="+mn-ea"/>
                </a:rPr>
                <a:t>。</a:t>
              </a:r>
              <a:r>
                <a:rPr lang="en-US" altLang="zh-CN" sz="2000" dirty="0">
                  <a:solidFill>
                    <a:srgbClr val="FFCC00"/>
                  </a:solidFill>
                  <a:latin typeface="+mn-ea"/>
                  <a:ea typeface="+mn-ea"/>
                </a:rPr>
                <a:t>.</a:t>
              </a:r>
            </a:p>
          </p:txBody>
        </p:sp>
      </p:grpSp>
      <p:grpSp>
        <p:nvGrpSpPr>
          <p:cNvPr id="41" name="组合 40"/>
          <p:cNvGrpSpPr/>
          <p:nvPr/>
        </p:nvGrpSpPr>
        <p:grpSpPr>
          <a:xfrm>
            <a:off x="2109639" y="4990538"/>
            <a:ext cx="4943264" cy="413986"/>
            <a:chOff x="2276395" y="2748926"/>
            <a:chExt cx="4943264" cy="413986"/>
          </a:xfrm>
        </p:grpSpPr>
        <p:sp>
          <p:nvSpPr>
            <p:cNvPr id="42" name="Text Box 37"/>
            <p:cNvSpPr txBox="1">
              <a:spLocks noChangeArrowheads="1"/>
            </p:cNvSpPr>
            <p:nvPr/>
          </p:nvSpPr>
          <p:spPr bwMode="auto">
            <a:xfrm>
              <a:off x="2276395" y="2748926"/>
              <a:ext cx="3846693" cy="41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若 </a:t>
              </a:r>
              <a:r>
                <a:rPr lang="en-US" altLang="zh-CN" sz="2000" i="1" dirty="0">
                  <a:ea typeface="+mn-ea"/>
                  <a:cs typeface="Times New Roman" panose="02020603050405020304" pitchFamily="18" charset="0"/>
                </a:rPr>
                <a:t>n</a:t>
              </a:r>
              <a:r>
                <a:rPr lang="en-US" altLang="zh-CN" sz="2000" dirty="0">
                  <a:latin typeface="+mn-ea"/>
                  <a:ea typeface="+mn-ea"/>
                </a:rPr>
                <a:t>(≥3)</a:t>
              </a:r>
              <a:r>
                <a:rPr lang="zh-CN" altLang="en-US" sz="2000" dirty="0">
                  <a:latin typeface="+mn-ea"/>
                  <a:ea typeface="+mn-ea"/>
                </a:rPr>
                <a:t>个向量经平移可移到</a:t>
              </a:r>
            </a:p>
          </p:txBody>
        </p:sp>
        <p:sp>
          <p:nvSpPr>
            <p:cNvPr id="43" name="Text Box 47"/>
            <p:cNvSpPr txBox="1">
              <a:spLocks noChangeArrowheads="1"/>
            </p:cNvSpPr>
            <p:nvPr/>
          </p:nvSpPr>
          <p:spPr bwMode="auto">
            <a:xfrm>
              <a:off x="5738048" y="2752025"/>
              <a:ext cx="14816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z="2000" dirty="0">
                  <a:latin typeface="+mn-ea"/>
                  <a:ea typeface="+mn-ea"/>
                </a:rPr>
                <a:t>同一平面上</a:t>
              </a:r>
              <a:r>
                <a:rPr lang="en-US" altLang="zh-CN" sz="2000" dirty="0">
                  <a:latin typeface="+mn-ea"/>
                  <a:ea typeface="+mn-ea"/>
                </a:rPr>
                <a:t>,</a:t>
              </a:r>
            </a:p>
          </p:txBody>
        </p:sp>
      </p:grpSp>
      <p:sp>
        <p:nvSpPr>
          <p:cNvPr id="44" name="Text Box 34"/>
          <p:cNvSpPr txBox="1">
            <a:spLocks noChangeArrowheads="1"/>
          </p:cNvSpPr>
          <p:nvPr/>
        </p:nvSpPr>
        <p:spPr bwMode="auto">
          <a:xfrm>
            <a:off x="1502336" y="4416418"/>
            <a:ext cx="6248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因为平行向量可平移到同一直线上</a:t>
            </a:r>
            <a:r>
              <a:rPr lang="en-US" altLang="zh-CN" sz="2000" dirty="0">
                <a:latin typeface="+mn-ea"/>
                <a:ea typeface="+mn-ea"/>
              </a:rPr>
              <a:t>, </a:t>
            </a:r>
          </a:p>
        </p:txBody>
      </p:sp>
      <p:sp>
        <p:nvSpPr>
          <p:cNvPr id="45" name="Text Box 35"/>
          <p:cNvSpPr txBox="1">
            <a:spLocks noChangeArrowheads="1"/>
          </p:cNvSpPr>
          <p:nvPr/>
        </p:nvSpPr>
        <p:spPr bwMode="auto">
          <a:xfrm>
            <a:off x="5541691" y="4400870"/>
            <a:ext cx="3992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故两向量</a:t>
            </a:r>
            <a:r>
              <a:rPr lang="zh-CN" altLang="en-US" sz="2000" dirty="0">
                <a:solidFill>
                  <a:srgbClr val="0000FF"/>
                </a:solidFill>
                <a:latin typeface="+mn-ea"/>
                <a:ea typeface="+mn-ea"/>
              </a:rPr>
              <a:t>平行</a:t>
            </a:r>
            <a:r>
              <a:rPr lang="zh-CN" altLang="en-US" sz="2000" dirty="0">
                <a:latin typeface="+mn-ea"/>
                <a:ea typeface="+mn-ea"/>
              </a:rPr>
              <a:t>又称两向量</a:t>
            </a:r>
            <a:r>
              <a:rPr lang="zh-CN" altLang="en-US" sz="2000" dirty="0">
                <a:solidFill>
                  <a:srgbClr val="0000FF"/>
                </a:solidFill>
                <a:latin typeface="+mn-ea"/>
                <a:ea typeface="+mn-ea"/>
              </a:rPr>
              <a:t>共线</a:t>
            </a:r>
            <a:r>
              <a:rPr lang="zh-CN" altLang="en-US" sz="2000" dirty="0">
                <a:latin typeface="+mn-ea"/>
                <a:ea typeface="+mn-ea"/>
              </a:rPr>
              <a:t>。</a:t>
            </a:r>
            <a:endParaRPr lang="en-US" altLang="zh-CN" sz="2000" dirty="0">
              <a:latin typeface="+mn-ea"/>
              <a:ea typeface="+mn-ea"/>
            </a:endParaRPr>
          </a:p>
        </p:txBody>
      </p:sp>
      <p:sp>
        <p:nvSpPr>
          <p:cNvPr id="46" name="Text Box 53"/>
          <p:cNvSpPr txBox="1">
            <a:spLocks noChangeArrowheads="1"/>
          </p:cNvSpPr>
          <p:nvPr/>
        </p:nvSpPr>
        <p:spPr bwMode="auto">
          <a:xfrm>
            <a:off x="794536" y="4418756"/>
            <a:ext cx="106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000" dirty="0">
                <a:solidFill>
                  <a:srgbClr val="0000FF"/>
                </a:solidFill>
                <a:latin typeface="+mn-ea"/>
                <a:ea typeface="+mn-ea"/>
              </a:rPr>
              <a:t>注：</a:t>
            </a:r>
          </a:p>
        </p:txBody>
      </p:sp>
      <p:grpSp>
        <p:nvGrpSpPr>
          <p:cNvPr id="47" name="组合 46"/>
          <p:cNvGrpSpPr/>
          <p:nvPr/>
        </p:nvGrpSpPr>
        <p:grpSpPr>
          <a:xfrm>
            <a:off x="5956332" y="3338493"/>
            <a:ext cx="2378947" cy="475105"/>
            <a:chOff x="2976824" y="1773510"/>
            <a:chExt cx="2378947" cy="475105"/>
          </a:xfrm>
        </p:grpSpPr>
        <p:sp>
          <p:nvSpPr>
            <p:cNvPr id="48" name="Text Box 22"/>
            <p:cNvSpPr txBox="1">
              <a:spLocks noChangeArrowheads="1"/>
            </p:cNvSpPr>
            <p:nvPr/>
          </p:nvSpPr>
          <p:spPr bwMode="auto">
            <a:xfrm>
              <a:off x="2976824" y="1817177"/>
              <a:ext cx="23789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则称 </a:t>
              </a:r>
              <a:r>
                <a:rPr lang="en-US" altLang="zh-CN" sz="2000" i="1" dirty="0">
                  <a:latin typeface="+mn-ea"/>
                  <a:ea typeface="+mn-ea"/>
                </a:rPr>
                <a:t>  </a:t>
              </a:r>
              <a:r>
                <a:rPr lang="zh-CN" altLang="en-US" sz="2000" dirty="0">
                  <a:latin typeface="+mn-ea"/>
                  <a:ea typeface="+mn-ea"/>
                </a:rPr>
                <a:t>与 </a:t>
              </a:r>
              <a:r>
                <a:rPr lang="en-US" altLang="zh-CN" sz="2000" i="1" dirty="0">
                  <a:latin typeface="+mn-ea"/>
                  <a:ea typeface="+mn-ea"/>
                </a:rPr>
                <a:t>  </a:t>
              </a:r>
              <a:r>
                <a:rPr lang="zh-CN" altLang="en-US" sz="2000" dirty="0">
                  <a:solidFill>
                    <a:srgbClr val="0000FF"/>
                  </a:solidFill>
                  <a:latin typeface="+mn-ea"/>
                  <a:ea typeface="+mn-ea"/>
                </a:rPr>
                <a:t>平行</a:t>
              </a:r>
              <a:r>
                <a:rPr lang="en-US" altLang="zh-CN" sz="2000" dirty="0">
                  <a:latin typeface="+mn-ea"/>
                  <a:ea typeface="+mn-ea"/>
                </a:rPr>
                <a:t>,</a:t>
              </a:r>
              <a:endParaRPr lang="en-US" altLang="zh-CN" sz="2000" i="1" dirty="0">
                <a:latin typeface="+mn-ea"/>
                <a:ea typeface="+mn-ea"/>
              </a:endParaRPr>
            </a:p>
          </p:txBody>
        </p:sp>
        <p:graphicFrame>
          <p:nvGraphicFramePr>
            <p:cNvPr id="49" name="Object 109"/>
            <p:cNvGraphicFramePr>
              <a:graphicFrameLocks noChangeAspect="1"/>
            </p:cNvGraphicFramePr>
            <p:nvPr/>
          </p:nvGraphicFramePr>
          <p:xfrm>
            <a:off x="3584836" y="1773510"/>
            <a:ext cx="382588" cy="473075"/>
          </p:xfrm>
          <a:graphic>
            <a:graphicData uri="http://schemas.openxmlformats.org/presentationml/2006/ole">
              <mc:AlternateContent xmlns:mc="http://schemas.openxmlformats.org/markup-compatibility/2006">
                <mc:Choice xmlns:v="urn:schemas-microsoft-com:vml" Requires="v">
                  <p:oleObj name="Equation" r:id="rId26" imgW="177480" imgH="228600" progId="Equation.DSMT4">
                    <p:embed/>
                  </p:oleObj>
                </mc:Choice>
                <mc:Fallback>
                  <p:oleObj name="Equation" r:id="rId26" imgW="177480" imgH="228600" progId="Equation.DSMT4">
                    <p:embed/>
                    <p:pic>
                      <p:nvPicPr>
                        <p:cNvPr id="49" name="Object 109"/>
                        <p:cNvPicPr>
                          <a:picLocks noChangeAspect="1" noChangeArrowheads="1"/>
                        </p:cNvPicPr>
                        <p:nvPr/>
                      </p:nvPicPr>
                      <p:blipFill>
                        <a:blip r:embed="rId27"/>
                        <a:srcRect/>
                        <a:stretch>
                          <a:fillRect/>
                        </a:stretch>
                      </p:blipFill>
                      <p:spPr bwMode="auto">
                        <a:xfrm>
                          <a:off x="3584836" y="1773510"/>
                          <a:ext cx="382588" cy="473075"/>
                        </a:xfrm>
                        <a:prstGeom prst="rect">
                          <a:avLst/>
                        </a:prstGeom>
                        <a:noFill/>
                        <a:ln>
                          <a:noFill/>
                        </a:ln>
                        <a:effectLst/>
                      </p:spPr>
                    </p:pic>
                  </p:oleObj>
                </mc:Fallback>
              </mc:AlternateContent>
            </a:graphicData>
          </a:graphic>
        </p:graphicFrame>
        <p:graphicFrame>
          <p:nvGraphicFramePr>
            <p:cNvPr id="50" name="Object 109"/>
            <p:cNvGraphicFramePr>
              <a:graphicFrameLocks noChangeAspect="1"/>
            </p:cNvGraphicFramePr>
            <p:nvPr/>
          </p:nvGraphicFramePr>
          <p:xfrm>
            <a:off x="4242062" y="1775540"/>
            <a:ext cx="411162" cy="473075"/>
          </p:xfrm>
          <a:graphic>
            <a:graphicData uri="http://schemas.openxmlformats.org/presentationml/2006/ole">
              <mc:AlternateContent xmlns:mc="http://schemas.openxmlformats.org/markup-compatibility/2006">
                <mc:Choice xmlns:v="urn:schemas-microsoft-com:vml" Requires="v">
                  <p:oleObj name="Equation" r:id="rId28" imgW="190440" imgH="228600" progId="Equation.DSMT4">
                    <p:embed/>
                  </p:oleObj>
                </mc:Choice>
                <mc:Fallback>
                  <p:oleObj name="Equation" r:id="rId28" imgW="190440" imgH="228600" progId="Equation.DSMT4">
                    <p:embed/>
                    <p:pic>
                      <p:nvPicPr>
                        <p:cNvPr id="50" name="Object 109"/>
                        <p:cNvPicPr>
                          <a:picLocks noChangeAspect="1" noChangeArrowheads="1"/>
                        </p:cNvPicPr>
                        <p:nvPr/>
                      </p:nvPicPr>
                      <p:blipFill>
                        <a:blip r:embed="rId29"/>
                        <a:srcRect/>
                        <a:stretch>
                          <a:fillRect/>
                        </a:stretch>
                      </p:blipFill>
                      <p:spPr bwMode="auto">
                        <a:xfrm>
                          <a:off x="4242062" y="1775540"/>
                          <a:ext cx="411162" cy="473075"/>
                        </a:xfrm>
                        <a:prstGeom prst="rect">
                          <a:avLst/>
                        </a:prstGeom>
                        <a:noFill/>
                        <a:ln>
                          <a:noFill/>
                        </a:ln>
                        <a:effectLst/>
                      </p:spPr>
                    </p:pic>
                  </p:oleObj>
                </mc:Fallback>
              </mc:AlternateContent>
            </a:graphicData>
          </a:graphic>
        </p:graphicFrame>
      </p:grpSp>
      <p:grpSp>
        <p:nvGrpSpPr>
          <p:cNvPr id="51" name="组合 50"/>
          <p:cNvGrpSpPr/>
          <p:nvPr/>
        </p:nvGrpSpPr>
        <p:grpSpPr>
          <a:xfrm>
            <a:off x="8943291" y="3367084"/>
            <a:ext cx="1411288" cy="516705"/>
            <a:chOff x="6594736" y="1773547"/>
            <a:chExt cx="1411288" cy="516705"/>
          </a:xfrm>
        </p:grpSpPr>
        <p:sp>
          <p:nvSpPr>
            <p:cNvPr id="52" name="Text Box 26"/>
            <p:cNvSpPr txBox="1">
              <a:spLocks noChangeArrowheads="1"/>
            </p:cNvSpPr>
            <p:nvPr/>
          </p:nvSpPr>
          <p:spPr bwMode="auto">
            <a:xfrm>
              <a:off x="6710624" y="1803677"/>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en-US" altLang="zh-CN" sz="2000" dirty="0">
                  <a:latin typeface="+mn-ea"/>
                  <a:ea typeface="+mn-ea"/>
                </a:rPr>
                <a:t> ∥</a:t>
              </a:r>
              <a:r>
                <a:rPr lang="en-US" altLang="zh-CN" sz="2000" i="1" dirty="0">
                  <a:latin typeface="+mn-ea"/>
                  <a:ea typeface="+mn-ea"/>
                </a:rPr>
                <a:t>   </a:t>
              </a:r>
              <a:r>
                <a:rPr lang="en-US" altLang="zh-CN" sz="2000" dirty="0">
                  <a:latin typeface="+mn-ea"/>
                  <a:ea typeface="+mn-ea"/>
                </a:rPr>
                <a:t>;</a:t>
              </a:r>
            </a:p>
          </p:txBody>
        </p:sp>
        <p:graphicFrame>
          <p:nvGraphicFramePr>
            <p:cNvPr id="53" name="Object 109"/>
            <p:cNvGraphicFramePr>
              <a:graphicFrameLocks noChangeAspect="1"/>
            </p:cNvGraphicFramePr>
            <p:nvPr/>
          </p:nvGraphicFramePr>
          <p:xfrm>
            <a:off x="6594736" y="1773547"/>
            <a:ext cx="382588" cy="473075"/>
          </p:xfrm>
          <a:graphic>
            <a:graphicData uri="http://schemas.openxmlformats.org/presentationml/2006/ole">
              <mc:AlternateContent xmlns:mc="http://schemas.openxmlformats.org/markup-compatibility/2006">
                <mc:Choice xmlns:v="urn:schemas-microsoft-com:vml" Requires="v">
                  <p:oleObj name="Equation" r:id="rId30" imgW="177480" imgH="228600" progId="Equation.DSMT4">
                    <p:embed/>
                  </p:oleObj>
                </mc:Choice>
                <mc:Fallback>
                  <p:oleObj name="Equation" r:id="rId30" imgW="177480" imgH="228600" progId="Equation.DSMT4">
                    <p:embed/>
                    <p:pic>
                      <p:nvPicPr>
                        <p:cNvPr id="53" name="Object 109"/>
                        <p:cNvPicPr>
                          <a:picLocks noChangeAspect="1" noChangeArrowheads="1"/>
                        </p:cNvPicPr>
                        <p:nvPr/>
                      </p:nvPicPr>
                      <p:blipFill>
                        <a:blip r:embed="rId31"/>
                        <a:srcRect/>
                        <a:stretch>
                          <a:fillRect/>
                        </a:stretch>
                      </p:blipFill>
                      <p:spPr bwMode="auto">
                        <a:xfrm>
                          <a:off x="6594736" y="1773547"/>
                          <a:ext cx="382588" cy="473075"/>
                        </a:xfrm>
                        <a:prstGeom prst="rect">
                          <a:avLst/>
                        </a:prstGeom>
                        <a:noFill/>
                        <a:ln>
                          <a:noFill/>
                        </a:ln>
                        <a:effectLst/>
                      </p:spPr>
                    </p:pic>
                  </p:oleObj>
                </mc:Fallback>
              </mc:AlternateContent>
            </a:graphicData>
          </a:graphic>
        </p:graphicFrame>
        <p:graphicFrame>
          <p:nvGraphicFramePr>
            <p:cNvPr id="54" name="Object 109"/>
            <p:cNvGraphicFramePr>
              <a:graphicFrameLocks noChangeAspect="1"/>
            </p:cNvGraphicFramePr>
            <p:nvPr/>
          </p:nvGraphicFramePr>
          <p:xfrm>
            <a:off x="7167824" y="1817177"/>
            <a:ext cx="411162" cy="473075"/>
          </p:xfrm>
          <a:graphic>
            <a:graphicData uri="http://schemas.openxmlformats.org/presentationml/2006/ole">
              <mc:AlternateContent xmlns:mc="http://schemas.openxmlformats.org/markup-compatibility/2006">
                <mc:Choice xmlns:v="urn:schemas-microsoft-com:vml" Requires="v">
                  <p:oleObj name="Equation" r:id="rId32" imgW="190440" imgH="228600" progId="Equation.DSMT4">
                    <p:embed/>
                  </p:oleObj>
                </mc:Choice>
                <mc:Fallback>
                  <p:oleObj name="Equation" r:id="rId32" imgW="190440" imgH="228600" progId="Equation.DSMT4">
                    <p:embed/>
                    <p:pic>
                      <p:nvPicPr>
                        <p:cNvPr id="54" name="Object 109"/>
                        <p:cNvPicPr>
                          <a:picLocks noChangeAspect="1" noChangeArrowheads="1"/>
                        </p:cNvPicPr>
                        <p:nvPr/>
                      </p:nvPicPr>
                      <p:blipFill>
                        <a:blip r:embed="rId33"/>
                        <a:srcRect/>
                        <a:stretch>
                          <a:fillRect/>
                        </a:stretch>
                      </p:blipFill>
                      <p:spPr bwMode="auto">
                        <a:xfrm>
                          <a:off x="7167824" y="1817177"/>
                          <a:ext cx="411162" cy="473075"/>
                        </a:xfrm>
                        <a:prstGeom prst="rect">
                          <a:avLst/>
                        </a:prstGeom>
                        <a:noFill/>
                        <a:ln>
                          <a:noFill/>
                        </a:ln>
                        <a:effectLst/>
                      </p:spPr>
                    </p:pic>
                  </p:oleObj>
                </mc:Fallback>
              </mc:AlternateContent>
            </a:graphicData>
          </a:graphic>
        </p:graphicFrame>
      </p:grpSp>
      <p:grpSp>
        <p:nvGrpSpPr>
          <p:cNvPr id="55" name="组合 54"/>
          <p:cNvGrpSpPr/>
          <p:nvPr/>
        </p:nvGrpSpPr>
        <p:grpSpPr>
          <a:xfrm>
            <a:off x="2215414" y="3336354"/>
            <a:ext cx="4000500" cy="475214"/>
            <a:chOff x="2976824" y="1227902"/>
            <a:chExt cx="4000500" cy="475214"/>
          </a:xfrm>
        </p:grpSpPr>
        <p:sp>
          <p:nvSpPr>
            <p:cNvPr id="56" name="Text Box 18"/>
            <p:cNvSpPr txBox="1">
              <a:spLocks noChangeArrowheads="1"/>
            </p:cNvSpPr>
            <p:nvPr/>
          </p:nvSpPr>
          <p:spPr bwMode="auto">
            <a:xfrm>
              <a:off x="2976824" y="1258632"/>
              <a:ext cx="4000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若向量 </a:t>
              </a:r>
              <a:r>
                <a:rPr lang="en-US" altLang="zh-CN" sz="2000" i="1" dirty="0">
                  <a:latin typeface="+mn-ea"/>
                  <a:ea typeface="+mn-ea"/>
                </a:rPr>
                <a:t>  </a:t>
              </a:r>
              <a:r>
                <a:rPr lang="zh-CN" altLang="en-US" sz="2000" dirty="0">
                  <a:latin typeface="+mn-ea"/>
                  <a:ea typeface="+mn-ea"/>
                </a:rPr>
                <a:t>与 </a:t>
              </a:r>
              <a:r>
                <a:rPr lang="en-US" altLang="zh-CN" sz="2000" i="1" dirty="0">
                  <a:latin typeface="+mn-ea"/>
                  <a:ea typeface="+mn-ea"/>
                </a:rPr>
                <a:t>  </a:t>
              </a:r>
              <a:r>
                <a:rPr lang="zh-CN" altLang="en-US" sz="2000" dirty="0">
                  <a:latin typeface="+mn-ea"/>
                  <a:ea typeface="+mn-ea"/>
                </a:rPr>
                <a:t>方向相同或相反</a:t>
              </a:r>
              <a:r>
                <a:rPr lang="en-US" altLang="zh-CN" sz="2000" dirty="0">
                  <a:latin typeface="+mn-ea"/>
                  <a:ea typeface="+mn-ea"/>
                </a:rPr>
                <a:t>,</a:t>
              </a:r>
            </a:p>
          </p:txBody>
        </p:sp>
        <p:graphicFrame>
          <p:nvGraphicFramePr>
            <p:cNvPr id="57" name="Object 109"/>
            <p:cNvGraphicFramePr>
              <a:graphicFrameLocks noChangeAspect="1"/>
            </p:cNvGraphicFramePr>
            <p:nvPr/>
          </p:nvGraphicFramePr>
          <p:xfrm>
            <a:off x="3885804" y="1230041"/>
            <a:ext cx="382588" cy="473075"/>
          </p:xfrm>
          <a:graphic>
            <a:graphicData uri="http://schemas.openxmlformats.org/presentationml/2006/ole">
              <mc:AlternateContent xmlns:mc="http://schemas.openxmlformats.org/markup-compatibility/2006">
                <mc:Choice xmlns:v="urn:schemas-microsoft-com:vml" Requires="v">
                  <p:oleObj name="Equation" r:id="rId34" imgW="177480" imgH="228600" progId="Equation.DSMT4">
                    <p:embed/>
                  </p:oleObj>
                </mc:Choice>
                <mc:Fallback>
                  <p:oleObj name="Equation" r:id="rId34" imgW="177480" imgH="228600" progId="Equation.DSMT4">
                    <p:embed/>
                    <p:pic>
                      <p:nvPicPr>
                        <p:cNvPr id="57" name="Object 109"/>
                        <p:cNvPicPr>
                          <a:picLocks noChangeAspect="1" noChangeArrowheads="1"/>
                        </p:cNvPicPr>
                        <p:nvPr/>
                      </p:nvPicPr>
                      <p:blipFill>
                        <a:blip r:embed="rId31"/>
                        <a:srcRect/>
                        <a:stretch>
                          <a:fillRect/>
                        </a:stretch>
                      </p:blipFill>
                      <p:spPr bwMode="auto">
                        <a:xfrm>
                          <a:off x="3885804" y="1230041"/>
                          <a:ext cx="382588" cy="473075"/>
                        </a:xfrm>
                        <a:prstGeom prst="rect">
                          <a:avLst/>
                        </a:prstGeom>
                        <a:noFill/>
                        <a:ln>
                          <a:noFill/>
                        </a:ln>
                        <a:effectLst/>
                      </p:spPr>
                    </p:pic>
                  </p:oleObj>
                </mc:Fallback>
              </mc:AlternateContent>
            </a:graphicData>
          </a:graphic>
        </p:graphicFrame>
        <p:graphicFrame>
          <p:nvGraphicFramePr>
            <p:cNvPr id="58" name="Object 109"/>
            <p:cNvGraphicFramePr>
              <a:graphicFrameLocks noChangeAspect="1"/>
            </p:cNvGraphicFramePr>
            <p:nvPr/>
          </p:nvGraphicFramePr>
          <p:xfrm>
            <a:off x="4465242" y="1227902"/>
            <a:ext cx="411162" cy="473075"/>
          </p:xfrm>
          <a:graphic>
            <a:graphicData uri="http://schemas.openxmlformats.org/presentationml/2006/ole">
              <mc:AlternateContent xmlns:mc="http://schemas.openxmlformats.org/markup-compatibility/2006">
                <mc:Choice xmlns:v="urn:schemas-microsoft-com:vml" Requires="v">
                  <p:oleObj name="Equation" r:id="rId35" imgW="190440" imgH="228600" progId="Equation.DSMT4">
                    <p:embed/>
                  </p:oleObj>
                </mc:Choice>
                <mc:Fallback>
                  <p:oleObj name="Equation" r:id="rId35" imgW="190440" imgH="228600" progId="Equation.DSMT4">
                    <p:embed/>
                    <p:pic>
                      <p:nvPicPr>
                        <p:cNvPr id="58" name="Object 109"/>
                        <p:cNvPicPr>
                          <a:picLocks noChangeAspect="1" noChangeArrowheads="1"/>
                        </p:cNvPicPr>
                        <p:nvPr/>
                      </p:nvPicPr>
                      <p:blipFill>
                        <a:blip r:embed="rId33"/>
                        <a:srcRect/>
                        <a:stretch>
                          <a:fillRect/>
                        </a:stretch>
                      </p:blipFill>
                      <p:spPr bwMode="auto">
                        <a:xfrm>
                          <a:off x="4465242" y="1227902"/>
                          <a:ext cx="411162" cy="473075"/>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2516411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Box 2"/>
          <p:cNvSpPr txBox="1">
            <a:spLocks noChangeArrowheads="1"/>
          </p:cNvSpPr>
          <p:nvPr/>
        </p:nvSpPr>
        <p:spPr bwMode="auto">
          <a:xfrm>
            <a:off x="858838" y="914400"/>
            <a:ext cx="3222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solidFill>
                  <a:srgbClr val="0000FF"/>
                </a:solidFill>
                <a:latin typeface="+mn-ea"/>
                <a:ea typeface="+mn-ea"/>
              </a:rPr>
              <a:t>空间两向量的夹角的概念：</a:t>
            </a:r>
          </a:p>
        </p:txBody>
      </p:sp>
      <p:graphicFrame>
        <p:nvGraphicFramePr>
          <p:cNvPr id="42" name="Object 3"/>
          <p:cNvGraphicFramePr>
            <a:graphicFrameLocks noChangeAspect="1"/>
          </p:cNvGraphicFramePr>
          <p:nvPr/>
        </p:nvGraphicFramePr>
        <p:xfrm>
          <a:off x="1120243" y="1380478"/>
          <a:ext cx="963679" cy="506603"/>
        </p:xfrm>
        <a:graphic>
          <a:graphicData uri="http://schemas.openxmlformats.org/presentationml/2006/ole">
            <mc:AlternateContent xmlns:mc="http://schemas.openxmlformats.org/markup-compatibility/2006">
              <mc:Choice xmlns:v="urn:schemas-microsoft-com:vml" Requires="v">
                <p:oleObj name="Equation" r:id="rId2" imgW="482400" imgH="253800" progId="Equation.DSMT4">
                  <p:embed/>
                </p:oleObj>
              </mc:Choice>
              <mc:Fallback>
                <p:oleObj name="Equation" r:id="rId2" imgW="482400" imgH="253800" progId="Equation.DSMT4">
                  <p:embed/>
                  <p:pic>
                    <p:nvPicPr>
                      <p:cNvPr id="42" name="Object 3"/>
                      <p:cNvPicPr>
                        <a:picLocks noChangeAspect="1" noChangeArrowheads="1"/>
                      </p:cNvPicPr>
                      <p:nvPr/>
                    </p:nvPicPr>
                    <p:blipFill>
                      <a:blip r:embed="rId3"/>
                      <a:srcRect/>
                      <a:stretch>
                        <a:fillRect/>
                      </a:stretch>
                    </p:blipFill>
                    <p:spPr bwMode="auto">
                      <a:xfrm>
                        <a:off x="1120243" y="1380478"/>
                        <a:ext cx="963679" cy="506603"/>
                      </a:xfrm>
                      <a:prstGeom prst="rect">
                        <a:avLst/>
                      </a:prstGeom>
                      <a:noFill/>
                      <a:ln>
                        <a:noFill/>
                      </a:ln>
                      <a:effectLst/>
                    </p:spPr>
                  </p:pic>
                </p:oleObj>
              </mc:Fallback>
            </mc:AlternateContent>
          </a:graphicData>
        </a:graphic>
      </p:graphicFrame>
      <p:graphicFrame>
        <p:nvGraphicFramePr>
          <p:cNvPr id="43" name="Object 4"/>
          <p:cNvGraphicFramePr>
            <a:graphicFrameLocks noChangeAspect="1"/>
          </p:cNvGraphicFramePr>
          <p:nvPr/>
        </p:nvGraphicFramePr>
        <p:xfrm>
          <a:off x="2305586" y="1390710"/>
          <a:ext cx="919162" cy="482600"/>
        </p:xfrm>
        <a:graphic>
          <a:graphicData uri="http://schemas.openxmlformats.org/presentationml/2006/ole">
            <mc:AlternateContent xmlns:mc="http://schemas.openxmlformats.org/markup-compatibility/2006">
              <mc:Choice xmlns:v="urn:schemas-microsoft-com:vml" Requires="v">
                <p:oleObj name="Equation" r:id="rId4" imgW="482400" imgH="253800" progId="Equation.DSMT4">
                  <p:embed/>
                </p:oleObj>
              </mc:Choice>
              <mc:Fallback>
                <p:oleObj name="Equation" r:id="rId4" imgW="482400" imgH="253800" progId="Equation.DSMT4">
                  <p:embed/>
                  <p:pic>
                    <p:nvPicPr>
                      <p:cNvPr id="43" name="Object 4"/>
                      <p:cNvPicPr>
                        <a:picLocks noChangeAspect="1" noChangeArrowheads="1"/>
                      </p:cNvPicPr>
                      <p:nvPr/>
                    </p:nvPicPr>
                    <p:blipFill>
                      <a:blip r:embed="rId5"/>
                      <a:srcRect/>
                      <a:stretch>
                        <a:fillRect/>
                      </a:stretch>
                    </p:blipFill>
                    <p:spPr bwMode="auto">
                      <a:xfrm>
                        <a:off x="2305586" y="1390710"/>
                        <a:ext cx="919162" cy="482600"/>
                      </a:xfrm>
                      <a:prstGeom prst="rect">
                        <a:avLst/>
                      </a:prstGeom>
                      <a:noFill/>
                      <a:ln>
                        <a:noFill/>
                      </a:ln>
                      <a:effectLst/>
                    </p:spPr>
                  </p:pic>
                </p:oleObj>
              </mc:Fallback>
            </mc:AlternateContent>
          </a:graphicData>
        </a:graphic>
      </p:graphicFrame>
      <p:grpSp>
        <p:nvGrpSpPr>
          <p:cNvPr id="44" name="Group 5"/>
          <p:cNvGrpSpPr>
            <a:grpSpLocks/>
          </p:cNvGrpSpPr>
          <p:nvPr/>
        </p:nvGrpSpPr>
        <p:grpSpPr bwMode="auto">
          <a:xfrm>
            <a:off x="5602823" y="2095563"/>
            <a:ext cx="2209800" cy="585788"/>
            <a:chOff x="3600" y="1872"/>
            <a:chExt cx="1392" cy="369"/>
          </a:xfrm>
        </p:grpSpPr>
        <p:sp>
          <p:nvSpPr>
            <p:cNvPr id="45" name="Line 6"/>
            <p:cNvSpPr>
              <a:spLocks noChangeShapeType="1"/>
            </p:cNvSpPr>
            <p:nvPr/>
          </p:nvSpPr>
          <p:spPr bwMode="auto">
            <a:xfrm>
              <a:off x="3600" y="1872"/>
              <a:ext cx="139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graphicFrame>
          <p:nvGraphicFramePr>
            <p:cNvPr id="46" name="Object 7"/>
            <p:cNvGraphicFramePr>
              <a:graphicFrameLocks noChangeAspect="1"/>
            </p:cNvGraphicFramePr>
            <p:nvPr/>
          </p:nvGraphicFramePr>
          <p:xfrm>
            <a:off x="4130" y="1929"/>
            <a:ext cx="239" cy="312"/>
          </p:xfrm>
          <a:graphic>
            <a:graphicData uri="http://schemas.openxmlformats.org/presentationml/2006/ole">
              <mc:AlternateContent xmlns:mc="http://schemas.openxmlformats.org/markup-compatibility/2006">
                <mc:Choice xmlns:v="urn:schemas-microsoft-com:vml" Requires="v">
                  <p:oleObj name="Equation" r:id="rId6" imgW="177480" imgH="228600" progId="Equation.DSMT4">
                    <p:embed/>
                  </p:oleObj>
                </mc:Choice>
                <mc:Fallback>
                  <p:oleObj name="Equation" r:id="rId6" imgW="177480" imgH="228600" progId="Equation.DSMT4">
                    <p:embed/>
                    <p:pic>
                      <p:nvPicPr>
                        <p:cNvPr id="46" name="Object 7"/>
                        <p:cNvPicPr>
                          <a:picLocks noChangeAspect="1" noChangeArrowheads="1"/>
                        </p:cNvPicPr>
                        <p:nvPr/>
                      </p:nvPicPr>
                      <p:blipFill>
                        <a:blip r:embed="rId7"/>
                        <a:srcRect/>
                        <a:stretch>
                          <a:fillRect/>
                        </a:stretch>
                      </p:blipFill>
                      <p:spPr bwMode="auto">
                        <a:xfrm>
                          <a:off x="4130" y="1929"/>
                          <a:ext cx="239"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7" name="Group 8"/>
          <p:cNvGrpSpPr>
            <a:grpSpLocks/>
          </p:cNvGrpSpPr>
          <p:nvPr/>
        </p:nvGrpSpPr>
        <p:grpSpPr bwMode="auto">
          <a:xfrm>
            <a:off x="5562600" y="1184275"/>
            <a:ext cx="1752600" cy="1066800"/>
            <a:chOff x="3600" y="1200"/>
            <a:chExt cx="1104" cy="672"/>
          </a:xfrm>
        </p:grpSpPr>
        <p:sp>
          <p:nvSpPr>
            <p:cNvPr id="48" name="Line 9"/>
            <p:cNvSpPr>
              <a:spLocks noChangeShapeType="1"/>
            </p:cNvSpPr>
            <p:nvPr/>
          </p:nvSpPr>
          <p:spPr bwMode="auto">
            <a:xfrm flipV="1">
              <a:off x="3600" y="1200"/>
              <a:ext cx="1104" cy="6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graphicFrame>
          <p:nvGraphicFramePr>
            <p:cNvPr id="49" name="Object 10"/>
            <p:cNvGraphicFramePr>
              <a:graphicFrameLocks noChangeAspect="1"/>
            </p:cNvGraphicFramePr>
            <p:nvPr/>
          </p:nvGraphicFramePr>
          <p:xfrm>
            <a:off x="3944" y="1246"/>
            <a:ext cx="225" cy="252"/>
          </p:xfrm>
          <a:graphic>
            <a:graphicData uri="http://schemas.openxmlformats.org/presentationml/2006/ole">
              <mc:AlternateContent xmlns:mc="http://schemas.openxmlformats.org/markup-compatibility/2006">
                <mc:Choice xmlns:v="urn:schemas-microsoft-com:vml" Requires="v">
                  <p:oleObj name="Equation" r:id="rId8" imgW="190440" imgH="228600" progId="Equation.DSMT4">
                    <p:embed/>
                  </p:oleObj>
                </mc:Choice>
                <mc:Fallback>
                  <p:oleObj name="Equation" r:id="rId8" imgW="190440" imgH="228600" progId="Equation.DSMT4">
                    <p:embed/>
                    <p:pic>
                      <p:nvPicPr>
                        <p:cNvPr id="49" name="Object 10"/>
                        <p:cNvPicPr>
                          <a:picLocks noChangeAspect="1" noChangeArrowheads="1"/>
                        </p:cNvPicPr>
                        <p:nvPr/>
                      </p:nvPicPr>
                      <p:blipFill>
                        <a:blip r:embed="rId9"/>
                        <a:srcRect/>
                        <a:stretch>
                          <a:fillRect/>
                        </a:stretch>
                      </p:blipFill>
                      <p:spPr bwMode="auto">
                        <a:xfrm>
                          <a:off x="3944" y="1246"/>
                          <a:ext cx="225"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0" name="Arc 11"/>
          <p:cNvSpPr>
            <a:spLocks/>
          </p:cNvSpPr>
          <p:nvPr/>
        </p:nvSpPr>
        <p:spPr bwMode="auto">
          <a:xfrm>
            <a:off x="6256873" y="1714560"/>
            <a:ext cx="76200" cy="3810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latin typeface="+mn-ea"/>
            </a:endParaRPr>
          </a:p>
        </p:txBody>
      </p:sp>
      <p:graphicFrame>
        <p:nvGraphicFramePr>
          <p:cNvPr id="51" name="Object 12"/>
          <p:cNvGraphicFramePr>
            <a:graphicFrameLocks noChangeAspect="1"/>
          </p:cNvGraphicFramePr>
          <p:nvPr/>
        </p:nvGraphicFramePr>
        <p:xfrm>
          <a:off x="6334661" y="1663760"/>
          <a:ext cx="341312" cy="407988"/>
        </p:xfrm>
        <a:graphic>
          <a:graphicData uri="http://schemas.openxmlformats.org/presentationml/2006/ole">
            <mc:AlternateContent xmlns:mc="http://schemas.openxmlformats.org/markup-compatibility/2006">
              <mc:Choice xmlns:v="urn:schemas-microsoft-com:vml" Requires="v">
                <p:oleObj name="Equation" r:id="rId10" imgW="139680" imgH="164880" progId="Equation.DSMT4">
                  <p:embed/>
                </p:oleObj>
              </mc:Choice>
              <mc:Fallback>
                <p:oleObj name="Equation" r:id="rId10" imgW="139680" imgH="164880" progId="Equation.DSMT4">
                  <p:embed/>
                  <p:pic>
                    <p:nvPicPr>
                      <p:cNvPr id="51" name="Object 12"/>
                      <p:cNvPicPr>
                        <a:picLocks noChangeAspect="1" noChangeArrowheads="1"/>
                      </p:cNvPicPr>
                      <p:nvPr/>
                    </p:nvPicPr>
                    <p:blipFill>
                      <a:blip r:embed="rId11"/>
                      <a:srcRect/>
                      <a:stretch>
                        <a:fillRect/>
                      </a:stretch>
                    </p:blipFill>
                    <p:spPr bwMode="auto">
                      <a:xfrm>
                        <a:off x="6334661" y="1663760"/>
                        <a:ext cx="341312"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3"/>
          <p:cNvGraphicFramePr>
            <a:graphicFrameLocks noChangeAspect="1"/>
          </p:cNvGraphicFramePr>
          <p:nvPr/>
        </p:nvGraphicFramePr>
        <p:xfrm>
          <a:off x="988880" y="1873239"/>
          <a:ext cx="3166712" cy="531880"/>
        </p:xfrm>
        <a:graphic>
          <a:graphicData uri="http://schemas.openxmlformats.org/presentationml/2006/ole">
            <mc:AlternateContent xmlns:mc="http://schemas.openxmlformats.org/markup-compatibility/2006">
              <mc:Choice xmlns:v="urn:schemas-microsoft-com:vml" Requires="v">
                <p:oleObj name="Document" r:id="rId12" imgW="3547148" imgH="594380" progId="Word.Document.8">
                  <p:embed/>
                </p:oleObj>
              </mc:Choice>
              <mc:Fallback>
                <p:oleObj name="Document" r:id="rId12" imgW="3547148" imgH="594380" progId="Word.Document.8">
                  <p:embed/>
                  <p:pic>
                    <p:nvPicPr>
                      <p:cNvPr id="52" name="Object 13"/>
                      <p:cNvPicPr>
                        <a:picLocks noChangeAspect="1" noChangeArrowheads="1"/>
                      </p:cNvPicPr>
                      <p:nvPr/>
                    </p:nvPicPr>
                    <p:blipFill>
                      <a:blip r:embed="rId13"/>
                      <a:srcRect/>
                      <a:stretch>
                        <a:fillRect/>
                      </a:stretch>
                    </p:blipFill>
                    <p:spPr bwMode="auto">
                      <a:xfrm>
                        <a:off x="988880" y="1873239"/>
                        <a:ext cx="3166712" cy="531880"/>
                      </a:xfrm>
                      <a:prstGeom prst="rect">
                        <a:avLst/>
                      </a:prstGeom>
                      <a:noFill/>
                      <a:ln>
                        <a:noFill/>
                      </a:ln>
                      <a:effectLst/>
                    </p:spPr>
                  </p:pic>
                </p:oleObj>
              </mc:Fallback>
            </mc:AlternateContent>
          </a:graphicData>
        </a:graphic>
      </p:graphicFrame>
      <p:grpSp>
        <p:nvGrpSpPr>
          <p:cNvPr id="53" name="组合 32"/>
          <p:cNvGrpSpPr>
            <a:grpSpLocks/>
          </p:cNvGrpSpPr>
          <p:nvPr/>
        </p:nvGrpSpPr>
        <p:grpSpPr bwMode="auto">
          <a:xfrm>
            <a:off x="990601" y="2576522"/>
            <a:ext cx="1754010" cy="429007"/>
            <a:chOff x="782705" y="2962275"/>
            <a:chExt cx="1963552" cy="577945"/>
          </a:xfrm>
        </p:grpSpPr>
        <p:graphicFrame>
          <p:nvGraphicFramePr>
            <p:cNvPr id="54" name="Object 15"/>
            <p:cNvGraphicFramePr>
              <a:graphicFrameLocks noChangeAspect="1"/>
            </p:cNvGraphicFramePr>
            <p:nvPr/>
          </p:nvGraphicFramePr>
          <p:xfrm>
            <a:off x="782705" y="2974118"/>
            <a:ext cx="1963552" cy="566102"/>
          </p:xfrm>
          <a:graphic>
            <a:graphicData uri="http://schemas.openxmlformats.org/presentationml/2006/ole">
              <mc:AlternateContent xmlns:mc="http://schemas.openxmlformats.org/markup-compatibility/2006">
                <mc:Choice xmlns:v="urn:schemas-microsoft-com:vml" Requires="v">
                  <p:oleObj name="Equation" r:id="rId14" imgW="787320" imgH="228600" progId="Equation.DSMT4">
                    <p:embed/>
                  </p:oleObj>
                </mc:Choice>
                <mc:Fallback>
                  <p:oleObj name="Equation" r:id="rId14" imgW="787320" imgH="228600" progId="Equation.DSMT4">
                    <p:embed/>
                    <p:pic>
                      <p:nvPicPr>
                        <p:cNvPr id="54" name="Object 15"/>
                        <p:cNvPicPr>
                          <a:picLocks noChangeAspect="1" noChangeArrowheads="1"/>
                        </p:cNvPicPr>
                        <p:nvPr/>
                      </p:nvPicPr>
                      <p:blipFill>
                        <a:blip r:embed="rId15"/>
                        <a:srcRect/>
                        <a:stretch>
                          <a:fillRect/>
                        </a:stretch>
                      </p:blipFill>
                      <p:spPr bwMode="auto">
                        <a:xfrm>
                          <a:off x="782705" y="2974118"/>
                          <a:ext cx="1963552" cy="566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 name="Group 16"/>
            <p:cNvGrpSpPr>
              <a:grpSpLocks/>
            </p:cNvGrpSpPr>
            <p:nvPr/>
          </p:nvGrpSpPr>
          <p:grpSpPr bwMode="auto">
            <a:xfrm>
              <a:off x="1892300" y="2962275"/>
              <a:ext cx="304800" cy="152400"/>
              <a:chOff x="960" y="3600"/>
              <a:chExt cx="960" cy="336"/>
            </a:xfrm>
          </p:grpSpPr>
          <p:sp>
            <p:nvSpPr>
              <p:cNvPr id="56" name="Line 17"/>
              <p:cNvSpPr>
                <a:spLocks noChangeShapeType="1"/>
              </p:cNvSpPr>
              <p:nvPr/>
            </p:nvSpPr>
            <p:spPr bwMode="auto">
              <a:xfrm flipV="1">
                <a:off x="960" y="3600"/>
                <a:ext cx="48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sp>
            <p:nvSpPr>
              <p:cNvPr id="57" name="Line 18"/>
              <p:cNvSpPr>
                <a:spLocks noChangeShapeType="1"/>
              </p:cNvSpPr>
              <p:nvPr/>
            </p:nvSpPr>
            <p:spPr bwMode="auto">
              <a:xfrm>
                <a:off x="1440" y="3600"/>
                <a:ext cx="48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grpSp>
      </p:grpSp>
      <p:grpSp>
        <p:nvGrpSpPr>
          <p:cNvPr id="58" name="组合 33"/>
          <p:cNvGrpSpPr>
            <a:grpSpLocks/>
          </p:cNvGrpSpPr>
          <p:nvPr/>
        </p:nvGrpSpPr>
        <p:grpSpPr bwMode="auto">
          <a:xfrm>
            <a:off x="2679502" y="2576518"/>
            <a:ext cx="1476090" cy="434892"/>
            <a:chOff x="2297432" y="2962275"/>
            <a:chExt cx="1653536" cy="586639"/>
          </a:xfrm>
        </p:grpSpPr>
        <p:graphicFrame>
          <p:nvGraphicFramePr>
            <p:cNvPr id="59" name="Object 20"/>
            <p:cNvGraphicFramePr>
              <a:graphicFrameLocks noChangeAspect="1"/>
            </p:cNvGraphicFramePr>
            <p:nvPr/>
          </p:nvGraphicFramePr>
          <p:xfrm>
            <a:off x="2297432" y="2966195"/>
            <a:ext cx="1653536" cy="582719"/>
          </p:xfrm>
          <a:graphic>
            <a:graphicData uri="http://schemas.openxmlformats.org/presentationml/2006/ole">
              <mc:AlternateContent xmlns:mc="http://schemas.openxmlformats.org/markup-compatibility/2006">
                <mc:Choice xmlns:v="urn:schemas-microsoft-com:vml" Requires="v">
                  <p:oleObj name="Equation" r:id="rId16" imgW="647640" imgH="228600" progId="Equation.DSMT4">
                    <p:embed/>
                  </p:oleObj>
                </mc:Choice>
                <mc:Fallback>
                  <p:oleObj name="Equation" r:id="rId16" imgW="647640" imgH="228600" progId="Equation.DSMT4">
                    <p:embed/>
                    <p:pic>
                      <p:nvPicPr>
                        <p:cNvPr id="59" name="Object 20"/>
                        <p:cNvPicPr>
                          <a:picLocks noChangeAspect="1" noChangeArrowheads="1"/>
                        </p:cNvPicPr>
                        <p:nvPr/>
                      </p:nvPicPr>
                      <p:blipFill>
                        <a:blip r:embed="rId17"/>
                        <a:srcRect/>
                        <a:stretch>
                          <a:fillRect/>
                        </a:stretch>
                      </p:blipFill>
                      <p:spPr bwMode="auto">
                        <a:xfrm>
                          <a:off x="2297432" y="2966195"/>
                          <a:ext cx="1653536" cy="582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 name="Group 21"/>
            <p:cNvGrpSpPr>
              <a:grpSpLocks/>
            </p:cNvGrpSpPr>
            <p:nvPr/>
          </p:nvGrpSpPr>
          <p:grpSpPr bwMode="auto">
            <a:xfrm>
              <a:off x="3124200" y="2962275"/>
              <a:ext cx="304800" cy="152400"/>
              <a:chOff x="960" y="3600"/>
              <a:chExt cx="960" cy="336"/>
            </a:xfrm>
          </p:grpSpPr>
          <p:sp>
            <p:nvSpPr>
              <p:cNvPr id="61" name="Line 22"/>
              <p:cNvSpPr>
                <a:spLocks noChangeShapeType="1"/>
              </p:cNvSpPr>
              <p:nvPr/>
            </p:nvSpPr>
            <p:spPr bwMode="auto">
              <a:xfrm flipV="1">
                <a:off x="960" y="3600"/>
                <a:ext cx="48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sp>
            <p:nvSpPr>
              <p:cNvPr id="62" name="Line 23"/>
              <p:cNvSpPr>
                <a:spLocks noChangeShapeType="1"/>
              </p:cNvSpPr>
              <p:nvPr/>
            </p:nvSpPr>
            <p:spPr bwMode="auto">
              <a:xfrm>
                <a:off x="1440" y="3600"/>
                <a:ext cx="48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grpSp>
      </p:grpSp>
      <p:sp>
        <p:nvSpPr>
          <p:cNvPr id="63" name="Text Box 24"/>
          <p:cNvSpPr txBox="1">
            <a:spLocks noChangeArrowheads="1"/>
          </p:cNvSpPr>
          <p:nvPr/>
        </p:nvSpPr>
        <p:spPr bwMode="auto">
          <a:xfrm>
            <a:off x="1686945" y="3101983"/>
            <a:ext cx="5454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z="2000" dirty="0">
                <a:latin typeface="+mn-ea"/>
                <a:ea typeface="+mn-ea"/>
              </a:rPr>
              <a:t>类似地，可定义</a:t>
            </a:r>
            <a:r>
              <a:rPr lang="zh-CN" altLang="en-US" sz="2000" dirty="0">
                <a:solidFill>
                  <a:srgbClr val="0000FF"/>
                </a:solidFill>
                <a:latin typeface="+mn-ea"/>
                <a:ea typeface="+mn-ea"/>
              </a:rPr>
              <a:t>向量与一轴</a:t>
            </a:r>
            <a:r>
              <a:rPr lang="zh-CN" altLang="en-US" sz="2000" dirty="0">
                <a:latin typeface="+mn-ea"/>
                <a:ea typeface="+mn-ea"/>
              </a:rPr>
              <a:t>或</a:t>
            </a:r>
            <a:r>
              <a:rPr lang="zh-CN" altLang="en-US" sz="2000" dirty="0">
                <a:solidFill>
                  <a:srgbClr val="0000FF"/>
                </a:solidFill>
                <a:latin typeface="+mn-ea"/>
                <a:ea typeface="+mn-ea"/>
              </a:rPr>
              <a:t>空间两轴</a:t>
            </a:r>
            <a:r>
              <a:rPr lang="zh-CN" altLang="en-US" sz="2000" dirty="0">
                <a:latin typeface="+mn-ea"/>
                <a:ea typeface="+mn-ea"/>
              </a:rPr>
              <a:t>的夹角。</a:t>
            </a:r>
            <a:endParaRPr lang="en-US" altLang="zh-CN" sz="2000" dirty="0">
              <a:latin typeface="+mn-ea"/>
              <a:ea typeface="+mn-ea"/>
            </a:endParaRPr>
          </a:p>
        </p:txBody>
      </p:sp>
      <p:grpSp>
        <p:nvGrpSpPr>
          <p:cNvPr id="68" name="组合 67"/>
          <p:cNvGrpSpPr/>
          <p:nvPr/>
        </p:nvGrpSpPr>
        <p:grpSpPr>
          <a:xfrm>
            <a:off x="1627651" y="3611838"/>
            <a:ext cx="9425047" cy="400110"/>
            <a:chOff x="2086767" y="4690212"/>
            <a:chExt cx="9425047" cy="400110"/>
          </a:xfrm>
        </p:grpSpPr>
        <p:sp>
          <p:nvSpPr>
            <p:cNvPr id="65" name="Text Box 26"/>
            <p:cNvSpPr txBox="1">
              <a:spLocks noChangeArrowheads="1"/>
            </p:cNvSpPr>
            <p:nvPr/>
          </p:nvSpPr>
          <p:spPr bwMode="auto">
            <a:xfrm>
              <a:off x="2086767" y="4690212"/>
              <a:ext cx="94250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000" dirty="0">
                  <a:latin typeface="+mn-ea"/>
                  <a:ea typeface="+mn-ea"/>
                </a:rPr>
                <a:t>特殊地，当两个向量中有一个零向量时，规定它们的夹角可在</a:t>
              </a:r>
              <a:r>
                <a:rPr lang="en-US" altLang="zh-CN" sz="2000" dirty="0">
                  <a:latin typeface="+mn-ea"/>
                  <a:ea typeface="+mn-ea"/>
                </a:rPr>
                <a:t>0</a:t>
              </a:r>
              <a:r>
                <a:rPr lang="zh-CN" altLang="en-US" sz="2000" dirty="0">
                  <a:latin typeface="+mn-ea"/>
                  <a:ea typeface="+mn-ea"/>
                </a:rPr>
                <a:t>与  之间任意取值。</a:t>
              </a:r>
              <a:endParaRPr lang="en-US" altLang="zh-CN" sz="2000" dirty="0">
                <a:latin typeface="+mn-ea"/>
                <a:ea typeface="+mn-ea"/>
              </a:endParaRPr>
            </a:p>
          </p:txBody>
        </p:sp>
        <p:graphicFrame>
          <p:nvGraphicFramePr>
            <p:cNvPr id="66" name="Object 27"/>
            <p:cNvGraphicFramePr>
              <a:graphicFrameLocks noChangeAspect="1"/>
            </p:cNvGraphicFramePr>
            <p:nvPr/>
          </p:nvGraphicFramePr>
          <p:xfrm>
            <a:off x="9429681" y="4797798"/>
            <a:ext cx="223838" cy="261938"/>
          </p:xfrm>
          <a:graphic>
            <a:graphicData uri="http://schemas.openxmlformats.org/presentationml/2006/ole">
              <mc:AlternateContent xmlns:mc="http://schemas.openxmlformats.org/markup-compatibility/2006">
                <mc:Choice xmlns:v="urn:schemas-microsoft-com:vml" Requires="v">
                  <p:oleObj name="Equation" r:id="rId18" imgW="152280" imgH="139680" progId="Equation.DSMT4">
                    <p:embed/>
                  </p:oleObj>
                </mc:Choice>
                <mc:Fallback>
                  <p:oleObj name="Equation" r:id="rId18" imgW="152280" imgH="139680" progId="Equation.DSMT4">
                    <p:embed/>
                    <p:pic>
                      <p:nvPicPr>
                        <p:cNvPr id="66" name="Object 27"/>
                        <p:cNvPicPr>
                          <a:picLocks noChangeAspect="1" noChangeArrowheads="1"/>
                        </p:cNvPicPr>
                        <p:nvPr/>
                      </p:nvPicPr>
                      <p:blipFill>
                        <a:blip r:embed="rId19"/>
                        <a:srcRect/>
                        <a:stretch>
                          <a:fillRect/>
                        </a:stretch>
                      </p:blipFill>
                      <p:spPr bwMode="auto">
                        <a:xfrm>
                          <a:off x="9429681" y="4797798"/>
                          <a:ext cx="223838" cy="261938"/>
                        </a:xfrm>
                        <a:prstGeom prst="rect">
                          <a:avLst/>
                        </a:prstGeom>
                        <a:noFill/>
                        <a:ln>
                          <a:noFill/>
                        </a:ln>
                        <a:effectLst/>
                      </p:spPr>
                    </p:pic>
                  </p:oleObj>
                </mc:Fallback>
              </mc:AlternateContent>
            </a:graphicData>
          </a:graphic>
        </p:graphicFrame>
      </p:grpSp>
      <p:graphicFrame>
        <p:nvGraphicFramePr>
          <p:cNvPr id="67" name="Object 29"/>
          <p:cNvGraphicFramePr>
            <a:graphicFrameLocks noChangeAspect="1"/>
          </p:cNvGraphicFramePr>
          <p:nvPr/>
        </p:nvGraphicFramePr>
        <p:xfrm>
          <a:off x="4277830" y="2579426"/>
          <a:ext cx="1666728" cy="450849"/>
        </p:xfrm>
        <a:graphic>
          <a:graphicData uri="http://schemas.openxmlformats.org/presentationml/2006/ole">
            <mc:AlternateContent xmlns:mc="http://schemas.openxmlformats.org/markup-compatibility/2006">
              <mc:Choice xmlns:v="urn:schemas-microsoft-com:vml" Requires="v">
                <p:oleObj name="Equation" r:id="rId20" imgW="749160" imgH="203040" progId="Equation.DSMT4">
                  <p:embed/>
                </p:oleObj>
              </mc:Choice>
              <mc:Fallback>
                <p:oleObj name="Equation" r:id="rId20" imgW="749160" imgH="203040" progId="Equation.DSMT4">
                  <p:embed/>
                  <p:pic>
                    <p:nvPicPr>
                      <p:cNvPr id="67" name="Object 29"/>
                      <p:cNvPicPr>
                        <a:picLocks noChangeAspect="1" noChangeArrowheads="1"/>
                      </p:cNvPicPr>
                      <p:nvPr/>
                    </p:nvPicPr>
                    <p:blipFill>
                      <a:blip r:embed="rId21"/>
                      <a:srcRect/>
                      <a:stretch>
                        <a:fillRect/>
                      </a:stretch>
                    </p:blipFill>
                    <p:spPr bwMode="auto">
                      <a:xfrm>
                        <a:off x="4277830" y="2579426"/>
                        <a:ext cx="1666728" cy="450849"/>
                      </a:xfrm>
                      <a:prstGeom prst="rect">
                        <a:avLst/>
                      </a:prstGeom>
                      <a:noFill/>
                      <a:ln>
                        <a:noFill/>
                      </a:ln>
                      <a:effectLst/>
                    </p:spPr>
                  </p:pic>
                </p:oleObj>
              </mc:Fallback>
            </mc:AlternateContent>
          </a:graphicData>
        </a:graphic>
      </p:graphicFrame>
      <p:sp>
        <p:nvSpPr>
          <p:cNvPr id="84" name="Rectangle 33"/>
          <p:cNvSpPr>
            <a:spLocks noChangeArrowheads="1"/>
          </p:cNvSpPr>
          <p:nvPr/>
        </p:nvSpPr>
        <p:spPr bwMode="auto">
          <a:xfrm>
            <a:off x="8393230" y="6201614"/>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grpSp>
        <p:nvGrpSpPr>
          <p:cNvPr id="92" name="组合 91"/>
          <p:cNvGrpSpPr/>
          <p:nvPr/>
        </p:nvGrpSpPr>
        <p:grpSpPr>
          <a:xfrm>
            <a:off x="1627651" y="3960907"/>
            <a:ext cx="9274719" cy="763916"/>
            <a:chOff x="1627651" y="3960907"/>
            <a:chExt cx="9274719" cy="763916"/>
          </a:xfrm>
        </p:grpSpPr>
        <p:graphicFrame>
          <p:nvGraphicFramePr>
            <p:cNvPr id="69" name="对象 68"/>
            <p:cNvGraphicFramePr>
              <a:graphicFrameLocks noChangeAspect="1"/>
            </p:cNvGraphicFramePr>
            <p:nvPr/>
          </p:nvGraphicFramePr>
          <p:xfrm>
            <a:off x="3003289" y="4094266"/>
            <a:ext cx="351938" cy="472338"/>
          </p:xfrm>
          <a:graphic>
            <a:graphicData uri="http://schemas.openxmlformats.org/presentationml/2006/ole">
              <mc:AlternateContent xmlns:mc="http://schemas.openxmlformats.org/markup-compatibility/2006">
                <mc:Choice xmlns:v="urn:schemas-microsoft-com:vml" Requires="v">
                  <p:oleObj name="Equation" r:id="rId22" imgW="177569" imgH="253670" progId="Equation.DSMT4">
                    <p:embed/>
                  </p:oleObj>
                </mc:Choice>
                <mc:Fallback>
                  <p:oleObj name="Equation" r:id="rId22" imgW="177569" imgH="253670" progId="Equation.DSMT4">
                    <p:embed/>
                    <p:pic>
                      <p:nvPicPr>
                        <p:cNvPr id="69" name="对象 6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03289" y="4094266"/>
                          <a:ext cx="351938" cy="472338"/>
                        </a:xfrm>
                        <a:prstGeom prst="rect">
                          <a:avLst/>
                        </a:prstGeom>
                        <a:noFill/>
                      </p:spPr>
                    </p:pic>
                  </p:oleObj>
                </mc:Fallback>
              </mc:AlternateContent>
            </a:graphicData>
          </a:graphic>
        </p:graphicFrame>
        <p:graphicFrame>
          <p:nvGraphicFramePr>
            <p:cNvPr id="70" name="对象 69"/>
            <p:cNvGraphicFramePr>
              <a:graphicFrameLocks noChangeAspect="1"/>
            </p:cNvGraphicFramePr>
            <p:nvPr/>
          </p:nvGraphicFramePr>
          <p:xfrm>
            <a:off x="3510962" y="4090611"/>
            <a:ext cx="332896" cy="483236"/>
          </p:xfrm>
          <a:graphic>
            <a:graphicData uri="http://schemas.openxmlformats.org/presentationml/2006/ole">
              <mc:AlternateContent xmlns:mc="http://schemas.openxmlformats.org/markup-compatibility/2006">
                <mc:Choice xmlns:v="urn:schemas-microsoft-com:vml" Requires="v">
                  <p:oleObj name="Equation" r:id="rId24" imgW="190417" imgH="253890" progId="Equation.DSMT4">
                    <p:embed/>
                  </p:oleObj>
                </mc:Choice>
                <mc:Fallback>
                  <p:oleObj name="Equation" r:id="rId24" imgW="190417" imgH="253890" progId="Equation.DSMT4">
                    <p:embed/>
                    <p:pic>
                      <p:nvPicPr>
                        <p:cNvPr id="70" name="对象 6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10962" y="4090611"/>
                          <a:ext cx="332896" cy="483236"/>
                        </a:xfrm>
                        <a:prstGeom prst="rect">
                          <a:avLst/>
                        </a:prstGeom>
                        <a:noFill/>
                      </p:spPr>
                    </p:pic>
                  </p:oleObj>
                </mc:Fallback>
              </mc:AlternateContent>
            </a:graphicData>
          </a:graphic>
        </p:graphicFrame>
        <p:graphicFrame>
          <p:nvGraphicFramePr>
            <p:cNvPr id="71" name="对象 70"/>
            <p:cNvGraphicFramePr>
              <a:graphicFrameLocks noChangeAspect="1"/>
            </p:cNvGraphicFramePr>
            <p:nvPr/>
          </p:nvGraphicFramePr>
          <p:xfrm>
            <a:off x="4935620" y="3960907"/>
            <a:ext cx="381958" cy="763916"/>
          </p:xfrm>
          <a:graphic>
            <a:graphicData uri="http://schemas.openxmlformats.org/presentationml/2006/ole">
              <mc:AlternateContent xmlns:mc="http://schemas.openxmlformats.org/markup-compatibility/2006">
                <mc:Choice xmlns:v="urn:schemas-microsoft-com:vml" Requires="v">
                  <p:oleObj name="Equation" r:id="rId26" imgW="164957" imgH="393359" progId="Equation.DSMT4">
                    <p:embed/>
                  </p:oleObj>
                </mc:Choice>
                <mc:Fallback>
                  <p:oleObj name="Equation" r:id="rId26" imgW="164957" imgH="393359" progId="Equation.DSMT4">
                    <p:embed/>
                    <p:pic>
                      <p:nvPicPr>
                        <p:cNvPr id="71" name="对象 7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35620" y="3960907"/>
                          <a:ext cx="381958" cy="763916"/>
                        </a:xfrm>
                        <a:prstGeom prst="rect">
                          <a:avLst/>
                        </a:prstGeom>
                        <a:noFill/>
                      </p:spPr>
                    </p:pic>
                  </p:oleObj>
                </mc:Fallback>
              </mc:AlternateContent>
            </a:graphicData>
          </a:graphic>
        </p:graphicFrame>
        <p:graphicFrame>
          <p:nvGraphicFramePr>
            <p:cNvPr id="75" name="对象 74"/>
            <p:cNvGraphicFramePr>
              <a:graphicFrameLocks noChangeAspect="1"/>
            </p:cNvGraphicFramePr>
            <p:nvPr/>
          </p:nvGraphicFramePr>
          <p:xfrm>
            <a:off x="10327210" y="4147555"/>
            <a:ext cx="259882" cy="383635"/>
          </p:xfrm>
          <a:graphic>
            <a:graphicData uri="http://schemas.openxmlformats.org/presentationml/2006/ole">
              <mc:AlternateContent xmlns:mc="http://schemas.openxmlformats.org/markup-compatibility/2006">
                <mc:Choice xmlns:v="urn:schemas-microsoft-com:vml" Requires="v">
                  <p:oleObj name="Equation" r:id="rId28" imgW="152268" imgH="164957" progId="Equation.DSMT4">
                    <p:embed/>
                  </p:oleObj>
                </mc:Choice>
                <mc:Fallback>
                  <p:oleObj name="Equation" r:id="rId28" imgW="152268" imgH="164957" progId="Equation.DSMT4">
                    <p:embed/>
                    <p:pic>
                      <p:nvPicPr>
                        <p:cNvPr id="75" name="对象 7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327210" y="4147555"/>
                          <a:ext cx="259882" cy="383635"/>
                        </a:xfrm>
                        <a:prstGeom prst="rect">
                          <a:avLst/>
                        </a:prstGeom>
                        <a:noFill/>
                      </p:spPr>
                    </p:pic>
                  </p:oleObj>
                </mc:Fallback>
              </mc:AlternateContent>
            </a:graphicData>
          </a:graphic>
        </p:graphicFrame>
        <p:sp>
          <p:nvSpPr>
            <p:cNvPr id="77" name="Rectangle 26"/>
            <p:cNvSpPr>
              <a:spLocks noChangeArrowheads="1"/>
            </p:cNvSpPr>
            <p:nvPr/>
          </p:nvSpPr>
          <p:spPr bwMode="auto">
            <a:xfrm>
              <a:off x="1627651" y="4139636"/>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Times New Roman" panose="02020603050405020304" pitchFamily="18" charset="0"/>
                </a:rPr>
                <a:t>若两个向量</a:t>
              </a:r>
              <a:endParaRPr kumimoji="0" lang="zh-CN" altLang="en-US" sz="2000" b="1" i="0" u="none" strike="noStrike" cap="none" normalizeH="0" baseline="0">
                <a:ln>
                  <a:noFill/>
                </a:ln>
                <a:effectLst/>
                <a:latin typeface="+mn-ea"/>
              </a:endParaRPr>
            </a:p>
          </p:txBody>
        </p:sp>
        <p:sp>
          <p:nvSpPr>
            <p:cNvPr id="78" name="Rectangle 27"/>
            <p:cNvSpPr>
              <a:spLocks noChangeArrowheads="1"/>
            </p:cNvSpPr>
            <p:nvPr/>
          </p:nvSpPr>
          <p:spPr bwMode="auto">
            <a:xfrm>
              <a:off x="3290389" y="413963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a:t>
              </a:r>
              <a:endParaRPr kumimoji="0" lang="zh-CN" altLang="en-US" sz="2000" b="1" i="0" u="none" strike="noStrike" cap="none" normalizeH="0" baseline="0" dirty="0">
                <a:ln>
                  <a:noFill/>
                </a:ln>
                <a:effectLst/>
                <a:latin typeface="+mn-ea"/>
              </a:endParaRPr>
            </a:p>
          </p:txBody>
        </p:sp>
        <p:sp>
          <p:nvSpPr>
            <p:cNvPr id="79" name="Rectangle 28"/>
            <p:cNvSpPr>
              <a:spLocks noChangeArrowheads="1"/>
            </p:cNvSpPr>
            <p:nvPr/>
          </p:nvSpPr>
          <p:spPr bwMode="auto">
            <a:xfrm>
              <a:off x="3808976" y="412561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Times New Roman" panose="02020603050405020304" pitchFamily="18" charset="0"/>
                </a:rPr>
                <a:t>的夹角为</a:t>
              </a:r>
              <a:endParaRPr kumimoji="0" lang="zh-CN" altLang="en-US" sz="2000" b="1" i="0" u="none" strike="noStrike" cap="none" normalizeH="0" baseline="0">
                <a:ln>
                  <a:noFill/>
                </a:ln>
                <a:effectLst/>
                <a:latin typeface="+mn-ea"/>
              </a:endParaRPr>
            </a:p>
          </p:txBody>
        </p:sp>
        <p:sp>
          <p:nvSpPr>
            <p:cNvPr id="80" name="Rectangle 29"/>
            <p:cNvSpPr>
              <a:spLocks noChangeArrowheads="1"/>
            </p:cNvSpPr>
            <p:nvPr/>
          </p:nvSpPr>
          <p:spPr bwMode="auto">
            <a:xfrm>
              <a:off x="5215094" y="4146439"/>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Times New Roman" panose="02020603050405020304" pitchFamily="18" charset="0"/>
                </a:rPr>
                <a:t>，则称两个向量</a:t>
              </a:r>
              <a:endParaRPr kumimoji="0" lang="zh-CN" altLang="en-US" sz="2000" b="1" i="0" u="none" strike="noStrike" cap="none" normalizeH="0" baseline="0">
                <a:ln>
                  <a:noFill/>
                </a:ln>
                <a:effectLst/>
                <a:latin typeface="+mn-ea"/>
              </a:endParaRPr>
            </a:p>
          </p:txBody>
        </p:sp>
        <p:sp>
          <p:nvSpPr>
            <p:cNvPr id="82" name="Rectangle 31"/>
            <p:cNvSpPr>
              <a:spLocks noChangeArrowheads="1"/>
            </p:cNvSpPr>
            <p:nvPr/>
          </p:nvSpPr>
          <p:spPr bwMode="auto">
            <a:xfrm>
              <a:off x="7873020" y="4146439"/>
              <a:ext cx="2364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Times New Roman" panose="02020603050405020304" pitchFamily="18" charset="0"/>
                </a:rPr>
                <a:t>垂直或正交，记为 </a:t>
              </a:r>
              <a:endParaRPr kumimoji="0" lang="zh-CN" altLang="en-US" sz="2000" b="1" i="0" u="none" strike="noStrike" cap="none" normalizeH="0" baseline="0">
                <a:ln>
                  <a:noFill/>
                </a:ln>
                <a:effectLst/>
                <a:latin typeface="+mn-ea"/>
              </a:endParaRPr>
            </a:p>
          </p:txBody>
        </p:sp>
        <p:graphicFrame>
          <p:nvGraphicFramePr>
            <p:cNvPr id="86" name="对象 85"/>
            <p:cNvGraphicFramePr>
              <a:graphicFrameLocks noChangeAspect="1"/>
            </p:cNvGraphicFramePr>
            <p:nvPr/>
          </p:nvGraphicFramePr>
          <p:xfrm>
            <a:off x="7103553" y="4101231"/>
            <a:ext cx="351938" cy="472338"/>
          </p:xfrm>
          <a:graphic>
            <a:graphicData uri="http://schemas.openxmlformats.org/presentationml/2006/ole">
              <mc:AlternateContent xmlns:mc="http://schemas.openxmlformats.org/markup-compatibility/2006">
                <mc:Choice xmlns:v="urn:schemas-microsoft-com:vml" Requires="v">
                  <p:oleObj name="Equation" r:id="rId30" imgW="177569" imgH="253670" progId="Equation.DSMT4">
                    <p:embed/>
                  </p:oleObj>
                </mc:Choice>
                <mc:Fallback>
                  <p:oleObj name="Equation" r:id="rId30" imgW="177569" imgH="253670" progId="Equation.DSMT4">
                    <p:embed/>
                    <p:pic>
                      <p:nvPicPr>
                        <p:cNvPr id="86" name="对象 8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03553" y="4101231"/>
                          <a:ext cx="351938" cy="472338"/>
                        </a:xfrm>
                        <a:prstGeom prst="rect">
                          <a:avLst/>
                        </a:prstGeom>
                        <a:noFill/>
                      </p:spPr>
                    </p:pic>
                  </p:oleObj>
                </mc:Fallback>
              </mc:AlternateContent>
            </a:graphicData>
          </a:graphic>
        </p:graphicFrame>
        <p:graphicFrame>
          <p:nvGraphicFramePr>
            <p:cNvPr id="87" name="对象 86"/>
            <p:cNvGraphicFramePr>
              <a:graphicFrameLocks noChangeAspect="1"/>
            </p:cNvGraphicFramePr>
            <p:nvPr/>
          </p:nvGraphicFramePr>
          <p:xfrm>
            <a:off x="7611226" y="4097576"/>
            <a:ext cx="332896" cy="483236"/>
          </p:xfrm>
          <a:graphic>
            <a:graphicData uri="http://schemas.openxmlformats.org/presentationml/2006/ole">
              <mc:AlternateContent xmlns:mc="http://schemas.openxmlformats.org/markup-compatibility/2006">
                <mc:Choice xmlns:v="urn:schemas-microsoft-com:vml" Requires="v">
                  <p:oleObj name="Equation" r:id="rId31" imgW="190417" imgH="253890" progId="Equation.DSMT4">
                    <p:embed/>
                  </p:oleObj>
                </mc:Choice>
                <mc:Fallback>
                  <p:oleObj name="Equation" r:id="rId31" imgW="190417" imgH="253890" progId="Equation.DSMT4">
                    <p:embed/>
                    <p:pic>
                      <p:nvPicPr>
                        <p:cNvPr id="87" name="对象 8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11226" y="4097576"/>
                          <a:ext cx="332896" cy="483236"/>
                        </a:xfrm>
                        <a:prstGeom prst="rect">
                          <a:avLst/>
                        </a:prstGeom>
                        <a:noFill/>
                      </p:spPr>
                    </p:pic>
                  </p:oleObj>
                </mc:Fallback>
              </mc:AlternateContent>
            </a:graphicData>
          </a:graphic>
        </p:graphicFrame>
        <p:sp>
          <p:nvSpPr>
            <p:cNvPr id="88" name="Rectangle 27"/>
            <p:cNvSpPr>
              <a:spLocks noChangeArrowheads="1"/>
            </p:cNvSpPr>
            <p:nvPr/>
          </p:nvSpPr>
          <p:spPr bwMode="auto">
            <a:xfrm>
              <a:off x="7390653" y="414660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a:t>
              </a:r>
              <a:endParaRPr kumimoji="0" lang="zh-CN" altLang="en-US" sz="2000" b="1" i="0" u="none" strike="noStrike" cap="none" normalizeH="0" baseline="0" dirty="0">
                <a:ln>
                  <a:noFill/>
                </a:ln>
                <a:effectLst/>
                <a:latin typeface="+mn-ea"/>
              </a:endParaRPr>
            </a:p>
          </p:txBody>
        </p:sp>
        <p:graphicFrame>
          <p:nvGraphicFramePr>
            <p:cNvPr id="89" name="对象 88"/>
            <p:cNvGraphicFramePr>
              <a:graphicFrameLocks noChangeAspect="1"/>
            </p:cNvGraphicFramePr>
            <p:nvPr/>
          </p:nvGraphicFramePr>
          <p:xfrm>
            <a:off x="10061801" y="4101231"/>
            <a:ext cx="351938" cy="472338"/>
          </p:xfrm>
          <a:graphic>
            <a:graphicData uri="http://schemas.openxmlformats.org/presentationml/2006/ole">
              <mc:AlternateContent xmlns:mc="http://schemas.openxmlformats.org/markup-compatibility/2006">
                <mc:Choice xmlns:v="urn:schemas-microsoft-com:vml" Requires="v">
                  <p:oleObj name="Equation" r:id="rId32" imgW="177569" imgH="253670" progId="Equation.DSMT4">
                    <p:embed/>
                  </p:oleObj>
                </mc:Choice>
                <mc:Fallback>
                  <p:oleObj name="Equation" r:id="rId32" imgW="177569" imgH="253670" progId="Equation.DSMT4">
                    <p:embed/>
                    <p:pic>
                      <p:nvPicPr>
                        <p:cNvPr id="89" name="对象 8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061801" y="4101231"/>
                          <a:ext cx="351938" cy="472338"/>
                        </a:xfrm>
                        <a:prstGeom prst="rect">
                          <a:avLst/>
                        </a:prstGeom>
                        <a:noFill/>
                      </p:spPr>
                    </p:pic>
                  </p:oleObj>
                </mc:Fallback>
              </mc:AlternateContent>
            </a:graphicData>
          </a:graphic>
        </p:graphicFrame>
        <p:graphicFrame>
          <p:nvGraphicFramePr>
            <p:cNvPr id="90" name="对象 89"/>
            <p:cNvGraphicFramePr>
              <a:graphicFrameLocks noChangeAspect="1"/>
            </p:cNvGraphicFramePr>
            <p:nvPr/>
          </p:nvGraphicFramePr>
          <p:xfrm>
            <a:off x="10569474" y="4097576"/>
            <a:ext cx="332896" cy="483236"/>
          </p:xfrm>
          <a:graphic>
            <a:graphicData uri="http://schemas.openxmlformats.org/presentationml/2006/ole">
              <mc:AlternateContent xmlns:mc="http://schemas.openxmlformats.org/markup-compatibility/2006">
                <mc:Choice xmlns:v="urn:schemas-microsoft-com:vml" Requires="v">
                  <p:oleObj name="Equation" r:id="rId33" imgW="190417" imgH="253890" progId="Equation.DSMT4">
                    <p:embed/>
                  </p:oleObj>
                </mc:Choice>
                <mc:Fallback>
                  <p:oleObj name="Equation" r:id="rId33" imgW="190417" imgH="253890" progId="Equation.DSMT4">
                    <p:embed/>
                    <p:pic>
                      <p:nvPicPr>
                        <p:cNvPr id="90" name="对象 8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569474" y="4097576"/>
                          <a:ext cx="332896" cy="483236"/>
                        </a:xfrm>
                        <a:prstGeom prst="rect">
                          <a:avLst/>
                        </a:prstGeom>
                        <a:noFill/>
                      </p:spPr>
                    </p:pic>
                  </p:oleObj>
                </mc:Fallback>
              </mc:AlternateContent>
            </a:graphicData>
          </a:graphic>
        </p:graphicFrame>
      </p:grpSp>
    </p:spTree>
    <p:extLst>
      <p:ext uri="{BB962C8B-B14F-4D97-AF65-F5344CB8AC3E}">
        <p14:creationId xmlns:p14="http://schemas.microsoft.com/office/powerpoint/2010/main" val="627880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7351" y="972772"/>
            <a:ext cx="3127779" cy="461665"/>
          </a:xfrm>
          <a:prstGeom prst="rect">
            <a:avLst/>
          </a:prstGeom>
        </p:spPr>
        <p:txBody>
          <a:bodyPr wrap="none">
            <a:spAutoFit/>
          </a:bodyPr>
          <a:lstStyle/>
          <a:p>
            <a:r>
              <a:rPr lang="en-US" altLang="zh-CN" sz="2400" b="1" kern="0" dirty="0">
                <a:solidFill>
                  <a:srgbClr val="0000FF"/>
                </a:solidFill>
                <a:latin typeface="+mj-ea"/>
                <a:ea typeface="+mj-ea"/>
                <a:cs typeface="宋体" panose="02010600030101010101" pitchFamily="2" charset="-122"/>
              </a:rPr>
              <a:t>2.1.2</a:t>
            </a:r>
            <a:r>
              <a:rPr lang="zh-CN" altLang="zh-CN" sz="2400" b="1" kern="0" dirty="0">
                <a:solidFill>
                  <a:srgbClr val="0000FF"/>
                </a:solidFill>
                <a:latin typeface="+mj-ea"/>
                <a:ea typeface="+mj-ea"/>
                <a:cs typeface="宋体" panose="02010600030101010101" pitchFamily="2" charset="-122"/>
              </a:rPr>
              <a:t>向量的线性运算</a:t>
            </a:r>
            <a:endParaRPr lang="zh-CN" altLang="zh-CN" sz="2400" kern="1800" dirty="0">
              <a:solidFill>
                <a:srgbClr val="0000FF"/>
              </a:solidFill>
              <a:latin typeface="+mj-ea"/>
              <a:ea typeface="+mj-ea"/>
            </a:endParaRPr>
          </a:p>
        </p:txBody>
      </p:sp>
      <p:sp>
        <p:nvSpPr>
          <p:cNvPr id="5" name="矩形 4"/>
          <p:cNvSpPr/>
          <p:nvPr/>
        </p:nvSpPr>
        <p:spPr>
          <a:xfrm>
            <a:off x="200401" y="1579164"/>
            <a:ext cx="2416046" cy="400110"/>
          </a:xfrm>
          <a:prstGeom prst="rect">
            <a:avLst/>
          </a:prstGeom>
        </p:spPr>
        <p:txBody>
          <a:bodyPr wrap="none">
            <a:spAutoFit/>
          </a:bodyPr>
          <a:lstStyle/>
          <a:p>
            <a:pPr indent="304800"/>
            <a:r>
              <a:rPr lang="en-US" altLang="zh-CN" sz="2000" b="1" kern="1800" dirty="0">
                <a:solidFill>
                  <a:srgbClr val="0000FF"/>
                </a:solidFill>
                <a:latin typeface="+mj-ea"/>
                <a:ea typeface="+mj-ea"/>
              </a:rPr>
              <a:t>1</a:t>
            </a:r>
            <a:r>
              <a:rPr lang="zh-CN" altLang="zh-CN" sz="2000" b="1" kern="1800" dirty="0">
                <a:solidFill>
                  <a:srgbClr val="0000FF"/>
                </a:solidFill>
                <a:latin typeface="+mj-ea"/>
                <a:ea typeface="+mj-ea"/>
              </a:rPr>
              <a:t>．向量的加减法</a:t>
            </a:r>
          </a:p>
        </p:txBody>
      </p:sp>
      <p:sp>
        <p:nvSpPr>
          <p:cNvPr id="2" name="矩形 1"/>
          <p:cNvSpPr/>
          <p:nvPr/>
        </p:nvSpPr>
        <p:spPr>
          <a:xfrm>
            <a:off x="1260909" y="1979274"/>
            <a:ext cx="8508733" cy="400110"/>
          </a:xfrm>
          <a:prstGeom prst="rect">
            <a:avLst/>
          </a:prstGeom>
        </p:spPr>
        <p:txBody>
          <a:bodyPr wrap="square">
            <a:spAutoFit/>
          </a:bodyPr>
          <a:lstStyle/>
          <a:p>
            <a:r>
              <a:rPr lang="zh-CN" altLang="zh-CN" sz="2000" b="1" kern="0" dirty="0">
                <a:cs typeface="Times New Roman" panose="02020603050405020304" pitchFamily="18" charset="0"/>
              </a:rPr>
              <a:t>将物理学中速度、力的合成法则加以抽象，就有了向量加法的一般性定义。</a:t>
            </a:r>
            <a:endParaRPr lang="zh-CN" altLang="en-US" sz="2000" b="1" dirty="0"/>
          </a:p>
        </p:txBody>
      </p:sp>
      <p:sp>
        <p:nvSpPr>
          <p:cNvPr id="24" name="Text Box 13"/>
          <p:cNvSpPr txBox="1">
            <a:spLocks noChangeArrowheads="1"/>
          </p:cNvSpPr>
          <p:nvPr/>
        </p:nvSpPr>
        <p:spPr bwMode="auto">
          <a:xfrm>
            <a:off x="8406778" y="5539081"/>
            <a:ext cx="1841500" cy="304800"/>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algn="ctr">
              <a:spcAft>
                <a:spcPts val="0"/>
              </a:spcAft>
            </a:pPr>
            <a:r>
              <a:rPr lang="zh-CN" sz="2000" b="1" kern="1800" dirty="0">
                <a:effectLst/>
                <a:latin typeface="+mn-ea"/>
              </a:rPr>
              <a:t>图</a:t>
            </a:r>
            <a:r>
              <a:rPr lang="en-US" sz="2000" kern="1800" dirty="0">
                <a:effectLst/>
                <a:latin typeface="+mn-ea"/>
              </a:rPr>
              <a:t>2.1.3</a:t>
            </a:r>
            <a:r>
              <a:rPr lang="en-US" sz="2000" b="1" kern="1800" dirty="0">
                <a:effectLst/>
                <a:latin typeface="+mn-ea"/>
              </a:rPr>
              <a:t> </a:t>
            </a:r>
            <a:endParaRPr lang="zh-CN" sz="2000" b="1" kern="1800" dirty="0">
              <a:effectLst/>
              <a:latin typeface="+mn-ea"/>
            </a:endParaRPr>
          </a:p>
        </p:txBody>
      </p:sp>
      <p:sp>
        <p:nvSpPr>
          <p:cNvPr id="39" name="Rectangle 38"/>
          <p:cNvSpPr>
            <a:spLocks noChangeArrowheads="1"/>
          </p:cNvSpPr>
          <p:nvPr/>
        </p:nvSpPr>
        <p:spPr bwMode="auto">
          <a:xfrm>
            <a:off x="5293895" y="1018766"/>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sz="2000" b="1">
              <a:latin typeface="+mn-ea"/>
            </a:endParaRPr>
          </a:p>
        </p:txBody>
      </p:sp>
      <p:sp>
        <p:nvSpPr>
          <p:cNvPr id="41" name="Rectangle 41"/>
          <p:cNvSpPr>
            <a:spLocks noChangeArrowheads="1"/>
          </p:cNvSpPr>
          <p:nvPr/>
        </p:nvSpPr>
        <p:spPr bwMode="auto">
          <a:xfrm>
            <a:off x="5293895" y="1863316"/>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sz="2000" b="1">
              <a:latin typeface="+mn-ea"/>
            </a:endParaRPr>
          </a:p>
        </p:txBody>
      </p:sp>
      <p:sp>
        <p:nvSpPr>
          <p:cNvPr id="42" name="Rectangle 42"/>
          <p:cNvSpPr>
            <a:spLocks noChangeArrowheads="1"/>
          </p:cNvSpPr>
          <p:nvPr/>
        </p:nvSpPr>
        <p:spPr bwMode="auto">
          <a:xfrm>
            <a:off x="5293895" y="1750674"/>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1" i="0" u="none" strike="noStrike" cap="none" normalizeH="0" baseline="0">
                <a:ln>
                  <a:noFill/>
                </a:ln>
                <a:solidFill>
                  <a:schemeClr val="tx1"/>
                </a:solidFill>
                <a:effectLst/>
                <a:latin typeface="+mn-ea"/>
                <a:cs typeface="Times New Roman" panose="02020603050405020304" pitchFamily="18" charset="0"/>
              </a:rPr>
            </a:br>
            <a:endParaRPr kumimoji="0" lang="zh-CN" altLang="zh-CN" sz="2000" b="1" i="0" u="none" strike="noStrike" cap="none" normalizeH="0" baseline="0">
              <a:ln>
                <a:noFill/>
              </a:ln>
              <a:solidFill>
                <a:schemeClr val="tx1"/>
              </a:solidFill>
              <a:effectLst/>
              <a:latin typeface="+mn-ea"/>
            </a:endParaRPr>
          </a:p>
        </p:txBody>
      </p:sp>
      <p:grpSp>
        <p:nvGrpSpPr>
          <p:cNvPr id="62" name="组合 61"/>
          <p:cNvGrpSpPr/>
          <p:nvPr/>
        </p:nvGrpSpPr>
        <p:grpSpPr>
          <a:xfrm>
            <a:off x="630303" y="2409873"/>
            <a:ext cx="10524994" cy="546252"/>
            <a:chOff x="616017" y="2620564"/>
            <a:chExt cx="10524994" cy="546252"/>
          </a:xfrm>
        </p:grpSpPr>
        <p:sp>
          <p:nvSpPr>
            <p:cNvPr id="47" name="Rectangle 48"/>
            <p:cNvSpPr>
              <a:spLocks noChangeArrowheads="1"/>
            </p:cNvSpPr>
            <p:nvPr/>
          </p:nvSpPr>
          <p:spPr bwMode="auto">
            <a:xfrm>
              <a:off x="4780510" y="2683256"/>
              <a:ext cx="57390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则称以      </a:t>
              </a:r>
              <a:r>
                <a:rPr kumimoji="0" lang="zh-CN" altLang="en-US" sz="2000" b="1" i="0" u="none" strike="noStrike" cap="none" normalizeH="0" dirty="0">
                  <a:ln>
                    <a:noFill/>
                  </a:ln>
                  <a:effectLst/>
                  <a:latin typeface="+mn-ea"/>
                  <a:cs typeface="Times New Roman" panose="02020603050405020304" pitchFamily="18" charset="0"/>
                </a:rPr>
                <a:t> </a:t>
              </a:r>
              <a:r>
                <a:rPr kumimoji="0" lang="zh-CN" sz="2000" b="1" i="0" u="none" strike="noStrike" cap="none" normalizeH="0" baseline="0" dirty="0">
                  <a:ln>
                    <a:noFill/>
                  </a:ln>
                  <a:effectLst/>
                  <a:latin typeface="+mn-ea"/>
                  <a:cs typeface="Times New Roman" panose="02020603050405020304" pitchFamily="18" charset="0"/>
                </a:rPr>
                <a:t>为邻边的平行四边形的对角线向量</a:t>
              </a:r>
              <a:endParaRPr kumimoji="0" lang="zh-CN" sz="2000" b="1" i="0" u="none" strike="noStrike" cap="none" normalizeH="0" baseline="0" dirty="0">
                <a:ln>
                  <a:noFill/>
                </a:ln>
                <a:effectLst/>
                <a:latin typeface="+mn-ea"/>
              </a:endParaRPr>
            </a:p>
          </p:txBody>
        </p:sp>
        <p:graphicFrame>
          <p:nvGraphicFramePr>
            <p:cNvPr id="8" name="对象 7"/>
            <p:cNvGraphicFramePr>
              <a:graphicFrameLocks noChangeAspect="1"/>
            </p:cNvGraphicFramePr>
            <p:nvPr/>
          </p:nvGraphicFramePr>
          <p:xfrm>
            <a:off x="3143490" y="2694112"/>
            <a:ext cx="680771" cy="373594"/>
          </p:xfrm>
          <a:graphic>
            <a:graphicData uri="http://schemas.openxmlformats.org/presentationml/2006/ole">
              <mc:AlternateContent xmlns:mc="http://schemas.openxmlformats.org/markup-compatibility/2006">
                <mc:Choice xmlns:v="urn:schemas-microsoft-com:vml" Requires="v">
                  <p:oleObj name="Equation" r:id="rId2" imgW="482391" imgH="253890" progId="Equation.DSMT4">
                    <p:embed/>
                  </p:oleObj>
                </mc:Choice>
                <mc:Fallback>
                  <p:oleObj name="Equation" r:id="rId2" imgW="482391" imgH="253890" progId="Equation.DSMT4">
                    <p:embed/>
                    <p:pic>
                      <p:nvPicPr>
                        <p:cNvPr id="8" name="对象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490" y="2694112"/>
                          <a:ext cx="680771" cy="373594"/>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3968295" y="2705232"/>
            <a:ext cx="697375" cy="373594"/>
          </p:xfrm>
          <a:graphic>
            <a:graphicData uri="http://schemas.openxmlformats.org/presentationml/2006/ole">
              <mc:AlternateContent xmlns:mc="http://schemas.openxmlformats.org/markup-compatibility/2006">
                <mc:Choice xmlns:v="urn:schemas-microsoft-com:vml" Requires="v">
                  <p:oleObj name="Equation" r:id="rId4" imgW="520474" imgH="253890" progId="Equation.DSMT4">
                    <p:embed/>
                  </p:oleObj>
                </mc:Choice>
                <mc:Fallback>
                  <p:oleObj name="Equation" r:id="rId4" imgW="520474" imgH="253890" progId="Equation.DSMT4">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8295" y="2705232"/>
                          <a:ext cx="697375" cy="373594"/>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10410427" y="2761851"/>
            <a:ext cx="730584" cy="373594"/>
          </p:xfrm>
          <a:graphic>
            <a:graphicData uri="http://schemas.openxmlformats.org/presentationml/2006/ole">
              <mc:AlternateContent xmlns:mc="http://schemas.openxmlformats.org/markup-compatibility/2006">
                <mc:Choice xmlns:v="urn:schemas-microsoft-com:vml" Requires="v">
                  <p:oleObj name="Equation" r:id="rId6" imgW="571252" imgH="253890" progId="Equation.DSMT4">
                    <p:embed/>
                  </p:oleObj>
                </mc:Choice>
                <mc:Fallback>
                  <p:oleObj name="Equation" r:id="rId6" imgW="571252" imgH="253890" progId="Equation.DSMT4">
                    <p:embed/>
                    <p:pic>
                      <p:nvPicPr>
                        <p:cNvPr id="12" name="对象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0427" y="2761851"/>
                          <a:ext cx="730584" cy="373594"/>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5665954" y="2709564"/>
            <a:ext cx="388155" cy="388155"/>
          </p:xfrm>
          <a:graphic>
            <a:graphicData uri="http://schemas.openxmlformats.org/presentationml/2006/ole">
              <mc:AlternateContent xmlns:mc="http://schemas.openxmlformats.org/markup-compatibility/2006">
                <mc:Choice xmlns:v="urn:schemas-microsoft-com:vml" Requires="v">
                  <p:oleObj name="Equation" r:id="rId8" imgW="241300" imgH="228600" progId="Equation.DSMT4">
                    <p:embed/>
                  </p:oleObj>
                </mc:Choice>
                <mc:Fallback>
                  <p:oleObj name="Equation" r:id="rId8" imgW="241300" imgH="228600" progId="Equation.DSMT4">
                    <p:embed/>
                    <p:pic>
                      <p:nvPicPr>
                        <p:cNvPr id="16" name="对象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5954" y="2709564"/>
                          <a:ext cx="388155" cy="388155"/>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6109100" y="2713956"/>
            <a:ext cx="377779" cy="377779"/>
          </p:xfrm>
          <a:graphic>
            <a:graphicData uri="http://schemas.openxmlformats.org/presentationml/2006/ole">
              <mc:AlternateContent xmlns:mc="http://schemas.openxmlformats.org/markup-compatibility/2006">
                <mc:Choice xmlns:v="urn:schemas-microsoft-com:vml" Requires="v">
                  <p:oleObj name="Equation" r:id="rId10" imgW="253890" imgH="228501" progId="Equation.DSMT4">
                    <p:embed/>
                  </p:oleObj>
                </mc:Choice>
                <mc:Fallback>
                  <p:oleObj name="Equation" r:id="rId10" imgW="253890" imgH="228501" progId="Equation.DSMT4">
                    <p:embed/>
                    <p:pic>
                      <p:nvPicPr>
                        <p:cNvPr id="17" name="对象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09100" y="2713956"/>
                          <a:ext cx="377779" cy="377779"/>
                        </a:xfrm>
                        <a:prstGeom prst="rect">
                          <a:avLst/>
                        </a:prstGeom>
                        <a:noFill/>
                      </p:spPr>
                    </p:pic>
                  </p:oleObj>
                </mc:Fallback>
              </mc:AlternateContent>
            </a:graphicData>
          </a:graphic>
        </p:graphicFrame>
        <p:sp>
          <p:nvSpPr>
            <p:cNvPr id="43" name="Rectangle 44"/>
            <p:cNvSpPr>
              <a:spLocks noChangeArrowheads="1"/>
            </p:cNvSpPr>
            <p:nvPr/>
          </p:nvSpPr>
          <p:spPr bwMode="auto">
            <a:xfrm>
              <a:off x="616017" y="2620564"/>
              <a:ext cx="26420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定义 </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2.1.2 </a:t>
              </a:r>
              <a:r>
                <a:rPr kumimoji="0" lang="zh-CN" altLang="en-US" sz="2000" b="1" i="0" u="none" strike="noStrike" cap="none" normalizeH="0" baseline="0" dirty="0">
                  <a:ln>
                    <a:noFill/>
                  </a:ln>
                  <a:effectLst/>
                  <a:latin typeface="+mn-ea"/>
                  <a:cs typeface="Times New Roman" panose="02020603050405020304" pitchFamily="18" charset="0"/>
                </a:rPr>
                <a:t>设有向量</a:t>
              </a:r>
              <a:endParaRPr kumimoji="0" lang="zh-CN" altLang="en-US" sz="2000" b="1" i="0" u="none" strike="noStrike" cap="none" normalizeH="0" baseline="0" dirty="0">
                <a:ln>
                  <a:noFill/>
                </a:ln>
                <a:effectLst/>
                <a:latin typeface="+mn-ea"/>
              </a:endParaRPr>
            </a:p>
          </p:txBody>
        </p:sp>
        <p:sp>
          <p:nvSpPr>
            <p:cNvPr id="45" name="Rectangle 46"/>
            <p:cNvSpPr>
              <a:spLocks noChangeArrowheads="1"/>
            </p:cNvSpPr>
            <p:nvPr/>
          </p:nvSpPr>
          <p:spPr bwMode="auto">
            <a:xfrm>
              <a:off x="5934533" y="2766706"/>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a:t>
              </a:r>
              <a:endParaRPr kumimoji="0" lang="zh-CN" sz="2000" b="1" i="0" u="none" strike="noStrike" cap="none" normalizeH="0" baseline="0" dirty="0">
                <a:ln>
                  <a:noFill/>
                </a:ln>
                <a:effectLst/>
                <a:latin typeface="+mn-ea"/>
              </a:endParaRPr>
            </a:p>
          </p:txBody>
        </p:sp>
        <p:sp>
          <p:nvSpPr>
            <p:cNvPr id="46" name="Rectangle 47"/>
            <p:cNvSpPr>
              <a:spLocks noChangeArrowheads="1"/>
            </p:cNvSpPr>
            <p:nvPr/>
          </p:nvSpPr>
          <p:spPr bwMode="auto">
            <a:xfrm>
              <a:off x="4589131" y="269519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a:t>
              </a:r>
              <a:endParaRPr kumimoji="0" lang="zh-CN" sz="2000" b="1" i="0" u="none" strike="noStrike" cap="none" normalizeH="0" baseline="0" dirty="0">
                <a:ln>
                  <a:noFill/>
                </a:ln>
                <a:effectLst/>
                <a:latin typeface="+mn-ea"/>
              </a:endParaRPr>
            </a:p>
          </p:txBody>
        </p:sp>
        <p:sp>
          <p:nvSpPr>
            <p:cNvPr id="49" name="Rectangle 50"/>
            <p:cNvSpPr>
              <a:spLocks noChangeArrowheads="1"/>
            </p:cNvSpPr>
            <p:nvPr/>
          </p:nvSpPr>
          <p:spPr bwMode="auto">
            <a:xfrm>
              <a:off x="3741427" y="2694112"/>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effectLst/>
                  <a:latin typeface="+mn-ea"/>
                  <a:cs typeface="Times New Roman" panose="02020603050405020304" pitchFamily="18" charset="0"/>
                </a:rPr>
                <a:t>，</a:t>
              </a:r>
              <a:endParaRPr kumimoji="0" lang="zh-CN" sz="2000" b="1" i="0" u="none" strike="noStrike" cap="none" normalizeH="0" baseline="0">
                <a:ln>
                  <a:noFill/>
                </a:ln>
                <a:effectLst/>
                <a:latin typeface="+mn-ea"/>
              </a:endParaRPr>
            </a:p>
          </p:txBody>
        </p:sp>
      </p:grpSp>
      <p:grpSp>
        <p:nvGrpSpPr>
          <p:cNvPr id="65" name="组合 64"/>
          <p:cNvGrpSpPr/>
          <p:nvPr/>
        </p:nvGrpSpPr>
        <p:grpSpPr>
          <a:xfrm>
            <a:off x="560163" y="2843494"/>
            <a:ext cx="10733479" cy="476780"/>
            <a:chOff x="560163" y="2843494"/>
            <a:chExt cx="10733479" cy="476780"/>
          </a:xfrm>
        </p:grpSpPr>
        <p:graphicFrame>
          <p:nvGraphicFramePr>
            <p:cNvPr id="13" name="对象 12"/>
            <p:cNvGraphicFramePr>
              <a:graphicFrameLocks noChangeAspect="1"/>
            </p:cNvGraphicFramePr>
            <p:nvPr/>
          </p:nvGraphicFramePr>
          <p:xfrm>
            <a:off x="3354489" y="2878177"/>
            <a:ext cx="680771" cy="373594"/>
          </p:xfrm>
          <a:graphic>
            <a:graphicData uri="http://schemas.openxmlformats.org/presentationml/2006/ole">
              <mc:AlternateContent xmlns:mc="http://schemas.openxmlformats.org/markup-compatibility/2006">
                <mc:Choice xmlns:v="urn:schemas-microsoft-com:vml" Requires="v">
                  <p:oleObj name="Equation" r:id="rId12" imgW="482391" imgH="253890" progId="Equation.DSMT4">
                    <p:embed/>
                  </p:oleObj>
                </mc:Choice>
                <mc:Fallback>
                  <p:oleObj name="Equation" r:id="rId12" imgW="482391" imgH="253890" progId="Equation.DSMT4">
                    <p:embed/>
                    <p:pic>
                      <p:nvPicPr>
                        <p:cNvPr id="13" name="对象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4489" y="2878177"/>
                          <a:ext cx="680771" cy="373594"/>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4068535" y="2900323"/>
            <a:ext cx="697375" cy="373594"/>
          </p:xfrm>
          <a:graphic>
            <a:graphicData uri="http://schemas.openxmlformats.org/presentationml/2006/ole">
              <mc:AlternateContent xmlns:mc="http://schemas.openxmlformats.org/markup-compatibility/2006">
                <mc:Choice xmlns:v="urn:schemas-microsoft-com:vml" Requires="v">
                  <p:oleObj name="Equation" r:id="rId14" imgW="520474" imgH="253890" progId="Equation.DSMT4">
                    <p:embed/>
                  </p:oleObj>
                </mc:Choice>
                <mc:Fallback>
                  <p:oleObj name="Equation" r:id="rId14" imgW="520474" imgH="253890" progId="Equation.DSMT4">
                    <p:embed/>
                    <p:pic>
                      <p:nvPicPr>
                        <p:cNvPr id="14" name="对象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68535" y="2900323"/>
                          <a:ext cx="697375" cy="373594"/>
                        </a:xfrm>
                        <a:prstGeom prst="rect">
                          <a:avLst/>
                        </a:prstGeom>
                        <a:noFill/>
                      </p:spPr>
                    </p:pic>
                  </p:oleObj>
                </mc:Fallback>
              </mc:AlternateContent>
            </a:graphicData>
          </a:graphic>
        </p:graphicFrame>
        <p:sp>
          <p:nvSpPr>
            <p:cNvPr id="48" name="Rectangle 49"/>
            <p:cNvSpPr>
              <a:spLocks noChangeArrowheads="1"/>
            </p:cNvSpPr>
            <p:nvPr/>
          </p:nvSpPr>
          <p:spPr bwMode="auto">
            <a:xfrm>
              <a:off x="560163" y="2843494"/>
              <a:ext cx="2901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dirty="0">
                  <a:ln>
                    <a:noFill/>
                  </a:ln>
                  <a:effectLst/>
                  <a:latin typeface="+mn-ea"/>
                  <a:cs typeface="Times New Roman" panose="02020603050405020304" pitchFamily="18" charset="0"/>
                </a:rPr>
                <a:t> </a:t>
              </a:r>
              <a:r>
                <a:rPr kumimoji="0" lang="en-US" altLang="zh-CN" sz="2000" b="1" i="0" u="none" strike="noStrike" cap="none" normalizeH="0" baseline="0" dirty="0">
                  <a:ln>
                    <a:noFill/>
                  </a:ln>
                  <a:effectLst/>
                  <a:latin typeface="+mn-ea"/>
                  <a:cs typeface="Times New Roman" panose="02020603050405020304" pitchFamily="18" charset="0"/>
                </a:rPr>
                <a:t>(</a:t>
              </a:r>
              <a:r>
                <a:rPr kumimoji="0" lang="zh-CN" altLang="en-US" sz="2000" b="1" i="0" u="none" strike="noStrike" cap="none" normalizeH="0" baseline="0" dirty="0">
                  <a:ln>
                    <a:noFill/>
                  </a:ln>
                  <a:effectLst/>
                  <a:latin typeface="+mn-ea"/>
                  <a:cs typeface="Times New Roman" panose="02020603050405020304" pitchFamily="18" charset="0"/>
                </a:rPr>
                <a:t>图</a:t>
              </a:r>
              <a:r>
                <a:rPr kumimoji="0" lang="en-US" altLang="zh-CN" sz="2000" b="1" i="0" u="none" strike="noStrike" cap="none" normalizeH="0" baseline="0" dirty="0">
                  <a:ln>
                    <a:noFill/>
                  </a:ln>
                  <a:effectLst/>
                  <a:latin typeface="+mn-ea"/>
                  <a:cs typeface="Times New Roman" panose="02020603050405020304" pitchFamily="18" charset="0"/>
                </a:rPr>
                <a:t>2.1.3) </a:t>
              </a:r>
              <a:r>
                <a:rPr kumimoji="0" lang="zh-CN" altLang="en-US" sz="2000" b="1" i="0" u="none" strike="noStrike" cap="none" normalizeH="0" baseline="0" dirty="0">
                  <a:ln>
                    <a:noFill/>
                  </a:ln>
                  <a:effectLst/>
                  <a:latin typeface="+mn-ea"/>
                  <a:cs typeface="Times New Roman" panose="02020603050405020304" pitchFamily="18" charset="0"/>
                </a:rPr>
                <a:t>称为两向量</a:t>
              </a:r>
              <a:endParaRPr kumimoji="0" lang="zh-CN" altLang="en-US" sz="2000" b="1" i="0" u="none" strike="noStrike" cap="none" normalizeH="0" baseline="0" dirty="0">
                <a:ln>
                  <a:noFill/>
                </a:ln>
                <a:effectLst/>
                <a:latin typeface="+mn-ea"/>
              </a:endParaRPr>
            </a:p>
          </p:txBody>
        </p:sp>
        <p:graphicFrame>
          <p:nvGraphicFramePr>
            <p:cNvPr id="15" name="对象 14"/>
            <p:cNvGraphicFramePr>
              <a:graphicFrameLocks noChangeAspect="1"/>
            </p:cNvGraphicFramePr>
            <p:nvPr/>
          </p:nvGraphicFramePr>
          <p:xfrm>
            <a:off x="6080828" y="2856282"/>
            <a:ext cx="375579" cy="375579"/>
          </p:xfrm>
          <a:graphic>
            <a:graphicData uri="http://schemas.openxmlformats.org/presentationml/2006/ole">
              <mc:AlternateContent xmlns:mc="http://schemas.openxmlformats.org/markup-compatibility/2006">
                <mc:Choice xmlns:v="urn:schemas-microsoft-com:vml" Requires="v">
                  <p:oleObj name="Equation" r:id="rId16" imgW="266584" imgH="228501" progId="Equation.DSMT4">
                    <p:embed/>
                  </p:oleObj>
                </mc:Choice>
                <mc:Fallback>
                  <p:oleObj name="Equation" r:id="rId16" imgW="266584" imgH="228501" progId="Equation.DSMT4">
                    <p:embed/>
                    <p:pic>
                      <p:nvPicPr>
                        <p:cNvPr id="15" name="对象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0828" y="2856282"/>
                          <a:ext cx="375579" cy="375579"/>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8116962" y="2911132"/>
            <a:ext cx="1328336" cy="340386"/>
          </p:xfrm>
          <a:graphic>
            <a:graphicData uri="http://schemas.openxmlformats.org/presentationml/2006/ole">
              <mc:AlternateContent xmlns:mc="http://schemas.openxmlformats.org/markup-compatibility/2006">
                <mc:Choice xmlns:v="urn:schemas-microsoft-com:vml" Requires="v">
                  <p:oleObj name="Equation" r:id="rId18" imgW="761669" imgH="228501" progId="Equation.DSMT4">
                    <p:embed/>
                  </p:oleObj>
                </mc:Choice>
                <mc:Fallback>
                  <p:oleObj name="Equation" r:id="rId18" imgW="761669" imgH="228501" progId="Equation.DSMT4">
                    <p:embed/>
                    <p:pic>
                      <p:nvPicPr>
                        <p:cNvPr id="18" name="对象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16962" y="2911132"/>
                          <a:ext cx="1328336" cy="340386"/>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7171266" y="2880904"/>
            <a:ext cx="362700" cy="362700"/>
          </p:xfrm>
          <a:graphic>
            <a:graphicData uri="http://schemas.openxmlformats.org/presentationml/2006/ole">
              <mc:AlternateContent xmlns:mc="http://schemas.openxmlformats.org/markup-compatibility/2006">
                <mc:Choice xmlns:v="urn:schemas-microsoft-com:vml" Requires="v">
                  <p:oleObj name="Equation" r:id="rId20" imgW="253890" imgH="228501" progId="Equation.DSMT4">
                    <p:embed/>
                  </p:oleObj>
                </mc:Choice>
                <mc:Fallback>
                  <p:oleObj name="Equation" r:id="rId20" imgW="253890" imgH="228501" progId="Equation.DSMT4">
                    <p:embed/>
                    <p:pic>
                      <p:nvPicPr>
                        <p:cNvPr id="19" name="对象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71266" y="2880904"/>
                          <a:ext cx="362700" cy="362700"/>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6674896" y="2868155"/>
            <a:ext cx="366310" cy="366310"/>
          </p:xfrm>
          <a:graphic>
            <a:graphicData uri="http://schemas.openxmlformats.org/presentationml/2006/ole">
              <mc:AlternateContent xmlns:mc="http://schemas.openxmlformats.org/markup-compatibility/2006">
                <mc:Choice xmlns:v="urn:schemas-microsoft-com:vml" Requires="v">
                  <p:oleObj name="Equation" r:id="rId22" imgW="241300" imgH="228600" progId="Equation.DSMT4">
                    <p:embed/>
                  </p:oleObj>
                </mc:Choice>
                <mc:Fallback>
                  <p:oleObj name="Equation" r:id="rId22" imgW="241300" imgH="228600" progId="Equation.DSMT4">
                    <p:embed/>
                    <p:pic>
                      <p:nvPicPr>
                        <p:cNvPr id="22" name="对象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4896" y="2868155"/>
                          <a:ext cx="366310" cy="366310"/>
                        </a:xfrm>
                        <a:prstGeom prst="rect">
                          <a:avLst/>
                        </a:prstGeom>
                        <a:noFill/>
                      </p:spPr>
                    </p:pic>
                  </p:oleObj>
                </mc:Fallback>
              </mc:AlternateContent>
            </a:graphicData>
          </a:graphic>
        </p:graphicFrame>
        <p:sp>
          <p:nvSpPr>
            <p:cNvPr id="44" name="Rectangle 45"/>
            <p:cNvSpPr>
              <a:spLocks noChangeArrowheads="1"/>
            </p:cNvSpPr>
            <p:nvPr/>
          </p:nvSpPr>
          <p:spPr bwMode="auto">
            <a:xfrm>
              <a:off x="3928499" y="2881509"/>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a:t>
              </a:r>
              <a:endParaRPr kumimoji="0" lang="zh-CN" sz="2000" b="1" i="0" u="none" strike="noStrike" cap="none" normalizeH="0" baseline="0" dirty="0">
                <a:ln>
                  <a:noFill/>
                </a:ln>
                <a:effectLst/>
                <a:latin typeface="+mn-ea"/>
              </a:endParaRPr>
            </a:p>
          </p:txBody>
        </p:sp>
        <p:sp>
          <p:nvSpPr>
            <p:cNvPr id="50" name="Rectangle 51"/>
            <p:cNvSpPr>
              <a:spLocks noChangeArrowheads="1"/>
            </p:cNvSpPr>
            <p:nvPr/>
          </p:nvSpPr>
          <p:spPr bwMode="auto">
            <a:xfrm>
              <a:off x="4676162" y="2871128"/>
              <a:ext cx="16049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之</a:t>
              </a:r>
              <a:r>
                <a:rPr kumimoji="0" lang="zh-CN" sz="2000" b="1" i="0" u="none" strike="noStrike" cap="none" normalizeH="0" baseline="0" dirty="0">
                  <a:ln>
                    <a:noFill/>
                  </a:ln>
                  <a:effectLst/>
                  <a:latin typeface="+mn-ea"/>
                  <a:cs typeface="Times New Roman" panose="02020603050405020304" pitchFamily="18" charset="0"/>
                </a:rPr>
                <a:t>和</a:t>
              </a:r>
              <a:r>
                <a:rPr kumimoji="0" lang="zh-CN" altLang="en-US" sz="2000" b="1" i="0" u="none" strike="noStrike" cap="none" normalizeH="0" baseline="0" dirty="0">
                  <a:ln>
                    <a:noFill/>
                  </a:ln>
                  <a:effectLst/>
                  <a:latin typeface="+mn-ea"/>
                  <a:cs typeface="Times New Roman" panose="02020603050405020304" pitchFamily="18" charset="0"/>
                </a:rPr>
                <a:t>，</a:t>
              </a:r>
              <a:r>
                <a:rPr kumimoji="0" lang="zh-CN" sz="2000" b="1" i="0" u="none" strike="noStrike" cap="none" normalizeH="0" baseline="0" dirty="0">
                  <a:ln>
                    <a:noFill/>
                  </a:ln>
                  <a:effectLst/>
                  <a:latin typeface="+mn-ea"/>
                  <a:cs typeface="Times New Roman" panose="02020603050405020304" pitchFamily="18" charset="0"/>
                </a:rPr>
                <a:t>记作 </a:t>
              </a:r>
              <a:endParaRPr kumimoji="0" lang="zh-CN" sz="2000" b="1" i="0" u="none" strike="noStrike" cap="none" normalizeH="0" baseline="0" dirty="0">
                <a:ln>
                  <a:noFill/>
                </a:ln>
                <a:effectLst/>
                <a:latin typeface="+mn-ea"/>
              </a:endParaRPr>
            </a:p>
          </p:txBody>
        </p:sp>
        <p:sp>
          <p:nvSpPr>
            <p:cNvPr id="51" name="Rectangle 52"/>
            <p:cNvSpPr>
              <a:spLocks noChangeArrowheads="1"/>
            </p:cNvSpPr>
            <p:nvPr/>
          </p:nvSpPr>
          <p:spPr bwMode="auto">
            <a:xfrm>
              <a:off x="6411917" y="2873807"/>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Times New Roman" panose="02020603050405020304" pitchFamily="18" charset="0"/>
                </a:rPr>
                <a:t>=</a:t>
              </a:r>
              <a:endParaRPr kumimoji="0" lang="en-US" altLang="zh-CN" sz="2000" b="1" i="0" u="none" strike="noStrike" cap="none" normalizeH="0" baseline="0" dirty="0">
                <a:ln>
                  <a:noFill/>
                </a:ln>
                <a:effectLst/>
                <a:latin typeface="+mn-ea"/>
              </a:endParaRPr>
            </a:p>
          </p:txBody>
        </p:sp>
        <p:sp>
          <p:nvSpPr>
            <p:cNvPr id="52" name="Rectangle 53"/>
            <p:cNvSpPr>
              <a:spLocks noChangeArrowheads="1"/>
            </p:cNvSpPr>
            <p:nvPr/>
          </p:nvSpPr>
          <p:spPr bwMode="auto">
            <a:xfrm>
              <a:off x="6954533" y="2866559"/>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Times New Roman" panose="02020603050405020304" pitchFamily="18" charset="0"/>
                </a:rPr>
                <a:t>+</a:t>
              </a:r>
              <a:endParaRPr kumimoji="0" lang="en-US" altLang="zh-CN" sz="2000" b="1" i="0" u="none" strike="noStrike" cap="none" normalizeH="0" baseline="0" dirty="0">
                <a:ln>
                  <a:noFill/>
                </a:ln>
                <a:effectLst/>
                <a:latin typeface="+mn-ea"/>
              </a:endParaRPr>
            </a:p>
          </p:txBody>
        </p:sp>
        <p:sp>
          <p:nvSpPr>
            <p:cNvPr id="53" name="Rectangle 54"/>
            <p:cNvSpPr>
              <a:spLocks noChangeArrowheads="1"/>
            </p:cNvSpPr>
            <p:nvPr/>
          </p:nvSpPr>
          <p:spPr bwMode="auto">
            <a:xfrm>
              <a:off x="7332965" y="2866559"/>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Times New Roman" panose="02020603050405020304" pitchFamily="18" charset="0"/>
                </a:rPr>
                <a:t> </a:t>
              </a:r>
              <a:r>
                <a:rPr kumimoji="0" lang="zh-CN" altLang="en-US" sz="2000" b="1" i="0" u="none" strike="noStrike" cap="none" normalizeH="0" baseline="0" dirty="0">
                  <a:ln>
                    <a:noFill/>
                  </a:ln>
                  <a:effectLst/>
                  <a:latin typeface="+mn-ea"/>
                  <a:cs typeface="Times New Roman" panose="02020603050405020304" pitchFamily="18" charset="0"/>
                </a:rPr>
                <a:t>或者</a:t>
              </a:r>
              <a:endParaRPr kumimoji="0" lang="zh-CN" altLang="en-US" sz="2000" b="1" i="0" u="none" strike="noStrike" cap="none" normalizeH="0" baseline="0" dirty="0">
                <a:ln>
                  <a:noFill/>
                </a:ln>
                <a:effectLst/>
                <a:latin typeface="+mn-ea"/>
              </a:endParaRPr>
            </a:p>
          </p:txBody>
        </p:sp>
        <p:sp>
          <p:nvSpPr>
            <p:cNvPr id="54" name="Rectangle 55"/>
            <p:cNvSpPr>
              <a:spLocks noChangeArrowheads="1"/>
            </p:cNvSpPr>
            <p:nvPr/>
          </p:nvSpPr>
          <p:spPr bwMode="auto">
            <a:xfrm>
              <a:off x="9302391" y="2920164"/>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，这一运算方法</a:t>
              </a:r>
              <a:endParaRPr kumimoji="0" lang="zh-CN" altLang="en-US" sz="2000" b="1" i="0" u="none" strike="noStrike" cap="none" normalizeH="0" baseline="0" dirty="0">
                <a:ln>
                  <a:noFill/>
                </a:ln>
                <a:effectLst/>
                <a:latin typeface="+mn-ea"/>
                <a:cs typeface="Times New Roman" panose="02020603050405020304" pitchFamily="18" charset="0"/>
              </a:endParaRPr>
            </a:p>
          </p:txBody>
        </p:sp>
      </p:grpSp>
      <p:grpSp>
        <p:nvGrpSpPr>
          <p:cNvPr id="64" name="组合 63"/>
          <p:cNvGrpSpPr/>
          <p:nvPr/>
        </p:nvGrpSpPr>
        <p:grpSpPr>
          <a:xfrm>
            <a:off x="1173212" y="3665232"/>
            <a:ext cx="10860221" cy="506083"/>
            <a:chOff x="1173212" y="3665232"/>
            <a:chExt cx="10860221" cy="506083"/>
          </a:xfrm>
        </p:grpSpPr>
        <p:graphicFrame>
          <p:nvGraphicFramePr>
            <p:cNvPr id="20" name="对象 19"/>
            <p:cNvGraphicFramePr>
              <a:graphicFrameLocks noChangeAspect="1"/>
            </p:cNvGraphicFramePr>
            <p:nvPr/>
          </p:nvGraphicFramePr>
          <p:xfrm>
            <a:off x="6222529" y="3716422"/>
            <a:ext cx="424300" cy="424300"/>
          </p:xfrm>
          <a:graphic>
            <a:graphicData uri="http://schemas.openxmlformats.org/presentationml/2006/ole">
              <mc:AlternateContent xmlns:mc="http://schemas.openxmlformats.org/markup-compatibility/2006">
                <mc:Choice xmlns:v="urn:schemas-microsoft-com:vml" Requires="v">
                  <p:oleObj name="Equation" r:id="rId23" imgW="266584" imgH="228501" progId="Equation.DSMT4">
                    <p:embed/>
                  </p:oleObj>
                </mc:Choice>
                <mc:Fallback>
                  <p:oleObj name="Equation" r:id="rId23" imgW="266584" imgH="228501" progId="Equation.DSMT4">
                    <p:embed/>
                    <p:pic>
                      <p:nvPicPr>
                        <p:cNvPr id="20" name="对象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22529" y="3716422"/>
                          <a:ext cx="424300" cy="424300"/>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5150904" y="3771205"/>
            <a:ext cx="340386" cy="340386"/>
          </p:xfrm>
          <a:graphic>
            <a:graphicData uri="http://schemas.openxmlformats.org/presentationml/2006/ole">
              <mc:AlternateContent xmlns:mc="http://schemas.openxmlformats.org/markup-compatibility/2006">
                <mc:Choice xmlns:v="urn:schemas-microsoft-com:vml" Requires="v">
                  <p:oleObj name="Equation" r:id="rId25" imgW="266584" imgH="228501" progId="Equation.DSMT4">
                    <p:embed/>
                  </p:oleObj>
                </mc:Choice>
                <mc:Fallback>
                  <p:oleObj name="Equation" r:id="rId25" imgW="266584" imgH="228501" progId="Equation.DSMT4">
                    <p:embed/>
                    <p:pic>
                      <p:nvPicPr>
                        <p:cNvPr id="21" name="对象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50904" y="3771205"/>
                          <a:ext cx="340386" cy="340386"/>
                        </a:xfrm>
                        <a:prstGeom prst="rect">
                          <a:avLst/>
                        </a:prstGeom>
                        <a:noFill/>
                      </p:spPr>
                    </p:pic>
                  </p:oleObj>
                </mc:Fallback>
              </mc:AlternateContent>
            </a:graphicData>
          </a:graphic>
        </p:graphicFrame>
        <p:graphicFrame>
          <p:nvGraphicFramePr>
            <p:cNvPr id="23" name="对象 22"/>
            <p:cNvGraphicFramePr>
              <a:graphicFrameLocks noChangeAspect="1"/>
            </p:cNvGraphicFramePr>
            <p:nvPr/>
          </p:nvGraphicFramePr>
          <p:xfrm>
            <a:off x="3739656" y="3720091"/>
            <a:ext cx="364896" cy="364896"/>
          </p:xfrm>
          <a:graphic>
            <a:graphicData uri="http://schemas.openxmlformats.org/presentationml/2006/ole">
              <mc:AlternateContent xmlns:mc="http://schemas.openxmlformats.org/markup-compatibility/2006">
                <mc:Choice xmlns:v="urn:schemas-microsoft-com:vml" Requires="v">
                  <p:oleObj name="Equation" r:id="rId26" imgW="266584" imgH="228501" progId="Equation.DSMT4">
                    <p:embed/>
                  </p:oleObj>
                </mc:Choice>
                <mc:Fallback>
                  <p:oleObj name="Equation" r:id="rId26" imgW="266584" imgH="228501" progId="Equation.DSMT4">
                    <p:embed/>
                    <p:pic>
                      <p:nvPicPr>
                        <p:cNvPr id="23" name="对象 2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739656" y="3720091"/>
                          <a:ext cx="364896" cy="364896"/>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5694588" y="3752814"/>
            <a:ext cx="512565" cy="389550"/>
          </p:xfrm>
          <a:graphic>
            <a:graphicData uri="http://schemas.openxmlformats.org/presentationml/2006/ole">
              <mc:AlternateContent xmlns:mc="http://schemas.openxmlformats.org/markup-compatibility/2006">
                <mc:Choice xmlns:v="urn:schemas-microsoft-com:vml" Requires="v">
                  <p:oleObj name="Equation" r:id="rId28" imgW="228501" imgH="215806" progId="Equation.DSMT4">
                    <p:embed/>
                  </p:oleObj>
                </mc:Choice>
                <mc:Fallback>
                  <p:oleObj name="Equation" r:id="rId28" imgW="228501" imgH="215806" progId="Equation.DSMT4">
                    <p:embed/>
                    <p:pic>
                      <p:nvPicPr>
                        <p:cNvPr id="10" name="对象 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94588" y="3752814"/>
                          <a:ext cx="512565" cy="389550"/>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3146767" y="3673399"/>
            <a:ext cx="496828" cy="377590"/>
          </p:xfrm>
          <a:graphic>
            <a:graphicData uri="http://schemas.openxmlformats.org/presentationml/2006/ole">
              <mc:AlternateContent xmlns:mc="http://schemas.openxmlformats.org/markup-compatibility/2006">
                <mc:Choice xmlns:v="urn:schemas-microsoft-com:vml" Requires="v">
                  <p:oleObj name="Equation" r:id="rId30" imgW="228501" imgH="215806" progId="Equation.DSMT4">
                    <p:embed/>
                  </p:oleObj>
                </mc:Choice>
                <mc:Fallback>
                  <p:oleObj name="Equation" r:id="rId30" imgW="228501" imgH="215806" progId="Equation.DSMT4">
                    <p:embed/>
                    <p:pic>
                      <p:nvPicPr>
                        <p:cNvPr id="11" name="对象 1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46767" y="3673399"/>
                          <a:ext cx="496828" cy="377590"/>
                        </a:xfrm>
                        <a:prstGeom prst="rect">
                          <a:avLst/>
                        </a:prstGeom>
                        <a:noFill/>
                      </p:spPr>
                    </p:pic>
                  </p:oleObj>
                </mc:Fallback>
              </mc:AlternateContent>
            </a:graphicData>
          </a:graphic>
        </p:graphicFrame>
        <p:sp>
          <p:nvSpPr>
            <p:cNvPr id="55" name="Rectangle 56"/>
            <p:cNvSpPr>
              <a:spLocks noChangeArrowheads="1"/>
            </p:cNvSpPr>
            <p:nvPr/>
          </p:nvSpPr>
          <p:spPr bwMode="auto">
            <a:xfrm>
              <a:off x="3483155" y="3710467"/>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Times New Roman" panose="02020603050405020304" pitchFamily="18" charset="0"/>
                </a:rPr>
                <a:t>=</a:t>
              </a:r>
              <a:endParaRPr kumimoji="0" lang="en-US" altLang="zh-CN" sz="2000" b="1" i="0" u="none" strike="noStrike" cap="none" normalizeH="0" baseline="0" dirty="0">
                <a:ln>
                  <a:noFill/>
                </a:ln>
                <a:effectLst/>
                <a:latin typeface="+mn-ea"/>
              </a:endParaRPr>
            </a:p>
          </p:txBody>
        </p:sp>
        <p:sp>
          <p:nvSpPr>
            <p:cNvPr id="56" name="Rectangle 57"/>
            <p:cNvSpPr>
              <a:spLocks noChangeArrowheads="1"/>
            </p:cNvSpPr>
            <p:nvPr/>
          </p:nvSpPr>
          <p:spPr bwMode="auto">
            <a:xfrm>
              <a:off x="4280702" y="372009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，所以  </a:t>
              </a:r>
              <a:endParaRPr kumimoji="0" lang="zh-CN" altLang="en-US" sz="2000" b="1" i="0" u="none" strike="noStrike" cap="none" normalizeH="0" baseline="0" dirty="0">
                <a:ln>
                  <a:noFill/>
                </a:ln>
                <a:effectLst/>
                <a:latin typeface="+mn-ea"/>
              </a:endParaRPr>
            </a:p>
          </p:txBody>
        </p:sp>
        <p:sp>
          <p:nvSpPr>
            <p:cNvPr id="57" name="Rectangle 58"/>
            <p:cNvSpPr>
              <a:spLocks noChangeArrowheads="1"/>
            </p:cNvSpPr>
            <p:nvPr/>
          </p:nvSpPr>
          <p:spPr bwMode="auto">
            <a:xfrm>
              <a:off x="5467062" y="3771205"/>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Times New Roman" panose="02020603050405020304" pitchFamily="18" charset="0"/>
                </a:rPr>
                <a:t>=</a:t>
              </a:r>
              <a:endParaRPr kumimoji="0" lang="en-US" altLang="zh-CN" sz="2000" b="1" i="0" u="none" strike="noStrike" cap="none" normalizeH="0" baseline="0" dirty="0">
                <a:ln>
                  <a:noFill/>
                </a:ln>
                <a:effectLst/>
                <a:latin typeface="+mn-ea"/>
              </a:endParaRPr>
            </a:p>
          </p:txBody>
        </p:sp>
        <p:sp>
          <p:nvSpPr>
            <p:cNvPr id="58" name="Rectangle 59"/>
            <p:cNvSpPr>
              <a:spLocks noChangeArrowheads="1"/>
            </p:cNvSpPr>
            <p:nvPr/>
          </p:nvSpPr>
          <p:spPr bwMode="auto">
            <a:xfrm>
              <a:off x="6009694" y="3771205"/>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Times New Roman" panose="02020603050405020304" pitchFamily="18" charset="0"/>
                </a:rPr>
                <a:t>+</a:t>
              </a:r>
              <a:endParaRPr kumimoji="0" lang="en-US" altLang="zh-CN" sz="2000" b="1" i="0" u="none" strike="noStrike" cap="none" normalizeH="0" baseline="0" dirty="0">
                <a:ln>
                  <a:noFill/>
                </a:ln>
                <a:effectLst/>
                <a:latin typeface="+mn-ea"/>
              </a:endParaRPr>
            </a:p>
          </p:txBody>
        </p:sp>
        <p:sp>
          <p:nvSpPr>
            <p:cNvPr id="59" name="Rectangle 60"/>
            <p:cNvSpPr>
              <a:spLocks noChangeArrowheads="1"/>
            </p:cNvSpPr>
            <p:nvPr/>
          </p:nvSpPr>
          <p:spPr bwMode="auto">
            <a:xfrm>
              <a:off x="6571349" y="3730036"/>
              <a:ext cx="5462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Times New Roman" panose="02020603050405020304" pitchFamily="18" charset="0"/>
                </a:rPr>
                <a:t>,</a:t>
              </a:r>
              <a:r>
                <a:rPr kumimoji="0" lang="zh-CN" altLang="en-US" sz="2000" b="1" i="0" u="none" strike="noStrike" cap="none" normalizeH="0" baseline="0" dirty="0">
                  <a:ln>
                    <a:noFill/>
                  </a:ln>
                  <a:effectLst/>
                  <a:latin typeface="+mn-ea"/>
                  <a:cs typeface="Times New Roman" panose="02020603050405020304" pitchFamily="18" charset="0"/>
                </a:rPr>
                <a:t>这一运算方法称为两个向量和的三角形法则。</a:t>
              </a:r>
              <a:r>
                <a:rPr kumimoji="0" lang="zh-CN" altLang="en-US" sz="2000" b="1" i="0" u="none" strike="noStrike" cap="none" normalizeH="0" baseline="0" dirty="0">
                  <a:ln>
                    <a:noFill/>
                  </a:ln>
                  <a:effectLst/>
                  <a:latin typeface="+mn-ea"/>
                </a:rPr>
                <a:t> </a:t>
              </a:r>
            </a:p>
          </p:txBody>
        </p:sp>
        <p:sp>
          <p:nvSpPr>
            <p:cNvPr id="60" name="矩形 59"/>
            <p:cNvSpPr/>
            <p:nvPr/>
          </p:nvSpPr>
          <p:spPr>
            <a:xfrm>
              <a:off x="1173212" y="3665232"/>
              <a:ext cx="2254143"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从图</a:t>
              </a:r>
              <a:r>
                <a:rPr lang="en-US" altLang="zh-CN" sz="2000" b="1" dirty="0">
                  <a:latin typeface="+mn-ea"/>
                  <a:cs typeface="Times New Roman" panose="02020603050405020304" pitchFamily="18" charset="0"/>
                </a:rPr>
                <a:t>2.1.3 </a:t>
              </a:r>
              <a:r>
                <a:rPr lang="zh-CN" altLang="en-US" sz="2000" b="1" dirty="0">
                  <a:latin typeface="+mn-ea"/>
                  <a:cs typeface="Times New Roman" panose="02020603050405020304" pitchFamily="18" charset="0"/>
                </a:rPr>
                <a:t>可知，</a:t>
              </a:r>
              <a:endParaRPr lang="zh-CN" altLang="en-US" sz="2000" b="1" dirty="0">
                <a:latin typeface="+mn-ea"/>
              </a:endParaRPr>
            </a:p>
          </p:txBody>
        </p:sp>
      </p:grpSp>
      <p:sp>
        <p:nvSpPr>
          <p:cNvPr id="61" name="矩形 60"/>
          <p:cNvSpPr/>
          <p:nvPr/>
        </p:nvSpPr>
        <p:spPr>
          <a:xfrm>
            <a:off x="737307" y="3296034"/>
            <a:ext cx="2509020" cy="369332"/>
          </a:xfrm>
          <a:prstGeom prst="rect">
            <a:avLst/>
          </a:prstGeom>
        </p:spPr>
        <p:txBody>
          <a:bodyPr wrap="none">
            <a:spAutoFit/>
          </a:bodyPr>
          <a:lstStyle/>
          <a:p>
            <a:pPr lvl="0" eaLnBrk="0" fontAlgn="base" hangingPunct="0">
              <a:spcBef>
                <a:spcPct val="0"/>
              </a:spcBef>
              <a:spcAft>
                <a:spcPct val="0"/>
              </a:spcAft>
            </a:pPr>
            <a:r>
              <a:rPr lang="zh-CN" altLang="zh-CN" b="1" dirty="0">
                <a:latin typeface="+mn-ea"/>
                <a:cs typeface="Times New Roman" panose="02020603050405020304" pitchFamily="18" charset="0"/>
              </a:rPr>
              <a:t>称为平行四边形法则。</a:t>
            </a:r>
            <a:endParaRPr lang="zh-CN" altLang="en-US" b="1" dirty="0">
              <a:latin typeface="+mn-ea"/>
              <a:cs typeface="Times New Roman" panose="02020603050405020304" pitchFamily="18" charset="0"/>
            </a:endParaRPr>
          </a:p>
        </p:txBody>
      </p:sp>
      <p:grpSp>
        <p:nvGrpSpPr>
          <p:cNvPr id="66" name="Group 5"/>
          <p:cNvGrpSpPr>
            <a:grpSpLocks/>
          </p:cNvGrpSpPr>
          <p:nvPr/>
        </p:nvGrpSpPr>
        <p:grpSpPr bwMode="auto">
          <a:xfrm>
            <a:off x="7388465" y="5063299"/>
            <a:ext cx="1600200" cy="406400"/>
            <a:chOff x="3696" y="1138"/>
            <a:chExt cx="1008" cy="256"/>
          </a:xfrm>
        </p:grpSpPr>
        <p:sp>
          <p:nvSpPr>
            <p:cNvPr id="67" name="Line 6"/>
            <p:cNvSpPr>
              <a:spLocks noChangeShapeType="1"/>
            </p:cNvSpPr>
            <p:nvPr/>
          </p:nvSpPr>
          <p:spPr bwMode="auto">
            <a:xfrm>
              <a:off x="3696" y="1152"/>
              <a:ext cx="1008" cy="0"/>
            </a:xfrm>
            <a:prstGeom prst="line">
              <a:avLst/>
            </a:prstGeom>
            <a:noFill/>
            <a:ln w="28575">
              <a:solidFill>
                <a:srgbClr val="FF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 name="Object 7"/>
            <p:cNvGraphicFramePr>
              <a:graphicFrameLocks noChangeAspect="1"/>
            </p:cNvGraphicFramePr>
            <p:nvPr/>
          </p:nvGraphicFramePr>
          <p:xfrm>
            <a:off x="4128" y="1138"/>
            <a:ext cx="199" cy="256"/>
          </p:xfrm>
          <a:graphic>
            <a:graphicData uri="http://schemas.openxmlformats.org/presentationml/2006/ole">
              <mc:AlternateContent xmlns:mc="http://schemas.openxmlformats.org/markup-compatibility/2006">
                <mc:Choice xmlns:v="urn:schemas-microsoft-com:vml" Requires="v">
                  <p:oleObj name="Equation" r:id="rId32" imgW="177480" imgH="228600" progId="Equation.DSMT4">
                    <p:embed/>
                  </p:oleObj>
                </mc:Choice>
                <mc:Fallback>
                  <p:oleObj name="Equation" r:id="rId32" imgW="177480" imgH="228600" progId="Equation.DSMT4">
                    <p:embed/>
                    <p:pic>
                      <p:nvPicPr>
                        <p:cNvPr id="68" name="Object 7"/>
                        <p:cNvPicPr>
                          <a:picLocks noChangeAspect="1" noChangeArrowheads="1"/>
                        </p:cNvPicPr>
                        <p:nvPr/>
                      </p:nvPicPr>
                      <p:blipFill>
                        <a:blip r:embed="rId33"/>
                        <a:srcRect/>
                        <a:stretch>
                          <a:fillRect/>
                        </a:stretch>
                      </p:blipFill>
                      <p:spPr bwMode="auto">
                        <a:xfrm>
                          <a:off x="4128" y="1138"/>
                          <a:ext cx="199" cy="256"/>
                        </a:xfrm>
                        <a:prstGeom prst="rect">
                          <a:avLst/>
                        </a:prstGeom>
                        <a:noFill/>
                        <a:ln>
                          <a:noFill/>
                        </a:ln>
                        <a:effectLst/>
                      </p:spPr>
                    </p:pic>
                  </p:oleObj>
                </mc:Fallback>
              </mc:AlternateContent>
            </a:graphicData>
          </a:graphic>
        </p:graphicFrame>
      </p:grpSp>
      <p:grpSp>
        <p:nvGrpSpPr>
          <p:cNvPr id="69" name="Group 8"/>
          <p:cNvGrpSpPr>
            <a:grpSpLocks/>
          </p:cNvGrpSpPr>
          <p:nvPr/>
        </p:nvGrpSpPr>
        <p:grpSpPr bwMode="auto">
          <a:xfrm>
            <a:off x="7266227" y="4390203"/>
            <a:ext cx="954088" cy="471488"/>
            <a:chOff x="3619" y="734"/>
            <a:chExt cx="601" cy="297"/>
          </a:xfrm>
        </p:grpSpPr>
        <p:sp>
          <p:nvSpPr>
            <p:cNvPr id="70" name="Line 9"/>
            <p:cNvSpPr>
              <a:spLocks noChangeShapeType="1"/>
            </p:cNvSpPr>
            <p:nvPr/>
          </p:nvSpPr>
          <p:spPr bwMode="auto">
            <a:xfrm rot="19899259" flipV="1">
              <a:off x="3619" y="853"/>
              <a:ext cx="601" cy="17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 name="Object 10"/>
            <p:cNvGraphicFramePr>
              <a:graphicFrameLocks noChangeAspect="1"/>
            </p:cNvGraphicFramePr>
            <p:nvPr/>
          </p:nvGraphicFramePr>
          <p:xfrm>
            <a:off x="3696" y="734"/>
            <a:ext cx="210" cy="254"/>
          </p:xfrm>
          <a:graphic>
            <a:graphicData uri="http://schemas.openxmlformats.org/presentationml/2006/ole">
              <mc:AlternateContent xmlns:mc="http://schemas.openxmlformats.org/markup-compatibility/2006">
                <mc:Choice xmlns:v="urn:schemas-microsoft-com:vml" Requires="v">
                  <p:oleObj name="Equation" r:id="rId34" imgW="190440" imgH="228600" progId="Equation.DSMT4">
                    <p:embed/>
                  </p:oleObj>
                </mc:Choice>
                <mc:Fallback>
                  <p:oleObj name="Equation" r:id="rId34" imgW="190440" imgH="228600" progId="Equation.DSMT4">
                    <p:embed/>
                    <p:pic>
                      <p:nvPicPr>
                        <p:cNvPr id="71" name="Object 10"/>
                        <p:cNvPicPr>
                          <a:picLocks noChangeAspect="1" noChangeArrowheads="1"/>
                        </p:cNvPicPr>
                        <p:nvPr/>
                      </p:nvPicPr>
                      <p:blipFill>
                        <a:blip r:embed="rId35"/>
                        <a:srcRect/>
                        <a:stretch>
                          <a:fillRect/>
                        </a:stretch>
                      </p:blipFill>
                      <p:spPr bwMode="auto">
                        <a:xfrm>
                          <a:off x="3696" y="734"/>
                          <a:ext cx="210" cy="254"/>
                        </a:xfrm>
                        <a:prstGeom prst="rect">
                          <a:avLst/>
                        </a:prstGeom>
                        <a:noFill/>
                        <a:ln>
                          <a:noFill/>
                        </a:ln>
                        <a:effectLst/>
                      </p:spPr>
                    </p:pic>
                  </p:oleObj>
                </mc:Fallback>
              </mc:AlternateContent>
            </a:graphicData>
          </a:graphic>
        </p:graphicFrame>
      </p:grpSp>
      <p:grpSp>
        <p:nvGrpSpPr>
          <p:cNvPr id="72" name="Group 11"/>
          <p:cNvGrpSpPr>
            <a:grpSpLocks/>
          </p:cNvGrpSpPr>
          <p:nvPr/>
        </p:nvGrpSpPr>
        <p:grpSpPr bwMode="auto">
          <a:xfrm>
            <a:off x="8074265" y="4399727"/>
            <a:ext cx="1600200" cy="685800"/>
            <a:chOff x="4128" y="720"/>
            <a:chExt cx="1008" cy="432"/>
          </a:xfrm>
        </p:grpSpPr>
        <p:sp>
          <p:nvSpPr>
            <p:cNvPr id="73" name="Line 12"/>
            <p:cNvSpPr>
              <a:spLocks noChangeShapeType="1"/>
            </p:cNvSpPr>
            <p:nvPr/>
          </p:nvSpPr>
          <p:spPr bwMode="auto">
            <a:xfrm>
              <a:off x="4128" y="728"/>
              <a:ext cx="1008" cy="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13"/>
            <p:cNvSpPr>
              <a:spLocks noChangeShapeType="1"/>
            </p:cNvSpPr>
            <p:nvPr/>
          </p:nvSpPr>
          <p:spPr bwMode="auto">
            <a:xfrm flipV="1">
              <a:off x="4704" y="720"/>
              <a:ext cx="432" cy="43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 name="Line 14"/>
          <p:cNvSpPr>
            <a:spLocks noChangeShapeType="1"/>
          </p:cNvSpPr>
          <p:nvPr/>
        </p:nvSpPr>
        <p:spPr bwMode="auto">
          <a:xfrm flipV="1">
            <a:off x="7388465" y="4399727"/>
            <a:ext cx="22860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6" name="Object 15"/>
          <p:cNvGraphicFramePr>
            <a:graphicFrameLocks noChangeAspect="1"/>
          </p:cNvGraphicFramePr>
          <p:nvPr/>
        </p:nvGraphicFramePr>
        <p:xfrm>
          <a:off x="8078703" y="4392481"/>
          <a:ext cx="353819" cy="421635"/>
        </p:xfrm>
        <a:graphic>
          <a:graphicData uri="http://schemas.openxmlformats.org/presentationml/2006/ole">
            <mc:AlternateContent xmlns:mc="http://schemas.openxmlformats.org/markup-compatibility/2006">
              <mc:Choice xmlns:v="urn:schemas-microsoft-com:vml" Requires="v">
                <p:oleObj name="Equation" r:id="rId36" imgW="190440" imgH="228600" progId="Equation.DSMT4">
                  <p:embed/>
                </p:oleObj>
              </mc:Choice>
              <mc:Fallback>
                <p:oleObj name="Equation" r:id="rId36" imgW="190440" imgH="228600" progId="Equation.DSMT4">
                  <p:embed/>
                  <p:pic>
                    <p:nvPicPr>
                      <p:cNvPr id="76" name="Object 15"/>
                      <p:cNvPicPr>
                        <a:picLocks noChangeAspect="1" noChangeArrowheads="1"/>
                      </p:cNvPicPr>
                      <p:nvPr/>
                    </p:nvPicPr>
                    <p:blipFill>
                      <a:blip r:embed="rId37"/>
                      <a:srcRect/>
                      <a:stretch>
                        <a:fillRect/>
                      </a:stretch>
                    </p:blipFill>
                    <p:spPr bwMode="auto">
                      <a:xfrm>
                        <a:off x="8078703" y="4392481"/>
                        <a:ext cx="353819" cy="421635"/>
                      </a:xfrm>
                      <a:prstGeom prst="rect">
                        <a:avLst/>
                      </a:prstGeom>
                      <a:noFill/>
                      <a:ln>
                        <a:noFill/>
                      </a:ln>
                      <a:effectLst/>
                    </p:spPr>
                  </p:pic>
                </p:oleObj>
              </mc:Fallback>
            </mc:AlternateContent>
          </a:graphicData>
        </a:graphic>
      </p:graphicFrame>
      <p:sp>
        <p:nvSpPr>
          <p:cNvPr id="77" name="Line 14"/>
          <p:cNvSpPr>
            <a:spLocks noChangeShapeType="1"/>
          </p:cNvSpPr>
          <p:nvPr/>
        </p:nvSpPr>
        <p:spPr bwMode="auto">
          <a:xfrm>
            <a:off x="9769642" y="5023903"/>
            <a:ext cx="1001713" cy="0"/>
          </a:xfrm>
          <a:prstGeom prst="line">
            <a:avLst/>
          </a:prstGeom>
          <a:noFill/>
          <a:ln w="28575" cmpd="sng">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15"/>
          <p:cNvSpPr>
            <a:spLocks noChangeShapeType="1"/>
          </p:cNvSpPr>
          <p:nvPr/>
        </p:nvSpPr>
        <p:spPr bwMode="auto">
          <a:xfrm flipV="1">
            <a:off x="10760242" y="4304765"/>
            <a:ext cx="438150" cy="719138"/>
          </a:xfrm>
          <a:prstGeom prst="line">
            <a:avLst/>
          </a:prstGeom>
          <a:noFill/>
          <a:ln w="25400" cmpd="sng">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16"/>
          <p:cNvSpPr>
            <a:spLocks noChangeShapeType="1"/>
          </p:cNvSpPr>
          <p:nvPr/>
        </p:nvSpPr>
        <p:spPr bwMode="auto">
          <a:xfrm flipV="1">
            <a:off x="9769642" y="4304765"/>
            <a:ext cx="1439863" cy="719138"/>
          </a:xfrm>
          <a:prstGeom prst="line">
            <a:avLst/>
          </a:prstGeom>
          <a:noFill/>
          <a:ln w="158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1" name="Object 34"/>
          <p:cNvGraphicFramePr>
            <a:graphicFrameLocks noChangeAspect="1"/>
          </p:cNvGraphicFramePr>
          <p:nvPr/>
        </p:nvGraphicFramePr>
        <p:xfrm>
          <a:off x="10927292" y="4637848"/>
          <a:ext cx="404812" cy="447676"/>
        </p:xfrm>
        <a:graphic>
          <a:graphicData uri="http://schemas.openxmlformats.org/presentationml/2006/ole">
            <mc:AlternateContent xmlns:mc="http://schemas.openxmlformats.org/markup-compatibility/2006">
              <mc:Choice xmlns:v="urn:schemas-microsoft-com:vml" Requires="v">
                <p:oleObj name="Equation" r:id="rId38" imgW="190440" imgH="228600" progId="Equation.DSMT4">
                  <p:embed/>
                </p:oleObj>
              </mc:Choice>
              <mc:Fallback>
                <p:oleObj name="Equation" r:id="rId38" imgW="190440" imgH="228600" progId="Equation.DSMT4">
                  <p:embed/>
                  <p:pic>
                    <p:nvPicPr>
                      <p:cNvPr id="81" name="Object 34"/>
                      <p:cNvPicPr>
                        <a:picLocks noChangeAspect="1" noChangeArrowheads="1"/>
                      </p:cNvPicPr>
                      <p:nvPr/>
                    </p:nvPicPr>
                    <p:blipFill>
                      <a:blip r:embed="rId39"/>
                      <a:srcRect/>
                      <a:stretch>
                        <a:fillRect/>
                      </a:stretch>
                    </p:blipFill>
                    <p:spPr bwMode="auto">
                      <a:xfrm>
                        <a:off x="10927292" y="4637848"/>
                        <a:ext cx="404812" cy="447676"/>
                      </a:xfrm>
                      <a:prstGeom prst="rect">
                        <a:avLst/>
                      </a:prstGeom>
                      <a:noFill/>
                      <a:ln>
                        <a:noFill/>
                      </a:ln>
                      <a:effectLst/>
                    </p:spPr>
                  </p:pic>
                </p:oleObj>
              </mc:Fallback>
            </mc:AlternateContent>
          </a:graphicData>
        </a:graphic>
      </p:graphicFrame>
      <p:graphicFrame>
        <p:nvGraphicFramePr>
          <p:cNvPr id="84" name="Object 88"/>
          <p:cNvGraphicFramePr>
            <a:graphicFrameLocks noChangeAspect="1"/>
          </p:cNvGraphicFramePr>
          <p:nvPr/>
        </p:nvGraphicFramePr>
        <p:xfrm>
          <a:off x="10145262" y="4972343"/>
          <a:ext cx="306248" cy="424576"/>
        </p:xfrm>
        <a:graphic>
          <a:graphicData uri="http://schemas.openxmlformats.org/presentationml/2006/ole">
            <mc:AlternateContent xmlns:mc="http://schemas.openxmlformats.org/markup-compatibility/2006">
              <mc:Choice xmlns:v="urn:schemas-microsoft-com:vml" Requires="v">
                <p:oleObj name="Equation" r:id="rId40" imgW="177480" imgH="228600" progId="Equation.DSMT4">
                  <p:embed/>
                </p:oleObj>
              </mc:Choice>
              <mc:Fallback>
                <p:oleObj name="Equation" r:id="rId40" imgW="177480" imgH="228600" progId="Equation.DSMT4">
                  <p:embed/>
                  <p:pic>
                    <p:nvPicPr>
                      <p:cNvPr id="84" name="Object 88"/>
                      <p:cNvPicPr>
                        <a:picLocks noChangeAspect="1" noChangeArrowheads="1"/>
                      </p:cNvPicPr>
                      <p:nvPr/>
                    </p:nvPicPr>
                    <p:blipFill>
                      <a:blip r:embed="rId41"/>
                      <a:srcRect/>
                      <a:stretch>
                        <a:fillRect/>
                      </a:stretch>
                    </p:blipFill>
                    <p:spPr bwMode="auto">
                      <a:xfrm>
                        <a:off x="10145262" y="4972343"/>
                        <a:ext cx="306248" cy="424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95"/>
          <p:cNvGraphicFramePr>
            <a:graphicFrameLocks noChangeAspect="1"/>
          </p:cNvGraphicFramePr>
          <p:nvPr/>
        </p:nvGraphicFramePr>
        <p:xfrm>
          <a:off x="10118897" y="4388905"/>
          <a:ext cx="258763" cy="334963"/>
        </p:xfrm>
        <a:graphic>
          <a:graphicData uri="http://schemas.openxmlformats.org/presentationml/2006/ole">
            <mc:AlternateContent xmlns:mc="http://schemas.openxmlformats.org/markup-compatibility/2006">
              <mc:Choice xmlns:v="urn:schemas-microsoft-com:vml" Requires="v">
                <p:oleObj name="Equation" r:id="rId42" imgW="190440" imgH="228600" progId="Equation.DSMT4">
                  <p:embed/>
                </p:oleObj>
              </mc:Choice>
              <mc:Fallback>
                <p:oleObj name="Equation" r:id="rId42" imgW="190440" imgH="228600" progId="Equation.DSMT4">
                  <p:embed/>
                  <p:pic>
                    <p:nvPicPr>
                      <p:cNvPr id="87" name="Object 95"/>
                      <p:cNvPicPr>
                        <a:picLocks noChangeAspect="1" noChangeArrowheads="1"/>
                      </p:cNvPicPr>
                      <p:nvPr/>
                    </p:nvPicPr>
                    <p:blipFill>
                      <a:blip r:embed="rId43"/>
                      <a:srcRect/>
                      <a:stretch>
                        <a:fillRect/>
                      </a:stretch>
                    </p:blipFill>
                    <p:spPr bwMode="auto">
                      <a:xfrm>
                        <a:off x="10118897" y="4388905"/>
                        <a:ext cx="258763" cy="334963"/>
                      </a:xfrm>
                      <a:prstGeom prst="rect">
                        <a:avLst/>
                      </a:prstGeom>
                      <a:noFill/>
                      <a:ln>
                        <a:noFill/>
                      </a:ln>
                      <a:effectLst/>
                    </p:spPr>
                  </p:pic>
                </p:oleObj>
              </mc:Fallback>
            </mc:AlternateContent>
          </a:graphicData>
        </a:graphic>
      </p:graphicFrame>
      <p:sp>
        <p:nvSpPr>
          <p:cNvPr id="90" name="Text Box 17"/>
          <p:cNvSpPr txBox="1">
            <a:spLocks noChangeArrowheads="1"/>
          </p:cNvSpPr>
          <p:nvPr/>
        </p:nvSpPr>
        <p:spPr bwMode="auto">
          <a:xfrm>
            <a:off x="997917" y="4205273"/>
            <a:ext cx="1759946"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zh-CN" altLang="en-US" sz="2000" b="1" dirty="0">
                <a:latin typeface="+mn-ea"/>
              </a:rPr>
              <a:t>特殊地：若</a:t>
            </a:r>
          </a:p>
        </p:txBody>
      </p:sp>
      <p:grpSp>
        <p:nvGrpSpPr>
          <p:cNvPr id="126" name="组合 125"/>
          <p:cNvGrpSpPr/>
          <p:nvPr/>
        </p:nvGrpSpPr>
        <p:grpSpPr>
          <a:xfrm>
            <a:off x="2381045" y="4137297"/>
            <a:ext cx="929366" cy="481177"/>
            <a:chOff x="2381045" y="4137297"/>
            <a:chExt cx="929366" cy="481177"/>
          </a:xfrm>
        </p:grpSpPr>
        <p:graphicFrame>
          <p:nvGraphicFramePr>
            <p:cNvPr id="92" name="Object 19"/>
            <p:cNvGraphicFramePr>
              <a:graphicFrameLocks noChangeAspect="1"/>
            </p:cNvGraphicFramePr>
            <p:nvPr/>
          </p:nvGraphicFramePr>
          <p:xfrm>
            <a:off x="2381045" y="4171315"/>
            <a:ext cx="347096" cy="447159"/>
          </p:xfrm>
          <a:graphic>
            <a:graphicData uri="http://schemas.openxmlformats.org/presentationml/2006/ole">
              <mc:AlternateContent xmlns:mc="http://schemas.openxmlformats.org/markup-compatibility/2006">
                <mc:Choice xmlns:v="urn:schemas-microsoft-com:vml" Requires="v">
                  <p:oleObj name="Equation" r:id="rId44" imgW="177480" imgH="228600" progId="Equation.DSMT4">
                    <p:embed/>
                  </p:oleObj>
                </mc:Choice>
                <mc:Fallback>
                  <p:oleObj name="Equation" r:id="rId44" imgW="177480" imgH="228600" progId="Equation.DSMT4">
                    <p:embed/>
                    <p:pic>
                      <p:nvPicPr>
                        <p:cNvPr id="92" name="Object 19"/>
                        <p:cNvPicPr>
                          <a:picLocks noChangeAspect="1" noChangeArrowheads="1"/>
                        </p:cNvPicPr>
                        <p:nvPr/>
                      </p:nvPicPr>
                      <p:blipFill>
                        <a:blip r:embed="rId45"/>
                        <a:srcRect/>
                        <a:stretch>
                          <a:fillRect/>
                        </a:stretch>
                      </p:blipFill>
                      <p:spPr bwMode="auto">
                        <a:xfrm>
                          <a:off x="2381045" y="4171315"/>
                          <a:ext cx="347096" cy="447159"/>
                        </a:xfrm>
                        <a:prstGeom prst="rect">
                          <a:avLst/>
                        </a:prstGeom>
                        <a:noFill/>
                        <a:ln>
                          <a:noFill/>
                        </a:ln>
                        <a:effectLst/>
                      </p:spPr>
                    </p:pic>
                  </p:oleObj>
                </mc:Fallback>
              </mc:AlternateContent>
            </a:graphicData>
          </a:graphic>
        </p:graphicFrame>
        <p:sp>
          <p:nvSpPr>
            <p:cNvPr id="93" name="Text Box 20"/>
            <p:cNvSpPr txBox="1">
              <a:spLocks noChangeArrowheads="1"/>
            </p:cNvSpPr>
            <p:nvPr/>
          </p:nvSpPr>
          <p:spPr bwMode="auto">
            <a:xfrm>
              <a:off x="2592854" y="4171315"/>
              <a:ext cx="5334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altLang="zh-CN" sz="2000" b="1" i="1" dirty="0">
                  <a:latin typeface="+mn-ea"/>
                </a:rPr>
                <a:t>‖</a:t>
              </a:r>
            </a:p>
          </p:txBody>
        </p:sp>
        <p:graphicFrame>
          <p:nvGraphicFramePr>
            <p:cNvPr id="94" name="Object 21"/>
            <p:cNvGraphicFramePr>
              <a:graphicFrameLocks noChangeAspect="1"/>
            </p:cNvGraphicFramePr>
            <p:nvPr/>
          </p:nvGraphicFramePr>
          <p:xfrm>
            <a:off x="2929616" y="4137297"/>
            <a:ext cx="380795" cy="457594"/>
          </p:xfrm>
          <a:graphic>
            <a:graphicData uri="http://schemas.openxmlformats.org/presentationml/2006/ole">
              <mc:AlternateContent xmlns:mc="http://schemas.openxmlformats.org/markup-compatibility/2006">
                <mc:Choice xmlns:v="urn:schemas-microsoft-com:vml" Requires="v">
                  <p:oleObj name="Equation" r:id="rId46" imgW="190440" imgH="228600" progId="Equation.DSMT4">
                    <p:embed/>
                  </p:oleObj>
                </mc:Choice>
                <mc:Fallback>
                  <p:oleObj name="Equation" r:id="rId46" imgW="190440" imgH="228600" progId="Equation.DSMT4">
                    <p:embed/>
                    <p:pic>
                      <p:nvPicPr>
                        <p:cNvPr id="94" name="Object 21"/>
                        <p:cNvPicPr>
                          <a:picLocks noChangeAspect="1" noChangeArrowheads="1"/>
                        </p:cNvPicPr>
                        <p:nvPr/>
                      </p:nvPicPr>
                      <p:blipFill>
                        <a:blip r:embed="rId47"/>
                        <a:srcRect/>
                        <a:stretch>
                          <a:fillRect/>
                        </a:stretch>
                      </p:blipFill>
                      <p:spPr bwMode="auto">
                        <a:xfrm>
                          <a:off x="2929616" y="4137297"/>
                          <a:ext cx="380795" cy="457594"/>
                        </a:xfrm>
                        <a:prstGeom prst="rect">
                          <a:avLst/>
                        </a:prstGeom>
                        <a:noFill/>
                        <a:ln>
                          <a:noFill/>
                        </a:ln>
                        <a:effectLst/>
                      </p:spPr>
                    </p:pic>
                  </p:oleObj>
                </mc:Fallback>
              </mc:AlternateContent>
            </a:graphicData>
          </a:graphic>
        </p:graphicFrame>
      </p:grpSp>
      <p:grpSp>
        <p:nvGrpSpPr>
          <p:cNvPr id="95" name="Group 22"/>
          <p:cNvGrpSpPr>
            <a:grpSpLocks/>
          </p:cNvGrpSpPr>
          <p:nvPr/>
        </p:nvGrpSpPr>
        <p:grpSpPr bwMode="auto">
          <a:xfrm>
            <a:off x="1314245" y="5276098"/>
            <a:ext cx="1066800" cy="315913"/>
            <a:chOff x="1584" y="2496"/>
            <a:chExt cx="672" cy="199"/>
          </a:xfrm>
        </p:grpSpPr>
        <p:sp>
          <p:nvSpPr>
            <p:cNvPr id="96" name="Line 23"/>
            <p:cNvSpPr>
              <a:spLocks noChangeShapeType="1"/>
            </p:cNvSpPr>
            <p:nvPr/>
          </p:nvSpPr>
          <p:spPr bwMode="auto">
            <a:xfrm>
              <a:off x="1584" y="2496"/>
              <a:ext cx="672" cy="0"/>
            </a:xfrm>
            <a:prstGeom prst="line">
              <a:avLst/>
            </a:prstGeom>
            <a:noFill/>
            <a:ln w="28575">
              <a:solidFill>
                <a:srgbClr val="FF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7" name="Object 24"/>
            <p:cNvGraphicFramePr>
              <a:graphicFrameLocks noChangeAspect="1"/>
            </p:cNvGraphicFramePr>
            <p:nvPr/>
          </p:nvGraphicFramePr>
          <p:xfrm>
            <a:off x="1872" y="2496"/>
            <a:ext cx="151" cy="199"/>
          </p:xfrm>
          <a:graphic>
            <a:graphicData uri="http://schemas.openxmlformats.org/presentationml/2006/ole">
              <mc:AlternateContent xmlns:mc="http://schemas.openxmlformats.org/markup-compatibility/2006">
                <mc:Choice xmlns:v="urn:schemas-microsoft-com:vml" Requires="v">
                  <p:oleObj name="公式" r:id="rId48" imgW="241200" imgH="317160" progId="Equation.3">
                    <p:embed/>
                  </p:oleObj>
                </mc:Choice>
                <mc:Fallback>
                  <p:oleObj name="公式" r:id="rId48" imgW="241200" imgH="317160" progId="Equation.3">
                    <p:embed/>
                    <p:pic>
                      <p:nvPicPr>
                        <p:cNvPr id="97" name="Object 2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872" y="2496"/>
                          <a:ext cx="151"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8" name="Group 25"/>
          <p:cNvGrpSpPr>
            <a:grpSpLocks/>
          </p:cNvGrpSpPr>
          <p:nvPr/>
        </p:nvGrpSpPr>
        <p:grpSpPr bwMode="auto">
          <a:xfrm>
            <a:off x="1771445" y="4795086"/>
            <a:ext cx="990600" cy="404812"/>
            <a:chOff x="1872" y="2193"/>
            <a:chExt cx="624" cy="255"/>
          </a:xfrm>
        </p:grpSpPr>
        <p:sp>
          <p:nvSpPr>
            <p:cNvPr id="99" name="Line 26"/>
            <p:cNvSpPr>
              <a:spLocks noChangeShapeType="1"/>
            </p:cNvSpPr>
            <p:nvPr/>
          </p:nvSpPr>
          <p:spPr bwMode="auto">
            <a:xfrm>
              <a:off x="1872" y="2448"/>
              <a:ext cx="624"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0" name="Object 27"/>
            <p:cNvGraphicFramePr>
              <a:graphicFrameLocks noChangeAspect="1"/>
            </p:cNvGraphicFramePr>
            <p:nvPr/>
          </p:nvGraphicFramePr>
          <p:xfrm>
            <a:off x="2160" y="2193"/>
            <a:ext cx="159" cy="255"/>
          </p:xfrm>
          <a:graphic>
            <a:graphicData uri="http://schemas.openxmlformats.org/presentationml/2006/ole">
              <mc:AlternateContent xmlns:mc="http://schemas.openxmlformats.org/markup-compatibility/2006">
                <mc:Choice xmlns:v="urn:schemas-microsoft-com:vml" Requires="v">
                  <p:oleObj name="公式" r:id="rId50" imgW="253800" imgH="406080" progId="Equation.3">
                    <p:embed/>
                  </p:oleObj>
                </mc:Choice>
                <mc:Fallback>
                  <p:oleObj name="公式" r:id="rId50" imgW="253800" imgH="406080" progId="Equation.3">
                    <p:embed/>
                    <p:pic>
                      <p:nvPicPr>
                        <p:cNvPr id="100" name="Object 27"/>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160" y="2193"/>
                          <a:ext cx="159"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1" name="Line 28"/>
          <p:cNvSpPr>
            <a:spLocks noChangeShapeType="1"/>
          </p:cNvSpPr>
          <p:nvPr/>
        </p:nvSpPr>
        <p:spPr bwMode="auto">
          <a:xfrm>
            <a:off x="4438445" y="5276098"/>
            <a:ext cx="990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29"/>
          <p:cNvSpPr>
            <a:spLocks noChangeShapeType="1"/>
          </p:cNvSpPr>
          <p:nvPr/>
        </p:nvSpPr>
        <p:spPr bwMode="auto">
          <a:xfrm>
            <a:off x="3371645" y="5276098"/>
            <a:ext cx="1066800" cy="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3" name="Object 30"/>
          <p:cNvGraphicFramePr>
            <a:graphicFrameLocks noChangeAspect="1"/>
          </p:cNvGraphicFramePr>
          <p:nvPr/>
        </p:nvGraphicFramePr>
        <p:xfrm>
          <a:off x="4362245" y="4883986"/>
          <a:ext cx="228600" cy="315912"/>
        </p:xfrm>
        <a:graphic>
          <a:graphicData uri="http://schemas.openxmlformats.org/presentationml/2006/ole">
            <mc:AlternateContent xmlns:mc="http://schemas.openxmlformats.org/markup-compatibility/2006">
              <mc:Choice xmlns:v="urn:schemas-microsoft-com:vml" Requires="v">
                <p:oleObj name="公式" r:id="rId52" imgW="228600" imgH="317160" progId="Equation.3">
                  <p:embed/>
                </p:oleObj>
              </mc:Choice>
              <mc:Fallback>
                <p:oleObj name="公式" r:id="rId52" imgW="228600" imgH="317160" progId="Equation.3">
                  <p:embed/>
                  <p:pic>
                    <p:nvPicPr>
                      <p:cNvPr id="103" name="Object 30"/>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362245" y="4883986"/>
                        <a:ext cx="228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Object 31"/>
          <p:cNvGraphicFramePr>
            <a:graphicFrameLocks noChangeAspect="1"/>
          </p:cNvGraphicFramePr>
          <p:nvPr/>
        </p:nvGraphicFramePr>
        <p:xfrm>
          <a:off x="5048045" y="4742698"/>
          <a:ext cx="2057400" cy="481013"/>
        </p:xfrm>
        <a:graphic>
          <a:graphicData uri="http://schemas.openxmlformats.org/presentationml/2006/ole">
            <mc:AlternateContent xmlns:mc="http://schemas.openxmlformats.org/markup-compatibility/2006">
              <mc:Choice xmlns:v="urn:schemas-microsoft-com:vml" Requires="v">
                <p:oleObj name="公式" r:id="rId54" imgW="2057400" imgH="482400" progId="Equation.3">
                  <p:embed/>
                </p:oleObj>
              </mc:Choice>
              <mc:Fallback>
                <p:oleObj name="公式" r:id="rId54" imgW="2057400" imgH="482400" progId="Equation.3">
                  <p:embed/>
                  <p:pic>
                    <p:nvPicPr>
                      <p:cNvPr id="104" name="Object 31"/>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5048045" y="4742698"/>
                        <a:ext cx="20574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 name="Text Box 32"/>
          <p:cNvSpPr txBox="1">
            <a:spLocks noChangeArrowheads="1"/>
          </p:cNvSpPr>
          <p:nvPr/>
        </p:nvSpPr>
        <p:spPr bwMode="auto">
          <a:xfrm>
            <a:off x="3224437" y="4202101"/>
            <a:ext cx="2052208"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zh-CN" altLang="en-US" sz="2000" b="1" dirty="0">
                <a:solidFill>
                  <a:srgbClr val="0000FF"/>
                </a:solidFill>
                <a:latin typeface="+mn-ea"/>
              </a:rPr>
              <a:t>分为同向和反向</a:t>
            </a:r>
          </a:p>
        </p:txBody>
      </p:sp>
      <p:grpSp>
        <p:nvGrpSpPr>
          <p:cNvPr id="106" name="Group 33"/>
          <p:cNvGrpSpPr>
            <a:grpSpLocks/>
          </p:cNvGrpSpPr>
          <p:nvPr/>
        </p:nvGrpSpPr>
        <p:grpSpPr bwMode="auto">
          <a:xfrm>
            <a:off x="704645" y="5633286"/>
            <a:ext cx="990600" cy="404812"/>
            <a:chOff x="1200" y="2721"/>
            <a:chExt cx="624" cy="255"/>
          </a:xfrm>
        </p:grpSpPr>
        <p:sp>
          <p:nvSpPr>
            <p:cNvPr id="107" name="Line 34"/>
            <p:cNvSpPr>
              <a:spLocks noChangeShapeType="1"/>
            </p:cNvSpPr>
            <p:nvPr/>
          </p:nvSpPr>
          <p:spPr bwMode="auto">
            <a:xfrm flipH="1">
              <a:off x="1200" y="2976"/>
              <a:ext cx="624"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8" name="Object 35"/>
            <p:cNvGraphicFramePr>
              <a:graphicFrameLocks noChangeAspect="1"/>
            </p:cNvGraphicFramePr>
            <p:nvPr/>
          </p:nvGraphicFramePr>
          <p:xfrm>
            <a:off x="1488" y="2721"/>
            <a:ext cx="159" cy="255"/>
          </p:xfrm>
          <a:graphic>
            <a:graphicData uri="http://schemas.openxmlformats.org/presentationml/2006/ole">
              <mc:AlternateContent xmlns:mc="http://schemas.openxmlformats.org/markup-compatibility/2006">
                <mc:Choice xmlns:v="urn:schemas-microsoft-com:vml" Requires="v">
                  <p:oleObj name="公式" r:id="rId56" imgW="253800" imgH="406080" progId="Equation.3">
                    <p:embed/>
                  </p:oleObj>
                </mc:Choice>
                <mc:Fallback>
                  <p:oleObj name="公式" r:id="rId56" imgW="253800" imgH="406080" progId="Equation.3">
                    <p:embed/>
                    <p:pic>
                      <p:nvPicPr>
                        <p:cNvPr id="108" name="Object 35"/>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1488" y="2721"/>
                          <a:ext cx="159"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 name="Group 36"/>
          <p:cNvGrpSpPr>
            <a:grpSpLocks/>
          </p:cNvGrpSpPr>
          <p:nvPr/>
        </p:nvGrpSpPr>
        <p:grpSpPr bwMode="auto">
          <a:xfrm>
            <a:off x="1161845" y="6234948"/>
            <a:ext cx="2209800" cy="347663"/>
            <a:chOff x="1488" y="3100"/>
            <a:chExt cx="1392" cy="219"/>
          </a:xfrm>
        </p:grpSpPr>
        <p:graphicFrame>
          <p:nvGraphicFramePr>
            <p:cNvPr id="110" name="Object 37"/>
            <p:cNvGraphicFramePr>
              <a:graphicFrameLocks noChangeAspect="1"/>
            </p:cNvGraphicFramePr>
            <p:nvPr/>
          </p:nvGraphicFramePr>
          <p:xfrm>
            <a:off x="2064" y="3120"/>
            <a:ext cx="151" cy="199"/>
          </p:xfrm>
          <a:graphic>
            <a:graphicData uri="http://schemas.openxmlformats.org/presentationml/2006/ole">
              <mc:AlternateContent xmlns:mc="http://schemas.openxmlformats.org/markup-compatibility/2006">
                <mc:Choice xmlns:v="urn:schemas-microsoft-com:vml" Requires="v">
                  <p:oleObj name="公式" r:id="rId58" imgW="241200" imgH="317160" progId="Equation.3">
                    <p:embed/>
                  </p:oleObj>
                </mc:Choice>
                <mc:Fallback>
                  <p:oleObj name="公式" r:id="rId58" imgW="241200" imgH="317160" progId="Equation.3">
                    <p:embed/>
                    <p:pic>
                      <p:nvPicPr>
                        <p:cNvPr id="110" name="Object 37"/>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064" y="3120"/>
                          <a:ext cx="151"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 name="Line 38"/>
            <p:cNvSpPr>
              <a:spLocks noChangeShapeType="1"/>
            </p:cNvSpPr>
            <p:nvPr/>
          </p:nvSpPr>
          <p:spPr bwMode="auto">
            <a:xfrm>
              <a:off x="1488" y="3100"/>
              <a:ext cx="1392" cy="0"/>
            </a:xfrm>
            <a:prstGeom prst="line">
              <a:avLst/>
            </a:prstGeom>
            <a:noFill/>
            <a:ln w="28575">
              <a:solidFill>
                <a:srgbClr val="FF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 name="Line 39"/>
          <p:cNvSpPr>
            <a:spLocks noChangeShapeType="1"/>
          </p:cNvSpPr>
          <p:nvPr/>
        </p:nvSpPr>
        <p:spPr bwMode="auto">
          <a:xfrm>
            <a:off x="4324145" y="5956127"/>
            <a:ext cx="2209800" cy="0"/>
          </a:xfrm>
          <a:prstGeom prst="line">
            <a:avLst/>
          </a:prstGeom>
          <a:noFill/>
          <a:ln w="28575">
            <a:solidFill>
              <a:srgbClr val="FF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Line 40"/>
          <p:cNvSpPr>
            <a:spLocks noChangeShapeType="1"/>
          </p:cNvSpPr>
          <p:nvPr/>
        </p:nvSpPr>
        <p:spPr bwMode="auto">
          <a:xfrm flipH="1">
            <a:off x="4305095" y="5956127"/>
            <a:ext cx="9906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4" name="Object 41"/>
          <p:cNvGraphicFramePr>
            <a:graphicFrameLocks noChangeAspect="1"/>
          </p:cNvGraphicFramePr>
          <p:nvPr/>
        </p:nvGraphicFramePr>
        <p:xfrm>
          <a:off x="5848145" y="5621165"/>
          <a:ext cx="228600" cy="315912"/>
        </p:xfrm>
        <a:graphic>
          <a:graphicData uri="http://schemas.openxmlformats.org/presentationml/2006/ole">
            <mc:AlternateContent xmlns:mc="http://schemas.openxmlformats.org/markup-compatibility/2006">
              <mc:Choice xmlns:v="urn:schemas-microsoft-com:vml" Requires="v">
                <p:oleObj name="公式" r:id="rId60" imgW="228600" imgH="317160" progId="Equation.3">
                  <p:embed/>
                </p:oleObj>
              </mc:Choice>
              <mc:Fallback>
                <p:oleObj name="公式" r:id="rId60" imgW="228600" imgH="317160" progId="Equation.3">
                  <p:embed/>
                  <p:pic>
                    <p:nvPicPr>
                      <p:cNvPr id="114" name="Object 41"/>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848145" y="5621165"/>
                        <a:ext cx="228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 name="Object 42"/>
          <p:cNvGraphicFramePr>
            <a:graphicFrameLocks noChangeAspect="1"/>
          </p:cNvGraphicFramePr>
          <p:nvPr/>
        </p:nvGraphicFramePr>
        <p:xfrm>
          <a:off x="4324145" y="6140277"/>
          <a:ext cx="2209800" cy="558800"/>
        </p:xfrm>
        <a:graphic>
          <a:graphicData uri="http://schemas.openxmlformats.org/presentationml/2006/ole">
            <mc:AlternateContent xmlns:mc="http://schemas.openxmlformats.org/markup-compatibility/2006">
              <mc:Choice xmlns:v="urn:schemas-microsoft-com:vml" Requires="v">
                <p:oleObj name="公式" r:id="rId61" imgW="2209680" imgH="558720" progId="Equation.3">
                  <p:embed/>
                </p:oleObj>
              </mc:Choice>
              <mc:Fallback>
                <p:oleObj name="公式" r:id="rId61" imgW="2209680" imgH="558720" progId="Equation.3">
                  <p:embed/>
                  <p:pic>
                    <p:nvPicPr>
                      <p:cNvPr id="115" name="Object 42"/>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24145" y="6140277"/>
                        <a:ext cx="22098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 name="Line 43"/>
          <p:cNvSpPr>
            <a:spLocks noChangeShapeType="1"/>
          </p:cNvSpPr>
          <p:nvPr/>
        </p:nvSpPr>
        <p:spPr bwMode="auto">
          <a:xfrm>
            <a:off x="3371645" y="5276098"/>
            <a:ext cx="1905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44"/>
          <p:cNvSpPr>
            <a:spLocks noChangeShapeType="1"/>
          </p:cNvSpPr>
          <p:nvPr/>
        </p:nvSpPr>
        <p:spPr bwMode="auto">
          <a:xfrm flipH="1">
            <a:off x="4305095" y="5957656"/>
            <a:ext cx="1066800" cy="0"/>
          </a:xfrm>
          <a:prstGeom prst="line">
            <a:avLst/>
          </a:prstGeom>
          <a:ln w="28575">
            <a:headEnd/>
            <a:tailEnd/>
          </a:ln>
        </p:spPr>
        <p:style>
          <a:lnRef idx="1">
            <a:schemeClr val="accent5"/>
          </a:lnRef>
          <a:fillRef idx="0">
            <a:schemeClr val="accent5"/>
          </a:fillRef>
          <a:effectRef idx="0">
            <a:schemeClr val="accent5"/>
          </a:effectRef>
          <a:fontRef idx="minor">
            <a:schemeClr val="tx1"/>
          </a:fontRef>
        </p:style>
        <p:txBody>
          <a:bodyPr wrap="none" anchor="ctr"/>
          <a:lstStyle/>
          <a:p>
            <a:endParaRPr lang="zh-CN" altLang="en-US"/>
          </a:p>
        </p:txBody>
      </p:sp>
      <p:sp>
        <p:nvSpPr>
          <p:cNvPr id="118" name="Line 45"/>
          <p:cNvSpPr>
            <a:spLocks noChangeShapeType="1"/>
          </p:cNvSpPr>
          <p:nvPr/>
        </p:nvSpPr>
        <p:spPr bwMode="auto">
          <a:xfrm>
            <a:off x="5314745" y="5956127"/>
            <a:ext cx="10971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122" name="直接箭头连接符 121"/>
          <p:cNvCxnSpPr>
            <a:endCxn id="101" idx="1"/>
          </p:cNvCxnSpPr>
          <p:nvPr/>
        </p:nvCxnSpPr>
        <p:spPr>
          <a:xfrm>
            <a:off x="4794796" y="5276098"/>
            <a:ext cx="63424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8" idx="0"/>
            <a:endCxn id="112" idx="1"/>
          </p:cNvCxnSpPr>
          <p:nvPr/>
        </p:nvCxnSpPr>
        <p:spPr>
          <a:xfrm>
            <a:off x="5314745" y="5956127"/>
            <a:ext cx="1219200" cy="1"/>
          </a:xfrm>
          <a:prstGeom prst="straightConnector1">
            <a:avLst/>
          </a:prstGeom>
          <a:ln w="2857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67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left)">
                                      <p:cBhvr>
                                        <p:cTn id="11" dur="500"/>
                                        <p:tgtEl>
                                          <p:spTgt spid="10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wipe(left)">
                                      <p:cBhvr>
                                        <p:cTn id="16" dur="500"/>
                                        <p:tgtEl>
                                          <p:spTgt spid="9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wipe(left)">
                                      <p:cBhvr>
                                        <p:cTn id="20" dur="500"/>
                                        <p:tgtEl>
                                          <p:spTgt spid="9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wipe(left)">
                                      <p:cBhvr>
                                        <p:cTn id="25" dur="500"/>
                                        <p:tgtEl>
                                          <p:spTgt spid="102"/>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wipe(left)">
                                      <p:cBhvr>
                                        <p:cTn id="29" dur="500"/>
                                        <p:tgtEl>
                                          <p:spTgt spid="10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5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nodeType="afterEffect">
                                  <p:stCondLst>
                                    <p:cond delay="0"/>
                                  </p:stCondLst>
                                  <p:childTnLst>
                                    <p:set>
                                      <p:cBhvr>
                                        <p:cTn id="41" dur="1" fill="hold">
                                          <p:stCondLst>
                                            <p:cond delay="0"/>
                                          </p:stCondLst>
                                        </p:cTn>
                                        <p:tgtEl>
                                          <p:spTgt spid="103"/>
                                        </p:tgtEl>
                                        <p:attrNameLst>
                                          <p:attrName>style.visibility</p:attrName>
                                        </p:attrNameLst>
                                      </p:cBhvr>
                                      <p:to>
                                        <p:strVal val="visible"/>
                                      </p:to>
                                    </p:set>
                                    <p:animEffect transition="in" filter="wipe(left)">
                                      <p:cBhvr>
                                        <p:cTn id="42" dur="500"/>
                                        <p:tgtEl>
                                          <p:spTgt spid="103"/>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wipe(left)">
                                      <p:cBhvr>
                                        <p:cTn id="46" dur="500"/>
                                        <p:tgtEl>
                                          <p:spTgt spid="10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wipe(left)">
                                      <p:cBhvr>
                                        <p:cTn id="51" dur="500"/>
                                        <p:tgtEl>
                                          <p:spTgt spid="109"/>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wipe(right)">
                                      <p:cBhvr>
                                        <p:cTn id="55" dur="500"/>
                                        <p:tgtEl>
                                          <p:spTgt spid="10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2"/>
                                        </p:tgtEl>
                                        <p:attrNameLst>
                                          <p:attrName>style.visibility</p:attrName>
                                        </p:attrNameLst>
                                      </p:cBhvr>
                                      <p:to>
                                        <p:strVal val="visible"/>
                                      </p:to>
                                    </p:set>
                                    <p:animEffect transition="in" filter="wipe(left)">
                                      <p:cBhvr>
                                        <p:cTn id="60" dur="500"/>
                                        <p:tgtEl>
                                          <p:spTgt spid="112"/>
                                        </p:tgtEl>
                                      </p:cBhvr>
                                    </p:animEffect>
                                  </p:childTnLst>
                                </p:cTn>
                              </p:par>
                            </p:childTnLst>
                          </p:cTn>
                        </p:par>
                        <p:par>
                          <p:cTn id="61" fill="hold">
                            <p:stCondLst>
                              <p:cond delay="500"/>
                            </p:stCondLst>
                            <p:childTnLst>
                              <p:par>
                                <p:cTn id="62" presetID="22" presetClass="entr" presetSubtype="2" fill="hold" grpId="0" nodeType="after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wipe(right)">
                                      <p:cBhvr>
                                        <p:cTn id="64" dur="500"/>
                                        <p:tgtEl>
                                          <p:spTgt spid="11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17"/>
                                        </p:tgtEl>
                                        <p:attrNameLst>
                                          <p:attrName>style.visibility</p:attrName>
                                        </p:attrNameLst>
                                      </p:cBhvr>
                                      <p:to>
                                        <p:strVal val="visible"/>
                                      </p:to>
                                    </p:set>
                                    <p:animEffect transition="in" filter="wipe(left)">
                                      <p:cBhvr>
                                        <p:cTn id="69" dur="500"/>
                                        <p:tgtEl>
                                          <p:spTgt spid="117"/>
                                        </p:tgtEl>
                                      </p:cBhvr>
                                    </p:animEffect>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wipe(left)">
                                      <p:cBhvr>
                                        <p:cTn id="73" dur="500"/>
                                        <p:tgtEl>
                                          <p:spTgt spid="118"/>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114"/>
                                        </p:tgtEl>
                                        <p:attrNameLst>
                                          <p:attrName>style.visibility</p:attrName>
                                        </p:attrNameLst>
                                      </p:cBhvr>
                                      <p:to>
                                        <p:strVal val="visible"/>
                                      </p:to>
                                    </p:set>
                                    <p:animEffect transition="in" filter="wipe(left)">
                                      <p:cBhvr>
                                        <p:cTn id="77" dur="500"/>
                                        <p:tgtEl>
                                          <p:spTgt spid="11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115"/>
                                        </p:tgtEl>
                                        <p:attrNameLst>
                                          <p:attrName>style.visibility</p:attrName>
                                        </p:attrNameLst>
                                      </p:cBhvr>
                                      <p:to>
                                        <p:strVal val="visible"/>
                                      </p:to>
                                    </p:set>
                                    <p:animEffect transition="in" filter="wipe(left)">
                                      <p:cBhvr>
                                        <p:cTn id="81" dur="500"/>
                                        <p:tgtEl>
                                          <p:spTgt spid="115"/>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2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wipe(left)">
                                      <p:cBhvr>
                                        <p:cTn id="9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1" grpId="0" animBg="1"/>
      <p:bldP spid="102" grpId="0" animBg="1"/>
      <p:bldP spid="105" grpId="0" autoUpdateAnimBg="0"/>
      <p:bldP spid="112" grpId="0" animBg="1"/>
      <p:bldP spid="113" grpId="0" animBg="1"/>
      <p:bldP spid="116" grpId="0" animBg="1"/>
      <p:bldP spid="117" grpId="0" animBg="1"/>
      <p:bldP spid="1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711994" y="864526"/>
            <a:ext cx="5638800"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sz="2000" b="1">
                <a:latin typeface="+mn-ea"/>
              </a:rPr>
              <a:t>向量的加法符合下列运算规律：</a:t>
            </a:r>
          </a:p>
        </p:txBody>
      </p:sp>
      <p:sp>
        <p:nvSpPr>
          <p:cNvPr id="5" name="Text Box 3"/>
          <p:cNvSpPr txBox="1">
            <a:spLocks noChangeArrowheads="1"/>
          </p:cNvSpPr>
          <p:nvPr/>
        </p:nvSpPr>
        <p:spPr bwMode="auto">
          <a:xfrm>
            <a:off x="685800" y="1466850"/>
            <a:ext cx="2895600"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sz="2000" b="1">
                <a:latin typeface="+mn-ea"/>
              </a:rPr>
              <a:t>（</a:t>
            </a:r>
            <a:r>
              <a:rPr lang="en-US" altLang="zh-CN" sz="2000" b="1">
                <a:latin typeface="+mn-ea"/>
              </a:rPr>
              <a:t>1</a:t>
            </a:r>
            <a:r>
              <a:rPr lang="zh-CN" altLang="en-US" sz="2000" b="1">
                <a:latin typeface="+mn-ea"/>
              </a:rPr>
              <a:t>）交换律：</a:t>
            </a:r>
          </a:p>
        </p:txBody>
      </p:sp>
      <p:graphicFrame>
        <p:nvGraphicFramePr>
          <p:cNvPr id="6" name="Object 4"/>
          <p:cNvGraphicFramePr>
            <a:graphicFrameLocks noChangeAspect="1"/>
          </p:cNvGraphicFramePr>
          <p:nvPr/>
        </p:nvGraphicFramePr>
        <p:xfrm>
          <a:off x="2524612" y="1520884"/>
          <a:ext cx="2309290" cy="448681"/>
        </p:xfrm>
        <a:graphic>
          <a:graphicData uri="http://schemas.openxmlformats.org/presentationml/2006/ole">
            <mc:AlternateContent xmlns:mc="http://schemas.openxmlformats.org/markup-compatibility/2006">
              <mc:Choice xmlns:v="urn:schemas-microsoft-com:vml" Requires="v">
                <p:oleObj name="Equation" r:id="rId2" imgW="1168200" imgH="228600" progId="Equation.DSMT4">
                  <p:embed/>
                </p:oleObj>
              </mc:Choice>
              <mc:Fallback>
                <p:oleObj name="Equation" r:id="rId2" imgW="1168200" imgH="228600" progId="Equation.DSMT4">
                  <p:embed/>
                  <p:pic>
                    <p:nvPicPr>
                      <p:cNvPr id="6" name="Object 4"/>
                      <p:cNvPicPr>
                        <a:picLocks noChangeAspect="1" noChangeArrowheads="1"/>
                      </p:cNvPicPr>
                      <p:nvPr/>
                    </p:nvPicPr>
                    <p:blipFill>
                      <a:blip r:embed="rId3"/>
                      <a:srcRect/>
                      <a:stretch>
                        <a:fillRect/>
                      </a:stretch>
                    </p:blipFill>
                    <p:spPr bwMode="auto">
                      <a:xfrm>
                        <a:off x="2524612" y="1520884"/>
                        <a:ext cx="2309290" cy="448681"/>
                      </a:xfrm>
                      <a:prstGeom prst="rect">
                        <a:avLst/>
                      </a:prstGeom>
                      <a:noFill/>
                      <a:ln>
                        <a:noFill/>
                      </a:ln>
                      <a:effectLst/>
                    </p:spPr>
                  </p:pic>
                </p:oleObj>
              </mc:Fallback>
            </mc:AlternateContent>
          </a:graphicData>
        </a:graphic>
      </p:graphicFrame>
      <p:sp>
        <p:nvSpPr>
          <p:cNvPr id="82" name="Line 27"/>
          <p:cNvSpPr>
            <a:spLocks noChangeShapeType="1"/>
          </p:cNvSpPr>
          <p:nvPr/>
        </p:nvSpPr>
        <p:spPr bwMode="auto">
          <a:xfrm flipV="1">
            <a:off x="1133467" y="4409746"/>
            <a:ext cx="2971800" cy="838200"/>
          </a:xfrm>
          <a:prstGeom prst="line">
            <a:avLst/>
          </a:prstGeom>
          <a:noFill/>
          <a:ln w="28575">
            <a:solidFill>
              <a:srgbClr val="FF33CC"/>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83" name="Object 28"/>
          <p:cNvGraphicFramePr>
            <a:graphicFrameLocks noChangeAspect="1"/>
          </p:cNvGraphicFramePr>
          <p:nvPr/>
        </p:nvGraphicFramePr>
        <p:xfrm>
          <a:off x="4200343" y="4086546"/>
          <a:ext cx="908365" cy="417674"/>
        </p:xfrm>
        <a:graphic>
          <a:graphicData uri="http://schemas.openxmlformats.org/presentationml/2006/ole">
            <mc:AlternateContent xmlns:mc="http://schemas.openxmlformats.org/markup-compatibility/2006">
              <mc:Choice xmlns:v="urn:schemas-microsoft-com:vml" Requires="v">
                <p:oleObj name="Equation" r:id="rId4" imgW="495000" imgH="228600" progId="Equation.DSMT4">
                  <p:embed/>
                </p:oleObj>
              </mc:Choice>
              <mc:Fallback>
                <p:oleObj name="Equation" r:id="rId4" imgW="495000" imgH="228600" progId="Equation.DSMT4">
                  <p:embed/>
                  <p:pic>
                    <p:nvPicPr>
                      <p:cNvPr id="83" name="Object 28"/>
                      <p:cNvPicPr>
                        <a:picLocks noChangeAspect="1" noChangeArrowheads="1"/>
                      </p:cNvPicPr>
                      <p:nvPr/>
                    </p:nvPicPr>
                    <p:blipFill>
                      <a:blip r:embed="rId5"/>
                      <a:srcRect/>
                      <a:stretch>
                        <a:fillRect/>
                      </a:stretch>
                    </p:blipFill>
                    <p:spPr bwMode="auto">
                      <a:xfrm>
                        <a:off x="4200343" y="4086546"/>
                        <a:ext cx="908365" cy="417674"/>
                      </a:xfrm>
                      <a:prstGeom prst="rect">
                        <a:avLst/>
                      </a:prstGeom>
                      <a:noFill/>
                      <a:ln>
                        <a:noFill/>
                      </a:ln>
                      <a:effectLst/>
                    </p:spPr>
                  </p:pic>
                </p:oleObj>
              </mc:Fallback>
            </mc:AlternateContent>
          </a:graphicData>
        </a:graphic>
      </p:graphicFrame>
      <p:sp>
        <p:nvSpPr>
          <p:cNvPr id="84" name="Line 29"/>
          <p:cNvSpPr>
            <a:spLocks noChangeShapeType="1"/>
          </p:cNvSpPr>
          <p:nvPr/>
        </p:nvSpPr>
        <p:spPr bwMode="auto">
          <a:xfrm>
            <a:off x="1697422" y="4392772"/>
            <a:ext cx="1905000" cy="838200"/>
          </a:xfrm>
          <a:prstGeom prst="line">
            <a:avLst/>
          </a:prstGeom>
          <a:noFill/>
          <a:ln w="28575">
            <a:solidFill>
              <a:srgbClr val="0099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85" name="Object 30"/>
          <p:cNvGraphicFramePr>
            <a:graphicFrameLocks noChangeAspect="1"/>
          </p:cNvGraphicFramePr>
          <p:nvPr/>
        </p:nvGraphicFramePr>
        <p:xfrm>
          <a:off x="3602422" y="5121720"/>
          <a:ext cx="1127186" cy="531974"/>
        </p:xfrm>
        <a:graphic>
          <a:graphicData uri="http://schemas.openxmlformats.org/presentationml/2006/ole">
            <mc:AlternateContent xmlns:mc="http://schemas.openxmlformats.org/markup-compatibility/2006">
              <mc:Choice xmlns:v="urn:schemas-microsoft-com:vml" Requires="v">
                <p:oleObj name="Equation" r:id="rId6" imgW="482400" imgH="228600" progId="Equation.DSMT4">
                  <p:embed/>
                </p:oleObj>
              </mc:Choice>
              <mc:Fallback>
                <p:oleObj name="Equation" r:id="rId6" imgW="482400" imgH="228600" progId="Equation.DSMT4">
                  <p:embed/>
                  <p:pic>
                    <p:nvPicPr>
                      <p:cNvPr id="85" name="Object 30"/>
                      <p:cNvPicPr>
                        <a:picLocks noChangeAspect="1" noChangeArrowheads="1"/>
                      </p:cNvPicPr>
                      <p:nvPr/>
                    </p:nvPicPr>
                    <p:blipFill>
                      <a:blip r:embed="rId7"/>
                      <a:srcRect/>
                      <a:stretch>
                        <a:fillRect/>
                      </a:stretch>
                    </p:blipFill>
                    <p:spPr bwMode="auto">
                      <a:xfrm>
                        <a:off x="3602422" y="5121720"/>
                        <a:ext cx="1127186" cy="531974"/>
                      </a:xfrm>
                      <a:prstGeom prst="rect">
                        <a:avLst/>
                      </a:prstGeom>
                      <a:noFill/>
                      <a:ln>
                        <a:noFill/>
                      </a:ln>
                      <a:effectLst/>
                    </p:spPr>
                  </p:pic>
                </p:oleObj>
              </mc:Fallback>
            </mc:AlternateContent>
          </a:graphicData>
        </a:graphic>
      </p:graphicFrame>
      <p:grpSp>
        <p:nvGrpSpPr>
          <p:cNvPr id="86" name="Group 31"/>
          <p:cNvGrpSpPr>
            <a:grpSpLocks/>
          </p:cNvGrpSpPr>
          <p:nvPr/>
        </p:nvGrpSpPr>
        <p:grpSpPr bwMode="auto">
          <a:xfrm>
            <a:off x="1084647" y="4361020"/>
            <a:ext cx="3051175" cy="1406525"/>
            <a:chOff x="670" y="2956"/>
            <a:chExt cx="1922" cy="886"/>
          </a:xfrm>
        </p:grpSpPr>
        <p:sp>
          <p:nvSpPr>
            <p:cNvPr id="87" name="AutoShape 32"/>
            <p:cNvSpPr>
              <a:spLocks noChangeArrowheads="1"/>
            </p:cNvSpPr>
            <p:nvPr/>
          </p:nvSpPr>
          <p:spPr bwMode="auto">
            <a:xfrm>
              <a:off x="720" y="2976"/>
              <a:ext cx="1872" cy="528"/>
            </a:xfrm>
            <a:prstGeom prst="parallelogram">
              <a:avLst>
                <a:gd name="adj" fmla="val 61783"/>
              </a:avLst>
            </a:prstGeom>
            <a:noFill/>
            <a:ln w="28575">
              <a:solidFill>
                <a:schemeClr val="tx1"/>
              </a:solidFill>
              <a:prstDash val="sysDot"/>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sz="2000">
                <a:latin typeface="+mn-ea"/>
              </a:endParaRPr>
            </a:p>
          </p:txBody>
        </p:sp>
        <p:grpSp>
          <p:nvGrpSpPr>
            <p:cNvPr id="88" name="Group 33"/>
            <p:cNvGrpSpPr>
              <a:grpSpLocks/>
            </p:cNvGrpSpPr>
            <p:nvPr/>
          </p:nvGrpSpPr>
          <p:grpSpPr bwMode="auto">
            <a:xfrm>
              <a:off x="720" y="3504"/>
              <a:ext cx="1536" cy="338"/>
              <a:chOff x="528" y="3504"/>
              <a:chExt cx="1536" cy="338"/>
            </a:xfrm>
          </p:grpSpPr>
          <p:sp>
            <p:nvSpPr>
              <p:cNvPr id="92" name="Line 34"/>
              <p:cNvSpPr>
                <a:spLocks noChangeShapeType="1"/>
              </p:cNvSpPr>
              <p:nvPr/>
            </p:nvSpPr>
            <p:spPr bwMode="auto">
              <a:xfrm>
                <a:off x="528" y="3504"/>
                <a:ext cx="1536"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93" name="Object 35"/>
              <p:cNvGraphicFramePr>
                <a:graphicFrameLocks noChangeAspect="1"/>
              </p:cNvGraphicFramePr>
              <p:nvPr/>
            </p:nvGraphicFramePr>
            <p:xfrm>
              <a:off x="1124" y="3572"/>
              <a:ext cx="209" cy="270"/>
            </p:xfrm>
            <a:graphic>
              <a:graphicData uri="http://schemas.openxmlformats.org/presentationml/2006/ole">
                <mc:AlternateContent xmlns:mc="http://schemas.openxmlformats.org/markup-compatibility/2006">
                  <mc:Choice xmlns:v="urn:schemas-microsoft-com:vml" Requires="v">
                    <p:oleObj name="Equation" r:id="rId8" imgW="177480" imgH="228600" progId="Equation.DSMT4">
                      <p:embed/>
                    </p:oleObj>
                  </mc:Choice>
                  <mc:Fallback>
                    <p:oleObj name="Equation" r:id="rId8" imgW="177480" imgH="228600" progId="Equation.DSMT4">
                      <p:embed/>
                      <p:pic>
                        <p:nvPicPr>
                          <p:cNvPr id="93" name="Object 35"/>
                          <p:cNvPicPr>
                            <a:picLocks noChangeAspect="1" noChangeArrowheads="1"/>
                          </p:cNvPicPr>
                          <p:nvPr/>
                        </p:nvPicPr>
                        <p:blipFill>
                          <a:blip r:embed="rId9"/>
                          <a:srcRect/>
                          <a:stretch>
                            <a:fillRect/>
                          </a:stretch>
                        </p:blipFill>
                        <p:spPr bwMode="auto">
                          <a:xfrm>
                            <a:off x="1124" y="3572"/>
                            <a:ext cx="209" cy="270"/>
                          </a:xfrm>
                          <a:prstGeom prst="rect">
                            <a:avLst/>
                          </a:prstGeom>
                          <a:noFill/>
                          <a:ln>
                            <a:noFill/>
                          </a:ln>
                          <a:effectLst/>
                        </p:spPr>
                      </p:pic>
                    </p:oleObj>
                  </mc:Fallback>
                </mc:AlternateContent>
              </a:graphicData>
            </a:graphic>
          </p:graphicFrame>
        </p:grpSp>
        <p:grpSp>
          <p:nvGrpSpPr>
            <p:cNvPr id="89" name="Group 36"/>
            <p:cNvGrpSpPr>
              <a:grpSpLocks/>
            </p:cNvGrpSpPr>
            <p:nvPr/>
          </p:nvGrpSpPr>
          <p:grpSpPr bwMode="auto">
            <a:xfrm>
              <a:off x="670" y="2956"/>
              <a:ext cx="386" cy="548"/>
              <a:chOff x="478" y="2956"/>
              <a:chExt cx="386" cy="548"/>
            </a:xfrm>
          </p:grpSpPr>
          <p:sp>
            <p:nvSpPr>
              <p:cNvPr id="90" name="Line 37"/>
              <p:cNvSpPr>
                <a:spLocks noChangeShapeType="1"/>
              </p:cNvSpPr>
              <p:nvPr/>
            </p:nvSpPr>
            <p:spPr bwMode="auto">
              <a:xfrm flipV="1">
                <a:off x="528" y="2956"/>
                <a:ext cx="336" cy="54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91" name="Object 38"/>
              <p:cNvGraphicFramePr>
                <a:graphicFrameLocks noChangeAspect="1"/>
              </p:cNvGraphicFramePr>
              <p:nvPr/>
            </p:nvGraphicFramePr>
            <p:xfrm>
              <a:off x="478" y="2956"/>
              <a:ext cx="222" cy="267"/>
            </p:xfrm>
            <a:graphic>
              <a:graphicData uri="http://schemas.openxmlformats.org/presentationml/2006/ole">
                <mc:AlternateContent xmlns:mc="http://schemas.openxmlformats.org/markup-compatibility/2006">
                  <mc:Choice xmlns:v="urn:schemas-microsoft-com:vml" Requires="v">
                    <p:oleObj name="Equation" r:id="rId10" imgW="190440" imgH="228600" progId="Equation.DSMT4">
                      <p:embed/>
                    </p:oleObj>
                  </mc:Choice>
                  <mc:Fallback>
                    <p:oleObj name="Equation" r:id="rId10" imgW="190440" imgH="228600" progId="Equation.DSMT4">
                      <p:embed/>
                      <p:pic>
                        <p:nvPicPr>
                          <p:cNvPr id="91" name="Object 38"/>
                          <p:cNvPicPr>
                            <a:picLocks noChangeAspect="1" noChangeArrowheads="1"/>
                          </p:cNvPicPr>
                          <p:nvPr/>
                        </p:nvPicPr>
                        <p:blipFill>
                          <a:blip r:embed="rId11"/>
                          <a:srcRect/>
                          <a:stretch>
                            <a:fillRect/>
                          </a:stretch>
                        </p:blipFill>
                        <p:spPr bwMode="auto">
                          <a:xfrm>
                            <a:off x="478" y="2956"/>
                            <a:ext cx="222" cy="267"/>
                          </a:xfrm>
                          <a:prstGeom prst="rect">
                            <a:avLst/>
                          </a:prstGeom>
                          <a:noFill/>
                          <a:ln>
                            <a:noFill/>
                          </a:ln>
                          <a:effectLst/>
                        </p:spPr>
                      </p:pic>
                    </p:oleObj>
                  </mc:Fallback>
                </mc:AlternateContent>
              </a:graphicData>
            </a:graphic>
          </p:graphicFrame>
        </p:grpSp>
      </p:grpSp>
      <p:sp>
        <p:nvSpPr>
          <p:cNvPr id="94" name="Text Box 5"/>
          <p:cNvSpPr txBox="1">
            <a:spLocks noChangeArrowheads="1"/>
          </p:cNvSpPr>
          <p:nvPr/>
        </p:nvSpPr>
        <p:spPr bwMode="auto">
          <a:xfrm>
            <a:off x="685800" y="2133600"/>
            <a:ext cx="2895600"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sz="2000" b="1">
                <a:latin typeface="+mn-ea"/>
              </a:rPr>
              <a:t>（</a:t>
            </a:r>
            <a:r>
              <a:rPr lang="en-US" altLang="zh-CN" sz="2000" b="1">
                <a:latin typeface="+mn-ea"/>
              </a:rPr>
              <a:t>2</a:t>
            </a:r>
            <a:r>
              <a:rPr lang="zh-CN" altLang="en-US" sz="2000" b="1">
                <a:latin typeface="+mn-ea"/>
              </a:rPr>
              <a:t>）结合律：</a:t>
            </a:r>
          </a:p>
        </p:txBody>
      </p:sp>
      <p:graphicFrame>
        <p:nvGraphicFramePr>
          <p:cNvPr id="95" name="Object 6"/>
          <p:cNvGraphicFramePr>
            <a:graphicFrameLocks noChangeAspect="1"/>
          </p:cNvGraphicFramePr>
          <p:nvPr/>
        </p:nvGraphicFramePr>
        <p:xfrm>
          <a:off x="2794529" y="2176995"/>
          <a:ext cx="3606271" cy="447675"/>
        </p:xfrm>
        <a:graphic>
          <a:graphicData uri="http://schemas.openxmlformats.org/presentationml/2006/ole">
            <mc:AlternateContent xmlns:mc="http://schemas.openxmlformats.org/markup-compatibility/2006">
              <mc:Choice xmlns:v="urn:schemas-microsoft-com:vml" Requires="v">
                <p:oleObj name="Equation" r:id="rId12" imgW="1841400" imgH="228600" progId="Equation.DSMT4">
                  <p:embed/>
                </p:oleObj>
              </mc:Choice>
              <mc:Fallback>
                <p:oleObj name="Equation" r:id="rId12" imgW="1841400" imgH="228600" progId="Equation.DSMT4">
                  <p:embed/>
                  <p:pic>
                    <p:nvPicPr>
                      <p:cNvPr id="95" name="Object 6"/>
                      <p:cNvPicPr>
                        <a:picLocks noChangeAspect="1" noChangeArrowheads="1"/>
                      </p:cNvPicPr>
                      <p:nvPr/>
                    </p:nvPicPr>
                    <p:blipFill>
                      <a:blip r:embed="rId13"/>
                      <a:srcRect/>
                      <a:stretch>
                        <a:fillRect/>
                      </a:stretch>
                    </p:blipFill>
                    <p:spPr bwMode="auto">
                      <a:xfrm>
                        <a:off x="2794529" y="2176995"/>
                        <a:ext cx="3606271" cy="447675"/>
                      </a:xfrm>
                      <a:prstGeom prst="rect">
                        <a:avLst/>
                      </a:prstGeom>
                      <a:noFill/>
                      <a:ln>
                        <a:noFill/>
                      </a:ln>
                      <a:effectLst/>
                    </p:spPr>
                  </p:pic>
                </p:oleObj>
              </mc:Fallback>
            </mc:AlternateContent>
          </a:graphicData>
        </a:graphic>
      </p:graphicFrame>
      <p:graphicFrame>
        <p:nvGraphicFramePr>
          <p:cNvPr id="96" name="Object 7"/>
          <p:cNvGraphicFramePr>
            <a:graphicFrameLocks noChangeAspect="1"/>
          </p:cNvGraphicFramePr>
          <p:nvPr/>
        </p:nvGraphicFramePr>
        <p:xfrm>
          <a:off x="6450806" y="2200205"/>
          <a:ext cx="2035286" cy="425990"/>
        </p:xfrm>
        <a:graphic>
          <a:graphicData uri="http://schemas.openxmlformats.org/presentationml/2006/ole">
            <mc:AlternateContent xmlns:mc="http://schemas.openxmlformats.org/markup-compatibility/2006">
              <mc:Choice xmlns:v="urn:schemas-microsoft-com:vml" Requires="v">
                <p:oleObj name="Equation" r:id="rId14" imgW="1091880" imgH="228600" progId="Equation.DSMT4">
                  <p:embed/>
                </p:oleObj>
              </mc:Choice>
              <mc:Fallback>
                <p:oleObj name="Equation" r:id="rId14" imgW="1091880" imgH="228600" progId="Equation.DSMT4">
                  <p:embed/>
                  <p:pic>
                    <p:nvPicPr>
                      <p:cNvPr id="96" name="Object 7"/>
                      <p:cNvPicPr>
                        <a:picLocks noChangeAspect="1" noChangeArrowheads="1"/>
                      </p:cNvPicPr>
                      <p:nvPr/>
                    </p:nvPicPr>
                    <p:blipFill>
                      <a:blip r:embed="rId15"/>
                      <a:srcRect/>
                      <a:stretch>
                        <a:fillRect/>
                      </a:stretch>
                    </p:blipFill>
                    <p:spPr bwMode="auto">
                      <a:xfrm>
                        <a:off x="6450806" y="2200205"/>
                        <a:ext cx="2035286" cy="425990"/>
                      </a:xfrm>
                      <a:prstGeom prst="rect">
                        <a:avLst/>
                      </a:prstGeom>
                      <a:noFill/>
                      <a:ln>
                        <a:noFill/>
                      </a:ln>
                      <a:effectLst/>
                    </p:spPr>
                  </p:pic>
                </p:oleObj>
              </mc:Fallback>
            </mc:AlternateContent>
          </a:graphicData>
        </a:graphic>
      </p:graphicFrame>
      <p:sp>
        <p:nvSpPr>
          <p:cNvPr id="97" name="Line 66"/>
          <p:cNvSpPr>
            <a:spLocks noChangeShapeType="1"/>
          </p:cNvSpPr>
          <p:nvPr/>
        </p:nvSpPr>
        <p:spPr bwMode="auto">
          <a:xfrm flipH="1" flipV="1">
            <a:off x="10669323" y="996601"/>
            <a:ext cx="1371600" cy="99060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Line 67"/>
          <p:cNvSpPr>
            <a:spLocks noChangeShapeType="1"/>
          </p:cNvSpPr>
          <p:nvPr/>
        </p:nvSpPr>
        <p:spPr bwMode="auto">
          <a:xfrm flipH="1" flipV="1">
            <a:off x="10669323" y="996601"/>
            <a:ext cx="1371600" cy="990600"/>
          </a:xfrm>
          <a:prstGeom prst="line">
            <a:avLst/>
          </a:prstGeom>
          <a:noFill/>
          <a:ln w="222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68"/>
          <p:cNvSpPr>
            <a:spLocks noChangeShapeType="1"/>
          </p:cNvSpPr>
          <p:nvPr/>
        </p:nvSpPr>
        <p:spPr bwMode="auto">
          <a:xfrm flipV="1">
            <a:off x="9678723" y="996601"/>
            <a:ext cx="990600" cy="2209800"/>
          </a:xfrm>
          <a:prstGeom prst="line">
            <a:avLst/>
          </a:prstGeom>
          <a:noFill/>
          <a:ln w="222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70"/>
          <p:cNvSpPr>
            <a:spLocks noChangeShapeType="1"/>
          </p:cNvSpPr>
          <p:nvPr/>
        </p:nvSpPr>
        <p:spPr bwMode="auto">
          <a:xfrm flipH="1" flipV="1">
            <a:off x="10669323" y="996601"/>
            <a:ext cx="774700" cy="2185988"/>
          </a:xfrm>
          <a:prstGeom prst="line">
            <a:avLst/>
          </a:prstGeom>
          <a:noFill/>
          <a:ln w="22225">
            <a:solidFill>
              <a:srgbClr val="66FF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72"/>
          <p:cNvSpPr>
            <a:spLocks noChangeShapeType="1"/>
          </p:cNvSpPr>
          <p:nvPr/>
        </p:nvSpPr>
        <p:spPr bwMode="auto">
          <a:xfrm>
            <a:off x="9688248" y="3182589"/>
            <a:ext cx="1752600" cy="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73"/>
          <p:cNvSpPr>
            <a:spLocks noChangeShapeType="1"/>
          </p:cNvSpPr>
          <p:nvPr/>
        </p:nvSpPr>
        <p:spPr bwMode="auto">
          <a:xfrm>
            <a:off x="9688248" y="3182589"/>
            <a:ext cx="1752600" cy="0"/>
          </a:xfrm>
          <a:prstGeom prst="line">
            <a:avLst/>
          </a:prstGeom>
          <a:noFill/>
          <a:ln w="222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74"/>
          <p:cNvSpPr>
            <a:spLocks noChangeShapeType="1"/>
          </p:cNvSpPr>
          <p:nvPr/>
        </p:nvSpPr>
        <p:spPr bwMode="auto">
          <a:xfrm flipV="1">
            <a:off x="11440848" y="1963389"/>
            <a:ext cx="609600" cy="121920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5" name="Object 77"/>
          <p:cNvGraphicFramePr>
            <a:graphicFrameLocks noChangeAspect="1"/>
          </p:cNvGraphicFramePr>
          <p:nvPr/>
        </p:nvGraphicFramePr>
        <p:xfrm>
          <a:off x="10277475" y="3189288"/>
          <a:ext cx="379413" cy="490537"/>
        </p:xfrm>
        <a:graphic>
          <a:graphicData uri="http://schemas.openxmlformats.org/presentationml/2006/ole">
            <mc:AlternateContent xmlns:mc="http://schemas.openxmlformats.org/markup-compatibility/2006">
              <mc:Choice xmlns:v="urn:schemas-microsoft-com:vml" Requires="v">
                <p:oleObj name="Equation" r:id="rId16" imgW="177480" imgH="228600" progId="Equation.DSMT4">
                  <p:embed/>
                </p:oleObj>
              </mc:Choice>
              <mc:Fallback>
                <p:oleObj name="Equation" r:id="rId16" imgW="177480" imgH="228600" progId="Equation.DSMT4">
                  <p:embed/>
                  <p:pic>
                    <p:nvPicPr>
                      <p:cNvPr id="105" name="Object 77"/>
                      <p:cNvPicPr>
                        <a:picLocks noChangeAspect="1" noChangeArrowheads="1"/>
                      </p:cNvPicPr>
                      <p:nvPr/>
                    </p:nvPicPr>
                    <p:blipFill>
                      <a:blip r:embed="rId17"/>
                      <a:srcRect/>
                      <a:stretch>
                        <a:fillRect/>
                      </a:stretch>
                    </p:blipFill>
                    <p:spPr bwMode="auto">
                      <a:xfrm>
                        <a:off x="10277475" y="3189288"/>
                        <a:ext cx="379413" cy="490537"/>
                      </a:xfrm>
                      <a:prstGeom prst="rect">
                        <a:avLst/>
                      </a:prstGeom>
                      <a:noFill/>
                      <a:ln>
                        <a:noFill/>
                      </a:ln>
                      <a:effectLst/>
                    </p:spPr>
                  </p:pic>
                </p:oleObj>
              </mc:Fallback>
            </mc:AlternateContent>
          </a:graphicData>
        </a:graphic>
      </p:graphicFrame>
      <p:graphicFrame>
        <p:nvGraphicFramePr>
          <p:cNvPr id="108" name="Object 80"/>
          <p:cNvGraphicFramePr>
            <a:graphicFrameLocks noChangeAspect="1"/>
          </p:cNvGraphicFramePr>
          <p:nvPr/>
        </p:nvGraphicFramePr>
        <p:xfrm>
          <a:off x="11659129" y="2558958"/>
          <a:ext cx="534838" cy="441755"/>
        </p:xfrm>
        <a:graphic>
          <a:graphicData uri="http://schemas.openxmlformats.org/presentationml/2006/ole">
            <mc:AlternateContent xmlns:mc="http://schemas.openxmlformats.org/markup-compatibility/2006">
              <mc:Choice xmlns:v="urn:schemas-microsoft-com:vml" Requires="v">
                <p:oleObj name="Equation" r:id="rId18" imgW="190440" imgH="228600" progId="Equation.DSMT4">
                  <p:embed/>
                </p:oleObj>
              </mc:Choice>
              <mc:Fallback>
                <p:oleObj name="Equation" r:id="rId18" imgW="190440" imgH="228600" progId="Equation.DSMT4">
                  <p:embed/>
                  <p:pic>
                    <p:nvPicPr>
                      <p:cNvPr id="108" name="Object 80"/>
                      <p:cNvPicPr>
                        <a:picLocks noChangeAspect="1" noChangeArrowheads="1"/>
                      </p:cNvPicPr>
                      <p:nvPr/>
                    </p:nvPicPr>
                    <p:blipFill>
                      <a:blip r:embed="rId19"/>
                      <a:srcRect/>
                      <a:stretch>
                        <a:fillRect/>
                      </a:stretch>
                    </p:blipFill>
                    <p:spPr bwMode="auto">
                      <a:xfrm>
                        <a:off x="11659129" y="2558958"/>
                        <a:ext cx="534838" cy="441755"/>
                      </a:xfrm>
                      <a:prstGeom prst="rect">
                        <a:avLst/>
                      </a:prstGeom>
                      <a:noFill/>
                      <a:ln>
                        <a:noFill/>
                      </a:ln>
                      <a:effectLst/>
                    </p:spPr>
                  </p:pic>
                </p:oleObj>
              </mc:Fallback>
            </mc:AlternateContent>
          </a:graphicData>
        </a:graphic>
      </p:graphicFrame>
      <p:graphicFrame>
        <p:nvGraphicFramePr>
          <p:cNvPr id="111" name="Object 83"/>
          <p:cNvGraphicFramePr>
            <a:graphicFrameLocks noChangeAspect="1"/>
          </p:cNvGraphicFramePr>
          <p:nvPr/>
        </p:nvGraphicFramePr>
        <p:xfrm>
          <a:off x="11336057" y="1050581"/>
          <a:ext cx="352425" cy="406401"/>
        </p:xfrm>
        <a:graphic>
          <a:graphicData uri="http://schemas.openxmlformats.org/presentationml/2006/ole">
            <mc:AlternateContent xmlns:mc="http://schemas.openxmlformats.org/markup-compatibility/2006">
              <mc:Choice xmlns:v="urn:schemas-microsoft-com:vml" Requires="v">
                <p:oleObj name="Equation" r:id="rId20" imgW="190440" imgH="228600" progId="Equation.DSMT4">
                  <p:embed/>
                </p:oleObj>
              </mc:Choice>
              <mc:Fallback>
                <p:oleObj name="Equation" r:id="rId20" imgW="190440" imgH="228600" progId="Equation.DSMT4">
                  <p:embed/>
                  <p:pic>
                    <p:nvPicPr>
                      <p:cNvPr id="111" name="Object 83"/>
                      <p:cNvPicPr>
                        <a:picLocks noChangeAspect="1" noChangeArrowheads="1"/>
                      </p:cNvPicPr>
                      <p:nvPr/>
                    </p:nvPicPr>
                    <p:blipFill>
                      <a:blip r:embed="rId21"/>
                      <a:srcRect/>
                      <a:stretch>
                        <a:fillRect/>
                      </a:stretch>
                    </p:blipFill>
                    <p:spPr bwMode="auto">
                      <a:xfrm>
                        <a:off x="11336057" y="1050581"/>
                        <a:ext cx="352425" cy="406401"/>
                      </a:xfrm>
                      <a:prstGeom prst="rect">
                        <a:avLst/>
                      </a:prstGeom>
                      <a:noFill/>
                      <a:ln>
                        <a:noFill/>
                      </a:ln>
                      <a:effectLst/>
                    </p:spPr>
                  </p:pic>
                </p:oleObj>
              </mc:Fallback>
            </mc:AlternateContent>
          </a:graphicData>
        </a:graphic>
      </p:graphicFrame>
      <p:graphicFrame>
        <p:nvGraphicFramePr>
          <p:cNvPr id="114" name="Object 86"/>
          <p:cNvGraphicFramePr>
            <a:graphicFrameLocks noChangeAspect="1"/>
          </p:cNvGraphicFramePr>
          <p:nvPr/>
        </p:nvGraphicFramePr>
        <p:xfrm>
          <a:off x="10299440" y="2176114"/>
          <a:ext cx="741363" cy="371475"/>
        </p:xfrm>
        <a:graphic>
          <a:graphicData uri="http://schemas.openxmlformats.org/presentationml/2006/ole">
            <mc:AlternateContent xmlns:mc="http://schemas.openxmlformats.org/markup-compatibility/2006">
              <mc:Choice xmlns:v="urn:schemas-microsoft-com:vml" Requires="v">
                <p:oleObj name="Equation" r:id="rId22" imgW="495000" imgH="228600" progId="Equation.DSMT4">
                  <p:embed/>
                </p:oleObj>
              </mc:Choice>
              <mc:Fallback>
                <p:oleObj name="Equation" r:id="rId22" imgW="495000" imgH="228600" progId="Equation.DSMT4">
                  <p:embed/>
                  <p:pic>
                    <p:nvPicPr>
                      <p:cNvPr id="114" name="Object 86"/>
                      <p:cNvPicPr>
                        <a:picLocks noChangeAspect="1" noChangeArrowheads="1"/>
                      </p:cNvPicPr>
                      <p:nvPr/>
                    </p:nvPicPr>
                    <p:blipFill>
                      <a:blip r:embed="rId23"/>
                      <a:srcRect/>
                      <a:stretch>
                        <a:fillRect/>
                      </a:stretch>
                    </p:blipFill>
                    <p:spPr bwMode="auto">
                      <a:xfrm>
                        <a:off x="10299440" y="2176114"/>
                        <a:ext cx="741363" cy="371475"/>
                      </a:xfrm>
                      <a:prstGeom prst="rect">
                        <a:avLst/>
                      </a:prstGeom>
                      <a:noFill/>
                      <a:ln>
                        <a:noFill/>
                      </a:ln>
                      <a:effectLst/>
                    </p:spPr>
                  </p:pic>
                </p:oleObj>
              </mc:Fallback>
            </mc:AlternateContent>
          </a:graphicData>
        </a:graphic>
      </p:graphicFrame>
      <p:graphicFrame>
        <p:nvGraphicFramePr>
          <p:cNvPr id="118" name="Object 90"/>
          <p:cNvGraphicFramePr>
            <a:graphicFrameLocks noChangeAspect="1"/>
          </p:cNvGraphicFramePr>
          <p:nvPr/>
        </p:nvGraphicFramePr>
        <p:xfrm>
          <a:off x="10948729" y="1528418"/>
          <a:ext cx="768351" cy="387351"/>
        </p:xfrm>
        <a:graphic>
          <a:graphicData uri="http://schemas.openxmlformats.org/presentationml/2006/ole">
            <mc:AlternateContent xmlns:mc="http://schemas.openxmlformats.org/markup-compatibility/2006">
              <mc:Choice xmlns:v="urn:schemas-microsoft-com:vml" Requires="v">
                <p:oleObj name="Equation" r:id="rId24" imgW="495000" imgH="228600" progId="Equation.DSMT4">
                  <p:embed/>
                </p:oleObj>
              </mc:Choice>
              <mc:Fallback>
                <p:oleObj name="Equation" r:id="rId24" imgW="495000" imgH="228600" progId="Equation.DSMT4">
                  <p:embed/>
                  <p:pic>
                    <p:nvPicPr>
                      <p:cNvPr id="118" name="Object 90"/>
                      <p:cNvPicPr>
                        <a:picLocks noChangeAspect="1" noChangeArrowheads="1"/>
                      </p:cNvPicPr>
                      <p:nvPr/>
                    </p:nvPicPr>
                    <p:blipFill>
                      <a:blip r:embed="rId25"/>
                      <a:srcRect/>
                      <a:stretch>
                        <a:fillRect/>
                      </a:stretch>
                    </p:blipFill>
                    <p:spPr bwMode="auto">
                      <a:xfrm>
                        <a:off x="10948729" y="1528418"/>
                        <a:ext cx="768351" cy="387351"/>
                      </a:xfrm>
                      <a:prstGeom prst="rect">
                        <a:avLst/>
                      </a:prstGeom>
                      <a:noFill/>
                      <a:ln>
                        <a:noFill/>
                      </a:ln>
                      <a:effectLst/>
                    </p:spPr>
                  </p:pic>
                </p:oleObj>
              </mc:Fallback>
            </mc:AlternateContent>
          </a:graphicData>
        </a:graphic>
      </p:graphicFrame>
      <p:graphicFrame>
        <p:nvGraphicFramePr>
          <p:cNvPr id="122" name="Object 94"/>
          <p:cNvGraphicFramePr>
            <a:graphicFrameLocks noChangeAspect="1"/>
          </p:cNvGraphicFramePr>
          <p:nvPr/>
        </p:nvGraphicFramePr>
        <p:xfrm>
          <a:off x="8308712" y="1958639"/>
          <a:ext cx="1598613" cy="420689"/>
        </p:xfrm>
        <a:graphic>
          <a:graphicData uri="http://schemas.openxmlformats.org/presentationml/2006/ole">
            <mc:AlternateContent xmlns:mc="http://schemas.openxmlformats.org/markup-compatibility/2006">
              <mc:Choice xmlns:v="urn:schemas-microsoft-com:vml" Requires="v">
                <p:oleObj name="Equation" r:id="rId26" imgW="952200" imgH="228600" progId="Equation.DSMT4">
                  <p:embed/>
                </p:oleObj>
              </mc:Choice>
              <mc:Fallback>
                <p:oleObj name="Equation" r:id="rId26" imgW="952200" imgH="228600" progId="Equation.DSMT4">
                  <p:embed/>
                  <p:pic>
                    <p:nvPicPr>
                      <p:cNvPr id="122" name="Object 94"/>
                      <p:cNvPicPr>
                        <a:picLocks noChangeAspect="1" noChangeArrowheads="1"/>
                      </p:cNvPicPr>
                      <p:nvPr/>
                    </p:nvPicPr>
                    <p:blipFill>
                      <a:blip r:embed="rId27"/>
                      <a:srcRect/>
                      <a:stretch>
                        <a:fillRect/>
                      </a:stretch>
                    </p:blipFill>
                    <p:spPr bwMode="auto">
                      <a:xfrm>
                        <a:off x="8308712" y="1958639"/>
                        <a:ext cx="1598613" cy="420689"/>
                      </a:xfrm>
                      <a:prstGeom prst="rect">
                        <a:avLst/>
                      </a:prstGeom>
                      <a:noFill/>
                      <a:ln>
                        <a:noFill/>
                      </a:ln>
                      <a:effectLst/>
                    </p:spPr>
                  </p:pic>
                </p:oleObj>
              </mc:Fallback>
            </mc:AlternateContent>
          </a:graphicData>
        </a:graphic>
      </p:graphicFrame>
      <p:graphicFrame>
        <p:nvGraphicFramePr>
          <p:cNvPr id="127" name="Object 99"/>
          <p:cNvGraphicFramePr>
            <a:graphicFrameLocks noChangeAspect="1"/>
          </p:cNvGraphicFramePr>
          <p:nvPr/>
        </p:nvGraphicFramePr>
        <p:xfrm>
          <a:off x="8855075" y="1366838"/>
          <a:ext cx="1303338" cy="388937"/>
        </p:xfrm>
        <a:graphic>
          <a:graphicData uri="http://schemas.openxmlformats.org/presentationml/2006/ole">
            <mc:AlternateContent xmlns:mc="http://schemas.openxmlformats.org/markup-compatibility/2006">
              <mc:Choice xmlns:v="urn:schemas-microsoft-com:vml" Requires="v">
                <p:oleObj name="Equation" r:id="rId28" imgW="838080" imgH="228600" progId="Equation.DSMT4">
                  <p:embed/>
                </p:oleObj>
              </mc:Choice>
              <mc:Fallback>
                <p:oleObj name="Equation" r:id="rId28" imgW="838080" imgH="228600" progId="Equation.DSMT4">
                  <p:embed/>
                  <p:pic>
                    <p:nvPicPr>
                      <p:cNvPr id="127" name="Object 99"/>
                      <p:cNvPicPr>
                        <a:picLocks noChangeAspect="1" noChangeArrowheads="1"/>
                      </p:cNvPicPr>
                      <p:nvPr/>
                    </p:nvPicPr>
                    <p:blipFill>
                      <a:blip r:embed="rId29"/>
                      <a:srcRect/>
                      <a:stretch>
                        <a:fillRect/>
                      </a:stretch>
                    </p:blipFill>
                    <p:spPr bwMode="auto">
                      <a:xfrm>
                        <a:off x="8855075" y="1366838"/>
                        <a:ext cx="1303338" cy="388937"/>
                      </a:xfrm>
                      <a:prstGeom prst="rect">
                        <a:avLst/>
                      </a:prstGeom>
                      <a:noFill/>
                      <a:ln>
                        <a:noFill/>
                      </a:ln>
                      <a:effectLst/>
                    </p:spPr>
                  </p:pic>
                </p:oleObj>
              </mc:Fallback>
            </mc:AlternateContent>
          </a:graphicData>
        </a:graphic>
      </p:graphicFrame>
      <p:sp>
        <p:nvSpPr>
          <p:cNvPr id="131" name="Line 104"/>
          <p:cNvSpPr>
            <a:spLocks noChangeShapeType="1"/>
          </p:cNvSpPr>
          <p:nvPr/>
        </p:nvSpPr>
        <p:spPr bwMode="auto">
          <a:xfrm flipV="1">
            <a:off x="9679517" y="996601"/>
            <a:ext cx="990600" cy="2209800"/>
          </a:xfrm>
          <a:prstGeom prst="line">
            <a:avLst/>
          </a:prstGeom>
          <a:noFill/>
          <a:ln w="22225">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105"/>
          <p:cNvSpPr>
            <a:spLocks noChangeShapeType="1"/>
          </p:cNvSpPr>
          <p:nvPr/>
        </p:nvSpPr>
        <p:spPr bwMode="auto">
          <a:xfrm flipV="1">
            <a:off x="9667727" y="1018827"/>
            <a:ext cx="990600" cy="2209800"/>
          </a:xfrm>
          <a:prstGeom prst="line">
            <a:avLst/>
          </a:prstGeom>
          <a:noFill/>
          <a:ln w="2222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107"/>
          <p:cNvSpPr>
            <a:spLocks noChangeShapeType="1"/>
          </p:cNvSpPr>
          <p:nvPr/>
        </p:nvSpPr>
        <p:spPr bwMode="auto">
          <a:xfrm>
            <a:off x="9688248" y="3182589"/>
            <a:ext cx="1752600" cy="0"/>
          </a:xfrm>
          <a:prstGeom prst="line">
            <a:avLst/>
          </a:prstGeom>
          <a:noFill/>
          <a:ln w="22225">
            <a:solidFill>
              <a:srgbClr val="FF505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 name="Line 108"/>
          <p:cNvSpPr>
            <a:spLocks noChangeShapeType="1"/>
          </p:cNvSpPr>
          <p:nvPr/>
        </p:nvSpPr>
        <p:spPr bwMode="auto">
          <a:xfrm flipH="1" flipV="1">
            <a:off x="10669323" y="996601"/>
            <a:ext cx="762000" cy="2209800"/>
          </a:xfrm>
          <a:prstGeom prst="line">
            <a:avLst/>
          </a:prstGeom>
          <a:noFill/>
          <a:ln w="22225">
            <a:solidFill>
              <a:srgbClr val="FF505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135" name="Object 114"/>
          <p:cNvGraphicFramePr>
            <a:graphicFrameLocks noChangeAspect="1"/>
          </p:cNvGraphicFramePr>
          <p:nvPr/>
        </p:nvGraphicFramePr>
        <p:xfrm>
          <a:off x="8308712" y="2551112"/>
          <a:ext cx="1366213" cy="418762"/>
        </p:xfrm>
        <a:graphic>
          <a:graphicData uri="http://schemas.openxmlformats.org/presentationml/2006/ole">
            <mc:AlternateContent xmlns:mc="http://schemas.openxmlformats.org/markup-compatibility/2006">
              <mc:Choice xmlns:v="urn:schemas-microsoft-com:vml" Requires="v">
                <p:oleObj name="Equation" r:id="rId30" imgW="799920" imgH="228600" progId="Equation.DSMT4">
                  <p:embed/>
                </p:oleObj>
              </mc:Choice>
              <mc:Fallback>
                <p:oleObj name="Equation" r:id="rId30" imgW="799920" imgH="228600" progId="Equation.DSMT4">
                  <p:embed/>
                  <p:pic>
                    <p:nvPicPr>
                      <p:cNvPr id="135" name="Object 114"/>
                      <p:cNvPicPr>
                        <a:picLocks noChangeAspect="1" noChangeArrowheads="1"/>
                      </p:cNvPicPr>
                      <p:nvPr/>
                    </p:nvPicPr>
                    <p:blipFill>
                      <a:blip r:embed="rId31"/>
                      <a:srcRect/>
                      <a:stretch>
                        <a:fillRect/>
                      </a:stretch>
                    </p:blipFill>
                    <p:spPr bwMode="auto">
                      <a:xfrm>
                        <a:off x="8308712" y="2551112"/>
                        <a:ext cx="1366213" cy="418762"/>
                      </a:xfrm>
                      <a:prstGeom prst="rect">
                        <a:avLst/>
                      </a:prstGeom>
                      <a:noFill/>
                      <a:ln>
                        <a:noFill/>
                      </a:ln>
                      <a:effectLst/>
                    </p:spPr>
                  </p:pic>
                </p:oleObj>
              </mc:Fallback>
            </mc:AlternateContent>
          </a:graphicData>
        </a:graphic>
      </p:graphicFrame>
      <p:sp>
        <p:nvSpPr>
          <p:cNvPr id="136" name="Line 115"/>
          <p:cNvSpPr>
            <a:spLocks noChangeShapeType="1"/>
          </p:cNvSpPr>
          <p:nvPr/>
        </p:nvSpPr>
        <p:spPr bwMode="auto">
          <a:xfrm flipV="1">
            <a:off x="9688248" y="1987201"/>
            <a:ext cx="2352675" cy="1195388"/>
          </a:xfrm>
          <a:prstGeom prst="line">
            <a:avLst/>
          </a:prstGeom>
          <a:noFill/>
          <a:ln w="222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Line 116"/>
          <p:cNvSpPr>
            <a:spLocks noChangeShapeType="1"/>
          </p:cNvSpPr>
          <p:nvPr/>
        </p:nvSpPr>
        <p:spPr bwMode="auto">
          <a:xfrm flipV="1">
            <a:off x="11432911" y="1987201"/>
            <a:ext cx="608012" cy="1219200"/>
          </a:xfrm>
          <a:prstGeom prst="line">
            <a:avLst/>
          </a:prstGeom>
          <a:noFill/>
          <a:ln w="222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Text Box 8"/>
          <p:cNvSpPr txBox="1">
            <a:spLocks noChangeArrowheads="1"/>
          </p:cNvSpPr>
          <p:nvPr/>
        </p:nvSpPr>
        <p:spPr bwMode="auto">
          <a:xfrm>
            <a:off x="685800" y="2833688"/>
            <a:ext cx="1295400"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sz="2000" b="1">
                <a:latin typeface="+mn-ea"/>
              </a:rPr>
              <a:t>（</a:t>
            </a:r>
            <a:r>
              <a:rPr lang="en-US" altLang="zh-CN" sz="2000" b="1">
                <a:latin typeface="+mn-ea"/>
              </a:rPr>
              <a:t>3</a:t>
            </a:r>
            <a:r>
              <a:rPr lang="zh-CN" altLang="en-US" sz="2000" b="1">
                <a:latin typeface="+mn-ea"/>
              </a:rPr>
              <a:t>）</a:t>
            </a:r>
          </a:p>
        </p:txBody>
      </p:sp>
      <p:graphicFrame>
        <p:nvGraphicFramePr>
          <p:cNvPr id="139" name="Object 9"/>
          <p:cNvGraphicFramePr>
            <a:graphicFrameLocks noChangeAspect="1"/>
          </p:cNvGraphicFramePr>
          <p:nvPr/>
        </p:nvGraphicFramePr>
        <p:xfrm>
          <a:off x="1638300" y="2770581"/>
          <a:ext cx="1797290" cy="494906"/>
        </p:xfrm>
        <a:graphic>
          <a:graphicData uri="http://schemas.openxmlformats.org/presentationml/2006/ole">
            <mc:AlternateContent xmlns:mc="http://schemas.openxmlformats.org/markup-compatibility/2006">
              <mc:Choice xmlns:v="urn:schemas-microsoft-com:vml" Requires="v">
                <p:oleObj name="Equation" r:id="rId32" imgW="876240" imgH="241200" progId="Equation.DSMT4">
                  <p:embed/>
                </p:oleObj>
              </mc:Choice>
              <mc:Fallback>
                <p:oleObj name="Equation" r:id="rId32" imgW="876240" imgH="241200" progId="Equation.DSMT4">
                  <p:embed/>
                  <p:pic>
                    <p:nvPicPr>
                      <p:cNvPr id="139" name="Object 9"/>
                      <p:cNvPicPr>
                        <a:picLocks noChangeAspect="1" noChangeArrowheads="1"/>
                      </p:cNvPicPr>
                      <p:nvPr/>
                    </p:nvPicPr>
                    <p:blipFill>
                      <a:blip r:embed="rId33"/>
                      <a:srcRect/>
                      <a:stretch>
                        <a:fillRect/>
                      </a:stretch>
                    </p:blipFill>
                    <p:spPr bwMode="auto">
                      <a:xfrm>
                        <a:off x="1638300" y="2770581"/>
                        <a:ext cx="1797290" cy="494906"/>
                      </a:xfrm>
                      <a:prstGeom prst="rect">
                        <a:avLst/>
                      </a:prstGeom>
                      <a:noFill/>
                      <a:ln>
                        <a:noFill/>
                      </a:ln>
                      <a:effectLst/>
                    </p:spPr>
                  </p:pic>
                </p:oleObj>
              </mc:Fallback>
            </mc:AlternateContent>
          </a:graphicData>
        </a:graphic>
      </p:graphicFrame>
      <p:sp>
        <p:nvSpPr>
          <p:cNvPr id="140" name="Text Box 10"/>
          <p:cNvSpPr txBox="1">
            <a:spLocks noChangeArrowheads="1"/>
          </p:cNvSpPr>
          <p:nvPr/>
        </p:nvSpPr>
        <p:spPr bwMode="auto">
          <a:xfrm>
            <a:off x="201623" y="3481880"/>
            <a:ext cx="3577213"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altLang="zh-CN" sz="2000" b="1" dirty="0">
                <a:latin typeface="+mn-ea"/>
              </a:rPr>
              <a:t>  </a:t>
            </a:r>
            <a:r>
              <a:rPr lang="zh-CN" altLang="en-US" sz="2000" b="1" dirty="0">
                <a:latin typeface="+mn-ea"/>
              </a:rPr>
              <a:t>减法是加法的逆运算，即</a:t>
            </a:r>
          </a:p>
        </p:txBody>
      </p:sp>
      <p:graphicFrame>
        <p:nvGraphicFramePr>
          <p:cNvPr id="141" name="Object 11"/>
          <p:cNvGraphicFramePr>
            <a:graphicFrameLocks noChangeAspect="1"/>
          </p:cNvGraphicFramePr>
          <p:nvPr/>
        </p:nvGraphicFramePr>
        <p:xfrm>
          <a:off x="3481388" y="3446069"/>
          <a:ext cx="2919412" cy="496996"/>
        </p:xfrm>
        <a:graphic>
          <a:graphicData uri="http://schemas.openxmlformats.org/presentationml/2006/ole">
            <mc:AlternateContent xmlns:mc="http://schemas.openxmlformats.org/markup-compatibility/2006">
              <mc:Choice xmlns:v="urn:schemas-microsoft-com:vml" Requires="v">
                <p:oleObj name="Equation" r:id="rId34" imgW="1333440" imgH="228600" progId="Equation.DSMT4">
                  <p:embed/>
                </p:oleObj>
              </mc:Choice>
              <mc:Fallback>
                <p:oleObj name="Equation" r:id="rId34" imgW="1333440" imgH="228600" progId="Equation.DSMT4">
                  <p:embed/>
                  <p:pic>
                    <p:nvPicPr>
                      <p:cNvPr id="141" name="Object 11"/>
                      <p:cNvPicPr>
                        <a:picLocks noChangeAspect="1" noChangeArrowheads="1"/>
                      </p:cNvPicPr>
                      <p:nvPr/>
                    </p:nvPicPr>
                    <p:blipFill>
                      <a:blip r:embed="rId35"/>
                      <a:srcRect/>
                      <a:stretch>
                        <a:fillRect/>
                      </a:stretch>
                    </p:blipFill>
                    <p:spPr bwMode="auto">
                      <a:xfrm>
                        <a:off x="3481388" y="3446069"/>
                        <a:ext cx="2919412" cy="496996"/>
                      </a:xfrm>
                      <a:prstGeom prst="rect">
                        <a:avLst/>
                      </a:prstGeom>
                      <a:noFill/>
                      <a:ln>
                        <a:noFill/>
                      </a:ln>
                      <a:effectLst/>
                    </p:spPr>
                  </p:pic>
                </p:oleObj>
              </mc:Fallback>
            </mc:AlternateContent>
          </a:graphicData>
        </a:graphic>
      </p:graphicFrame>
      <p:grpSp>
        <p:nvGrpSpPr>
          <p:cNvPr id="142" name="Group 12"/>
          <p:cNvGrpSpPr>
            <a:grpSpLocks/>
          </p:cNvGrpSpPr>
          <p:nvPr/>
        </p:nvGrpSpPr>
        <p:grpSpPr bwMode="auto">
          <a:xfrm>
            <a:off x="8206154" y="3508538"/>
            <a:ext cx="1600200" cy="593726"/>
            <a:chOff x="3840" y="2115"/>
            <a:chExt cx="1008" cy="374"/>
          </a:xfrm>
        </p:grpSpPr>
        <p:sp>
          <p:nvSpPr>
            <p:cNvPr id="143" name="Line 13"/>
            <p:cNvSpPr>
              <a:spLocks noChangeShapeType="1"/>
            </p:cNvSpPr>
            <p:nvPr/>
          </p:nvSpPr>
          <p:spPr bwMode="auto">
            <a:xfrm>
              <a:off x="3840" y="2489"/>
              <a:ext cx="1008" cy="0"/>
            </a:xfrm>
            <a:prstGeom prst="line">
              <a:avLst/>
            </a:prstGeom>
            <a:noFill/>
            <a:ln w="28575">
              <a:solidFill>
                <a:srgbClr val="FF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144" name="Object 14"/>
            <p:cNvGraphicFramePr>
              <a:graphicFrameLocks noChangeAspect="1"/>
            </p:cNvGraphicFramePr>
            <p:nvPr/>
          </p:nvGraphicFramePr>
          <p:xfrm>
            <a:off x="4292" y="2115"/>
            <a:ext cx="242" cy="312"/>
          </p:xfrm>
          <a:graphic>
            <a:graphicData uri="http://schemas.openxmlformats.org/presentationml/2006/ole">
              <mc:AlternateContent xmlns:mc="http://schemas.openxmlformats.org/markup-compatibility/2006">
                <mc:Choice xmlns:v="urn:schemas-microsoft-com:vml" Requires="v">
                  <p:oleObj name="Equation" r:id="rId36" imgW="177480" imgH="228600" progId="Equation.DSMT4">
                    <p:embed/>
                  </p:oleObj>
                </mc:Choice>
                <mc:Fallback>
                  <p:oleObj name="Equation" r:id="rId36" imgW="177480" imgH="228600" progId="Equation.DSMT4">
                    <p:embed/>
                    <p:pic>
                      <p:nvPicPr>
                        <p:cNvPr id="144" name="Object 14"/>
                        <p:cNvPicPr>
                          <a:picLocks noChangeAspect="1" noChangeArrowheads="1"/>
                        </p:cNvPicPr>
                        <p:nvPr/>
                      </p:nvPicPr>
                      <p:blipFill>
                        <a:blip r:embed="rId37"/>
                        <a:srcRect/>
                        <a:stretch>
                          <a:fillRect/>
                        </a:stretch>
                      </p:blipFill>
                      <p:spPr bwMode="auto">
                        <a:xfrm>
                          <a:off x="4292" y="2115"/>
                          <a:ext cx="242" cy="312"/>
                        </a:xfrm>
                        <a:prstGeom prst="rect">
                          <a:avLst/>
                        </a:prstGeom>
                        <a:noFill/>
                        <a:ln>
                          <a:noFill/>
                        </a:ln>
                        <a:effectLst/>
                      </p:spPr>
                    </p:pic>
                  </p:oleObj>
                </mc:Fallback>
              </mc:AlternateContent>
            </a:graphicData>
          </a:graphic>
        </p:graphicFrame>
      </p:grpSp>
      <p:grpSp>
        <p:nvGrpSpPr>
          <p:cNvPr id="145" name="Group 15"/>
          <p:cNvGrpSpPr>
            <a:grpSpLocks/>
          </p:cNvGrpSpPr>
          <p:nvPr/>
        </p:nvGrpSpPr>
        <p:grpSpPr bwMode="auto">
          <a:xfrm>
            <a:off x="8083917" y="3305340"/>
            <a:ext cx="954087" cy="573088"/>
            <a:chOff x="3763" y="1987"/>
            <a:chExt cx="601" cy="361"/>
          </a:xfrm>
        </p:grpSpPr>
        <p:sp>
          <p:nvSpPr>
            <p:cNvPr id="146" name="Line 16"/>
            <p:cNvSpPr>
              <a:spLocks noChangeShapeType="1"/>
            </p:cNvSpPr>
            <p:nvPr/>
          </p:nvSpPr>
          <p:spPr bwMode="auto">
            <a:xfrm rot="19899259" flipV="1">
              <a:off x="3763" y="2170"/>
              <a:ext cx="601" cy="17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147" name="Object 17"/>
            <p:cNvGraphicFramePr>
              <a:graphicFrameLocks noChangeAspect="1"/>
            </p:cNvGraphicFramePr>
            <p:nvPr/>
          </p:nvGraphicFramePr>
          <p:xfrm>
            <a:off x="3810" y="1987"/>
            <a:ext cx="250" cy="302"/>
          </p:xfrm>
          <a:graphic>
            <a:graphicData uri="http://schemas.openxmlformats.org/presentationml/2006/ole">
              <mc:AlternateContent xmlns:mc="http://schemas.openxmlformats.org/markup-compatibility/2006">
                <mc:Choice xmlns:v="urn:schemas-microsoft-com:vml" Requires="v">
                  <p:oleObj name="Equation" r:id="rId38" imgW="190440" imgH="228600" progId="Equation.DSMT4">
                    <p:embed/>
                  </p:oleObj>
                </mc:Choice>
                <mc:Fallback>
                  <p:oleObj name="Equation" r:id="rId38" imgW="190440" imgH="228600" progId="Equation.DSMT4">
                    <p:embed/>
                    <p:pic>
                      <p:nvPicPr>
                        <p:cNvPr id="147" name="Object 17"/>
                        <p:cNvPicPr>
                          <a:picLocks noChangeAspect="1" noChangeArrowheads="1"/>
                        </p:cNvPicPr>
                        <p:nvPr/>
                      </p:nvPicPr>
                      <p:blipFill>
                        <a:blip r:embed="rId39"/>
                        <a:srcRect/>
                        <a:stretch>
                          <a:fillRect/>
                        </a:stretch>
                      </p:blipFill>
                      <p:spPr bwMode="auto">
                        <a:xfrm>
                          <a:off x="3810" y="1987"/>
                          <a:ext cx="250" cy="302"/>
                        </a:xfrm>
                        <a:prstGeom prst="rect">
                          <a:avLst/>
                        </a:prstGeom>
                        <a:noFill/>
                        <a:ln>
                          <a:noFill/>
                        </a:ln>
                        <a:effectLst/>
                      </p:spPr>
                    </p:pic>
                  </p:oleObj>
                </mc:Fallback>
              </mc:AlternateContent>
            </a:graphicData>
          </a:graphic>
        </p:graphicFrame>
      </p:grpSp>
      <p:grpSp>
        <p:nvGrpSpPr>
          <p:cNvPr id="148" name="Group 18"/>
          <p:cNvGrpSpPr>
            <a:grpSpLocks/>
          </p:cNvGrpSpPr>
          <p:nvPr/>
        </p:nvGrpSpPr>
        <p:grpSpPr bwMode="auto">
          <a:xfrm>
            <a:off x="7280644" y="3887948"/>
            <a:ext cx="1063626" cy="766763"/>
            <a:chOff x="3257" y="2354"/>
            <a:chExt cx="670" cy="483"/>
          </a:xfrm>
        </p:grpSpPr>
        <p:sp>
          <p:nvSpPr>
            <p:cNvPr id="149" name="Line 19"/>
            <p:cNvSpPr>
              <a:spLocks noChangeShapeType="1"/>
            </p:cNvSpPr>
            <p:nvPr/>
          </p:nvSpPr>
          <p:spPr bwMode="auto">
            <a:xfrm rot="19899259" flipH="1">
              <a:off x="3264" y="2640"/>
              <a:ext cx="663" cy="197"/>
            </a:xfrm>
            <a:prstGeom prst="line">
              <a:avLst/>
            </a:prstGeom>
            <a:noFill/>
            <a:ln w="28575">
              <a:solidFill>
                <a:schemeClr val="accent2"/>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150" name="Object 20"/>
            <p:cNvGraphicFramePr>
              <a:graphicFrameLocks noChangeAspect="1"/>
            </p:cNvGraphicFramePr>
            <p:nvPr/>
          </p:nvGraphicFramePr>
          <p:xfrm>
            <a:off x="3257" y="2354"/>
            <a:ext cx="358" cy="293"/>
          </p:xfrm>
          <a:graphic>
            <a:graphicData uri="http://schemas.openxmlformats.org/presentationml/2006/ole">
              <mc:AlternateContent xmlns:mc="http://schemas.openxmlformats.org/markup-compatibility/2006">
                <mc:Choice xmlns:v="urn:schemas-microsoft-com:vml" Requires="v">
                  <p:oleObj name="Equation" r:id="rId40" imgW="279360" imgH="228600" progId="Equation.DSMT4">
                    <p:embed/>
                  </p:oleObj>
                </mc:Choice>
                <mc:Fallback>
                  <p:oleObj name="Equation" r:id="rId40" imgW="279360" imgH="228600" progId="Equation.DSMT4">
                    <p:embed/>
                    <p:pic>
                      <p:nvPicPr>
                        <p:cNvPr id="150" name="Object 20"/>
                        <p:cNvPicPr>
                          <a:picLocks noChangeAspect="1" noChangeArrowheads="1"/>
                        </p:cNvPicPr>
                        <p:nvPr/>
                      </p:nvPicPr>
                      <p:blipFill>
                        <a:blip r:embed="rId41"/>
                        <a:srcRect/>
                        <a:stretch>
                          <a:fillRect/>
                        </a:stretch>
                      </p:blipFill>
                      <p:spPr bwMode="auto">
                        <a:xfrm>
                          <a:off x="3257" y="2354"/>
                          <a:ext cx="358" cy="293"/>
                        </a:xfrm>
                        <a:prstGeom prst="rect">
                          <a:avLst/>
                        </a:prstGeom>
                        <a:noFill/>
                        <a:ln>
                          <a:noFill/>
                        </a:ln>
                        <a:effectLst/>
                      </p:spPr>
                    </p:pic>
                  </p:oleObj>
                </mc:Fallback>
              </mc:AlternateContent>
            </a:graphicData>
          </a:graphic>
        </p:graphicFrame>
      </p:grpSp>
      <p:grpSp>
        <p:nvGrpSpPr>
          <p:cNvPr id="151" name="Group 21"/>
          <p:cNvGrpSpPr>
            <a:grpSpLocks/>
          </p:cNvGrpSpPr>
          <p:nvPr/>
        </p:nvGrpSpPr>
        <p:grpSpPr bwMode="auto">
          <a:xfrm>
            <a:off x="8830043" y="4349908"/>
            <a:ext cx="1312862" cy="485774"/>
            <a:chOff x="4272" y="2640"/>
            <a:chExt cx="827" cy="306"/>
          </a:xfrm>
        </p:grpSpPr>
        <p:sp>
          <p:nvSpPr>
            <p:cNvPr id="152" name="Line 22"/>
            <p:cNvSpPr>
              <a:spLocks noChangeShapeType="1"/>
            </p:cNvSpPr>
            <p:nvPr/>
          </p:nvSpPr>
          <p:spPr bwMode="auto">
            <a:xfrm rot="19899259" flipH="1">
              <a:off x="4272" y="2640"/>
              <a:ext cx="663" cy="19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153" name="Object 23"/>
            <p:cNvGraphicFramePr>
              <a:graphicFrameLocks noChangeAspect="1"/>
            </p:cNvGraphicFramePr>
            <p:nvPr/>
          </p:nvGraphicFramePr>
          <p:xfrm>
            <a:off x="4736" y="2647"/>
            <a:ext cx="363" cy="299"/>
          </p:xfrm>
          <a:graphic>
            <a:graphicData uri="http://schemas.openxmlformats.org/presentationml/2006/ole">
              <mc:AlternateContent xmlns:mc="http://schemas.openxmlformats.org/markup-compatibility/2006">
                <mc:Choice xmlns:v="urn:schemas-microsoft-com:vml" Requires="v">
                  <p:oleObj name="Equation" r:id="rId42" imgW="279360" imgH="228600" progId="Equation.DSMT4">
                    <p:embed/>
                  </p:oleObj>
                </mc:Choice>
                <mc:Fallback>
                  <p:oleObj name="Equation" r:id="rId42" imgW="279360" imgH="228600" progId="Equation.DSMT4">
                    <p:embed/>
                    <p:pic>
                      <p:nvPicPr>
                        <p:cNvPr id="153" name="Object 23"/>
                        <p:cNvPicPr>
                          <a:picLocks noChangeAspect="1" noChangeArrowheads="1"/>
                        </p:cNvPicPr>
                        <p:nvPr/>
                      </p:nvPicPr>
                      <p:blipFill>
                        <a:blip r:embed="rId43"/>
                        <a:srcRect/>
                        <a:stretch>
                          <a:fillRect/>
                        </a:stretch>
                      </p:blipFill>
                      <p:spPr bwMode="auto">
                        <a:xfrm>
                          <a:off x="4736" y="2647"/>
                          <a:ext cx="363" cy="299"/>
                        </a:xfrm>
                        <a:prstGeom prst="rect">
                          <a:avLst/>
                        </a:prstGeom>
                        <a:noFill/>
                        <a:ln>
                          <a:noFill/>
                        </a:ln>
                        <a:effectLst/>
                      </p:spPr>
                    </p:pic>
                  </p:oleObj>
                </mc:Fallback>
              </mc:AlternateContent>
            </a:graphicData>
          </a:graphic>
        </p:graphicFrame>
      </p:grpSp>
      <p:sp>
        <p:nvSpPr>
          <p:cNvPr id="154" name="Line 24"/>
          <p:cNvSpPr>
            <a:spLocks noChangeShapeType="1"/>
          </p:cNvSpPr>
          <p:nvPr/>
        </p:nvSpPr>
        <p:spPr bwMode="auto">
          <a:xfrm>
            <a:off x="8206154" y="4113374"/>
            <a:ext cx="762000" cy="762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155" name="Object 25"/>
          <p:cNvGraphicFramePr>
            <a:graphicFrameLocks noChangeAspect="1"/>
          </p:cNvGraphicFramePr>
          <p:nvPr/>
        </p:nvGraphicFramePr>
        <p:xfrm>
          <a:off x="8178207" y="4462462"/>
          <a:ext cx="313331" cy="373385"/>
        </p:xfrm>
        <a:graphic>
          <a:graphicData uri="http://schemas.openxmlformats.org/presentationml/2006/ole">
            <mc:AlternateContent xmlns:mc="http://schemas.openxmlformats.org/markup-compatibility/2006">
              <mc:Choice xmlns:v="urn:schemas-microsoft-com:vml" Requires="v">
                <p:oleObj name="Equation" r:id="rId44" imgW="190440" imgH="228600" progId="Equation.DSMT4">
                  <p:embed/>
                </p:oleObj>
              </mc:Choice>
              <mc:Fallback>
                <p:oleObj name="Equation" r:id="rId44" imgW="190440" imgH="228600" progId="Equation.DSMT4">
                  <p:embed/>
                  <p:pic>
                    <p:nvPicPr>
                      <p:cNvPr id="155" name="Object 25"/>
                      <p:cNvPicPr>
                        <a:picLocks noChangeAspect="1" noChangeArrowheads="1"/>
                      </p:cNvPicPr>
                      <p:nvPr/>
                    </p:nvPicPr>
                    <p:blipFill>
                      <a:blip r:embed="rId45"/>
                      <a:srcRect/>
                      <a:stretch>
                        <a:fillRect/>
                      </a:stretch>
                    </p:blipFill>
                    <p:spPr bwMode="auto">
                      <a:xfrm>
                        <a:off x="8178207" y="4462462"/>
                        <a:ext cx="313331" cy="373385"/>
                      </a:xfrm>
                      <a:prstGeom prst="rect">
                        <a:avLst/>
                      </a:prstGeom>
                      <a:noFill/>
                      <a:ln>
                        <a:noFill/>
                      </a:ln>
                      <a:effectLst/>
                    </p:spPr>
                  </p:pic>
                </p:oleObj>
              </mc:Fallback>
            </mc:AlternateContent>
          </a:graphicData>
        </a:graphic>
      </p:graphicFrame>
      <p:graphicFrame>
        <p:nvGraphicFramePr>
          <p:cNvPr id="156" name="Object 26"/>
          <p:cNvGraphicFramePr>
            <a:graphicFrameLocks noChangeAspect="1"/>
          </p:cNvGraphicFramePr>
          <p:nvPr/>
        </p:nvGraphicFramePr>
        <p:xfrm>
          <a:off x="7146986" y="5143498"/>
          <a:ext cx="3111939" cy="434224"/>
        </p:xfrm>
        <a:graphic>
          <a:graphicData uri="http://schemas.openxmlformats.org/presentationml/2006/ole">
            <mc:AlternateContent xmlns:mc="http://schemas.openxmlformats.org/markup-compatibility/2006">
              <mc:Choice xmlns:v="urn:schemas-microsoft-com:vml" Requires="v">
                <p:oleObj name="Equation" r:id="rId46" imgW="1638000" imgH="228600" progId="Equation.DSMT4">
                  <p:embed/>
                </p:oleObj>
              </mc:Choice>
              <mc:Fallback>
                <p:oleObj name="Equation" r:id="rId46" imgW="1638000" imgH="228600" progId="Equation.DSMT4">
                  <p:embed/>
                  <p:pic>
                    <p:nvPicPr>
                      <p:cNvPr id="156" name="Object 26"/>
                      <p:cNvPicPr>
                        <a:picLocks noChangeAspect="1" noChangeArrowheads="1"/>
                      </p:cNvPicPr>
                      <p:nvPr/>
                    </p:nvPicPr>
                    <p:blipFill>
                      <a:blip r:embed="rId47"/>
                      <a:srcRect/>
                      <a:stretch>
                        <a:fillRect/>
                      </a:stretch>
                    </p:blipFill>
                    <p:spPr bwMode="auto">
                      <a:xfrm>
                        <a:off x="7146986" y="5143498"/>
                        <a:ext cx="3111939" cy="434224"/>
                      </a:xfrm>
                      <a:prstGeom prst="rect">
                        <a:avLst/>
                      </a:prstGeom>
                      <a:noFill/>
                      <a:ln>
                        <a:noFill/>
                      </a:ln>
                      <a:effectLst/>
                    </p:spPr>
                  </p:pic>
                </p:oleObj>
              </mc:Fallback>
            </mc:AlternateContent>
          </a:graphicData>
        </a:graphic>
      </p:graphicFrame>
      <p:sp>
        <p:nvSpPr>
          <p:cNvPr id="157" name="Line 37"/>
          <p:cNvSpPr>
            <a:spLocks noChangeShapeType="1"/>
          </p:cNvSpPr>
          <p:nvPr/>
        </p:nvSpPr>
        <p:spPr bwMode="auto">
          <a:xfrm flipV="1">
            <a:off x="3606282" y="4377995"/>
            <a:ext cx="533400" cy="869950"/>
          </a:xfrm>
          <a:prstGeom prst="line">
            <a:avLst/>
          </a:prstGeom>
          <a:noFill/>
          <a:ln w="28575">
            <a:solidFill>
              <a:srgbClr val="FF00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158" name="Line 34"/>
          <p:cNvSpPr>
            <a:spLocks noChangeShapeType="1"/>
          </p:cNvSpPr>
          <p:nvPr/>
        </p:nvSpPr>
        <p:spPr bwMode="auto">
          <a:xfrm>
            <a:off x="1164022" y="5246094"/>
            <a:ext cx="2438400" cy="0"/>
          </a:xfrm>
          <a:prstGeom prst="line">
            <a:avLst/>
          </a:prstGeom>
          <a:noFill/>
          <a:ln w="28575">
            <a:solidFill>
              <a:srgbClr val="FF00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159" name="Line 34"/>
          <p:cNvSpPr>
            <a:spLocks noChangeShapeType="1"/>
          </p:cNvSpPr>
          <p:nvPr/>
        </p:nvSpPr>
        <p:spPr bwMode="auto">
          <a:xfrm>
            <a:off x="1667168" y="4392770"/>
            <a:ext cx="2438400" cy="0"/>
          </a:xfrm>
          <a:prstGeom prst="line">
            <a:avLst/>
          </a:prstGeom>
          <a:noFill/>
          <a:ln w="28575">
            <a:solidFill>
              <a:srgbClr val="0070C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160" name="Line 37"/>
          <p:cNvSpPr>
            <a:spLocks noChangeShapeType="1"/>
          </p:cNvSpPr>
          <p:nvPr/>
        </p:nvSpPr>
        <p:spPr bwMode="auto">
          <a:xfrm flipV="1">
            <a:off x="1158417" y="4386217"/>
            <a:ext cx="533400" cy="869950"/>
          </a:xfrm>
          <a:prstGeom prst="line">
            <a:avLst/>
          </a:prstGeom>
          <a:noFill/>
          <a:ln w="28575">
            <a:solidFill>
              <a:srgbClr val="0070C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161" name="Object 28"/>
          <p:cNvGraphicFramePr>
            <a:graphicFrameLocks noChangeAspect="1"/>
          </p:cNvGraphicFramePr>
          <p:nvPr/>
        </p:nvGraphicFramePr>
        <p:xfrm>
          <a:off x="5064510" y="4118135"/>
          <a:ext cx="1071562" cy="419100"/>
        </p:xfrm>
        <a:graphic>
          <a:graphicData uri="http://schemas.openxmlformats.org/presentationml/2006/ole">
            <mc:AlternateContent xmlns:mc="http://schemas.openxmlformats.org/markup-compatibility/2006">
              <mc:Choice xmlns:v="urn:schemas-microsoft-com:vml" Requires="v">
                <p:oleObj name="Equation" r:id="rId48" imgW="583920" imgH="228600" progId="Equation.DSMT4">
                  <p:embed/>
                </p:oleObj>
              </mc:Choice>
              <mc:Fallback>
                <p:oleObj name="Equation" r:id="rId48" imgW="583920" imgH="228600" progId="Equation.DSMT4">
                  <p:embed/>
                  <p:pic>
                    <p:nvPicPr>
                      <p:cNvPr id="161" name="Object 28"/>
                      <p:cNvPicPr>
                        <a:picLocks noChangeAspect="1" noChangeArrowheads="1"/>
                      </p:cNvPicPr>
                      <p:nvPr/>
                    </p:nvPicPr>
                    <p:blipFill>
                      <a:blip r:embed="rId49"/>
                      <a:srcRect/>
                      <a:stretch>
                        <a:fillRect/>
                      </a:stretch>
                    </p:blipFill>
                    <p:spPr bwMode="auto">
                      <a:xfrm>
                        <a:off x="5064510" y="4118135"/>
                        <a:ext cx="1071562" cy="419100"/>
                      </a:xfrm>
                      <a:prstGeom prst="rect">
                        <a:avLst/>
                      </a:prstGeom>
                      <a:noFill/>
                      <a:ln>
                        <a:noFill/>
                      </a:ln>
                      <a:effectLst/>
                    </p:spPr>
                  </p:pic>
                </p:oleObj>
              </mc:Fallback>
            </mc:AlternateContent>
          </a:graphicData>
        </a:graphic>
      </p:graphicFrame>
      <p:graphicFrame>
        <p:nvGraphicFramePr>
          <p:cNvPr id="162" name="对象 161"/>
          <p:cNvGraphicFramePr>
            <a:graphicFrameLocks noChangeAspect="1"/>
          </p:cNvGraphicFramePr>
          <p:nvPr/>
        </p:nvGraphicFramePr>
        <p:xfrm>
          <a:off x="4862513" y="5819775"/>
          <a:ext cx="2527300" cy="509588"/>
        </p:xfrm>
        <a:graphic>
          <a:graphicData uri="http://schemas.openxmlformats.org/presentationml/2006/ole">
            <mc:AlternateContent xmlns:mc="http://schemas.openxmlformats.org/markup-compatibility/2006">
              <mc:Choice xmlns:v="urn:schemas-microsoft-com:vml" Requires="v">
                <p:oleObj name="Equation" r:id="rId50" imgW="1333440" imgH="253800" progId="Equation.DSMT4">
                  <p:embed/>
                </p:oleObj>
              </mc:Choice>
              <mc:Fallback>
                <p:oleObj name="Equation" r:id="rId50" imgW="1333440" imgH="253800" progId="Equation.DSMT4">
                  <p:embed/>
                  <p:pic>
                    <p:nvPicPr>
                      <p:cNvPr id="162" name="对象 161"/>
                      <p:cNvPicPr>
                        <a:picLocks noChangeAspect="1" noChangeArrowheads="1"/>
                      </p:cNvPicPr>
                      <p:nvPr/>
                    </p:nvPicPr>
                    <p:blipFill>
                      <a:blip r:embed="rId51"/>
                      <a:srcRect/>
                      <a:stretch>
                        <a:fillRect/>
                      </a:stretch>
                    </p:blipFill>
                    <p:spPr bwMode="auto">
                      <a:xfrm>
                        <a:off x="4862513" y="5819775"/>
                        <a:ext cx="2527300" cy="509588"/>
                      </a:xfrm>
                      <a:prstGeom prst="rect">
                        <a:avLst/>
                      </a:prstGeom>
                      <a:noFill/>
                    </p:spPr>
                  </p:pic>
                </p:oleObj>
              </mc:Fallback>
            </mc:AlternateContent>
          </a:graphicData>
        </a:graphic>
      </p:graphicFrame>
      <p:graphicFrame>
        <p:nvGraphicFramePr>
          <p:cNvPr id="163" name="对象 162"/>
          <p:cNvGraphicFramePr>
            <a:graphicFrameLocks noChangeAspect="1"/>
          </p:cNvGraphicFramePr>
          <p:nvPr/>
        </p:nvGraphicFramePr>
        <p:xfrm>
          <a:off x="7659619" y="5819775"/>
          <a:ext cx="2776537" cy="533400"/>
        </p:xfrm>
        <a:graphic>
          <a:graphicData uri="http://schemas.openxmlformats.org/presentationml/2006/ole">
            <mc:AlternateContent xmlns:mc="http://schemas.openxmlformats.org/markup-compatibility/2006">
              <mc:Choice xmlns:v="urn:schemas-microsoft-com:vml" Requires="v">
                <p:oleObj name="Equation" r:id="rId52" imgW="1371600" imgH="253800" progId="Equation.DSMT4">
                  <p:embed/>
                </p:oleObj>
              </mc:Choice>
              <mc:Fallback>
                <p:oleObj name="Equation" r:id="rId52" imgW="1371600" imgH="253800" progId="Equation.DSMT4">
                  <p:embed/>
                  <p:pic>
                    <p:nvPicPr>
                      <p:cNvPr id="163" name="对象 162"/>
                      <p:cNvPicPr>
                        <a:picLocks noChangeAspect="1" noChangeArrowheads="1"/>
                      </p:cNvPicPr>
                      <p:nvPr/>
                    </p:nvPicPr>
                    <p:blipFill>
                      <a:blip r:embed="rId53"/>
                      <a:srcRect/>
                      <a:stretch>
                        <a:fillRect/>
                      </a:stretch>
                    </p:blipFill>
                    <p:spPr bwMode="auto">
                      <a:xfrm>
                        <a:off x="7659619" y="5819775"/>
                        <a:ext cx="2776537" cy="533400"/>
                      </a:xfrm>
                      <a:prstGeom prst="rect">
                        <a:avLst/>
                      </a:prstGeom>
                      <a:noFill/>
                    </p:spPr>
                  </p:pic>
                </p:oleObj>
              </mc:Fallback>
            </mc:AlternateContent>
          </a:graphicData>
        </a:graphic>
      </p:graphicFrame>
      <p:sp>
        <p:nvSpPr>
          <p:cNvPr id="164" name="Rectangle 198"/>
          <p:cNvSpPr>
            <a:spLocks noChangeArrowheads="1"/>
          </p:cNvSpPr>
          <p:nvPr/>
        </p:nvSpPr>
        <p:spPr bwMode="auto">
          <a:xfrm>
            <a:off x="414691" y="5835179"/>
            <a:ext cx="4830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由三角形两边之和大于第</a:t>
            </a:r>
            <a:r>
              <a:rPr kumimoji="0" lang="zh-CN" sz="2000" b="1" i="0" u="none" strike="noStrike" cap="none" normalizeH="0" baseline="0" dirty="0">
                <a:ln>
                  <a:noFill/>
                </a:ln>
                <a:solidFill>
                  <a:srgbClr val="FF0000"/>
                </a:solidFill>
                <a:effectLst/>
                <a:latin typeface="+mn-ea"/>
                <a:cs typeface="Times New Roman" panose="02020603050405020304" pitchFamily="18" charset="0"/>
              </a:rPr>
              <a:t>三边原理</a:t>
            </a:r>
            <a:r>
              <a:rPr kumimoji="0" lang="zh-CN" sz="2000" b="1" i="0" u="none" strike="noStrike" cap="none" normalizeH="0" baseline="0" dirty="0">
                <a:ln>
                  <a:noFill/>
                </a:ln>
                <a:solidFill>
                  <a:schemeClr val="tx1"/>
                </a:solidFill>
                <a:effectLst/>
                <a:latin typeface="+mn-ea"/>
                <a:cs typeface="Times New Roman" panose="02020603050405020304" pitchFamily="18" charset="0"/>
              </a:rPr>
              <a:t>，则</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sp>
        <p:nvSpPr>
          <p:cNvPr id="165" name="Rectangle 199"/>
          <p:cNvSpPr>
            <a:spLocks noChangeArrowheads="1"/>
          </p:cNvSpPr>
          <p:nvPr/>
        </p:nvSpPr>
        <p:spPr bwMode="auto">
          <a:xfrm>
            <a:off x="7155433" y="5845846"/>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及  </a:t>
            </a:r>
            <a:endParaRPr kumimoji="0" lang="zh-CN" altLang="en-US" sz="20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15313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wipe(left)">
                                      <p:cBhvr>
                                        <p:cTn id="14" dur="500"/>
                                        <p:tgtEl>
                                          <p:spTgt spid="8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wipe(left)">
                                      <p:cBhvr>
                                        <p:cTn id="19" dur="500"/>
                                        <p:tgtEl>
                                          <p:spTgt spid="15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wipe(down)">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wipe(left)">
                                      <p:cBhvr>
                                        <p:cTn id="29" dur="500"/>
                                        <p:tgtEl>
                                          <p:spTgt spid="8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wipe(left)">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60"/>
                                        </p:tgtEl>
                                        <p:attrNameLst>
                                          <p:attrName>style.visibility</p:attrName>
                                        </p:attrNameLst>
                                      </p:cBhvr>
                                      <p:to>
                                        <p:strVal val="visible"/>
                                      </p:to>
                                    </p:set>
                                    <p:animEffect transition="in" filter="wipe(down)">
                                      <p:cBhvr>
                                        <p:cTn id="38" dur="500"/>
                                        <p:tgtEl>
                                          <p:spTgt spid="16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9"/>
                                        </p:tgtEl>
                                        <p:attrNameLst>
                                          <p:attrName>style.visibility</p:attrName>
                                        </p:attrNameLst>
                                      </p:cBhvr>
                                      <p:to>
                                        <p:strVal val="visible"/>
                                      </p:to>
                                    </p:set>
                                    <p:animEffect transition="in" filter="wipe(left)">
                                      <p:cBhvr>
                                        <p:cTn id="43" dur="500"/>
                                        <p:tgtEl>
                                          <p:spTgt spid="15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1" nodeType="click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wipe(down)">
                                      <p:cBhvr>
                                        <p:cTn id="48" dur="500"/>
                                        <p:tgtEl>
                                          <p:spTgt spid="82"/>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61"/>
                                        </p:tgtEl>
                                        <p:attrNameLst>
                                          <p:attrName>style.visibility</p:attrName>
                                        </p:attrNameLst>
                                      </p:cBhvr>
                                      <p:to>
                                        <p:strVal val="visible"/>
                                      </p:to>
                                    </p:set>
                                    <p:animEffect transition="in" filter="wipe(left)">
                                      <p:cBhvr>
                                        <p:cTn id="52" dur="500"/>
                                        <p:tgtEl>
                                          <p:spTgt spid="16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wipe(left)">
                                      <p:cBhvr>
                                        <p:cTn id="57" dur="500"/>
                                        <p:tgtEl>
                                          <p:spTgt spid="9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wipe(left)">
                                      <p:cBhvr>
                                        <p:cTn id="62" dur="500"/>
                                        <p:tgtEl>
                                          <p:spTgt spid="101"/>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wipe(left)">
                                      <p:cBhvr>
                                        <p:cTn id="66" dur="500"/>
                                        <p:tgtEl>
                                          <p:spTgt spid="95"/>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wipe(left)">
                                      <p:cBhvr>
                                        <p:cTn id="70" dur="500"/>
                                        <p:tgtEl>
                                          <p:spTgt spid="96"/>
                                        </p:tgtEl>
                                      </p:cBhvr>
                                    </p:animEffect>
                                  </p:childTnLst>
                                </p:cTn>
                              </p:par>
                              <p:par>
                                <p:cTn id="71" presetID="22" presetClass="entr" presetSubtype="8"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wipe(left)">
                                      <p:cBhvr>
                                        <p:cTn id="73" dur="500"/>
                                        <p:tgtEl>
                                          <p:spTgt spid="10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03"/>
                                        </p:tgtEl>
                                        <p:attrNameLst>
                                          <p:attrName>style.visibility</p:attrName>
                                        </p:attrNameLst>
                                      </p:cBhvr>
                                      <p:to>
                                        <p:strVal val="visible"/>
                                      </p:to>
                                    </p:set>
                                    <p:animEffect transition="in" filter="wipe(down)">
                                      <p:cBhvr>
                                        <p:cTn id="78" dur="500"/>
                                        <p:tgtEl>
                                          <p:spTgt spid="103"/>
                                        </p:tgtEl>
                                      </p:cBhvr>
                                    </p:animEffect>
                                  </p:childTnLst>
                                </p:cTn>
                              </p:par>
                              <p:par>
                                <p:cTn id="79" presetID="22" presetClass="entr" presetSubtype="8" fill="hold" nodeType="with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wipe(left)">
                                      <p:cBhvr>
                                        <p:cTn id="81" dur="500"/>
                                        <p:tgtEl>
                                          <p:spTgt spid="10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36"/>
                                        </p:tgtEl>
                                        <p:attrNameLst>
                                          <p:attrName>style.visibility</p:attrName>
                                        </p:attrNameLst>
                                      </p:cBhvr>
                                      <p:to>
                                        <p:strVal val="visible"/>
                                      </p:to>
                                    </p:set>
                                    <p:animEffect transition="in" filter="wipe(down)">
                                      <p:cBhvr>
                                        <p:cTn id="86" dur="500"/>
                                        <p:tgtEl>
                                          <p:spTgt spid="136"/>
                                        </p:tgtEl>
                                      </p:cBhvr>
                                    </p:animEffect>
                                  </p:childTnLst>
                                </p:cTn>
                              </p:par>
                              <p:par>
                                <p:cTn id="87" presetID="22" presetClass="entr" presetSubtype="8" fill="hold"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wipe(left)">
                                      <p:cBhvr>
                                        <p:cTn id="89" dur="500"/>
                                        <p:tgtEl>
                                          <p:spTgt spid="11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97"/>
                                        </p:tgtEl>
                                        <p:attrNameLst>
                                          <p:attrName>style.visibility</p:attrName>
                                        </p:attrNameLst>
                                      </p:cBhvr>
                                      <p:to>
                                        <p:strVal val="visible"/>
                                      </p:to>
                                    </p:set>
                                    <p:animEffect transition="in" filter="wipe(down)">
                                      <p:cBhvr>
                                        <p:cTn id="94" dur="500"/>
                                        <p:tgtEl>
                                          <p:spTgt spid="97"/>
                                        </p:tgtEl>
                                      </p:cBhvr>
                                    </p:animEffect>
                                  </p:childTnLst>
                                </p:cTn>
                              </p:par>
                              <p:par>
                                <p:cTn id="95" presetID="22" presetClass="entr" presetSubtype="8" fill="hold" nodeType="withEffect">
                                  <p:stCondLst>
                                    <p:cond delay="0"/>
                                  </p:stCondLst>
                                  <p:childTnLst>
                                    <p:set>
                                      <p:cBhvr>
                                        <p:cTn id="96" dur="1" fill="hold">
                                          <p:stCondLst>
                                            <p:cond delay="0"/>
                                          </p:stCondLst>
                                        </p:cTn>
                                        <p:tgtEl>
                                          <p:spTgt spid="111"/>
                                        </p:tgtEl>
                                        <p:attrNameLst>
                                          <p:attrName>style.visibility</p:attrName>
                                        </p:attrNameLst>
                                      </p:cBhvr>
                                      <p:to>
                                        <p:strVal val="visible"/>
                                      </p:to>
                                    </p:set>
                                    <p:animEffect transition="in" filter="wipe(left)">
                                      <p:cBhvr>
                                        <p:cTn id="97" dur="500"/>
                                        <p:tgtEl>
                                          <p:spTgt spid="11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99"/>
                                        </p:tgtEl>
                                        <p:attrNameLst>
                                          <p:attrName>style.visibility</p:attrName>
                                        </p:attrNameLst>
                                      </p:cBhvr>
                                      <p:to>
                                        <p:strVal val="visible"/>
                                      </p:to>
                                    </p:set>
                                    <p:animEffect transition="in" filter="wipe(down)">
                                      <p:cBhvr>
                                        <p:cTn id="102" dur="500"/>
                                        <p:tgtEl>
                                          <p:spTgt spid="99"/>
                                        </p:tgtEl>
                                      </p:cBhvr>
                                    </p:animEffect>
                                  </p:childTnLst>
                                </p:cTn>
                              </p:par>
                              <p:par>
                                <p:cTn id="103" presetID="22" presetClass="entr" presetSubtype="8" fill="hold" nodeType="withEffect">
                                  <p:stCondLst>
                                    <p:cond delay="0"/>
                                  </p:stCondLst>
                                  <p:childTnLst>
                                    <p:set>
                                      <p:cBhvr>
                                        <p:cTn id="104" dur="1" fill="hold">
                                          <p:stCondLst>
                                            <p:cond delay="0"/>
                                          </p:stCondLst>
                                        </p:cTn>
                                        <p:tgtEl>
                                          <p:spTgt spid="127"/>
                                        </p:tgtEl>
                                        <p:attrNameLst>
                                          <p:attrName>style.visibility</p:attrName>
                                        </p:attrNameLst>
                                      </p:cBhvr>
                                      <p:to>
                                        <p:strVal val="visible"/>
                                      </p:to>
                                    </p:set>
                                    <p:animEffect transition="in" filter="wipe(left)">
                                      <p:cBhvr>
                                        <p:cTn id="105" dur="500"/>
                                        <p:tgtEl>
                                          <p:spTgt spid="12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100"/>
                                        </p:tgtEl>
                                        <p:attrNameLst>
                                          <p:attrName>style.visibility</p:attrName>
                                        </p:attrNameLst>
                                      </p:cBhvr>
                                      <p:to>
                                        <p:strVal val="visible"/>
                                      </p:to>
                                    </p:set>
                                    <p:animEffect transition="in" filter="wipe(down)">
                                      <p:cBhvr>
                                        <p:cTn id="110" dur="500"/>
                                        <p:tgtEl>
                                          <p:spTgt spid="100"/>
                                        </p:tgtEl>
                                      </p:cBhvr>
                                    </p:animEffect>
                                  </p:childTnLst>
                                </p:cTn>
                              </p:par>
                              <p:par>
                                <p:cTn id="111" presetID="22" presetClass="entr" presetSubtype="8" fill="hold" nodeType="withEffect">
                                  <p:stCondLst>
                                    <p:cond delay="0"/>
                                  </p:stCondLst>
                                  <p:childTnLst>
                                    <p:set>
                                      <p:cBhvr>
                                        <p:cTn id="112" dur="1" fill="hold">
                                          <p:stCondLst>
                                            <p:cond delay="0"/>
                                          </p:stCondLst>
                                        </p:cTn>
                                        <p:tgtEl>
                                          <p:spTgt spid="118"/>
                                        </p:tgtEl>
                                        <p:attrNameLst>
                                          <p:attrName>style.visibility</p:attrName>
                                        </p:attrNameLst>
                                      </p:cBhvr>
                                      <p:to>
                                        <p:strVal val="visible"/>
                                      </p:to>
                                    </p:set>
                                    <p:animEffect transition="in" filter="wipe(left)">
                                      <p:cBhvr>
                                        <p:cTn id="113" dur="500"/>
                                        <p:tgtEl>
                                          <p:spTgt spid="11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wipe(left)">
                                      <p:cBhvr>
                                        <p:cTn id="118" dur="500"/>
                                        <p:tgtEl>
                                          <p:spTgt spid="133"/>
                                        </p:tgtEl>
                                      </p:cBhvr>
                                    </p:animEffect>
                                  </p:childTnLst>
                                  <p:subTnLst>
                                    <p:set>
                                      <p:cBhvr override="childStyle">
                                        <p:cTn dur="1" fill="hold" display="0" masterRel="nextClick" afterEffect="1"/>
                                        <p:tgtEl>
                                          <p:spTgt spid="133"/>
                                        </p:tgtEl>
                                        <p:attrNameLst>
                                          <p:attrName>style.visibility</p:attrName>
                                        </p:attrNameLst>
                                      </p:cBhvr>
                                      <p:to>
                                        <p:strVal val="hidden"/>
                                      </p:to>
                                    </p:set>
                                  </p:subTnLst>
                                </p:cTn>
                              </p:par>
                            </p:childTnLst>
                          </p:cTn>
                        </p:par>
                        <p:par>
                          <p:cTn id="119" fill="hold">
                            <p:stCondLst>
                              <p:cond delay="500"/>
                            </p:stCondLst>
                            <p:childTnLst>
                              <p:par>
                                <p:cTn id="120" presetID="22" presetClass="entr" presetSubtype="2" fill="hold" grpId="0" nodeType="afterEffect">
                                  <p:stCondLst>
                                    <p:cond delay="0"/>
                                  </p:stCondLst>
                                  <p:childTnLst>
                                    <p:set>
                                      <p:cBhvr>
                                        <p:cTn id="121" dur="1" fill="hold">
                                          <p:stCondLst>
                                            <p:cond delay="0"/>
                                          </p:stCondLst>
                                        </p:cTn>
                                        <p:tgtEl>
                                          <p:spTgt spid="134"/>
                                        </p:tgtEl>
                                        <p:attrNameLst>
                                          <p:attrName>style.visibility</p:attrName>
                                        </p:attrNameLst>
                                      </p:cBhvr>
                                      <p:to>
                                        <p:strVal val="visible"/>
                                      </p:to>
                                    </p:set>
                                    <p:animEffect transition="in" filter="wipe(right)">
                                      <p:cBhvr>
                                        <p:cTn id="122" dur="500"/>
                                        <p:tgtEl>
                                          <p:spTgt spid="134"/>
                                        </p:tgtEl>
                                      </p:cBhvr>
                                    </p:animEffect>
                                  </p:childTnLst>
                                  <p:subTnLst>
                                    <p:set>
                                      <p:cBhvr override="childStyle">
                                        <p:cTn dur="1" fill="hold" display="0" masterRel="nextClick" afterEffect="1"/>
                                        <p:tgtEl>
                                          <p:spTgt spid="134"/>
                                        </p:tgtEl>
                                        <p:attrNameLst>
                                          <p:attrName>style.visibility</p:attrName>
                                        </p:attrNameLst>
                                      </p:cBhvr>
                                      <p:to>
                                        <p:strVal val="hidden"/>
                                      </p:to>
                                    </p:set>
                                  </p:subTnLst>
                                </p:cTn>
                              </p:par>
                            </p:childTnLst>
                          </p:cTn>
                        </p:par>
                        <p:par>
                          <p:cTn id="123" fill="hold">
                            <p:stCondLst>
                              <p:cond delay="1000"/>
                            </p:stCondLst>
                            <p:childTnLst>
                              <p:par>
                                <p:cTn id="124" presetID="22" presetClass="entr" presetSubtype="4" fill="hold" grpId="0" nodeType="afterEffect">
                                  <p:stCondLst>
                                    <p:cond delay="0"/>
                                  </p:stCondLst>
                                  <p:childTnLst>
                                    <p:set>
                                      <p:cBhvr>
                                        <p:cTn id="125" dur="1" fill="hold">
                                          <p:stCondLst>
                                            <p:cond delay="0"/>
                                          </p:stCondLst>
                                        </p:cTn>
                                        <p:tgtEl>
                                          <p:spTgt spid="131"/>
                                        </p:tgtEl>
                                        <p:attrNameLst>
                                          <p:attrName>style.visibility</p:attrName>
                                        </p:attrNameLst>
                                      </p:cBhvr>
                                      <p:to>
                                        <p:strVal val="visible"/>
                                      </p:to>
                                    </p:set>
                                    <p:animEffect transition="in" filter="wipe(down)">
                                      <p:cBhvr>
                                        <p:cTn id="126" dur="500"/>
                                        <p:tgtEl>
                                          <p:spTgt spid="131"/>
                                        </p:tgtEl>
                                      </p:cBhvr>
                                    </p:animEffect>
                                  </p:childTnLst>
                                </p:cTn>
                              </p:par>
                              <p:par>
                                <p:cTn id="127" presetID="22" presetClass="entr" presetSubtype="8" fill="hold" nodeType="withEffect">
                                  <p:stCondLst>
                                    <p:cond delay="0"/>
                                  </p:stCondLst>
                                  <p:childTnLst>
                                    <p:set>
                                      <p:cBhvr>
                                        <p:cTn id="128" dur="1" fill="hold">
                                          <p:stCondLst>
                                            <p:cond delay="0"/>
                                          </p:stCondLst>
                                        </p:cTn>
                                        <p:tgtEl>
                                          <p:spTgt spid="122"/>
                                        </p:tgtEl>
                                        <p:attrNameLst>
                                          <p:attrName>style.visibility</p:attrName>
                                        </p:attrNameLst>
                                      </p:cBhvr>
                                      <p:to>
                                        <p:strVal val="visible"/>
                                      </p:to>
                                    </p:set>
                                    <p:animEffect transition="in" filter="wipe(left)">
                                      <p:cBhvr>
                                        <p:cTn id="129" dur="500"/>
                                        <p:tgtEl>
                                          <p:spTgt spid="12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02"/>
                                        </p:tgtEl>
                                        <p:attrNameLst>
                                          <p:attrName>style.visibility</p:attrName>
                                        </p:attrNameLst>
                                      </p:cBhvr>
                                      <p:to>
                                        <p:strVal val="visible"/>
                                      </p:to>
                                    </p:set>
                                    <p:animEffect transition="in" filter="wipe(left)">
                                      <p:cBhvr>
                                        <p:cTn id="134" dur="500"/>
                                        <p:tgtEl>
                                          <p:spTgt spid="10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37"/>
                                        </p:tgtEl>
                                        <p:attrNameLst>
                                          <p:attrName>style.visibility</p:attrName>
                                        </p:attrNameLst>
                                      </p:cBhvr>
                                      <p:to>
                                        <p:strVal val="visible"/>
                                      </p:to>
                                    </p:set>
                                    <p:animEffect transition="in" filter="wipe(down)">
                                      <p:cBhvr>
                                        <p:cTn id="139" dur="500"/>
                                        <p:tgtEl>
                                          <p:spTgt spid="13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98"/>
                                        </p:tgtEl>
                                        <p:attrNameLst>
                                          <p:attrName>style.visibility</p:attrName>
                                        </p:attrNameLst>
                                      </p:cBhvr>
                                      <p:to>
                                        <p:strVal val="visible"/>
                                      </p:to>
                                    </p:set>
                                    <p:animEffect transition="in" filter="wipe(down)">
                                      <p:cBhvr>
                                        <p:cTn id="144" dur="500"/>
                                        <p:tgtEl>
                                          <p:spTgt spid="98"/>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132"/>
                                        </p:tgtEl>
                                        <p:attrNameLst>
                                          <p:attrName>style.visibility</p:attrName>
                                        </p:attrNameLst>
                                      </p:cBhvr>
                                      <p:to>
                                        <p:strVal val="visible"/>
                                      </p:to>
                                    </p:set>
                                    <p:animEffect transition="in" filter="wipe(down)">
                                      <p:cBhvr>
                                        <p:cTn id="149" dur="500"/>
                                        <p:tgtEl>
                                          <p:spTgt spid="132"/>
                                        </p:tgtEl>
                                      </p:cBhvr>
                                    </p:animEffect>
                                  </p:childTnLst>
                                </p:cTn>
                              </p:par>
                              <p:par>
                                <p:cTn id="150" presetID="22" presetClass="entr" presetSubtype="8" fill="hold" nodeType="withEffect">
                                  <p:stCondLst>
                                    <p:cond delay="0"/>
                                  </p:stCondLst>
                                  <p:childTnLst>
                                    <p:set>
                                      <p:cBhvr>
                                        <p:cTn id="151" dur="1" fill="hold">
                                          <p:stCondLst>
                                            <p:cond delay="0"/>
                                          </p:stCondLst>
                                        </p:cTn>
                                        <p:tgtEl>
                                          <p:spTgt spid="135"/>
                                        </p:tgtEl>
                                        <p:attrNameLst>
                                          <p:attrName>style.visibility</p:attrName>
                                        </p:attrNameLst>
                                      </p:cBhvr>
                                      <p:to>
                                        <p:strVal val="visible"/>
                                      </p:to>
                                    </p:set>
                                    <p:animEffect transition="in" filter="wipe(left)">
                                      <p:cBhvr>
                                        <p:cTn id="152" dur="500"/>
                                        <p:tgtEl>
                                          <p:spTgt spid="135"/>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138"/>
                                        </p:tgtEl>
                                        <p:attrNameLst>
                                          <p:attrName>style.visibility</p:attrName>
                                        </p:attrNameLst>
                                      </p:cBhvr>
                                      <p:to>
                                        <p:strVal val="visible"/>
                                      </p:to>
                                    </p:set>
                                    <p:animEffect transition="in" filter="wipe(left)">
                                      <p:cBhvr>
                                        <p:cTn id="157" dur="500"/>
                                        <p:tgtEl>
                                          <p:spTgt spid="138"/>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139"/>
                                        </p:tgtEl>
                                        <p:attrNameLst>
                                          <p:attrName>style.visibility</p:attrName>
                                        </p:attrNameLst>
                                      </p:cBhvr>
                                      <p:to>
                                        <p:strVal val="visible"/>
                                      </p:to>
                                    </p:set>
                                    <p:animEffect transition="in" filter="wipe(left)">
                                      <p:cBhvr>
                                        <p:cTn id="161" dur="500"/>
                                        <p:tgtEl>
                                          <p:spTgt spid="139"/>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140"/>
                                        </p:tgtEl>
                                        <p:attrNameLst>
                                          <p:attrName>style.visibility</p:attrName>
                                        </p:attrNameLst>
                                      </p:cBhvr>
                                      <p:to>
                                        <p:strVal val="visible"/>
                                      </p:to>
                                    </p:set>
                                    <p:animEffect transition="in" filter="wipe(left)">
                                      <p:cBhvr>
                                        <p:cTn id="166" dur="500"/>
                                        <p:tgtEl>
                                          <p:spTgt spid="140"/>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84"/>
                                        </p:tgtEl>
                                        <p:attrNameLst>
                                          <p:attrName>style.visibility</p:attrName>
                                        </p:attrNameLst>
                                      </p:cBhvr>
                                      <p:to>
                                        <p:strVal val="visible"/>
                                      </p:to>
                                    </p:set>
                                    <p:animEffect transition="in" filter="wipe(left)">
                                      <p:cBhvr>
                                        <p:cTn id="171" dur="500"/>
                                        <p:tgtEl>
                                          <p:spTgt spid="84"/>
                                        </p:tgtEl>
                                      </p:cBhvr>
                                    </p:animEffect>
                                  </p:childTnLst>
                                </p:cTn>
                              </p:par>
                            </p:childTnLst>
                          </p:cTn>
                        </p:par>
                        <p:par>
                          <p:cTn id="172" fill="hold">
                            <p:stCondLst>
                              <p:cond delay="500"/>
                            </p:stCondLst>
                            <p:childTnLst>
                              <p:par>
                                <p:cTn id="173" presetID="22" presetClass="entr" presetSubtype="8" fill="hold" nodeType="afterEffect">
                                  <p:stCondLst>
                                    <p:cond delay="0"/>
                                  </p:stCondLst>
                                  <p:childTnLst>
                                    <p:set>
                                      <p:cBhvr>
                                        <p:cTn id="174" dur="1" fill="hold">
                                          <p:stCondLst>
                                            <p:cond delay="0"/>
                                          </p:stCondLst>
                                        </p:cTn>
                                        <p:tgtEl>
                                          <p:spTgt spid="85"/>
                                        </p:tgtEl>
                                        <p:attrNameLst>
                                          <p:attrName>style.visibility</p:attrName>
                                        </p:attrNameLst>
                                      </p:cBhvr>
                                      <p:to>
                                        <p:strVal val="visible"/>
                                      </p:to>
                                    </p:set>
                                    <p:animEffect transition="in" filter="wipe(left)">
                                      <p:cBhvr>
                                        <p:cTn id="175" dur="500"/>
                                        <p:tgtEl>
                                          <p:spTgt spid="85"/>
                                        </p:tgtEl>
                                      </p:cBhvr>
                                    </p:animEffect>
                                  </p:childTnLst>
                                </p:cTn>
                              </p:par>
                            </p:childTnLst>
                          </p:cTn>
                        </p:par>
                        <p:par>
                          <p:cTn id="176" fill="hold">
                            <p:stCondLst>
                              <p:cond delay="1000"/>
                            </p:stCondLst>
                            <p:childTnLst>
                              <p:par>
                                <p:cTn id="177" presetID="22" presetClass="entr" presetSubtype="8" fill="hold" nodeType="afterEffect">
                                  <p:stCondLst>
                                    <p:cond delay="0"/>
                                  </p:stCondLst>
                                  <p:childTnLst>
                                    <p:set>
                                      <p:cBhvr>
                                        <p:cTn id="178" dur="1" fill="hold">
                                          <p:stCondLst>
                                            <p:cond delay="0"/>
                                          </p:stCondLst>
                                        </p:cTn>
                                        <p:tgtEl>
                                          <p:spTgt spid="141"/>
                                        </p:tgtEl>
                                        <p:attrNameLst>
                                          <p:attrName>style.visibility</p:attrName>
                                        </p:attrNameLst>
                                      </p:cBhvr>
                                      <p:to>
                                        <p:strVal val="visible"/>
                                      </p:to>
                                    </p:set>
                                    <p:animEffect transition="in" filter="wipe(left)">
                                      <p:cBhvr>
                                        <p:cTn id="179" dur="500"/>
                                        <p:tgtEl>
                                          <p:spTgt spid="141"/>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nodeType="click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wipe(left)">
                                      <p:cBhvr>
                                        <p:cTn id="184" dur="500"/>
                                        <p:tgtEl>
                                          <p:spTgt spid="142"/>
                                        </p:tgtEl>
                                      </p:cBhvr>
                                    </p:animEffect>
                                  </p:childTnLst>
                                </p:cTn>
                              </p:par>
                            </p:childTnLst>
                          </p:cTn>
                        </p:par>
                        <p:par>
                          <p:cTn id="185" fill="hold">
                            <p:stCondLst>
                              <p:cond delay="500"/>
                            </p:stCondLst>
                            <p:childTnLst>
                              <p:par>
                                <p:cTn id="186" presetID="22" presetClass="entr" presetSubtype="4" fill="hold" nodeType="afterEffect">
                                  <p:stCondLst>
                                    <p:cond delay="0"/>
                                  </p:stCondLst>
                                  <p:childTnLst>
                                    <p:set>
                                      <p:cBhvr>
                                        <p:cTn id="187" dur="1" fill="hold">
                                          <p:stCondLst>
                                            <p:cond delay="0"/>
                                          </p:stCondLst>
                                        </p:cTn>
                                        <p:tgtEl>
                                          <p:spTgt spid="145"/>
                                        </p:tgtEl>
                                        <p:attrNameLst>
                                          <p:attrName>style.visibility</p:attrName>
                                        </p:attrNameLst>
                                      </p:cBhvr>
                                      <p:to>
                                        <p:strVal val="visible"/>
                                      </p:to>
                                    </p:set>
                                    <p:animEffect transition="in" filter="wipe(down)">
                                      <p:cBhvr>
                                        <p:cTn id="188" dur="500"/>
                                        <p:tgtEl>
                                          <p:spTgt spid="145"/>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nodeType="clickEffect">
                                  <p:stCondLst>
                                    <p:cond delay="0"/>
                                  </p:stCondLst>
                                  <p:childTnLst>
                                    <p:set>
                                      <p:cBhvr>
                                        <p:cTn id="192" dur="1" fill="hold">
                                          <p:stCondLst>
                                            <p:cond delay="0"/>
                                          </p:stCondLst>
                                        </p:cTn>
                                        <p:tgtEl>
                                          <p:spTgt spid="148"/>
                                        </p:tgtEl>
                                        <p:attrNameLst>
                                          <p:attrName>style.visibility</p:attrName>
                                        </p:attrNameLst>
                                      </p:cBhvr>
                                      <p:to>
                                        <p:strVal val="visible"/>
                                      </p:to>
                                    </p:set>
                                    <p:animEffect transition="in" filter="wipe(up)">
                                      <p:cBhvr>
                                        <p:cTn id="193" dur="500"/>
                                        <p:tgtEl>
                                          <p:spTgt spid="148"/>
                                        </p:tgtEl>
                                      </p:cBhvr>
                                    </p:animEffect>
                                  </p:childTnLst>
                                  <p:subTnLst>
                                    <p:set>
                                      <p:cBhvr override="childStyle">
                                        <p:cTn dur="1" fill="hold" display="0" masterRel="nextClick" afterEffect="1"/>
                                        <p:tgtEl>
                                          <p:spTgt spid="148"/>
                                        </p:tgtEl>
                                        <p:attrNameLst>
                                          <p:attrName>style.visibility</p:attrName>
                                        </p:attrNameLst>
                                      </p:cBhvr>
                                      <p:to>
                                        <p:strVal val="hidden"/>
                                      </p:to>
                                    </p:set>
                                  </p:sub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51"/>
                                        </p:tgtEl>
                                        <p:attrNameLst>
                                          <p:attrName>style.visibility</p:attrName>
                                        </p:attrNameLst>
                                      </p:cBhvr>
                                      <p:to>
                                        <p:strVal val="visible"/>
                                      </p:to>
                                    </p:set>
                                    <p:animEffect transition="in" filter="wipe(up)">
                                      <p:cBhvr>
                                        <p:cTn id="198" dur="500"/>
                                        <p:tgtEl>
                                          <p:spTgt spid="151"/>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154"/>
                                        </p:tgtEl>
                                        <p:attrNameLst>
                                          <p:attrName>style.visibility</p:attrName>
                                        </p:attrNameLst>
                                      </p:cBhvr>
                                      <p:to>
                                        <p:strVal val="visible"/>
                                      </p:to>
                                    </p:set>
                                    <p:animEffect transition="in" filter="wipe(left)">
                                      <p:cBhvr>
                                        <p:cTn id="203" dur="500"/>
                                        <p:tgtEl>
                                          <p:spTgt spid="154"/>
                                        </p:tgtEl>
                                      </p:cBhvr>
                                    </p:animEffect>
                                  </p:childTnLst>
                                </p:cTn>
                              </p:par>
                            </p:childTnLst>
                          </p:cTn>
                        </p:par>
                        <p:par>
                          <p:cTn id="204" fill="hold">
                            <p:stCondLst>
                              <p:cond delay="500"/>
                            </p:stCondLst>
                            <p:childTnLst>
                              <p:par>
                                <p:cTn id="205" presetID="22" presetClass="entr" presetSubtype="8" fill="hold" nodeType="afterEffect">
                                  <p:stCondLst>
                                    <p:cond delay="0"/>
                                  </p:stCondLst>
                                  <p:childTnLst>
                                    <p:set>
                                      <p:cBhvr>
                                        <p:cTn id="206" dur="1" fill="hold">
                                          <p:stCondLst>
                                            <p:cond delay="0"/>
                                          </p:stCondLst>
                                        </p:cTn>
                                        <p:tgtEl>
                                          <p:spTgt spid="155"/>
                                        </p:tgtEl>
                                        <p:attrNameLst>
                                          <p:attrName>style.visibility</p:attrName>
                                        </p:attrNameLst>
                                      </p:cBhvr>
                                      <p:to>
                                        <p:strVal val="visible"/>
                                      </p:to>
                                    </p:set>
                                    <p:animEffect transition="in" filter="wipe(left)">
                                      <p:cBhvr>
                                        <p:cTn id="207" dur="500"/>
                                        <p:tgtEl>
                                          <p:spTgt spid="155"/>
                                        </p:tgtEl>
                                      </p:cBhvr>
                                    </p:animEffect>
                                  </p:childTnLst>
                                </p:cTn>
                              </p:par>
                            </p:childTnLst>
                          </p:cTn>
                        </p:par>
                        <p:par>
                          <p:cTn id="208" fill="hold">
                            <p:stCondLst>
                              <p:cond delay="1000"/>
                            </p:stCondLst>
                            <p:childTnLst>
                              <p:par>
                                <p:cTn id="209" presetID="22" presetClass="entr" presetSubtype="8" fill="hold" nodeType="afterEffect">
                                  <p:stCondLst>
                                    <p:cond delay="0"/>
                                  </p:stCondLst>
                                  <p:childTnLst>
                                    <p:set>
                                      <p:cBhvr>
                                        <p:cTn id="210" dur="1" fill="hold">
                                          <p:stCondLst>
                                            <p:cond delay="0"/>
                                          </p:stCondLst>
                                        </p:cTn>
                                        <p:tgtEl>
                                          <p:spTgt spid="156"/>
                                        </p:tgtEl>
                                        <p:attrNameLst>
                                          <p:attrName>style.visibility</p:attrName>
                                        </p:attrNameLst>
                                      </p:cBhvr>
                                      <p:to>
                                        <p:strVal val="visible"/>
                                      </p:to>
                                    </p:set>
                                    <p:animEffect transition="in" filter="wipe(left)">
                                      <p:cBhvr>
                                        <p:cTn id="211" dur="500"/>
                                        <p:tgtEl>
                                          <p:spTgt spid="156"/>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164"/>
                                        </p:tgtEl>
                                        <p:attrNameLst>
                                          <p:attrName>style.visibility</p:attrName>
                                        </p:attrNameLst>
                                      </p:cBhvr>
                                      <p:to>
                                        <p:strVal val="visible"/>
                                      </p:to>
                                    </p:set>
                                    <p:animEffect transition="in" filter="wipe(left)">
                                      <p:cBhvr>
                                        <p:cTn id="216" dur="500"/>
                                        <p:tgtEl>
                                          <p:spTgt spid="164"/>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nodeType="clickEffect">
                                  <p:stCondLst>
                                    <p:cond delay="0"/>
                                  </p:stCondLst>
                                  <p:childTnLst>
                                    <p:set>
                                      <p:cBhvr>
                                        <p:cTn id="220" dur="1" fill="hold">
                                          <p:stCondLst>
                                            <p:cond delay="0"/>
                                          </p:stCondLst>
                                        </p:cTn>
                                        <p:tgtEl>
                                          <p:spTgt spid="162"/>
                                        </p:tgtEl>
                                        <p:attrNameLst>
                                          <p:attrName>style.visibility</p:attrName>
                                        </p:attrNameLst>
                                      </p:cBhvr>
                                      <p:to>
                                        <p:strVal val="visible"/>
                                      </p:to>
                                    </p:set>
                                    <p:animEffect transition="in" filter="wipe(left)">
                                      <p:cBhvr>
                                        <p:cTn id="221" dur="500"/>
                                        <p:tgtEl>
                                          <p:spTgt spid="162"/>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165"/>
                                        </p:tgtEl>
                                        <p:attrNameLst>
                                          <p:attrName>style.visibility</p:attrName>
                                        </p:attrNameLst>
                                      </p:cBhvr>
                                      <p:to>
                                        <p:strVal val="visible"/>
                                      </p:to>
                                    </p:set>
                                    <p:animEffect transition="in" filter="wipe(left)">
                                      <p:cBhvr>
                                        <p:cTn id="226" dur="500"/>
                                        <p:tgtEl>
                                          <p:spTgt spid="16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nodeType="clickEffect">
                                  <p:stCondLst>
                                    <p:cond delay="0"/>
                                  </p:stCondLst>
                                  <p:childTnLst>
                                    <p:set>
                                      <p:cBhvr>
                                        <p:cTn id="230" dur="1" fill="hold">
                                          <p:stCondLst>
                                            <p:cond delay="0"/>
                                          </p:stCondLst>
                                        </p:cTn>
                                        <p:tgtEl>
                                          <p:spTgt spid="163"/>
                                        </p:tgtEl>
                                        <p:attrNameLst>
                                          <p:attrName>style.visibility</p:attrName>
                                        </p:attrNameLst>
                                      </p:cBhvr>
                                      <p:to>
                                        <p:strVal val="visible"/>
                                      </p:to>
                                    </p:set>
                                    <p:animEffect transition="in" filter="wipe(left)">
                                      <p:cBhvr>
                                        <p:cTn id="231"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82" grpId="0" animBg="1"/>
      <p:bldP spid="82" grpId="1" animBg="1"/>
      <p:bldP spid="84" grpId="0" animBg="1"/>
      <p:bldP spid="94" grpId="0" autoUpdateAnimBg="0"/>
      <p:bldP spid="97" grpId="0" animBg="1"/>
      <p:bldP spid="98" grpId="0" animBg="1"/>
      <p:bldP spid="99" grpId="0" animBg="1"/>
      <p:bldP spid="100" grpId="0" animBg="1"/>
      <p:bldP spid="101" grpId="0" animBg="1"/>
      <p:bldP spid="102" grpId="0" animBg="1"/>
      <p:bldP spid="103" grpId="0" animBg="1"/>
      <p:bldP spid="131" grpId="0" animBg="1"/>
      <p:bldP spid="132" grpId="0" animBg="1"/>
      <p:bldP spid="133" grpId="0" animBg="1"/>
      <p:bldP spid="134" grpId="0" animBg="1"/>
      <p:bldP spid="136" grpId="0" animBg="1"/>
      <p:bldP spid="137" grpId="0" animBg="1"/>
      <p:bldP spid="138" grpId="0" autoUpdateAnimBg="0"/>
      <p:bldP spid="140" grpId="0" autoUpdateAnimBg="0"/>
      <p:bldP spid="154" grpId="0" animBg="1"/>
      <p:bldP spid="157" grpId="0" animBg="1"/>
      <p:bldP spid="158" grpId="0" animBg="1"/>
      <p:bldP spid="159" grpId="0" animBg="1"/>
      <p:bldP spid="160" grpId="0" animBg="1"/>
      <p:bldP spid="164" grpId="0"/>
      <p:bldP spid="16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Line 4"/>
          <p:cNvSpPr>
            <a:spLocks noChangeShapeType="1"/>
          </p:cNvSpPr>
          <p:nvPr/>
        </p:nvSpPr>
        <p:spPr bwMode="auto">
          <a:xfrm>
            <a:off x="6958483" y="3502873"/>
            <a:ext cx="16589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sp>
        <p:nvSpPr>
          <p:cNvPr id="81" name="Line 5"/>
          <p:cNvSpPr>
            <a:spLocks noChangeShapeType="1"/>
          </p:cNvSpPr>
          <p:nvPr/>
        </p:nvSpPr>
        <p:spPr bwMode="auto">
          <a:xfrm flipV="1">
            <a:off x="8617421" y="2751986"/>
            <a:ext cx="1770062" cy="736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sp>
        <p:nvSpPr>
          <p:cNvPr id="82" name="Line 6"/>
          <p:cNvSpPr>
            <a:spLocks noChangeShapeType="1"/>
          </p:cNvSpPr>
          <p:nvPr/>
        </p:nvSpPr>
        <p:spPr bwMode="auto">
          <a:xfrm flipH="1" flipV="1">
            <a:off x="7399808" y="2150323"/>
            <a:ext cx="2987675" cy="6016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sp>
        <p:nvSpPr>
          <p:cNvPr id="83" name="Line 7"/>
          <p:cNvSpPr>
            <a:spLocks noChangeShapeType="1"/>
          </p:cNvSpPr>
          <p:nvPr/>
        </p:nvSpPr>
        <p:spPr bwMode="auto">
          <a:xfrm flipV="1">
            <a:off x="7399808" y="1280373"/>
            <a:ext cx="2103438" cy="869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sp>
        <p:nvSpPr>
          <p:cNvPr id="84" name="Line 8"/>
          <p:cNvSpPr>
            <a:spLocks noChangeShapeType="1"/>
          </p:cNvSpPr>
          <p:nvPr/>
        </p:nvSpPr>
        <p:spPr bwMode="auto">
          <a:xfrm>
            <a:off x="9496896" y="1296248"/>
            <a:ext cx="774700" cy="6699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sp>
        <p:nvSpPr>
          <p:cNvPr id="85" name="Line 9"/>
          <p:cNvSpPr>
            <a:spLocks noChangeShapeType="1"/>
          </p:cNvSpPr>
          <p:nvPr/>
        </p:nvSpPr>
        <p:spPr bwMode="auto">
          <a:xfrm flipV="1">
            <a:off x="6958483" y="1940773"/>
            <a:ext cx="3319463" cy="15382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grpSp>
        <p:nvGrpSpPr>
          <p:cNvPr id="86" name="Group 10"/>
          <p:cNvGrpSpPr>
            <a:grpSpLocks/>
          </p:cNvGrpSpPr>
          <p:nvPr/>
        </p:nvGrpSpPr>
        <p:grpSpPr bwMode="auto">
          <a:xfrm>
            <a:off x="7987183" y="2567054"/>
            <a:ext cx="342900" cy="319262"/>
            <a:chOff x="2016" y="1867"/>
            <a:chExt cx="159" cy="183"/>
          </a:xfrm>
        </p:grpSpPr>
        <p:graphicFrame>
          <p:nvGraphicFramePr>
            <p:cNvPr id="87" name="Object 11"/>
            <p:cNvGraphicFramePr>
              <a:graphicFrameLocks noChangeAspect="1"/>
            </p:cNvGraphicFramePr>
            <p:nvPr/>
          </p:nvGraphicFramePr>
          <p:xfrm>
            <a:off x="2018" y="1867"/>
            <a:ext cx="157" cy="183"/>
          </p:xfrm>
          <a:graphic>
            <a:graphicData uri="http://schemas.openxmlformats.org/presentationml/2006/ole">
              <mc:AlternateContent xmlns:mc="http://schemas.openxmlformats.org/markup-compatibility/2006">
                <mc:Choice xmlns:v="urn:schemas-microsoft-com:vml" Requires="v">
                  <p:oleObj name="Equation" r:id="rId2" imgW="114120" imgH="139680" progId="Equation.DSMT4">
                    <p:embed/>
                  </p:oleObj>
                </mc:Choice>
                <mc:Fallback>
                  <p:oleObj name="Equation" r:id="rId2" imgW="114120" imgH="139680" progId="Equation.DSMT4">
                    <p:embed/>
                    <p:pic>
                      <p:nvPicPr>
                        <p:cNvPr id="87" name="Object 11"/>
                        <p:cNvPicPr>
                          <a:picLocks noChangeAspect="1" noChangeArrowheads="1"/>
                        </p:cNvPicPr>
                        <p:nvPr/>
                      </p:nvPicPr>
                      <p:blipFill>
                        <a:blip r:embed="rId3"/>
                        <a:srcRect/>
                        <a:stretch>
                          <a:fillRect/>
                        </a:stretch>
                      </p:blipFill>
                      <p:spPr bwMode="auto">
                        <a:xfrm>
                          <a:off x="2018" y="1867"/>
                          <a:ext cx="157" cy="183"/>
                        </a:xfrm>
                        <a:prstGeom prst="rect">
                          <a:avLst/>
                        </a:prstGeom>
                        <a:noFill/>
                        <a:ln>
                          <a:noFill/>
                        </a:ln>
                        <a:effectLst/>
                      </p:spPr>
                    </p:pic>
                  </p:oleObj>
                </mc:Fallback>
              </mc:AlternateContent>
            </a:graphicData>
          </a:graphic>
        </p:graphicFrame>
        <p:sp>
          <p:nvSpPr>
            <p:cNvPr id="88" name="Line 12"/>
            <p:cNvSpPr>
              <a:spLocks noChangeShapeType="1"/>
            </p:cNvSpPr>
            <p:nvPr/>
          </p:nvSpPr>
          <p:spPr bwMode="auto">
            <a:xfrm>
              <a:off x="2016" y="1872"/>
              <a:ext cx="159"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grpSp>
      <p:graphicFrame>
        <p:nvGraphicFramePr>
          <p:cNvPr id="90" name="Object 14"/>
          <p:cNvGraphicFramePr>
            <a:graphicFrameLocks noChangeAspect="1"/>
          </p:cNvGraphicFramePr>
          <p:nvPr/>
        </p:nvGraphicFramePr>
        <p:xfrm>
          <a:off x="8420519" y="1948666"/>
          <a:ext cx="508585" cy="411775"/>
        </p:xfrm>
        <a:graphic>
          <a:graphicData uri="http://schemas.openxmlformats.org/presentationml/2006/ole">
            <mc:AlternateContent xmlns:mc="http://schemas.openxmlformats.org/markup-compatibility/2006">
              <mc:Choice xmlns:v="urn:schemas-microsoft-com:vml" Requires="v">
                <p:oleObj name="Equation" r:id="rId4" imgW="190440" imgH="228600" progId="Equation.DSMT4">
                  <p:embed/>
                </p:oleObj>
              </mc:Choice>
              <mc:Fallback>
                <p:oleObj name="Equation" r:id="rId4" imgW="190440" imgH="228600" progId="Equation.DSMT4">
                  <p:embed/>
                  <p:pic>
                    <p:nvPicPr>
                      <p:cNvPr id="90" name="Object 14"/>
                      <p:cNvPicPr>
                        <a:picLocks noChangeAspect="1" noChangeArrowheads="1"/>
                      </p:cNvPicPr>
                      <p:nvPr/>
                    </p:nvPicPr>
                    <p:blipFill>
                      <a:blip r:embed="rId5"/>
                      <a:srcRect/>
                      <a:stretch>
                        <a:fillRect/>
                      </a:stretch>
                    </p:blipFill>
                    <p:spPr bwMode="auto">
                      <a:xfrm>
                        <a:off x="8420519" y="1948666"/>
                        <a:ext cx="508585" cy="411775"/>
                      </a:xfrm>
                      <a:prstGeom prst="rect">
                        <a:avLst/>
                      </a:prstGeom>
                      <a:noFill/>
                      <a:ln>
                        <a:noFill/>
                      </a:ln>
                      <a:effectLst/>
                    </p:spPr>
                  </p:pic>
                </p:oleObj>
              </mc:Fallback>
            </mc:AlternateContent>
          </a:graphicData>
        </a:graphic>
      </p:graphicFrame>
      <p:graphicFrame>
        <p:nvGraphicFramePr>
          <p:cNvPr id="93" name="Object 17"/>
          <p:cNvGraphicFramePr>
            <a:graphicFrameLocks noChangeAspect="1"/>
          </p:cNvGraphicFramePr>
          <p:nvPr/>
        </p:nvGraphicFramePr>
        <p:xfrm>
          <a:off x="8163226" y="1261346"/>
          <a:ext cx="332389" cy="370886"/>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93" name="Object 17"/>
                      <p:cNvPicPr>
                        <a:picLocks noChangeAspect="1" noChangeArrowheads="1"/>
                      </p:cNvPicPr>
                      <p:nvPr/>
                    </p:nvPicPr>
                    <p:blipFill>
                      <a:blip r:embed="rId7"/>
                      <a:srcRect/>
                      <a:stretch>
                        <a:fillRect/>
                      </a:stretch>
                    </p:blipFill>
                    <p:spPr bwMode="auto">
                      <a:xfrm>
                        <a:off x="8163226" y="1261346"/>
                        <a:ext cx="332389" cy="370886"/>
                      </a:xfrm>
                      <a:prstGeom prst="rect">
                        <a:avLst/>
                      </a:prstGeom>
                      <a:noFill/>
                      <a:ln>
                        <a:noFill/>
                      </a:ln>
                      <a:effectLst/>
                    </p:spPr>
                  </p:pic>
                </p:oleObj>
              </mc:Fallback>
            </mc:AlternateContent>
          </a:graphicData>
        </a:graphic>
      </p:graphicFrame>
      <p:graphicFrame>
        <p:nvGraphicFramePr>
          <p:cNvPr id="96" name="Object 20"/>
          <p:cNvGraphicFramePr>
            <a:graphicFrameLocks noChangeAspect="1"/>
          </p:cNvGraphicFramePr>
          <p:nvPr/>
        </p:nvGraphicFramePr>
        <p:xfrm>
          <a:off x="9973415" y="1319494"/>
          <a:ext cx="292667" cy="358605"/>
        </p:xfrm>
        <a:graphic>
          <a:graphicData uri="http://schemas.openxmlformats.org/presentationml/2006/ole">
            <mc:AlternateContent xmlns:mc="http://schemas.openxmlformats.org/markup-compatibility/2006">
              <mc:Choice xmlns:v="urn:schemas-microsoft-com:vml" Requires="v">
                <p:oleObj name="Equation" r:id="rId8" imgW="190440" imgH="228600" progId="Equation.DSMT4">
                  <p:embed/>
                </p:oleObj>
              </mc:Choice>
              <mc:Fallback>
                <p:oleObj name="Equation" r:id="rId8" imgW="190440" imgH="228600" progId="Equation.DSMT4">
                  <p:embed/>
                  <p:pic>
                    <p:nvPicPr>
                      <p:cNvPr id="96" name="Object 20"/>
                      <p:cNvPicPr>
                        <a:picLocks noChangeAspect="1" noChangeArrowheads="1"/>
                      </p:cNvPicPr>
                      <p:nvPr/>
                    </p:nvPicPr>
                    <p:blipFill>
                      <a:blip r:embed="rId9"/>
                      <a:srcRect/>
                      <a:stretch>
                        <a:fillRect/>
                      </a:stretch>
                    </p:blipFill>
                    <p:spPr bwMode="auto">
                      <a:xfrm>
                        <a:off x="9973415" y="1319494"/>
                        <a:ext cx="292667" cy="358605"/>
                      </a:xfrm>
                      <a:prstGeom prst="rect">
                        <a:avLst/>
                      </a:prstGeom>
                      <a:noFill/>
                      <a:ln>
                        <a:noFill/>
                      </a:ln>
                      <a:effectLst/>
                    </p:spPr>
                  </p:pic>
                </p:oleObj>
              </mc:Fallback>
            </mc:AlternateContent>
          </a:graphicData>
        </a:graphic>
      </p:graphicFrame>
      <p:graphicFrame>
        <p:nvGraphicFramePr>
          <p:cNvPr id="99" name="Object 23"/>
          <p:cNvGraphicFramePr>
            <a:graphicFrameLocks noChangeAspect="1"/>
          </p:cNvGraphicFramePr>
          <p:nvPr/>
        </p:nvGraphicFramePr>
        <p:xfrm>
          <a:off x="9433707" y="3068279"/>
          <a:ext cx="422758" cy="420307"/>
        </p:xfrm>
        <a:graphic>
          <a:graphicData uri="http://schemas.openxmlformats.org/presentationml/2006/ole">
            <mc:AlternateContent xmlns:mc="http://schemas.openxmlformats.org/markup-compatibility/2006">
              <mc:Choice xmlns:v="urn:schemas-microsoft-com:vml" Requires="v">
                <p:oleObj name="Equation" r:id="rId10" imgW="190440" imgH="228600" progId="Equation.DSMT4">
                  <p:embed/>
                </p:oleObj>
              </mc:Choice>
              <mc:Fallback>
                <p:oleObj name="Equation" r:id="rId10" imgW="190440" imgH="228600" progId="Equation.DSMT4">
                  <p:embed/>
                  <p:pic>
                    <p:nvPicPr>
                      <p:cNvPr id="99" name="Object 23"/>
                      <p:cNvPicPr>
                        <a:picLocks noChangeAspect="1" noChangeArrowheads="1"/>
                      </p:cNvPicPr>
                      <p:nvPr/>
                    </p:nvPicPr>
                    <p:blipFill>
                      <a:blip r:embed="rId11"/>
                      <a:srcRect/>
                      <a:stretch>
                        <a:fillRect/>
                      </a:stretch>
                    </p:blipFill>
                    <p:spPr bwMode="auto">
                      <a:xfrm>
                        <a:off x="9433707" y="3068279"/>
                        <a:ext cx="422758" cy="420307"/>
                      </a:xfrm>
                      <a:prstGeom prst="rect">
                        <a:avLst/>
                      </a:prstGeom>
                      <a:noFill/>
                      <a:ln>
                        <a:noFill/>
                      </a:ln>
                      <a:effectLst/>
                    </p:spPr>
                  </p:pic>
                </p:oleObj>
              </mc:Fallback>
            </mc:AlternateContent>
          </a:graphicData>
        </a:graphic>
      </p:graphicFrame>
      <p:graphicFrame>
        <p:nvGraphicFramePr>
          <p:cNvPr id="102" name="Object 26"/>
          <p:cNvGraphicFramePr>
            <a:graphicFrameLocks noChangeAspect="1"/>
          </p:cNvGraphicFramePr>
          <p:nvPr/>
        </p:nvGraphicFramePr>
        <p:xfrm>
          <a:off x="7848926" y="3136206"/>
          <a:ext cx="348601" cy="424400"/>
        </p:xfrm>
        <a:graphic>
          <a:graphicData uri="http://schemas.openxmlformats.org/presentationml/2006/ole">
            <mc:AlternateContent xmlns:mc="http://schemas.openxmlformats.org/markup-compatibility/2006">
              <mc:Choice xmlns:v="urn:schemas-microsoft-com:vml" Requires="v">
                <p:oleObj name="Equation" r:id="rId12" imgW="177480" imgH="228600" progId="Equation.DSMT4">
                  <p:embed/>
                </p:oleObj>
              </mc:Choice>
              <mc:Fallback>
                <p:oleObj name="Equation" r:id="rId12" imgW="177480" imgH="228600" progId="Equation.DSMT4">
                  <p:embed/>
                  <p:pic>
                    <p:nvPicPr>
                      <p:cNvPr id="102" name="Object 26"/>
                      <p:cNvPicPr>
                        <a:picLocks noChangeAspect="1" noChangeArrowheads="1"/>
                      </p:cNvPicPr>
                      <p:nvPr/>
                    </p:nvPicPr>
                    <p:blipFill>
                      <a:blip r:embed="rId13"/>
                      <a:srcRect/>
                      <a:stretch>
                        <a:fillRect/>
                      </a:stretch>
                    </p:blipFill>
                    <p:spPr bwMode="auto">
                      <a:xfrm>
                        <a:off x="7848926" y="3136206"/>
                        <a:ext cx="348601" cy="424400"/>
                      </a:xfrm>
                      <a:prstGeom prst="rect">
                        <a:avLst/>
                      </a:prstGeom>
                      <a:noFill/>
                      <a:ln>
                        <a:noFill/>
                      </a:ln>
                      <a:effectLst/>
                    </p:spPr>
                  </p:pic>
                </p:oleObj>
              </mc:Fallback>
            </mc:AlternateContent>
          </a:graphicData>
        </a:graphic>
      </p:graphicFrame>
      <p:graphicFrame>
        <p:nvGraphicFramePr>
          <p:cNvPr id="105" name="Object 29"/>
          <p:cNvGraphicFramePr>
            <a:graphicFrameLocks noChangeAspect="1"/>
          </p:cNvGraphicFramePr>
          <p:nvPr/>
        </p:nvGraphicFramePr>
        <p:xfrm>
          <a:off x="5106677" y="1252552"/>
          <a:ext cx="2735679" cy="404809"/>
        </p:xfrm>
        <a:graphic>
          <a:graphicData uri="http://schemas.openxmlformats.org/presentationml/2006/ole">
            <mc:AlternateContent xmlns:mc="http://schemas.openxmlformats.org/markup-compatibility/2006">
              <mc:Choice xmlns:v="urn:schemas-microsoft-com:vml" Requires="v">
                <p:oleObj name="Equation" r:id="rId14" imgW="1663560" imgH="228600" progId="Equation.DSMT4">
                  <p:embed/>
                </p:oleObj>
              </mc:Choice>
              <mc:Fallback>
                <p:oleObj name="Equation" r:id="rId14" imgW="1663560" imgH="228600" progId="Equation.DSMT4">
                  <p:embed/>
                  <p:pic>
                    <p:nvPicPr>
                      <p:cNvPr id="105" name="Object 29"/>
                      <p:cNvPicPr>
                        <a:picLocks noChangeAspect="1" noChangeArrowheads="1"/>
                      </p:cNvPicPr>
                      <p:nvPr/>
                    </p:nvPicPr>
                    <p:blipFill>
                      <a:blip r:embed="rId15"/>
                      <a:srcRect/>
                      <a:stretch>
                        <a:fillRect/>
                      </a:stretch>
                    </p:blipFill>
                    <p:spPr bwMode="auto">
                      <a:xfrm>
                        <a:off x="5106677" y="1252552"/>
                        <a:ext cx="2735679" cy="404809"/>
                      </a:xfrm>
                      <a:prstGeom prst="rect">
                        <a:avLst/>
                      </a:prstGeom>
                      <a:noFill/>
                      <a:ln>
                        <a:noFill/>
                      </a:ln>
                      <a:effectLst/>
                    </p:spPr>
                  </p:pic>
                </p:oleObj>
              </mc:Fallback>
            </mc:AlternateContent>
          </a:graphicData>
        </a:graphic>
      </p:graphicFrame>
      <p:sp>
        <p:nvSpPr>
          <p:cNvPr id="112" name="Text Box 36"/>
          <p:cNvSpPr txBox="1">
            <a:spLocks noChangeArrowheads="1"/>
          </p:cNvSpPr>
          <p:nvPr/>
        </p:nvSpPr>
        <p:spPr bwMode="auto">
          <a:xfrm>
            <a:off x="1037002" y="1233870"/>
            <a:ext cx="5943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kumimoji="1" lang="zh-CN" altLang="en-US" sz="2000" dirty="0">
                <a:latin typeface="+mn-ea"/>
                <a:ea typeface="+mn-ea"/>
              </a:rPr>
              <a:t>三角形法则可推广到多个向量相加</a:t>
            </a:r>
            <a:endParaRPr kumimoji="1" lang="en-US" altLang="zh-CN" sz="2000" dirty="0">
              <a:latin typeface="+mn-ea"/>
              <a:ea typeface="+mn-ea"/>
            </a:endParaRPr>
          </a:p>
        </p:txBody>
      </p:sp>
      <p:grpSp>
        <p:nvGrpSpPr>
          <p:cNvPr id="119" name="组合 118"/>
          <p:cNvGrpSpPr/>
          <p:nvPr/>
        </p:nvGrpSpPr>
        <p:grpSpPr>
          <a:xfrm>
            <a:off x="895326" y="1752457"/>
            <a:ext cx="5913017" cy="442128"/>
            <a:chOff x="774312" y="1356787"/>
            <a:chExt cx="5913017" cy="442128"/>
          </a:xfrm>
        </p:grpSpPr>
        <p:sp>
          <p:nvSpPr>
            <p:cNvPr id="114" name="Rectangle 11"/>
            <p:cNvSpPr>
              <a:spLocks noChangeArrowheads="1"/>
            </p:cNvSpPr>
            <p:nvPr/>
          </p:nvSpPr>
          <p:spPr bwMode="auto">
            <a:xfrm>
              <a:off x="774312" y="1377967"/>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由加法的运算规律，</a:t>
              </a:r>
              <a:endParaRPr kumimoji="0" lang="zh-CN" altLang="en-US" sz="2000" b="1" i="0" u="none" strike="noStrike" cap="none" normalizeH="0" baseline="0">
                <a:ln>
                  <a:noFill/>
                </a:ln>
                <a:solidFill>
                  <a:schemeClr val="tx1"/>
                </a:solidFill>
                <a:effectLst/>
                <a:latin typeface="+mn-ea"/>
              </a:endParaRPr>
            </a:p>
          </p:txBody>
        </p:sp>
        <p:graphicFrame>
          <p:nvGraphicFramePr>
            <p:cNvPr id="115" name="对象 114"/>
            <p:cNvGraphicFramePr>
              <a:graphicFrameLocks noChangeAspect="1"/>
            </p:cNvGraphicFramePr>
            <p:nvPr/>
          </p:nvGraphicFramePr>
          <p:xfrm>
            <a:off x="2974455" y="1421598"/>
            <a:ext cx="351954" cy="312848"/>
          </p:xfrm>
          <a:graphic>
            <a:graphicData uri="http://schemas.openxmlformats.org/presentationml/2006/ole">
              <mc:AlternateContent xmlns:mc="http://schemas.openxmlformats.org/markup-compatibility/2006">
                <mc:Choice xmlns:v="urn:schemas-microsoft-com:vml" Requires="v">
                  <p:oleObj name="Equation" r:id="rId16" imgW="126780" imgH="114102" progId="Equation.DSMT4">
                    <p:embed/>
                  </p:oleObj>
                </mc:Choice>
                <mc:Fallback>
                  <p:oleObj name="Equation" r:id="rId16" imgW="126780" imgH="114102" progId="Equation.DSMT4">
                    <p:embed/>
                    <p:pic>
                      <p:nvPicPr>
                        <p:cNvPr id="115" name="对象 1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4455" y="1421598"/>
                          <a:ext cx="351954" cy="312848"/>
                        </a:xfrm>
                        <a:prstGeom prst="rect">
                          <a:avLst/>
                        </a:prstGeom>
                        <a:noFill/>
                      </p:spPr>
                    </p:pic>
                  </p:oleObj>
                </mc:Fallback>
              </mc:AlternateContent>
            </a:graphicData>
          </a:graphic>
        </p:graphicFrame>
        <p:sp>
          <p:nvSpPr>
            <p:cNvPr id="116" name="Rectangle 12"/>
            <p:cNvSpPr>
              <a:spLocks noChangeArrowheads="1"/>
            </p:cNvSpPr>
            <p:nvPr/>
          </p:nvSpPr>
          <p:spPr bwMode="auto">
            <a:xfrm>
              <a:off x="3196297" y="1377967"/>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个向量</a:t>
              </a:r>
              <a:r>
                <a:rPr kumimoji="0" lang="zh-CN" altLang="en-US" sz="2000" b="1" i="0" u="none" strike="noStrike" cap="none" normalizeH="0" baseline="0">
                  <a:ln>
                    <a:noFill/>
                  </a:ln>
                  <a:solidFill>
                    <a:schemeClr val="tx1"/>
                  </a:solidFill>
                  <a:effectLst/>
                  <a:latin typeface="+mn-ea"/>
                </a:rPr>
                <a:t> </a:t>
              </a:r>
            </a:p>
          </p:txBody>
        </p:sp>
        <p:graphicFrame>
          <p:nvGraphicFramePr>
            <p:cNvPr id="118" name="对象 117"/>
            <p:cNvGraphicFramePr>
              <a:graphicFrameLocks noChangeAspect="1"/>
            </p:cNvGraphicFramePr>
            <p:nvPr/>
          </p:nvGraphicFramePr>
          <p:xfrm>
            <a:off x="4089827" y="1356787"/>
            <a:ext cx="2597502" cy="442128"/>
          </p:xfrm>
          <a:graphic>
            <a:graphicData uri="http://schemas.openxmlformats.org/presentationml/2006/ole">
              <mc:AlternateContent xmlns:mc="http://schemas.openxmlformats.org/markup-compatibility/2006">
                <mc:Choice xmlns:v="urn:schemas-microsoft-com:vml" Requires="v">
                  <p:oleObj name="Equation" r:id="rId18" imgW="1066337" imgH="203112" progId="Equation.DSMT4">
                    <p:embed/>
                  </p:oleObj>
                </mc:Choice>
                <mc:Fallback>
                  <p:oleObj name="Equation" r:id="rId18" imgW="1066337" imgH="203112" progId="Equation.DSMT4">
                    <p:embed/>
                    <p:pic>
                      <p:nvPicPr>
                        <p:cNvPr id="118" name="对象 1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89827" y="1356787"/>
                          <a:ext cx="2597502" cy="442128"/>
                        </a:xfrm>
                        <a:prstGeom prst="rect">
                          <a:avLst/>
                        </a:prstGeom>
                        <a:noFill/>
                      </p:spPr>
                    </p:pic>
                  </p:oleObj>
                </mc:Fallback>
              </mc:AlternateContent>
            </a:graphicData>
          </a:graphic>
        </p:graphicFrame>
      </p:grpSp>
      <p:sp>
        <p:nvSpPr>
          <p:cNvPr id="120" name="矩形 119"/>
          <p:cNvSpPr/>
          <p:nvPr/>
        </p:nvSpPr>
        <p:spPr>
          <a:xfrm>
            <a:off x="387912" y="2269594"/>
            <a:ext cx="1723549" cy="400110"/>
          </a:xfrm>
          <a:prstGeom prst="rect">
            <a:avLst/>
          </a:prstGeom>
        </p:spPr>
        <p:txBody>
          <a:bodyPr wrap="none">
            <a:spAutoFit/>
          </a:bodyPr>
          <a:lstStyle/>
          <a:p>
            <a:r>
              <a:rPr lang="zh-CN" altLang="zh-CN" sz="2000" b="1" kern="1800" dirty="0">
                <a:cs typeface="Times New Roman" panose="02020603050405020304" pitchFamily="18" charset="0"/>
              </a:rPr>
              <a:t>相加可记为：</a:t>
            </a:r>
            <a:endParaRPr lang="zh-CN" altLang="en-US" sz="2000" b="1" dirty="0"/>
          </a:p>
        </p:txBody>
      </p:sp>
      <p:graphicFrame>
        <p:nvGraphicFramePr>
          <p:cNvPr id="122" name="对象 121"/>
          <p:cNvGraphicFramePr>
            <a:graphicFrameLocks noChangeAspect="1"/>
          </p:cNvGraphicFramePr>
          <p:nvPr/>
        </p:nvGraphicFramePr>
        <p:xfrm>
          <a:off x="1950061" y="2221463"/>
          <a:ext cx="2258488" cy="496371"/>
        </p:xfrm>
        <a:graphic>
          <a:graphicData uri="http://schemas.openxmlformats.org/presentationml/2006/ole">
            <mc:AlternateContent xmlns:mc="http://schemas.openxmlformats.org/markup-compatibility/2006">
              <mc:Choice xmlns:v="urn:schemas-microsoft-com:vml" Requires="v">
                <p:oleObj name="Equation" r:id="rId20" imgW="825500" imgH="203200" progId="Equation.DSMT4">
                  <p:embed/>
                </p:oleObj>
              </mc:Choice>
              <mc:Fallback>
                <p:oleObj name="Equation" r:id="rId20" imgW="825500" imgH="203200" progId="Equation.DSMT4">
                  <p:embed/>
                  <p:pic>
                    <p:nvPicPr>
                      <p:cNvPr id="122" name="对象 1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50061" y="2221463"/>
                        <a:ext cx="2258488" cy="496371"/>
                      </a:xfrm>
                      <a:prstGeom prst="rect">
                        <a:avLst/>
                      </a:prstGeom>
                      <a:noFill/>
                    </p:spPr>
                  </p:pic>
                </p:oleObj>
              </mc:Fallback>
            </mc:AlternateContent>
          </a:graphicData>
        </a:graphic>
      </p:graphicFrame>
      <p:sp>
        <p:nvSpPr>
          <p:cNvPr id="125" name="Rectangle 27"/>
          <p:cNvSpPr>
            <a:spLocks noChangeArrowheads="1"/>
          </p:cNvSpPr>
          <p:nvPr/>
        </p:nvSpPr>
        <p:spPr bwMode="auto">
          <a:xfrm>
            <a:off x="387912" y="3270670"/>
            <a:ext cx="62504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以前一向量的终点作为后一向量的起点，相继作向量</a:t>
            </a:r>
            <a:r>
              <a:rPr kumimoji="0" lang="zh-CN" altLang="en-US" sz="2000" b="1" i="0" u="none" strike="noStrike" cap="none" normalizeH="0" baseline="0" dirty="0">
                <a:ln>
                  <a:noFill/>
                </a:ln>
                <a:solidFill>
                  <a:schemeClr val="tx1"/>
                </a:solidFill>
                <a:effectLst/>
                <a:latin typeface="+mn-ea"/>
              </a:rPr>
              <a:t> </a:t>
            </a:r>
          </a:p>
        </p:txBody>
      </p:sp>
      <p:grpSp>
        <p:nvGrpSpPr>
          <p:cNvPr id="127" name="组合 126"/>
          <p:cNvGrpSpPr/>
          <p:nvPr/>
        </p:nvGrpSpPr>
        <p:grpSpPr>
          <a:xfrm>
            <a:off x="841148" y="2765550"/>
            <a:ext cx="4668444" cy="404692"/>
            <a:chOff x="720134" y="2369880"/>
            <a:chExt cx="4668444" cy="404692"/>
          </a:xfrm>
        </p:grpSpPr>
        <p:sp>
          <p:nvSpPr>
            <p:cNvPr id="123" name="Rectangle 26"/>
            <p:cNvSpPr>
              <a:spLocks noChangeArrowheads="1"/>
            </p:cNvSpPr>
            <p:nvPr/>
          </p:nvSpPr>
          <p:spPr bwMode="auto">
            <a:xfrm>
              <a:off x="720134" y="237446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由三角形法则，</a:t>
              </a:r>
              <a:endParaRPr kumimoji="0" lang="zh-CN" altLang="en-US" sz="2000" b="1" i="0" u="none" strike="noStrike" cap="none" normalizeH="0" baseline="0">
                <a:ln>
                  <a:noFill/>
                </a:ln>
                <a:solidFill>
                  <a:schemeClr val="tx1"/>
                </a:solidFill>
                <a:effectLst/>
                <a:latin typeface="+mn-ea"/>
              </a:endParaRPr>
            </a:p>
          </p:txBody>
        </p:sp>
        <p:graphicFrame>
          <p:nvGraphicFramePr>
            <p:cNvPr id="124" name="对象 123"/>
            <p:cNvGraphicFramePr>
              <a:graphicFrameLocks noChangeAspect="1"/>
            </p:cNvGraphicFramePr>
            <p:nvPr/>
          </p:nvGraphicFramePr>
          <p:xfrm>
            <a:off x="2408822" y="2413227"/>
            <a:ext cx="346110" cy="307653"/>
          </p:xfrm>
          <a:graphic>
            <a:graphicData uri="http://schemas.openxmlformats.org/presentationml/2006/ole">
              <mc:AlternateContent xmlns:mc="http://schemas.openxmlformats.org/markup-compatibility/2006">
                <mc:Choice xmlns:v="urn:schemas-microsoft-com:vml" Requires="v">
                  <p:oleObj name="Equation" r:id="rId22" imgW="126780" imgH="114102" progId="Equation.DSMT4">
                    <p:embed/>
                  </p:oleObj>
                </mc:Choice>
                <mc:Fallback>
                  <p:oleObj name="Equation" r:id="rId22" imgW="126780" imgH="114102" progId="Equation.DSMT4">
                    <p:embed/>
                    <p:pic>
                      <p:nvPicPr>
                        <p:cNvPr id="124" name="对象 1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08822" y="2413227"/>
                          <a:ext cx="346110" cy="307653"/>
                        </a:xfrm>
                        <a:prstGeom prst="rect">
                          <a:avLst/>
                        </a:prstGeom>
                        <a:noFill/>
                      </p:spPr>
                    </p:pic>
                  </p:oleObj>
                </mc:Fallback>
              </mc:AlternateContent>
            </a:graphicData>
          </a:graphic>
        </p:graphicFrame>
        <p:sp>
          <p:nvSpPr>
            <p:cNvPr id="126" name="矩形 125"/>
            <p:cNvSpPr/>
            <p:nvPr/>
          </p:nvSpPr>
          <p:spPr>
            <a:xfrm>
              <a:off x="2623077" y="2369880"/>
              <a:ext cx="2765501" cy="400110"/>
            </a:xfrm>
            <a:prstGeom prst="rect">
              <a:avLst/>
            </a:prstGeom>
          </p:spPr>
          <p:txBody>
            <a:bodyPr wrap="none">
              <a:spAutoFit/>
            </a:bodyPr>
            <a:lstStyle/>
            <a:p>
              <a:r>
                <a:rPr lang="zh-CN" altLang="en-US" sz="2000" b="1" dirty="0">
                  <a:latin typeface="+mn-ea"/>
                  <a:cs typeface="Times New Roman" panose="02020603050405020304" pitchFamily="18" charset="0"/>
                </a:rPr>
                <a:t>个向量加法法则如下：</a:t>
              </a:r>
              <a:endParaRPr lang="zh-CN" altLang="en-US" sz="2000" dirty="0"/>
            </a:p>
          </p:txBody>
        </p:sp>
      </p:grpSp>
      <p:graphicFrame>
        <p:nvGraphicFramePr>
          <p:cNvPr id="129" name="对象 128"/>
          <p:cNvGraphicFramePr>
            <a:graphicFrameLocks noChangeAspect="1"/>
          </p:cNvGraphicFramePr>
          <p:nvPr/>
        </p:nvGraphicFramePr>
        <p:xfrm>
          <a:off x="487930" y="3730188"/>
          <a:ext cx="1740878" cy="452176"/>
        </p:xfrm>
        <a:graphic>
          <a:graphicData uri="http://schemas.openxmlformats.org/presentationml/2006/ole">
            <mc:AlternateContent xmlns:mc="http://schemas.openxmlformats.org/markup-compatibility/2006">
              <mc:Choice xmlns:v="urn:schemas-microsoft-com:vml" Requires="v">
                <p:oleObj name="Equation" r:id="rId23" imgW="698197" imgH="203112" progId="Equation.DSMT4">
                  <p:embed/>
                </p:oleObj>
              </mc:Choice>
              <mc:Fallback>
                <p:oleObj name="Equation" r:id="rId23" imgW="698197" imgH="203112" progId="Equation.DSMT4">
                  <p:embed/>
                  <p:pic>
                    <p:nvPicPr>
                      <p:cNvPr id="129" name="对象 1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7930" y="3730188"/>
                        <a:ext cx="1740878" cy="452176"/>
                      </a:xfrm>
                      <a:prstGeom prst="rect">
                        <a:avLst/>
                      </a:prstGeom>
                      <a:noFill/>
                    </p:spPr>
                  </p:pic>
                </p:oleObj>
              </mc:Fallback>
            </mc:AlternateContent>
          </a:graphicData>
        </a:graphic>
      </p:graphicFrame>
      <p:sp>
        <p:nvSpPr>
          <p:cNvPr id="130" name="矩形 129"/>
          <p:cNvSpPr/>
          <p:nvPr/>
        </p:nvSpPr>
        <p:spPr>
          <a:xfrm>
            <a:off x="2111462" y="3795354"/>
            <a:ext cx="8941726" cy="409635"/>
          </a:xfrm>
          <a:prstGeom prst="rect">
            <a:avLst/>
          </a:prstGeom>
        </p:spPr>
        <p:txBody>
          <a:bodyPr wrap="square">
            <a:spAutoFit/>
          </a:bodyPr>
          <a:lstStyle/>
          <a:p>
            <a:r>
              <a:rPr lang="zh-CN" altLang="zh-CN" sz="2000" b="1" kern="1800" dirty="0">
                <a:cs typeface="Times New Roman" panose="02020603050405020304" pitchFamily="18" charset="0"/>
              </a:rPr>
              <a:t>再以第一向量的起点为起点，最后一向量的终点为终点作一向量，这一向量</a:t>
            </a:r>
            <a:endParaRPr lang="zh-CN" altLang="en-US" sz="2000" b="1" dirty="0"/>
          </a:p>
        </p:txBody>
      </p:sp>
      <p:sp>
        <p:nvSpPr>
          <p:cNvPr id="131" name="矩形 130"/>
          <p:cNvSpPr/>
          <p:nvPr/>
        </p:nvSpPr>
        <p:spPr>
          <a:xfrm>
            <a:off x="386192" y="4306938"/>
            <a:ext cx="1991251" cy="400110"/>
          </a:xfrm>
          <a:prstGeom prst="rect">
            <a:avLst/>
          </a:prstGeom>
        </p:spPr>
        <p:txBody>
          <a:bodyPr wrap="none">
            <a:spAutoFit/>
          </a:bodyPr>
          <a:lstStyle/>
          <a:p>
            <a:r>
              <a:rPr lang="zh-CN" altLang="zh-CN" sz="2000" b="1" kern="1800" dirty="0">
                <a:cs typeface="Times New Roman" panose="02020603050405020304" pitchFamily="18" charset="0"/>
              </a:rPr>
              <a:t>即为所求之和。</a:t>
            </a:r>
            <a:endParaRPr lang="zh-CN" altLang="en-US" sz="2000" b="1" dirty="0"/>
          </a:p>
        </p:txBody>
      </p:sp>
      <p:grpSp>
        <p:nvGrpSpPr>
          <p:cNvPr id="135" name="组合 134"/>
          <p:cNvGrpSpPr/>
          <p:nvPr/>
        </p:nvGrpSpPr>
        <p:grpSpPr>
          <a:xfrm>
            <a:off x="895326" y="4777397"/>
            <a:ext cx="11067674" cy="411985"/>
            <a:chOff x="487931" y="4855827"/>
            <a:chExt cx="11067674" cy="411985"/>
          </a:xfrm>
        </p:grpSpPr>
        <p:sp>
          <p:nvSpPr>
            <p:cNvPr id="132" name="文本框 131"/>
            <p:cNvSpPr txBox="1"/>
            <p:nvPr/>
          </p:nvSpPr>
          <p:spPr>
            <a:xfrm>
              <a:off x="487931" y="4855827"/>
              <a:ext cx="11067674" cy="411985"/>
            </a:xfrm>
            <a:prstGeom prst="rect">
              <a:avLst/>
            </a:prstGeom>
            <a:noFill/>
          </p:spPr>
          <p:txBody>
            <a:bodyPr wrap="square" rtlCol="0">
              <a:spAutoFit/>
            </a:bodyPr>
            <a:lstStyle/>
            <a:p>
              <a:r>
                <a:rPr lang="zh-CN" altLang="en-US" sz="2000" b="1" dirty="0"/>
                <a:t>类似地，还有向量共面的概念，设有                  个向量，当将它们的起点放在同一点时，如果                  </a:t>
              </a:r>
            </a:p>
          </p:txBody>
        </p:sp>
        <p:graphicFrame>
          <p:nvGraphicFramePr>
            <p:cNvPr id="133" name="Object 17"/>
            <p:cNvGraphicFramePr>
              <a:graphicFrameLocks noChangeAspect="1"/>
            </p:cNvGraphicFramePr>
            <p:nvPr/>
          </p:nvGraphicFramePr>
          <p:xfrm>
            <a:off x="4625972" y="4921545"/>
            <a:ext cx="1066800" cy="330200"/>
          </p:xfrm>
          <a:graphic>
            <a:graphicData uri="http://schemas.openxmlformats.org/presentationml/2006/ole">
              <mc:AlternateContent xmlns:mc="http://schemas.openxmlformats.org/markup-compatibility/2006">
                <mc:Choice xmlns:v="urn:schemas-microsoft-com:vml" Requires="v">
                  <p:oleObj name="Equation" r:id="rId25" imgW="609480" imgH="203040" progId="Equation.DSMT4">
                    <p:embed/>
                  </p:oleObj>
                </mc:Choice>
                <mc:Fallback>
                  <p:oleObj name="Equation" r:id="rId25" imgW="609480" imgH="203040" progId="Equation.DSMT4">
                    <p:embed/>
                    <p:pic>
                      <p:nvPicPr>
                        <p:cNvPr id="133" name="Object 17"/>
                        <p:cNvPicPr>
                          <a:picLocks noChangeAspect="1" noChangeArrowheads="1"/>
                        </p:cNvPicPr>
                        <p:nvPr/>
                      </p:nvPicPr>
                      <p:blipFill>
                        <a:blip r:embed="rId26"/>
                        <a:srcRect/>
                        <a:stretch>
                          <a:fillRect/>
                        </a:stretch>
                      </p:blipFill>
                      <p:spPr bwMode="auto">
                        <a:xfrm>
                          <a:off x="4625972" y="4921545"/>
                          <a:ext cx="1066800" cy="330200"/>
                        </a:xfrm>
                        <a:prstGeom prst="rect">
                          <a:avLst/>
                        </a:prstGeom>
                        <a:noFill/>
                        <a:ln>
                          <a:noFill/>
                        </a:ln>
                        <a:effectLst/>
                      </p:spPr>
                    </p:pic>
                  </p:oleObj>
                </mc:Fallback>
              </mc:AlternateContent>
            </a:graphicData>
          </a:graphic>
        </p:graphicFrame>
        <p:graphicFrame>
          <p:nvGraphicFramePr>
            <p:cNvPr id="134" name="Object 17"/>
            <p:cNvGraphicFramePr>
              <a:graphicFrameLocks noChangeAspect="1"/>
            </p:cNvGraphicFramePr>
            <p:nvPr/>
          </p:nvGraphicFramePr>
          <p:xfrm>
            <a:off x="10817226" y="4910288"/>
            <a:ext cx="311150" cy="330200"/>
          </p:xfrm>
          <a:graphic>
            <a:graphicData uri="http://schemas.openxmlformats.org/presentationml/2006/ole">
              <mc:AlternateContent xmlns:mc="http://schemas.openxmlformats.org/markup-compatibility/2006">
                <mc:Choice xmlns:v="urn:schemas-microsoft-com:vml" Requires="v">
                  <p:oleObj name="Equation" r:id="rId27" imgW="177480" imgH="203040" progId="Equation.DSMT4">
                    <p:embed/>
                  </p:oleObj>
                </mc:Choice>
                <mc:Fallback>
                  <p:oleObj name="Equation" r:id="rId27" imgW="177480" imgH="203040" progId="Equation.DSMT4">
                    <p:embed/>
                    <p:pic>
                      <p:nvPicPr>
                        <p:cNvPr id="134" name="Object 17"/>
                        <p:cNvPicPr>
                          <a:picLocks noChangeAspect="1" noChangeArrowheads="1"/>
                        </p:cNvPicPr>
                        <p:nvPr/>
                      </p:nvPicPr>
                      <p:blipFill>
                        <a:blip r:embed="rId28"/>
                        <a:srcRect/>
                        <a:stretch>
                          <a:fillRect/>
                        </a:stretch>
                      </p:blipFill>
                      <p:spPr bwMode="auto">
                        <a:xfrm>
                          <a:off x="10817226" y="4910288"/>
                          <a:ext cx="311150" cy="330200"/>
                        </a:xfrm>
                        <a:prstGeom prst="rect">
                          <a:avLst/>
                        </a:prstGeom>
                        <a:noFill/>
                        <a:ln>
                          <a:noFill/>
                        </a:ln>
                        <a:effectLst/>
                      </p:spPr>
                    </p:pic>
                  </p:oleObj>
                </mc:Fallback>
              </mc:AlternateContent>
            </a:graphicData>
          </a:graphic>
        </p:graphicFrame>
      </p:grpSp>
      <p:grpSp>
        <p:nvGrpSpPr>
          <p:cNvPr id="138" name="组合 137"/>
          <p:cNvGrpSpPr/>
          <p:nvPr/>
        </p:nvGrpSpPr>
        <p:grpSpPr>
          <a:xfrm>
            <a:off x="386192" y="5255100"/>
            <a:ext cx="6609502" cy="400110"/>
            <a:chOff x="386192" y="5626579"/>
            <a:chExt cx="6609502" cy="400110"/>
          </a:xfrm>
        </p:grpSpPr>
        <p:sp>
          <p:nvSpPr>
            <p:cNvPr id="136" name="文本框 135"/>
            <p:cNvSpPr txBox="1"/>
            <p:nvPr/>
          </p:nvSpPr>
          <p:spPr>
            <a:xfrm>
              <a:off x="386192" y="5626579"/>
              <a:ext cx="6609502" cy="400110"/>
            </a:xfrm>
            <a:prstGeom prst="rect">
              <a:avLst/>
            </a:prstGeom>
            <a:noFill/>
          </p:spPr>
          <p:txBody>
            <a:bodyPr wrap="none" rtlCol="0">
              <a:spAutoFit/>
            </a:bodyPr>
            <a:lstStyle/>
            <a:p>
              <a:r>
                <a:rPr lang="zh-CN" altLang="en-US" sz="2000" b="1" dirty="0"/>
                <a:t>个终点和公共起点在一个平面上，就称这    个向量共面。</a:t>
              </a:r>
            </a:p>
          </p:txBody>
        </p:sp>
        <p:graphicFrame>
          <p:nvGraphicFramePr>
            <p:cNvPr id="137" name="Object 17"/>
            <p:cNvGraphicFramePr>
              <a:graphicFrameLocks noChangeAspect="1"/>
            </p:cNvGraphicFramePr>
            <p:nvPr/>
          </p:nvGraphicFramePr>
          <p:xfrm>
            <a:off x="5106677" y="5674982"/>
            <a:ext cx="311150" cy="330200"/>
          </p:xfrm>
          <a:graphic>
            <a:graphicData uri="http://schemas.openxmlformats.org/presentationml/2006/ole">
              <mc:AlternateContent xmlns:mc="http://schemas.openxmlformats.org/markup-compatibility/2006">
                <mc:Choice xmlns:v="urn:schemas-microsoft-com:vml" Requires="v">
                  <p:oleObj name="Equation" r:id="rId29" imgW="177480" imgH="203040" progId="Equation.DSMT4">
                    <p:embed/>
                  </p:oleObj>
                </mc:Choice>
                <mc:Fallback>
                  <p:oleObj name="Equation" r:id="rId29" imgW="177480" imgH="203040" progId="Equation.DSMT4">
                    <p:embed/>
                    <p:pic>
                      <p:nvPicPr>
                        <p:cNvPr id="137" name="Object 17"/>
                        <p:cNvPicPr>
                          <a:picLocks noChangeAspect="1" noChangeArrowheads="1"/>
                        </p:cNvPicPr>
                        <p:nvPr/>
                      </p:nvPicPr>
                      <p:blipFill>
                        <a:blip r:embed="rId30"/>
                        <a:srcRect/>
                        <a:stretch>
                          <a:fillRect/>
                        </a:stretch>
                      </p:blipFill>
                      <p:spPr bwMode="auto">
                        <a:xfrm>
                          <a:off x="5106677" y="5674982"/>
                          <a:ext cx="311150" cy="330200"/>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372088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left)">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wipe(left)">
                                      <p:cBhvr>
                                        <p:cTn id="12" dur="500"/>
                                        <p:tgtEl>
                                          <p:spTgt spid="80"/>
                                        </p:tgtEl>
                                      </p:cBhvr>
                                    </p:animEffect>
                                  </p:childTnLst>
                                </p:cTn>
                              </p:par>
                              <p:par>
                                <p:cTn id="13" presetID="22" presetClass="entr" presetSubtype="8"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left)">
                                      <p:cBhvr>
                                        <p:cTn id="15" dur="500"/>
                                        <p:tgtEl>
                                          <p:spTgt spid="10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left)">
                                      <p:cBhvr>
                                        <p:cTn id="20" dur="500"/>
                                        <p:tgtEl>
                                          <p:spTgt spid="81"/>
                                        </p:tgtEl>
                                      </p:cBhvr>
                                    </p:animEffect>
                                  </p:childTnLst>
                                </p:cTn>
                              </p:par>
                              <p:par>
                                <p:cTn id="21" presetID="22" presetClass="entr" presetSubtype="8"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wipe(left)">
                                      <p:cBhvr>
                                        <p:cTn id="23" dur="500"/>
                                        <p:tgtEl>
                                          <p:spTgt spid="9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par>
                                <p:cTn id="29" presetID="22" presetClass="entr" presetSubtype="8"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wipe(left)">
                                      <p:cBhvr>
                                        <p:cTn id="31" dur="500"/>
                                        <p:tgtEl>
                                          <p:spTgt spid="9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wipe(left)">
                                      <p:cBhvr>
                                        <p:cTn id="36" dur="500"/>
                                        <p:tgtEl>
                                          <p:spTgt spid="83"/>
                                        </p:tgtEl>
                                      </p:cBhvr>
                                    </p:animEffect>
                                  </p:childTnLst>
                                </p:cTn>
                              </p:par>
                              <p:par>
                                <p:cTn id="37" presetID="22" presetClass="entr" presetSubtype="8"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left)">
                                      <p:cBhvr>
                                        <p:cTn id="39" dur="500"/>
                                        <p:tgtEl>
                                          <p:spTgt spid="9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wipe(up)">
                                      <p:cBhvr>
                                        <p:cTn id="44" dur="500"/>
                                        <p:tgtEl>
                                          <p:spTgt spid="84"/>
                                        </p:tgtEl>
                                      </p:cBhvr>
                                    </p:animEffect>
                                  </p:childTnLst>
                                </p:cTn>
                              </p:par>
                              <p:par>
                                <p:cTn id="45" presetID="22" presetClass="entr" presetSubtype="8"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wipe(left)">
                                      <p:cBhvr>
                                        <p:cTn id="47" dur="500"/>
                                        <p:tgtEl>
                                          <p:spTgt spid="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wipe(left)">
                                      <p:cBhvr>
                                        <p:cTn id="52" dur="500"/>
                                        <p:tgtEl>
                                          <p:spTgt spid="85"/>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wipe(left)">
                                      <p:cBhvr>
                                        <p:cTn id="56" dur="500"/>
                                        <p:tgtEl>
                                          <p:spTgt spid="86"/>
                                        </p:tgtEl>
                                      </p:cBhvr>
                                    </p:animEffect>
                                  </p:childTnLst>
                                </p:cTn>
                              </p:par>
                              <p:par>
                                <p:cTn id="57" presetID="22" presetClass="entr" presetSubtype="8"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wipe(left)">
                                      <p:cBhvr>
                                        <p:cTn id="59" dur="500"/>
                                        <p:tgtEl>
                                          <p:spTgt spid="10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wipe(left)">
                                      <p:cBhvr>
                                        <p:cTn id="64" dur="500"/>
                                        <p:tgtEl>
                                          <p:spTgt spid="11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wipe(left)">
                                      <p:cBhvr>
                                        <p:cTn id="69" dur="500"/>
                                        <p:tgtEl>
                                          <p:spTgt spid="12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wipe(left)">
                                      <p:cBhvr>
                                        <p:cTn id="74" dur="500"/>
                                        <p:tgtEl>
                                          <p:spTgt spid="12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500"/>
                                        <p:tgtEl>
                                          <p:spTgt spid="12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wipe(left)">
                                      <p:cBhvr>
                                        <p:cTn id="84" dur="500"/>
                                        <p:tgtEl>
                                          <p:spTgt spid="1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29"/>
                                        </p:tgtEl>
                                        <p:attrNameLst>
                                          <p:attrName>style.visibility</p:attrName>
                                        </p:attrNameLst>
                                      </p:cBhvr>
                                      <p:to>
                                        <p:strVal val="visible"/>
                                      </p:to>
                                    </p:set>
                                    <p:animEffect transition="in" filter="wipe(left)">
                                      <p:cBhvr>
                                        <p:cTn id="89" dur="500"/>
                                        <p:tgtEl>
                                          <p:spTgt spid="12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30"/>
                                        </p:tgtEl>
                                        <p:attrNameLst>
                                          <p:attrName>style.visibility</p:attrName>
                                        </p:attrNameLst>
                                      </p:cBhvr>
                                      <p:to>
                                        <p:strVal val="visible"/>
                                      </p:to>
                                    </p:set>
                                    <p:animEffect transition="in" filter="wipe(left)">
                                      <p:cBhvr>
                                        <p:cTn id="94" dur="500"/>
                                        <p:tgtEl>
                                          <p:spTgt spid="13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31"/>
                                        </p:tgtEl>
                                        <p:attrNameLst>
                                          <p:attrName>style.visibility</p:attrName>
                                        </p:attrNameLst>
                                      </p:cBhvr>
                                      <p:to>
                                        <p:strVal val="visible"/>
                                      </p:to>
                                    </p:set>
                                    <p:animEffect transition="in" filter="wipe(left)">
                                      <p:cBhvr>
                                        <p:cTn id="99" dur="500"/>
                                        <p:tgtEl>
                                          <p:spTgt spid="13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35"/>
                                        </p:tgtEl>
                                        <p:attrNameLst>
                                          <p:attrName>style.visibility</p:attrName>
                                        </p:attrNameLst>
                                      </p:cBhvr>
                                      <p:to>
                                        <p:strVal val="visible"/>
                                      </p:to>
                                    </p:set>
                                    <p:animEffect transition="in" filter="wipe(left)">
                                      <p:cBhvr>
                                        <p:cTn id="104" dur="500"/>
                                        <p:tgtEl>
                                          <p:spTgt spid="13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38"/>
                                        </p:tgtEl>
                                        <p:attrNameLst>
                                          <p:attrName>style.visibility</p:attrName>
                                        </p:attrNameLst>
                                      </p:cBhvr>
                                      <p:to>
                                        <p:strVal val="visible"/>
                                      </p:to>
                                    </p:set>
                                    <p:animEffect transition="in" filter="wipe(left)">
                                      <p:cBhvr>
                                        <p:cTn id="109"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3" grpId="0" animBg="1"/>
      <p:bldP spid="84" grpId="0" animBg="1"/>
      <p:bldP spid="85" grpId="0" animBg="1"/>
      <p:bldP spid="112" grpId="0" autoUpdateAnimBg="0"/>
      <p:bldP spid="120" grpId="0"/>
      <p:bldP spid="125" grpId="0"/>
      <p:bldP spid="130" grpId="0"/>
      <p:bldP spid="1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2647287" y="1529492"/>
            <a:ext cx="2584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sym typeface="Symbol" panose="05050102010706020507" pitchFamily="18" charset="2"/>
              </a:rPr>
              <a:t>设</a:t>
            </a:r>
            <a:r>
              <a:rPr lang="zh-CN" altLang="en-US" sz="2000" dirty="0">
                <a:latin typeface="+mn-ea"/>
                <a:ea typeface="+mn-ea"/>
              </a:rPr>
              <a:t>是一个数 </a:t>
            </a:r>
            <a:r>
              <a:rPr lang="en-US" altLang="zh-CN" sz="2000" dirty="0">
                <a:latin typeface="+mn-ea"/>
                <a:ea typeface="+mn-ea"/>
              </a:rPr>
              <a:t>,</a:t>
            </a:r>
          </a:p>
        </p:txBody>
      </p:sp>
      <p:sp>
        <p:nvSpPr>
          <p:cNvPr id="4" name="矩形 3"/>
          <p:cNvSpPr/>
          <p:nvPr/>
        </p:nvSpPr>
        <p:spPr>
          <a:xfrm>
            <a:off x="622979" y="1023648"/>
            <a:ext cx="2364750" cy="400110"/>
          </a:xfrm>
          <a:prstGeom prst="rect">
            <a:avLst/>
          </a:prstGeom>
        </p:spPr>
        <p:txBody>
          <a:bodyPr wrap="none">
            <a:spAutoFit/>
          </a:bodyPr>
          <a:lstStyle/>
          <a:p>
            <a:pPr algn="just">
              <a:spcAft>
                <a:spcPts val="0"/>
              </a:spcAft>
            </a:pPr>
            <a:r>
              <a:rPr lang="en-US" altLang="zh-CN" sz="2000" b="1" kern="1800" dirty="0">
                <a:solidFill>
                  <a:srgbClr val="0000FF"/>
                </a:solidFill>
                <a:latin typeface="+mn-ea"/>
              </a:rPr>
              <a:t>2</a:t>
            </a:r>
            <a:r>
              <a:rPr lang="zh-CN" altLang="zh-CN" sz="2000" b="1" kern="1800" dirty="0">
                <a:solidFill>
                  <a:srgbClr val="0000FF"/>
                </a:solidFill>
                <a:latin typeface="+mn-ea"/>
              </a:rPr>
              <a:t>．向量与数的乘法</a:t>
            </a:r>
          </a:p>
        </p:txBody>
      </p:sp>
      <p:graphicFrame>
        <p:nvGraphicFramePr>
          <p:cNvPr id="5" name="Object 4"/>
          <p:cNvGraphicFramePr>
            <a:graphicFrameLocks noChangeAspect="1"/>
          </p:cNvGraphicFramePr>
          <p:nvPr/>
        </p:nvGraphicFramePr>
        <p:xfrm>
          <a:off x="3565520" y="3718450"/>
          <a:ext cx="1620125" cy="447387"/>
        </p:xfrm>
        <a:graphic>
          <a:graphicData uri="http://schemas.openxmlformats.org/presentationml/2006/ole">
            <mc:AlternateContent xmlns:mc="http://schemas.openxmlformats.org/markup-compatibility/2006">
              <mc:Choice xmlns:v="urn:schemas-microsoft-com:vml" Requires="v">
                <p:oleObj name="Equation" r:id="rId2" imgW="952200" imgH="241200" progId="Equation.DSMT4">
                  <p:embed/>
                </p:oleObj>
              </mc:Choice>
              <mc:Fallback>
                <p:oleObj name="Equation" r:id="rId2" imgW="952200" imgH="241200" progId="Equation.DSMT4">
                  <p:embed/>
                  <p:pic>
                    <p:nvPicPr>
                      <p:cNvPr id="5" name="Object 4"/>
                      <p:cNvPicPr>
                        <a:picLocks noChangeAspect="1" noChangeArrowheads="1"/>
                      </p:cNvPicPr>
                      <p:nvPr/>
                    </p:nvPicPr>
                    <p:blipFill>
                      <a:blip r:embed="rId3"/>
                      <a:srcRect/>
                      <a:stretch>
                        <a:fillRect/>
                      </a:stretch>
                    </p:blipFill>
                    <p:spPr bwMode="auto">
                      <a:xfrm>
                        <a:off x="3565520" y="3718450"/>
                        <a:ext cx="1620125" cy="447387"/>
                      </a:xfrm>
                      <a:prstGeom prst="rect">
                        <a:avLst/>
                      </a:prstGeom>
                      <a:noFill/>
                      <a:ln>
                        <a:noFill/>
                      </a:ln>
                      <a:effectLst/>
                    </p:spPr>
                  </p:pic>
                </p:oleObj>
              </mc:Fallback>
            </mc:AlternateContent>
          </a:graphicData>
        </a:graphic>
      </p:graphicFrame>
      <p:graphicFrame>
        <p:nvGraphicFramePr>
          <p:cNvPr id="7" name="Object 7"/>
          <p:cNvGraphicFramePr>
            <a:graphicFrameLocks noChangeAspect="1"/>
          </p:cNvGraphicFramePr>
          <p:nvPr/>
        </p:nvGraphicFramePr>
        <p:xfrm>
          <a:off x="8222178" y="1558671"/>
          <a:ext cx="638175" cy="381000"/>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7" name="Object 7"/>
                      <p:cNvPicPr>
                        <a:picLocks noChangeAspect="1" noChangeArrowheads="1"/>
                      </p:cNvPicPr>
                      <p:nvPr/>
                    </p:nvPicPr>
                    <p:blipFill>
                      <a:blip r:embed="rId5"/>
                      <a:srcRect/>
                      <a:stretch>
                        <a:fillRect/>
                      </a:stretch>
                    </p:blipFill>
                    <p:spPr bwMode="auto">
                      <a:xfrm>
                        <a:off x="8222178" y="1558671"/>
                        <a:ext cx="638175" cy="381000"/>
                      </a:xfrm>
                      <a:prstGeom prst="rect">
                        <a:avLst/>
                      </a:prstGeom>
                      <a:noFill/>
                      <a:ln>
                        <a:noFill/>
                      </a:ln>
                      <a:effectLst/>
                    </p:spPr>
                  </p:pic>
                </p:oleObj>
              </mc:Fallback>
            </mc:AlternateContent>
          </a:graphicData>
        </a:graphic>
      </p:graphicFrame>
      <p:sp>
        <p:nvSpPr>
          <p:cNvPr id="8" name="Text Box 8"/>
          <p:cNvSpPr txBox="1">
            <a:spLocks noChangeArrowheads="1"/>
          </p:cNvSpPr>
          <p:nvPr/>
        </p:nvSpPr>
        <p:spPr bwMode="auto">
          <a:xfrm>
            <a:off x="2634838" y="2042756"/>
            <a:ext cx="1289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a:latin typeface="+mn-ea"/>
                <a:ea typeface="+mn-ea"/>
              </a:rPr>
              <a:t>规定</a:t>
            </a:r>
            <a:r>
              <a:rPr lang="en-US" altLang="zh-CN" sz="2000">
                <a:latin typeface="+mn-ea"/>
                <a:ea typeface="+mn-ea"/>
              </a:rPr>
              <a:t>:</a:t>
            </a:r>
          </a:p>
        </p:txBody>
      </p:sp>
      <p:graphicFrame>
        <p:nvGraphicFramePr>
          <p:cNvPr id="9" name="Object 9"/>
          <p:cNvGraphicFramePr>
            <a:graphicFrameLocks noChangeAspect="1"/>
          </p:cNvGraphicFramePr>
          <p:nvPr/>
        </p:nvGraphicFramePr>
        <p:xfrm>
          <a:off x="3455403" y="2072688"/>
          <a:ext cx="1042365" cy="401940"/>
        </p:xfrm>
        <a:graphic>
          <a:graphicData uri="http://schemas.openxmlformats.org/presentationml/2006/ole">
            <mc:AlternateContent xmlns:mc="http://schemas.openxmlformats.org/markup-compatibility/2006">
              <mc:Choice xmlns:v="urn:schemas-microsoft-com:vml" Requires="v">
                <p:oleObj name="Equation" r:id="rId6" imgW="596880" imgH="215640" progId="Equation.DSMT4">
                  <p:embed/>
                </p:oleObj>
              </mc:Choice>
              <mc:Fallback>
                <p:oleObj name="Equation" r:id="rId6" imgW="596880" imgH="215640" progId="Equation.DSMT4">
                  <p:embed/>
                  <p:pic>
                    <p:nvPicPr>
                      <p:cNvPr id="9" name="Object 9"/>
                      <p:cNvPicPr>
                        <a:picLocks noChangeAspect="1" noChangeArrowheads="1"/>
                      </p:cNvPicPr>
                      <p:nvPr/>
                    </p:nvPicPr>
                    <p:blipFill>
                      <a:blip r:embed="rId7">
                        <a:grayscl/>
                        <a:biLevel thresh="50000"/>
                      </a:blip>
                      <a:srcRect/>
                      <a:stretch>
                        <a:fillRect/>
                      </a:stretch>
                    </p:blipFill>
                    <p:spPr bwMode="auto">
                      <a:xfrm>
                        <a:off x="3455403" y="2072688"/>
                        <a:ext cx="1042365" cy="401940"/>
                      </a:xfrm>
                      <a:prstGeom prst="rect">
                        <a:avLst/>
                      </a:prstGeom>
                      <a:noFill/>
                      <a:ln>
                        <a:noFill/>
                      </a:ln>
                      <a:effectLst/>
                    </p:spPr>
                  </p:pic>
                </p:oleObj>
              </mc:Fallback>
            </mc:AlternateContent>
          </a:graphicData>
        </a:graphic>
      </p:graphicFrame>
      <p:graphicFrame>
        <p:nvGraphicFramePr>
          <p:cNvPr id="10" name="Object 10"/>
          <p:cNvGraphicFramePr>
            <a:graphicFrameLocks noChangeAspect="1"/>
          </p:cNvGraphicFramePr>
          <p:nvPr/>
        </p:nvGraphicFramePr>
        <p:xfrm>
          <a:off x="4472389" y="2069249"/>
          <a:ext cx="1532733" cy="404621"/>
        </p:xfrm>
        <a:graphic>
          <a:graphicData uri="http://schemas.openxmlformats.org/presentationml/2006/ole">
            <mc:AlternateContent xmlns:mc="http://schemas.openxmlformats.org/markup-compatibility/2006">
              <mc:Choice xmlns:v="urn:schemas-microsoft-com:vml" Requires="v">
                <p:oleObj name="Equation" r:id="rId8" imgW="888840" imgH="215640" progId="Equation.DSMT4">
                  <p:embed/>
                </p:oleObj>
              </mc:Choice>
              <mc:Fallback>
                <p:oleObj name="Equation" r:id="rId8" imgW="888840" imgH="215640" progId="Equation.DSMT4">
                  <p:embed/>
                  <p:pic>
                    <p:nvPicPr>
                      <p:cNvPr id="10" name="Object 10"/>
                      <p:cNvPicPr>
                        <a:picLocks noChangeAspect="1" noChangeArrowheads="1"/>
                      </p:cNvPicPr>
                      <p:nvPr/>
                    </p:nvPicPr>
                    <p:blipFill>
                      <a:blip r:embed="rId9">
                        <a:grayscl/>
                        <a:biLevel thresh="50000"/>
                      </a:blip>
                      <a:srcRect/>
                      <a:stretch>
                        <a:fillRect/>
                      </a:stretch>
                    </p:blipFill>
                    <p:spPr bwMode="auto">
                      <a:xfrm>
                        <a:off x="4472389" y="2069249"/>
                        <a:ext cx="1532733" cy="404621"/>
                      </a:xfrm>
                      <a:prstGeom prst="rect">
                        <a:avLst/>
                      </a:prstGeom>
                      <a:noFill/>
                      <a:ln>
                        <a:noFill/>
                      </a:ln>
                      <a:effectLst/>
                    </p:spPr>
                  </p:pic>
                </p:oleObj>
              </mc:Fallback>
            </mc:AlternateContent>
          </a:graphicData>
        </a:graphic>
      </p:graphicFrame>
      <p:graphicFrame>
        <p:nvGraphicFramePr>
          <p:cNvPr id="11" name="Object 11"/>
          <p:cNvGraphicFramePr>
            <a:graphicFrameLocks noChangeAspect="1"/>
          </p:cNvGraphicFramePr>
          <p:nvPr/>
        </p:nvGraphicFramePr>
        <p:xfrm>
          <a:off x="3463182" y="2569345"/>
          <a:ext cx="1018249" cy="404621"/>
        </p:xfrm>
        <a:graphic>
          <a:graphicData uri="http://schemas.openxmlformats.org/presentationml/2006/ole">
            <mc:AlternateContent xmlns:mc="http://schemas.openxmlformats.org/markup-compatibility/2006">
              <mc:Choice xmlns:v="urn:schemas-microsoft-com:vml" Requires="v">
                <p:oleObj name="Equation" r:id="rId10" imgW="583920" imgH="215640" progId="Equation.DSMT4">
                  <p:embed/>
                </p:oleObj>
              </mc:Choice>
              <mc:Fallback>
                <p:oleObj name="Equation" r:id="rId10" imgW="583920" imgH="215640" progId="Equation.DSMT4">
                  <p:embed/>
                  <p:pic>
                    <p:nvPicPr>
                      <p:cNvPr id="11" name="Object 11"/>
                      <p:cNvPicPr>
                        <a:picLocks noChangeAspect="1" noChangeArrowheads="1"/>
                      </p:cNvPicPr>
                      <p:nvPr/>
                    </p:nvPicPr>
                    <p:blipFill>
                      <a:blip r:embed="rId11">
                        <a:grayscl/>
                        <a:biLevel thresh="50000"/>
                      </a:blip>
                      <a:srcRect/>
                      <a:stretch>
                        <a:fillRect/>
                      </a:stretch>
                    </p:blipFill>
                    <p:spPr bwMode="auto">
                      <a:xfrm>
                        <a:off x="3463182" y="2569345"/>
                        <a:ext cx="1018249" cy="404621"/>
                      </a:xfrm>
                      <a:prstGeom prst="rect">
                        <a:avLst/>
                      </a:prstGeom>
                      <a:noFill/>
                      <a:ln>
                        <a:noFill/>
                      </a:ln>
                      <a:effectLst/>
                    </p:spPr>
                  </p:pic>
                </p:oleObj>
              </mc:Fallback>
            </mc:AlternateContent>
          </a:graphicData>
        </a:graphic>
      </p:graphicFrame>
      <p:graphicFrame>
        <p:nvGraphicFramePr>
          <p:cNvPr id="12" name="Object 12"/>
          <p:cNvGraphicFramePr>
            <a:graphicFrameLocks noChangeAspect="1"/>
          </p:cNvGraphicFramePr>
          <p:nvPr/>
        </p:nvGraphicFramePr>
        <p:xfrm>
          <a:off x="3448780" y="3180207"/>
          <a:ext cx="1023609" cy="404621"/>
        </p:xfrm>
        <a:graphic>
          <a:graphicData uri="http://schemas.openxmlformats.org/presentationml/2006/ole">
            <mc:AlternateContent xmlns:mc="http://schemas.openxmlformats.org/markup-compatibility/2006">
              <mc:Choice xmlns:v="urn:schemas-microsoft-com:vml" Requires="v">
                <p:oleObj name="Equation" r:id="rId12" imgW="583920" imgH="215640" progId="Equation.DSMT4">
                  <p:embed/>
                </p:oleObj>
              </mc:Choice>
              <mc:Fallback>
                <p:oleObj name="Equation" r:id="rId12" imgW="583920" imgH="215640" progId="Equation.DSMT4">
                  <p:embed/>
                  <p:pic>
                    <p:nvPicPr>
                      <p:cNvPr id="12" name="Object 12"/>
                      <p:cNvPicPr>
                        <a:picLocks noChangeAspect="1" noChangeArrowheads="1"/>
                      </p:cNvPicPr>
                      <p:nvPr/>
                    </p:nvPicPr>
                    <p:blipFill>
                      <a:blip r:embed="rId13">
                        <a:grayscl/>
                        <a:biLevel thresh="50000"/>
                      </a:blip>
                      <a:srcRect/>
                      <a:stretch>
                        <a:fillRect/>
                      </a:stretch>
                    </p:blipFill>
                    <p:spPr bwMode="auto">
                      <a:xfrm>
                        <a:off x="3448780" y="3180207"/>
                        <a:ext cx="1023609" cy="404621"/>
                      </a:xfrm>
                      <a:prstGeom prst="rect">
                        <a:avLst/>
                      </a:prstGeom>
                      <a:noFill/>
                      <a:ln>
                        <a:noFill/>
                      </a:ln>
                      <a:effectLst/>
                    </p:spPr>
                  </p:pic>
                </p:oleObj>
              </mc:Fallback>
            </mc:AlternateContent>
          </a:graphicData>
        </a:graphic>
      </p:graphicFrame>
      <p:graphicFrame>
        <p:nvGraphicFramePr>
          <p:cNvPr id="13" name="Object 13"/>
          <p:cNvGraphicFramePr>
            <a:graphicFrameLocks noChangeAspect="1"/>
          </p:cNvGraphicFramePr>
          <p:nvPr/>
        </p:nvGraphicFramePr>
        <p:xfrm>
          <a:off x="4514789" y="3181621"/>
          <a:ext cx="1002171" cy="444814"/>
        </p:xfrm>
        <a:graphic>
          <a:graphicData uri="http://schemas.openxmlformats.org/presentationml/2006/ole">
            <mc:AlternateContent xmlns:mc="http://schemas.openxmlformats.org/markup-compatibility/2006">
              <mc:Choice xmlns:v="urn:schemas-microsoft-com:vml" Requires="v">
                <p:oleObj name="Equation" r:id="rId14" imgW="571320" imgH="241200" progId="Equation.DSMT4">
                  <p:embed/>
                </p:oleObj>
              </mc:Choice>
              <mc:Fallback>
                <p:oleObj name="Equation" r:id="rId14" imgW="571320" imgH="241200" progId="Equation.DSMT4">
                  <p:embed/>
                  <p:pic>
                    <p:nvPicPr>
                      <p:cNvPr id="13" name="Object 13"/>
                      <p:cNvPicPr>
                        <a:picLocks noChangeAspect="1" noChangeArrowheads="1"/>
                      </p:cNvPicPr>
                      <p:nvPr/>
                    </p:nvPicPr>
                    <p:blipFill>
                      <a:blip r:embed="rId15">
                        <a:grayscl/>
                        <a:biLevel thresh="50000"/>
                      </a:blip>
                      <a:srcRect/>
                      <a:stretch>
                        <a:fillRect/>
                      </a:stretch>
                    </p:blipFill>
                    <p:spPr bwMode="auto">
                      <a:xfrm>
                        <a:off x="4514789" y="3181621"/>
                        <a:ext cx="1002171" cy="444814"/>
                      </a:xfrm>
                      <a:prstGeom prst="rect">
                        <a:avLst/>
                      </a:prstGeom>
                      <a:noFill/>
                      <a:ln>
                        <a:noFill/>
                      </a:ln>
                      <a:effectLst/>
                    </p:spPr>
                  </p:pic>
                </p:oleObj>
              </mc:Fallback>
            </mc:AlternateContent>
          </a:graphicData>
        </a:graphic>
      </p:graphicFrame>
      <p:graphicFrame>
        <p:nvGraphicFramePr>
          <p:cNvPr id="14" name="Object 14"/>
          <p:cNvGraphicFramePr>
            <a:graphicFrameLocks noChangeAspect="1"/>
          </p:cNvGraphicFramePr>
          <p:nvPr/>
        </p:nvGraphicFramePr>
        <p:xfrm>
          <a:off x="6005122" y="2018036"/>
          <a:ext cx="1645276" cy="452852"/>
        </p:xfrm>
        <a:graphic>
          <a:graphicData uri="http://schemas.openxmlformats.org/presentationml/2006/ole">
            <mc:AlternateContent xmlns:mc="http://schemas.openxmlformats.org/markup-compatibility/2006">
              <mc:Choice xmlns:v="urn:schemas-microsoft-com:vml" Requires="v">
                <p:oleObj name="Equation" r:id="rId16" imgW="952200" imgH="241200" progId="Equation.DSMT4">
                  <p:embed/>
                </p:oleObj>
              </mc:Choice>
              <mc:Fallback>
                <p:oleObj name="Equation" r:id="rId16" imgW="952200" imgH="241200" progId="Equation.DSMT4">
                  <p:embed/>
                  <p:pic>
                    <p:nvPicPr>
                      <p:cNvPr id="14" name="Object 14"/>
                      <p:cNvPicPr>
                        <a:picLocks noChangeAspect="1" noChangeArrowheads="1"/>
                      </p:cNvPicPr>
                      <p:nvPr/>
                    </p:nvPicPr>
                    <p:blipFill>
                      <a:blip r:embed="rId17">
                        <a:grayscl/>
                        <a:biLevel thresh="50000"/>
                      </a:blip>
                      <a:srcRect/>
                      <a:stretch>
                        <a:fillRect/>
                      </a:stretch>
                    </p:blipFill>
                    <p:spPr bwMode="auto">
                      <a:xfrm>
                        <a:off x="6005122" y="2018036"/>
                        <a:ext cx="1645276" cy="452852"/>
                      </a:xfrm>
                      <a:prstGeom prst="rect">
                        <a:avLst/>
                      </a:prstGeom>
                      <a:noFill/>
                      <a:ln>
                        <a:noFill/>
                      </a:ln>
                      <a:effectLst/>
                    </p:spPr>
                  </p:pic>
                </p:oleObj>
              </mc:Fallback>
            </mc:AlternateContent>
          </a:graphicData>
        </a:graphic>
      </p:graphicFrame>
      <p:sp>
        <p:nvSpPr>
          <p:cNvPr id="15" name="Text Box 16"/>
          <p:cNvSpPr txBox="1">
            <a:spLocks noChangeArrowheads="1"/>
          </p:cNvSpPr>
          <p:nvPr/>
        </p:nvSpPr>
        <p:spPr bwMode="auto">
          <a:xfrm>
            <a:off x="6000089" y="4165837"/>
            <a:ext cx="1143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solidFill>
                  <a:srgbClr val="0000FF"/>
                </a:solidFill>
                <a:latin typeface="+mn-ea"/>
                <a:ea typeface="+mn-ea"/>
              </a:rPr>
              <a:t>可见</a:t>
            </a:r>
          </a:p>
        </p:txBody>
      </p:sp>
      <p:graphicFrame>
        <p:nvGraphicFramePr>
          <p:cNvPr id="16" name="Object 18"/>
          <p:cNvGraphicFramePr>
            <a:graphicFrameLocks noChangeAspect="1"/>
          </p:cNvGraphicFramePr>
          <p:nvPr/>
        </p:nvGraphicFramePr>
        <p:xfrm>
          <a:off x="6005122" y="2567784"/>
          <a:ext cx="1811411" cy="452852"/>
        </p:xfrm>
        <a:graphic>
          <a:graphicData uri="http://schemas.openxmlformats.org/presentationml/2006/ole">
            <mc:AlternateContent xmlns:mc="http://schemas.openxmlformats.org/markup-compatibility/2006">
              <mc:Choice xmlns:v="urn:schemas-microsoft-com:vml" Requires="v">
                <p:oleObj name="Equation" r:id="rId18" imgW="1054080" imgH="241200" progId="Equation.DSMT4">
                  <p:embed/>
                </p:oleObj>
              </mc:Choice>
              <mc:Fallback>
                <p:oleObj name="Equation" r:id="rId18" imgW="1054080" imgH="241200" progId="Equation.DSMT4">
                  <p:embed/>
                  <p:pic>
                    <p:nvPicPr>
                      <p:cNvPr id="16" name="Object 18"/>
                      <p:cNvPicPr>
                        <a:picLocks noChangeAspect="1" noChangeArrowheads="1"/>
                      </p:cNvPicPr>
                      <p:nvPr/>
                    </p:nvPicPr>
                    <p:blipFill>
                      <a:blip r:embed="rId19">
                        <a:grayscl/>
                        <a:biLevel thresh="50000"/>
                      </a:blip>
                      <a:srcRect/>
                      <a:stretch>
                        <a:fillRect/>
                      </a:stretch>
                    </p:blipFill>
                    <p:spPr bwMode="auto">
                      <a:xfrm>
                        <a:off x="6005122" y="2567784"/>
                        <a:ext cx="1811411" cy="452852"/>
                      </a:xfrm>
                      <a:prstGeom prst="rect">
                        <a:avLst/>
                      </a:prstGeom>
                      <a:noFill/>
                      <a:ln>
                        <a:noFill/>
                      </a:ln>
                      <a:effectLst/>
                    </p:spPr>
                  </p:pic>
                </p:oleObj>
              </mc:Fallback>
            </mc:AlternateContent>
          </a:graphicData>
        </a:graphic>
      </p:graphicFrame>
      <p:graphicFrame>
        <p:nvGraphicFramePr>
          <p:cNvPr id="20" name="Object 22"/>
          <p:cNvGraphicFramePr>
            <a:graphicFrameLocks noChangeAspect="1"/>
          </p:cNvGraphicFramePr>
          <p:nvPr/>
        </p:nvGraphicFramePr>
        <p:xfrm>
          <a:off x="4456702" y="2610092"/>
          <a:ext cx="1556847" cy="401940"/>
        </p:xfrm>
        <a:graphic>
          <a:graphicData uri="http://schemas.openxmlformats.org/presentationml/2006/ole">
            <mc:AlternateContent xmlns:mc="http://schemas.openxmlformats.org/markup-compatibility/2006">
              <mc:Choice xmlns:v="urn:schemas-microsoft-com:vml" Requires="v">
                <p:oleObj name="Equation" r:id="rId20" imgW="901440" imgH="215640" progId="Equation.DSMT4">
                  <p:embed/>
                </p:oleObj>
              </mc:Choice>
              <mc:Fallback>
                <p:oleObj name="Equation" r:id="rId20" imgW="901440" imgH="215640" progId="Equation.DSMT4">
                  <p:embed/>
                  <p:pic>
                    <p:nvPicPr>
                      <p:cNvPr id="20" name="Object 22"/>
                      <p:cNvPicPr>
                        <a:picLocks noChangeAspect="1" noChangeArrowheads="1"/>
                      </p:cNvPicPr>
                      <p:nvPr/>
                    </p:nvPicPr>
                    <p:blipFill>
                      <a:blip r:embed="rId21">
                        <a:grayscl/>
                        <a:biLevel thresh="50000"/>
                      </a:blip>
                      <a:srcRect/>
                      <a:stretch>
                        <a:fillRect/>
                      </a:stretch>
                    </p:blipFill>
                    <p:spPr bwMode="auto">
                      <a:xfrm>
                        <a:off x="4456702" y="2610092"/>
                        <a:ext cx="1556847" cy="401940"/>
                      </a:xfrm>
                      <a:prstGeom prst="rect">
                        <a:avLst/>
                      </a:prstGeom>
                      <a:noFill/>
                      <a:ln>
                        <a:noFill/>
                      </a:ln>
                      <a:effectLst/>
                    </p:spPr>
                  </p:pic>
                </p:oleObj>
              </mc:Fallback>
            </mc:AlternateContent>
          </a:graphicData>
        </a:graphic>
      </p:graphicFrame>
      <p:sp>
        <p:nvSpPr>
          <p:cNvPr id="21" name="Text Box 23"/>
          <p:cNvSpPr txBox="1">
            <a:spLocks noChangeArrowheads="1"/>
          </p:cNvSpPr>
          <p:nvPr/>
        </p:nvSpPr>
        <p:spPr bwMode="auto">
          <a:xfrm>
            <a:off x="2648405" y="3728081"/>
            <a:ext cx="830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a:latin typeface="+mn-ea"/>
                <a:ea typeface="+mn-ea"/>
              </a:rPr>
              <a:t>总之</a:t>
            </a:r>
            <a:r>
              <a:rPr lang="en-US" altLang="zh-CN" sz="2000">
                <a:latin typeface="+mn-ea"/>
                <a:ea typeface="+mn-ea"/>
              </a:rPr>
              <a:t>:</a:t>
            </a:r>
          </a:p>
        </p:txBody>
      </p:sp>
      <p:sp>
        <p:nvSpPr>
          <p:cNvPr id="22" name="Text Box 47"/>
          <p:cNvSpPr txBox="1">
            <a:spLocks noChangeArrowheads="1"/>
          </p:cNvSpPr>
          <p:nvPr/>
        </p:nvSpPr>
        <p:spPr bwMode="auto">
          <a:xfrm>
            <a:off x="849036" y="1537114"/>
            <a:ext cx="27987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en-US" altLang="zh-CN" sz="2000" dirty="0">
                <a:solidFill>
                  <a:srgbClr val="0000FF"/>
                </a:solidFill>
                <a:latin typeface="+mn-ea"/>
                <a:ea typeface="+mn-ea"/>
              </a:rPr>
              <a:t>(1) </a:t>
            </a:r>
            <a:r>
              <a:rPr lang="zh-CN" altLang="en-US" sz="2000" dirty="0">
                <a:solidFill>
                  <a:srgbClr val="0000FF"/>
                </a:solidFill>
                <a:latin typeface="+mn-ea"/>
                <a:ea typeface="+mn-ea"/>
              </a:rPr>
              <a:t>定义</a:t>
            </a:r>
            <a:r>
              <a:rPr lang="en-US" altLang="zh-CN" sz="2000" dirty="0">
                <a:solidFill>
                  <a:srgbClr val="0000FF"/>
                </a:solidFill>
                <a:latin typeface="+mn-ea"/>
                <a:ea typeface="+mn-ea"/>
              </a:rPr>
              <a:t>2.1.3</a:t>
            </a:r>
          </a:p>
        </p:txBody>
      </p:sp>
      <p:sp>
        <p:nvSpPr>
          <p:cNvPr id="23" name="Text Box 49"/>
          <p:cNvSpPr txBox="1">
            <a:spLocks noChangeArrowheads="1"/>
          </p:cNvSpPr>
          <p:nvPr/>
        </p:nvSpPr>
        <p:spPr bwMode="auto">
          <a:xfrm>
            <a:off x="6555357" y="1501365"/>
            <a:ext cx="18554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z="2000">
                <a:latin typeface="+mn-ea"/>
                <a:ea typeface="+mn-ea"/>
              </a:rPr>
              <a:t>新向量</a:t>
            </a:r>
            <a:r>
              <a:rPr lang="en-US" altLang="zh-CN" sz="2000">
                <a:latin typeface="+mn-ea"/>
                <a:ea typeface="+mn-ea"/>
              </a:rPr>
              <a:t>, </a:t>
            </a:r>
            <a:r>
              <a:rPr lang="zh-CN" altLang="en-US" sz="2000">
                <a:latin typeface="+mn-ea"/>
                <a:ea typeface="+mn-ea"/>
              </a:rPr>
              <a:t>记作</a:t>
            </a:r>
          </a:p>
        </p:txBody>
      </p:sp>
      <p:graphicFrame>
        <p:nvGraphicFramePr>
          <p:cNvPr id="24" name="Object 51"/>
          <p:cNvGraphicFramePr>
            <a:graphicFrameLocks noChangeAspect="1"/>
          </p:cNvGraphicFramePr>
          <p:nvPr/>
        </p:nvGraphicFramePr>
        <p:xfrm>
          <a:off x="6286080" y="5107949"/>
          <a:ext cx="1329067" cy="405239"/>
        </p:xfrm>
        <a:graphic>
          <a:graphicData uri="http://schemas.openxmlformats.org/presentationml/2006/ole">
            <mc:AlternateContent xmlns:mc="http://schemas.openxmlformats.org/markup-compatibility/2006">
              <mc:Choice xmlns:v="urn:schemas-microsoft-com:vml" Requires="v">
                <p:oleObj name="Equation" r:id="rId22" imgW="723600" imgH="203040" progId="Equation.DSMT4">
                  <p:embed/>
                </p:oleObj>
              </mc:Choice>
              <mc:Fallback>
                <p:oleObj name="Equation" r:id="rId22" imgW="723600" imgH="203040" progId="Equation.DSMT4">
                  <p:embed/>
                  <p:pic>
                    <p:nvPicPr>
                      <p:cNvPr id="24" name="Object 51"/>
                      <p:cNvPicPr>
                        <a:picLocks noChangeAspect="1" noChangeArrowheads="1"/>
                      </p:cNvPicPr>
                      <p:nvPr/>
                    </p:nvPicPr>
                    <p:blipFill>
                      <a:blip r:embed="rId23"/>
                      <a:srcRect/>
                      <a:stretch>
                        <a:fillRect/>
                      </a:stretch>
                    </p:blipFill>
                    <p:spPr bwMode="auto">
                      <a:xfrm>
                        <a:off x="6286080" y="5107949"/>
                        <a:ext cx="1329067" cy="405239"/>
                      </a:xfrm>
                      <a:prstGeom prst="rect">
                        <a:avLst/>
                      </a:prstGeom>
                      <a:noFill/>
                      <a:ln>
                        <a:noFill/>
                      </a:ln>
                      <a:effectLst/>
                    </p:spPr>
                  </p:pic>
                </p:oleObj>
              </mc:Fallback>
            </mc:AlternateContent>
          </a:graphicData>
        </a:graphic>
      </p:graphicFrame>
      <p:graphicFrame>
        <p:nvGraphicFramePr>
          <p:cNvPr id="25" name="Object 50"/>
          <p:cNvGraphicFramePr>
            <a:graphicFrameLocks noChangeAspect="1"/>
          </p:cNvGraphicFramePr>
          <p:nvPr/>
        </p:nvGraphicFramePr>
        <p:xfrm>
          <a:off x="6419012" y="4696967"/>
          <a:ext cx="1063205" cy="424689"/>
        </p:xfrm>
        <a:graphic>
          <a:graphicData uri="http://schemas.openxmlformats.org/presentationml/2006/ole">
            <mc:AlternateContent xmlns:mc="http://schemas.openxmlformats.org/markup-compatibility/2006">
              <mc:Choice xmlns:v="urn:schemas-microsoft-com:vml" Requires="v">
                <p:oleObj name="Equation" r:id="rId24" imgW="545760" imgH="203040" progId="Equation.DSMT4">
                  <p:embed/>
                </p:oleObj>
              </mc:Choice>
              <mc:Fallback>
                <p:oleObj name="Equation" r:id="rId24" imgW="545760" imgH="203040" progId="Equation.DSMT4">
                  <p:embed/>
                  <p:pic>
                    <p:nvPicPr>
                      <p:cNvPr id="25" name="Object 50"/>
                      <p:cNvPicPr>
                        <a:picLocks noChangeAspect="1" noChangeArrowheads="1"/>
                      </p:cNvPicPr>
                      <p:nvPr/>
                    </p:nvPicPr>
                    <p:blipFill>
                      <a:blip r:embed="rId25"/>
                      <a:srcRect/>
                      <a:stretch>
                        <a:fillRect/>
                      </a:stretch>
                    </p:blipFill>
                    <p:spPr bwMode="auto">
                      <a:xfrm>
                        <a:off x="6419012" y="4696967"/>
                        <a:ext cx="1063205" cy="424689"/>
                      </a:xfrm>
                      <a:prstGeom prst="rect">
                        <a:avLst/>
                      </a:prstGeom>
                      <a:noFill/>
                      <a:ln>
                        <a:noFill/>
                      </a:ln>
                      <a:effectLst/>
                    </p:spPr>
                  </p:pic>
                </p:oleObj>
              </mc:Fallback>
            </mc:AlternateContent>
          </a:graphicData>
        </a:graphic>
      </p:graphicFrame>
      <p:sp>
        <p:nvSpPr>
          <p:cNvPr id="26" name="Rectangle 66"/>
          <p:cNvSpPr>
            <a:spLocks noChangeArrowheads="1"/>
          </p:cNvSpPr>
          <p:nvPr/>
        </p:nvSpPr>
        <p:spPr bwMode="auto">
          <a:xfrm>
            <a:off x="6045676" y="3896867"/>
            <a:ext cx="2286000" cy="1600200"/>
          </a:xfrm>
          <a:prstGeom prst="rect">
            <a:avLst/>
          </a:prstGeom>
          <a:solidFill>
            <a:schemeClr val="bg1"/>
          </a:solidFill>
          <a:ln w="9525">
            <a:solidFill>
              <a:schemeClr val="bg1"/>
            </a:solidFill>
            <a:miter lim="800000"/>
            <a:headEnd/>
            <a:tailEnd/>
          </a:ln>
        </p:spPr>
        <p:txBody>
          <a:bodyPr wrap="none" anchor="ct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endParaRPr lang="zh-CN" altLang="en-US" sz="2000">
              <a:latin typeface="+mn-ea"/>
              <a:ea typeface="+mn-ea"/>
            </a:endParaRPr>
          </a:p>
        </p:txBody>
      </p:sp>
      <p:grpSp>
        <p:nvGrpSpPr>
          <p:cNvPr id="27" name="Group 68"/>
          <p:cNvGrpSpPr>
            <a:grpSpLocks/>
          </p:cNvGrpSpPr>
          <p:nvPr/>
        </p:nvGrpSpPr>
        <p:grpSpPr bwMode="auto">
          <a:xfrm>
            <a:off x="4953930" y="4683369"/>
            <a:ext cx="706438" cy="777876"/>
            <a:chOff x="3696" y="3158"/>
            <a:chExt cx="445" cy="490"/>
          </a:xfrm>
        </p:grpSpPr>
        <p:sp>
          <p:nvSpPr>
            <p:cNvPr id="28" name="Line 64"/>
            <p:cNvSpPr>
              <a:spLocks noChangeShapeType="1"/>
            </p:cNvSpPr>
            <p:nvPr/>
          </p:nvSpPr>
          <p:spPr bwMode="auto">
            <a:xfrm flipV="1">
              <a:off x="3696" y="3648"/>
              <a:ext cx="384" cy="0"/>
            </a:xfrm>
            <a:prstGeom prst="line">
              <a:avLst/>
            </a:prstGeom>
            <a:noFill/>
            <a:ln w="28575">
              <a:solidFill>
                <a:schemeClr val="tx1"/>
              </a:solidFill>
              <a:round/>
              <a:headEnd type="triangle" w="med" len="med"/>
              <a:tailEnd type="none" w="sm" len="med"/>
            </a:ln>
            <a:extLst>
              <a:ext uri="{909E8E84-426E-40DD-AFC4-6F175D3DCCD1}">
                <a14:hiddenFill xmlns:a14="http://schemas.microsoft.com/office/drawing/2010/main">
                  <a:noFill/>
                </a14:hiddenFill>
              </a:ext>
            </a:extLst>
          </p:spPr>
          <p:txBody>
            <a:bodyPr anchor="ctr">
              <a:spAutoFit/>
            </a:bodyPr>
            <a:lstStyle/>
            <a:p>
              <a:endParaRPr lang="zh-CN" altLang="en-US" sz="2000">
                <a:latin typeface="+mn-ea"/>
              </a:endParaRPr>
            </a:p>
          </p:txBody>
        </p:sp>
        <p:graphicFrame>
          <p:nvGraphicFramePr>
            <p:cNvPr id="29" name="Object 67"/>
            <p:cNvGraphicFramePr>
              <a:graphicFrameLocks noChangeAspect="1"/>
            </p:cNvGraphicFramePr>
            <p:nvPr/>
          </p:nvGraphicFramePr>
          <p:xfrm>
            <a:off x="3696" y="3158"/>
            <a:ext cx="445" cy="469"/>
          </p:xfrm>
          <a:graphic>
            <a:graphicData uri="http://schemas.openxmlformats.org/presentationml/2006/ole">
              <mc:AlternateContent xmlns:mc="http://schemas.openxmlformats.org/markup-compatibility/2006">
                <mc:Choice xmlns:v="urn:schemas-microsoft-com:vml" Requires="v">
                  <p:oleObj name="Equation" r:id="rId26" imgW="380880" imgH="406080" progId="Equation.DSMT4">
                    <p:embed/>
                  </p:oleObj>
                </mc:Choice>
                <mc:Fallback>
                  <p:oleObj name="Equation" r:id="rId26" imgW="380880" imgH="406080" progId="Equation.DSMT4">
                    <p:embed/>
                    <p:pic>
                      <p:nvPicPr>
                        <p:cNvPr id="29" name="Object 67"/>
                        <p:cNvPicPr>
                          <a:picLocks noChangeAspect="1" noChangeArrowheads="1"/>
                        </p:cNvPicPr>
                        <p:nvPr/>
                      </p:nvPicPr>
                      <p:blipFill>
                        <a:blip r:embed="rId27"/>
                        <a:srcRect/>
                        <a:stretch>
                          <a:fillRect/>
                        </a:stretch>
                      </p:blipFill>
                      <p:spPr bwMode="auto">
                        <a:xfrm>
                          <a:off x="3696" y="3158"/>
                          <a:ext cx="445" cy="469"/>
                        </a:xfrm>
                        <a:prstGeom prst="rect">
                          <a:avLst/>
                        </a:prstGeom>
                        <a:noFill/>
                        <a:ln>
                          <a:noFill/>
                        </a:ln>
                        <a:effectLst/>
                      </p:spPr>
                    </p:pic>
                  </p:oleObj>
                </mc:Fallback>
              </mc:AlternateContent>
            </a:graphicData>
          </a:graphic>
        </p:graphicFrame>
      </p:grpSp>
      <p:grpSp>
        <p:nvGrpSpPr>
          <p:cNvPr id="30" name="Group 70"/>
          <p:cNvGrpSpPr>
            <a:grpSpLocks/>
          </p:cNvGrpSpPr>
          <p:nvPr/>
        </p:nvGrpSpPr>
        <p:grpSpPr bwMode="auto">
          <a:xfrm>
            <a:off x="4953927" y="5494583"/>
            <a:ext cx="1295400" cy="347663"/>
            <a:chOff x="3504" y="3333"/>
            <a:chExt cx="816" cy="219"/>
          </a:xfrm>
        </p:grpSpPr>
        <p:graphicFrame>
          <p:nvGraphicFramePr>
            <p:cNvPr id="31" name="Object 71"/>
            <p:cNvGraphicFramePr>
              <a:graphicFrameLocks noChangeAspect="1"/>
            </p:cNvGraphicFramePr>
            <p:nvPr/>
          </p:nvGraphicFramePr>
          <p:xfrm>
            <a:off x="4059" y="3333"/>
            <a:ext cx="209" cy="184"/>
          </p:xfrm>
          <a:graphic>
            <a:graphicData uri="http://schemas.openxmlformats.org/presentationml/2006/ole">
              <mc:AlternateContent xmlns:mc="http://schemas.openxmlformats.org/markup-compatibility/2006">
                <mc:Choice xmlns:v="urn:schemas-microsoft-com:vml" Requires="v">
                  <p:oleObj name="Equation" r:id="rId28" imgW="152280" imgH="139680" progId="Equation.DSMT4">
                    <p:embed/>
                  </p:oleObj>
                </mc:Choice>
                <mc:Fallback>
                  <p:oleObj name="Equation" r:id="rId28" imgW="152280" imgH="139680" progId="Equation.DSMT4">
                    <p:embed/>
                    <p:pic>
                      <p:nvPicPr>
                        <p:cNvPr id="31" name="Object 71"/>
                        <p:cNvPicPr>
                          <a:picLocks noChangeAspect="1" noChangeArrowheads="1"/>
                        </p:cNvPicPr>
                        <p:nvPr/>
                      </p:nvPicPr>
                      <p:blipFill>
                        <a:blip r:embed="rId29"/>
                        <a:srcRect/>
                        <a:stretch>
                          <a:fillRect/>
                        </a:stretch>
                      </p:blipFill>
                      <p:spPr bwMode="auto">
                        <a:xfrm>
                          <a:off x="4059" y="3333"/>
                          <a:ext cx="209" cy="184"/>
                        </a:xfrm>
                        <a:prstGeom prst="rect">
                          <a:avLst/>
                        </a:prstGeom>
                        <a:noFill/>
                        <a:ln>
                          <a:noFill/>
                        </a:ln>
                        <a:effectLst/>
                      </p:spPr>
                    </p:pic>
                  </p:oleObj>
                </mc:Fallback>
              </mc:AlternateContent>
            </a:graphicData>
          </a:graphic>
        </p:graphicFrame>
        <p:sp>
          <p:nvSpPr>
            <p:cNvPr id="32" name="Line 72"/>
            <p:cNvSpPr>
              <a:spLocks noChangeShapeType="1"/>
            </p:cNvSpPr>
            <p:nvPr/>
          </p:nvSpPr>
          <p:spPr bwMode="auto">
            <a:xfrm flipV="1">
              <a:off x="3504" y="3552"/>
              <a:ext cx="816"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sz="2000">
                <a:latin typeface="+mn-ea"/>
              </a:endParaRPr>
            </a:p>
          </p:txBody>
        </p:sp>
      </p:grpSp>
      <p:grpSp>
        <p:nvGrpSpPr>
          <p:cNvPr id="33" name="Group 78"/>
          <p:cNvGrpSpPr>
            <a:grpSpLocks/>
          </p:cNvGrpSpPr>
          <p:nvPr/>
        </p:nvGrpSpPr>
        <p:grpSpPr bwMode="auto">
          <a:xfrm>
            <a:off x="4953927" y="5726356"/>
            <a:ext cx="2590800" cy="420688"/>
            <a:chOff x="3072" y="3095"/>
            <a:chExt cx="1632" cy="265"/>
          </a:xfrm>
        </p:grpSpPr>
        <p:sp>
          <p:nvSpPr>
            <p:cNvPr id="34" name="Line 63"/>
            <p:cNvSpPr>
              <a:spLocks noChangeShapeType="1"/>
            </p:cNvSpPr>
            <p:nvPr/>
          </p:nvSpPr>
          <p:spPr bwMode="auto">
            <a:xfrm flipV="1">
              <a:off x="3072" y="3360"/>
              <a:ext cx="1632"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sz="2000">
                <a:latin typeface="+mn-ea"/>
              </a:endParaRPr>
            </a:p>
          </p:txBody>
        </p:sp>
        <p:graphicFrame>
          <p:nvGraphicFramePr>
            <p:cNvPr id="35" name="Object 74"/>
            <p:cNvGraphicFramePr>
              <a:graphicFrameLocks noChangeAspect="1"/>
            </p:cNvGraphicFramePr>
            <p:nvPr/>
          </p:nvGraphicFramePr>
          <p:xfrm>
            <a:off x="4322" y="3095"/>
            <a:ext cx="306" cy="249"/>
          </p:xfrm>
          <a:graphic>
            <a:graphicData uri="http://schemas.openxmlformats.org/presentationml/2006/ole">
              <mc:AlternateContent xmlns:mc="http://schemas.openxmlformats.org/markup-compatibility/2006">
                <mc:Choice xmlns:v="urn:schemas-microsoft-com:vml" Requires="v">
                  <p:oleObj name="Equation" r:id="rId30" imgW="228600" imgH="177480" progId="Equation.DSMT4">
                    <p:embed/>
                  </p:oleObj>
                </mc:Choice>
                <mc:Fallback>
                  <p:oleObj name="Equation" r:id="rId30" imgW="228600" imgH="177480" progId="Equation.DSMT4">
                    <p:embed/>
                    <p:pic>
                      <p:nvPicPr>
                        <p:cNvPr id="35" name="Object 74"/>
                        <p:cNvPicPr>
                          <a:picLocks noChangeAspect="1" noChangeArrowheads="1"/>
                        </p:cNvPicPr>
                        <p:nvPr/>
                      </p:nvPicPr>
                      <p:blipFill>
                        <a:blip r:embed="rId31"/>
                        <a:srcRect/>
                        <a:stretch>
                          <a:fillRect/>
                        </a:stretch>
                      </p:blipFill>
                      <p:spPr bwMode="auto">
                        <a:xfrm>
                          <a:off x="4322" y="3095"/>
                          <a:ext cx="306" cy="249"/>
                        </a:xfrm>
                        <a:prstGeom prst="rect">
                          <a:avLst/>
                        </a:prstGeom>
                        <a:noFill/>
                        <a:ln>
                          <a:noFill/>
                        </a:ln>
                        <a:effectLst/>
                      </p:spPr>
                    </p:pic>
                  </p:oleObj>
                </mc:Fallback>
              </mc:AlternateContent>
            </a:graphicData>
          </a:graphic>
        </p:graphicFrame>
      </p:grpSp>
      <p:sp>
        <p:nvSpPr>
          <p:cNvPr id="36" name="Text Box 84"/>
          <p:cNvSpPr txBox="1">
            <a:spLocks noChangeArrowheads="1"/>
          </p:cNvSpPr>
          <p:nvPr/>
        </p:nvSpPr>
        <p:spPr bwMode="auto">
          <a:xfrm>
            <a:off x="3660299" y="5027797"/>
            <a:ext cx="106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000">
                <a:latin typeface="+mn-ea"/>
                <a:ea typeface="+mn-ea"/>
              </a:rPr>
              <a:t>如：</a:t>
            </a:r>
          </a:p>
        </p:txBody>
      </p:sp>
      <p:grpSp>
        <p:nvGrpSpPr>
          <p:cNvPr id="38" name="组合 37"/>
          <p:cNvGrpSpPr/>
          <p:nvPr/>
        </p:nvGrpSpPr>
        <p:grpSpPr>
          <a:xfrm>
            <a:off x="4369276" y="1533356"/>
            <a:ext cx="3352800" cy="406315"/>
            <a:chOff x="5340787" y="1508541"/>
            <a:chExt cx="3352800" cy="406315"/>
          </a:xfrm>
        </p:grpSpPr>
        <p:sp>
          <p:nvSpPr>
            <p:cNvPr id="18" name="Text Box 20"/>
            <p:cNvSpPr txBox="1">
              <a:spLocks noChangeArrowheads="1"/>
            </p:cNvSpPr>
            <p:nvPr/>
          </p:nvSpPr>
          <p:spPr bwMode="auto">
            <a:xfrm>
              <a:off x="5340787" y="1508541"/>
              <a:ext cx="3352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en-US" altLang="zh-CN" sz="2000" dirty="0">
                  <a:latin typeface="+mn-ea"/>
                  <a:ea typeface="+mn-ea"/>
                  <a:sym typeface="Symbol" panose="05050102010706020507" pitchFamily="18" charset="2"/>
                </a:rPr>
                <a:t></a:t>
              </a:r>
              <a:r>
                <a:rPr lang="zh-CN" altLang="en-US" sz="2000" dirty="0">
                  <a:latin typeface="+mn-ea"/>
                  <a:ea typeface="+mn-ea"/>
                </a:rPr>
                <a:t>与 </a:t>
              </a:r>
              <a:r>
                <a:rPr lang="en-US" altLang="zh-CN" sz="2000" i="1" dirty="0">
                  <a:latin typeface="+mn-ea"/>
                  <a:ea typeface="+mn-ea"/>
                </a:rPr>
                <a:t> </a:t>
              </a:r>
              <a:r>
                <a:rPr lang="zh-CN" altLang="en-US" sz="2000" dirty="0">
                  <a:latin typeface="+mn-ea"/>
                  <a:ea typeface="+mn-ea"/>
                </a:rPr>
                <a:t>的乘积是一个</a:t>
              </a:r>
            </a:p>
          </p:txBody>
        </p:sp>
        <p:graphicFrame>
          <p:nvGraphicFramePr>
            <p:cNvPr id="37" name="Object 7"/>
            <p:cNvGraphicFramePr>
              <a:graphicFrameLocks noChangeAspect="1"/>
            </p:cNvGraphicFramePr>
            <p:nvPr/>
          </p:nvGraphicFramePr>
          <p:xfrm>
            <a:off x="5740064" y="1605294"/>
            <a:ext cx="433387" cy="309562"/>
          </p:xfrm>
          <a:graphic>
            <a:graphicData uri="http://schemas.openxmlformats.org/presentationml/2006/ole">
              <mc:AlternateContent xmlns:mc="http://schemas.openxmlformats.org/markup-compatibility/2006">
                <mc:Choice xmlns:v="urn:schemas-microsoft-com:vml" Requires="v">
                  <p:oleObj name="Equation" r:id="rId32" imgW="241200" imgH="164880" progId="Equation.DSMT4">
                    <p:embed/>
                  </p:oleObj>
                </mc:Choice>
                <mc:Fallback>
                  <p:oleObj name="Equation" r:id="rId32" imgW="241200" imgH="164880" progId="Equation.DSMT4">
                    <p:embed/>
                    <p:pic>
                      <p:nvPicPr>
                        <p:cNvPr id="37" name="Object 7"/>
                        <p:cNvPicPr>
                          <a:picLocks noChangeAspect="1" noChangeArrowheads="1"/>
                        </p:cNvPicPr>
                        <p:nvPr/>
                      </p:nvPicPr>
                      <p:blipFill>
                        <a:blip r:embed="rId33"/>
                        <a:srcRect/>
                        <a:stretch>
                          <a:fillRect/>
                        </a:stretch>
                      </p:blipFill>
                      <p:spPr bwMode="auto">
                        <a:xfrm>
                          <a:off x="5740064" y="1605294"/>
                          <a:ext cx="433387" cy="309562"/>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39037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left)">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left)">
                                      <p:cBhvr>
                                        <p:cTn id="75" dur="500"/>
                                        <p:tgtEl>
                                          <p:spTgt spid="21"/>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wipe(left)">
                                      <p:cBhvr>
                                        <p:cTn id="79" dur="500"/>
                                        <p:tgtEl>
                                          <p:spTgt spid="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left)">
                                      <p:cBhvr>
                                        <p:cTn id="84" dur="500"/>
                                        <p:tgtEl>
                                          <p:spTgt spid="1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left)">
                                      <p:cBhvr>
                                        <p:cTn id="89" dur="5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5"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blinds(vertical)">
                                      <p:cBhvr>
                                        <p:cTn id="99" dur="500"/>
                                        <p:tgtEl>
                                          <p:spTgt spid="2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wipe(left)">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wipe(left)">
                                      <p:cBhvr>
                                        <p:cTn id="109" dur="500"/>
                                        <p:tgtEl>
                                          <p:spTgt spid="2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wipe(left)">
                                      <p:cBhvr>
                                        <p:cTn id="114" dur="500"/>
                                        <p:tgtEl>
                                          <p:spTgt spid="30"/>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33"/>
                                        </p:tgtEl>
                                        <p:attrNameLst>
                                          <p:attrName>style.visibility</p:attrName>
                                        </p:attrNameLst>
                                      </p:cBhvr>
                                      <p:to>
                                        <p:strVal val="visible"/>
                                      </p:to>
                                    </p:set>
                                    <p:animEffect transition="in" filter="wipe(left)">
                                      <p:cBhvr>
                                        <p:cTn id="1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5" grpId="0" autoUpdateAnimBg="0"/>
      <p:bldP spid="21" grpId="0" autoUpdateAnimBg="0"/>
      <p:bldP spid="22" grpId="0" autoUpdateAnimBg="0"/>
      <p:bldP spid="23" grpId="0" autoUpdateAnimBg="0"/>
      <p:bldP spid="26" grpId="0" animBg="1"/>
      <p:bldP spid="3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2"/>
          <p:cNvSpPr txBox="1">
            <a:spLocks noChangeArrowheads="1"/>
          </p:cNvSpPr>
          <p:nvPr/>
        </p:nvSpPr>
        <p:spPr>
          <a:xfrm>
            <a:off x="781155" y="2446799"/>
            <a:ext cx="1219200" cy="4221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000" b="1" dirty="0">
                <a:solidFill>
                  <a:srgbClr val="0000FF"/>
                </a:solidFill>
                <a:latin typeface="+mn-ea"/>
                <a:ea typeface="+mn-ea"/>
              </a:rPr>
              <a:t>例</a:t>
            </a:r>
            <a:r>
              <a:rPr lang="en-US" altLang="zh-CN" sz="2000" b="1" dirty="0">
                <a:solidFill>
                  <a:srgbClr val="0000FF"/>
                </a:solidFill>
                <a:latin typeface="+mn-ea"/>
                <a:ea typeface="+mn-ea"/>
              </a:rPr>
              <a:t>2.1.1</a:t>
            </a:r>
          </a:p>
        </p:txBody>
      </p:sp>
      <p:graphicFrame>
        <p:nvGraphicFramePr>
          <p:cNvPr id="15" name="Object 23"/>
          <p:cNvGraphicFramePr>
            <a:graphicFrameLocks noChangeAspect="1"/>
          </p:cNvGraphicFramePr>
          <p:nvPr/>
        </p:nvGraphicFramePr>
        <p:xfrm>
          <a:off x="1947968" y="2553925"/>
          <a:ext cx="4451350" cy="371475"/>
        </p:xfrm>
        <a:graphic>
          <a:graphicData uri="http://schemas.openxmlformats.org/presentationml/2006/ole">
            <mc:AlternateContent xmlns:mc="http://schemas.openxmlformats.org/markup-compatibility/2006">
              <mc:Choice xmlns:v="urn:schemas-microsoft-com:vml" Requires="v">
                <p:oleObj name="Equation" r:id="rId2" imgW="2920680" imgH="228600" progId="Equation.DSMT4">
                  <p:embed/>
                </p:oleObj>
              </mc:Choice>
              <mc:Fallback>
                <p:oleObj name="Equation" r:id="rId2" imgW="2920680" imgH="228600" progId="Equation.DSMT4">
                  <p:embed/>
                  <p:pic>
                    <p:nvPicPr>
                      <p:cNvPr id="15" name="Object 23"/>
                      <p:cNvPicPr>
                        <a:picLocks noChangeAspect="1" noChangeArrowheads="1"/>
                      </p:cNvPicPr>
                      <p:nvPr/>
                    </p:nvPicPr>
                    <p:blipFill>
                      <a:blip r:embed="rId3"/>
                      <a:srcRect/>
                      <a:stretch>
                        <a:fillRect/>
                      </a:stretch>
                    </p:blipFill>
                    <p:spPr bwMode="auto">
                      <a:xfrm>
                        <a:off x="1947968" y="2553925"/>
                        <a:ext cx="4451350" cy="371475"/>
                      </a:xfrm>
                      <a:prstGeom prst="rect">
                        <a:avLst/>
                      </a:prstGeom>
                      <a:noFill/>
                      <a:ln>
                        <a:noFill/>
                      </a:ln>
                      <a:effectLst/>
                    </p:spPr>
                  </p:pic>
                </p:oleObj>
              </mc:Fallback>
            </mc:AlternateContent>
          </a:graphicData>
        </a:graphic>
      </p:graphicFrame>
      <p:graphicFrame>
        <p:nvGraphicFramePr>
          <p:cNvPr id="16" name="Object 24"/>
          <p:cNvGraphicFramePr>
            <a:graphicFrameLocks noChangeAspect="1"/>
          </p:cNvGraphicFramePr>
          <p:nvPr/>
        </p:nvGraphicFramePr>
        <p:xfrm>
          <a:off x="6264648" y="2553925"/>
          <a:ext cx="1395413" cy="379412"/>
        </p:xfrm>
        <a:graphic>
          <a:graphicData uri="http://schemas.openxmlformats.org/presentationml/2006/ole">
            <mc:AlternateContent xmlns:mc="http://schemas.openxmlformats.org/markup-compatibility/2006">
              <mc:Choice xmlns:v="urn:schemas-microsoft-com:vml" Requires="v">
                <p:oleObj name="Equation" r:id="rId4" imgW="914400" imgH="228600" progId="Equation.DSMT4">
                  <p:embed/>
                </p:oleObj>
              </mc:Choice>
              <mc:Fallback>
                <p:oleObj name="Equation" r:id="rId4" imgW="914400" imgH="228600" progId="Equation.DSMT4">
                  <p:embed/>
                  <p:pic>
                    <p:nvPicPr>
                      <p:cNvPr id="16" name="Object 24"/>
                      <p:cNvPicPr>
                        <a:picLocks noChangeAspect="1" noChangeArrowheads="1"/>
                      </p:cNvPicPr>
                      <p:nvPr/>
                    </p:nvPicPr>
                    <p:blipFill>
                      <a:blip r:embed="rId5"/>
                      <a:srcRect/>
                      <a:stretch>
                        <a:fillRect/>
                      </a:stretch>
                    </p:blipFill>
                    <p:spPr bwMode="auto">
                      <a:xfrm>
                        <a:off x="6264648" y="2553925"/>
                        <a:ext cx="1395413" cy="379412"/>
                      </a:xfrm>
                      <a:prstGeom prst="rect">
                        <a:avLst/>
                      </a:prstGeom>
                      <a:noFill/>
                      <a:ln>
                        <a:noFill/>
                      </a:ln>
                      <a:effectLst/>
                    </p:spPr>
                  </p:pic>
                </p:oleObj>
              </mc:Fallback>
            </mc:AlternateContent>
          </a:graphicData>
        </a:graphic>
      </p:graphicFrame>
      <p:graphicFrame>
        <p:nvGraphicFramePr>
          <p:cNvPr id="17" name="Object 25"/>
          <p:cNvGraphicFramePr>
            <a:graphicFrameLocks noChangeAspect="1"/>
          </p:cNvGraphicFramePr>
          <p:nvPr/>
        </p:nvGraphicFramePr>
        <p:xfrm>
          <a:off x="7660061" y="2404699"/>
          <a:ext cx="1336675" cy="669925"/>
        </p:xfrm>
        <a:graphic>
          <a:graphicData uri="http://schemas.openxmlformats.org/presentationml/2006/ole">
            <mc:AlternateContent xmlns:mc="http://schemas.openxmlformats.org/markup-compatibility/2006">
              <mc:Choice xmlns:v="urn:schemas-microsoft-com:vml" Requires="v">
                <p:oleObj name="Equation" r:id="rId6" imgW="876240" imgH="431640" progId="Equation.DSMT4">
                  <p:embed/>
                </p:oleObj>
              </mc:Choice>
              <mc:Fallback>
                <p:oleObj name="Equation" r:id="rId6" imgW="876240" imgH="431640" progId="Equation.DSMT4">
                  <p:embed/>
                  <p:pic>
                    <p:nvPicPr>
                      <p:cNvPr id="17" name="Object 25"/>
                      <p:cNvPicPr>
                        <a:picLocks noChangeAspect="1" noChangeArrowheads="1"/>
                      </p:cNvPicPr>
                      <p:nvPr/>
                    </p:nvPicPr>
                    <p:blipFill>
                      <a:blip r:embed="rId7"/>
                      <a:srcRect/>
                      <a:stretch>
                        <a:fillRect/>
                      </a:stretch>
                    </p:blipFill>
                    <p:spPr bwMode="auto">
                      <a:xfrm>
                        <a:off x="7660061" y="2404699"/>
                        <a:ext cx="1336675" cy="669925"/>
                      </a:xfrm>
                      <a:prstGeom prst="rect">
                        <a:avLst/>
                      </a:prstGeom>
                      <a:noFill/>
                      <a:ln>
                        <a:noFill/>
                      </a:ln>
                      <a:effectLst/>
                    </p:spPr>
                  </p:pic>
                </p:oleObj>
              </mc:Fallback>
            </mc:AlternateContent>
          </a:graphicData>
        </a:graphic>
      </p:graphicFrame>
      <p:sp>
        <p:nvSpPr>
          <p:cNvPr id="18" name="Text Box 28"/>
          <p:cNvSpPr txBox="1">
            <a:spLocks noChangeArrowheads="1"/>
          </p:cNvSpPr>
          <p:nvPr/>
        </p:nvSpPr>
        <p:spPr bwMode="auto">
          <a:xfrm>
            <a:off x="866999" y="3096679"/>
            <a:ext cx="144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kumimoji="1" lang="zh-CN" altLang="en-US" sz="2000" dirty="0">
                <a:solidFill>
                  <a:srgbClr val="0000FF"/>
                </a:solidFill>
                <a:latin typeface="+mn-ea"/>
                <a:ea typeface="+mn-ea"/>
              </a:rPr>
              <a:t>证</a:t>
            </a:r>
          </a:p>
        </p:txBody>
      </p:sp>
      <p:graphicFrame>
        <p:nvGraphicFramePr>
          <p:cNvPr id="19" name="Object 29"/>
          <p:cNvGraphicFramePr>
            <a:graphicFrameLocks noChangeAspect="1"/>
          </p:cNvGraphicFramePr>
          <p:nvPr/>
        </p:nvGraphicFramePr>
        <p:xfrm>
          <a:off x="1743316" y="3142731"/>
          <a:ext cx="1312863" cy="384175"/>
        </p:xfrm>
        <a:graphic>
          <a:graphicData uri="http://schemas.openxmlformats.org/presentationml/2006/ole">
            <mc:AlternateContent xmlns:mc="http://schemas.openxmlformats.org/markup-compatibility/2006">
              <mc:Choice xmlns:v="urn:schemas-microsoft-com:vml" Requires="v">
                <p:oleObj name="Equation" r:id="rId8" imgW="838080" imgH="228600" progId="Equation.DSMT4">
                  <p:embed/>
                </p:oleObj>
              </mc:Choice>
              <mc:Fallback>
                <p:oleObj name="Equation" r:id="rId8" imgW="838080" imgH="228600" progId="Equation.DSMT4">
                  <p:embed/>
                  <p:pic>
                    <p:nvPicPr>
                      <p:cNvPr id="19" name="Object 29"/>
                      <p:cNvPicPr>
                        <a:picLocks noChangeAspect="1" noChangeArrowheads="1"/>
                      </p:cNvPicPr>
                      <p:nvPr/>
                    </p:nvPicPr>
                    <p:blipFill>
                      <a:blip r:embed="rId9"/>
                      <a:srcRect/>
                      <a:stretch>
                        <a:fillRect/>
                      </a:stretch>
                    </p:blipFill>
                    <p:spPr bwMode="auto">
                      <a:xfrm>
                        <a:off x="1743316" y="3142731"/>
                        <a:ext cx="1312863" cy="384175"/>
                      </a:xfrm>
                      <a:prstGeom prst="rect">
                        <a:avLst/>
                      </a:prstGeom>
                      <a:noFill/>
                      <a:ln>
                        <a:noFill/>
                      </a:ln>
                      <a:effectLst/>
                    </p:spPr>
                  </p:pic>
                </p:oleObj>
              </mc:Fallback>
            </mc:AlternateContent>
          </a:graphicData>
        </a:graphic>
      </p:graphicFrame>
      <p:graphicFrame>
        <p:nvGraphicFramePr>
          <p:cNvPr id="20" name="Object 30"/>
          <p:cNvGraphicFramePr>
            <a:graphicFrameLocks noChangeAspect="1"/>
          </p:cNvGraphicFramePr>
          <p:nvPr/>
        </p:nvGraphicFramePr>
        <p:xfrm>
          <a:off x="3191116" y="3171954"/>
          <a:ext cx="3417887" cy="401638"/>
        </p:xfrm>
        <a:graphic>
          <a:graphicData uri="http://schemas.openxmlformats.org/presentationml/2006/ole">
            <mc:AlternateContent xmlns:mc="http://schemas.openxmlformats.org/markup-compatibility/2006">
              <mc:Choice xmlns:v="urn:schemas-microsoft-com:vml" Requires="v">
                <p:oleObj name="Equation" r:id="rId10" imgW="2019240" imgH="241200" progId="Equation.DSMT4">
                  <p:embed/>
                </p:oleObj>
              </mc:Choice>
              <mc:Fallback>
                <p:oleObj name="Equation" r:id="rId10" imgW="2019240" imgH="241200" progId="Equation.DSMT4">
                  <p:embed/>
                  <p:pic>
                    <p:nvPicPr>
                      <p:cNvPr id="20" name="Object 30"/>
                      <p:cNvPicPr>
                        <a:picLocks noChangeAspect="1" noChangeArrowheads="1"/>
                      </p:cNvPicPr>
                      <p:nvPr/>
                    </p:nvPicPr>
                    <p:blipFill>
                      <a:blip r:embed="rId11"/>
                      <a:srcRect/>
                      <a:stretch>
                        <a:fillRect/>
                      </a:stretch>
                    </p:blipFill>
                    <p:spPr bwMode="auto">
                      <a:xfrm>
                        <a:off x="3191116" y="3171954"/>
                        <a:ext cx="3417887" cy="401638"/>
                      </a:xfrm>
                      <a:prstGeom prst="rect">
                        <a:avLst/>
                      </a:prstGeom>
                      <a:noFill/>
                      <a:ln>
                        <a:noFill/>
                      </a:ln>
                      <a:effectLst/>
                    </p:spPr>
                  </p:pic>
                </p:oleObj>
              </mc:Fallback>
            </mc:AlternateContent>
          </a:graphicData>
        </a:graphic>
      </p:graphicFrame>
      <p:graphicFrame>
        <p:nvGraphicFramePr>
          <p:cNvPr id="21" name="Object 31"/>
          <p:cNvGraphicFramePr>
            <a:graphicFrameLocks noChangeAspect="1"/>
          </p:cNvGraphicFramePr>
          <p:nvPr/>
        </p:nvGraphicFramePr>
        <p:xfrm>
          <a:off x="6802293" y="3225217"/>
          <a:ext cx="4014787" cy="377825"/>
        </p:xfrm>
        <a:graphic>
          <a:graphicData uri="http://schemas.openxmlformats.org/presentationml/2006/ole">
            <mc:AlternateContent xmlns:mc="http://schemas.openxmlformats.org/markup-compatibility/2006">
              <mc:Choice xmlns:v="urn:schemas-microsoft-com:vml" Requires="v">
                <p:oleObj name="Equation" r:id="rId12" imgW="2476440" imgH="228600" progId="Equation.DSMT4">
                  <p:embed/>
                </p:oleObj>
              </mc:Choice>
              <mc:Fallback>
                <p:oleObj name="Equation" r:id="rId12" imgW="2476440" imgH="228600" progId="Equation.DSMT4">
                  <p:embed/>
                  <p:pic>
                    <p:nvPicPr>
                      <p:cNvPr id="21" name="Object 31"/>
                      <p:cNvPicPr>
                        <a:picLocks noChangeAspect="1" noChangeArrowheads="1"/>
                      </p:cNvPicPr>
                      <p:nvPr/>
                    </p:nvPicPr>
                    <p:blipFill>
                      <a:blip r:embed="rId13"/>
                      <a:srcRect/>
                      <a:stretch>
                        <a:fillRect/>
                      </a:stretch>
                    </p:blipFill>
                    <p:spPr bwMode="auto">
                      <a:xfrm>
                        <a:off x="6802293" y="3225217"/>
                        <a:ext cx="4014787" cy="377825"/>
                      </a:xfrm>
                      <a:prstGeom prst="rect">
                        <a:avLst/>
                      </a:prstGeom>
                      <a:noFill/>
                      <a:ln>
                        <a:noFill/>
                      </a:ln>
                      <a:effectLst/>
                    </p:spPr>
                  </p:pic>
                </p:oleObj>
              </mc:Fallback>
            </mc:AlternateContent>
          </a:graphicData>
        </a:graphic>
      </p:graphicFrame>
      <p:grpSp>
        <p:nvGrpSpPr>
          <p:cNvPr id="36" name="组合 35"/>
          <p:cNvGrpSpPr/>
          <p:nvPr/>
        </p:nvGrpSpPr>
        <p:grpSpPr>
          <a:xfrm>
            <a:off x="5688382" y="1347098"/>
            <a:ext cx="5382325" cy="508520"/>
            <a:chOff x="1193170" y="1990123"/>
            <a:chExt cx="5382325" cy="508520"/>
          </a:xfrm>
        </p:grpSpPr>
        <p:graphicFrame>
          <p:nvGraphicFramePr>
            <p:cNvPr id="26" name="对象 25"/>
            <p:cNvGraphicFramePr>
              <a:graphicFrameLocks noChangeAspect="1"/>
            </p:cNvGraphicFramePr>
            <p:nvPr/>
          </p:nvGraphicFramePr>
          <p:xfrm>
            <a:off x="3621945" y="2027332"/>
            <a:ext cx="2953550" cy="471311"/>
          </p:xfrm>
          <a:graphic>
            <a:graphicData uri="http://schemas.openxmlformats.org/presentationml/2006/ole">
              <mc:AlternateContent xmlns:mc="http://schemas.openxmlformats.org/markup-compatibility/2006">
                <mc:Choice xmlns:v="urn:schemas-microsoft-com:vml" Requires="v">
                  <p:oleObj name="Equation" r:id="rId14" imgW="1193800" imgH="190500" progId="Equation.DSMT4">
                    <p:embed/>
                  </p:oleObj>
                </mc:Choice>
                <mc:Fallback>
                  <p:oleObj name="Equation" r:id="rId14" imgW="1193800" imgH="190500" progId="Equation.DSMT4">
                    <p:embed/>
                    <p:pic>
                      <p:nvPicPr>
                        <p:cNvPr id="26" name="对象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1945" y="2027332"/>
                          <a:ext cx="2953550" cy="471311"/>
                        </a:xfrm>
                        <a:prstGeom prst="rect">
                          <a:avLst/>
                        </a:prstGeom>
                        <a:noFill/>
                      </p:spPr>
                    </p:pic>
                  </p:oleObj>
                </mc:Fallback>
              </mc:AlternateContent>
            </a:graphicData>
          </a:graphic>
        </p:graphicFrame>
        <p:sp>
          <p:nvSpPr>
            <p:cNvPr id="29" name="Rectangle 8"/>
            <p:cNvSpPr>
              <a:spLocks noChangeArrowheads="1"/>
            </p:cNvSpPr>
            <p:nvPr/>
          </p:nvSpPr>
          <p:spPr bwMode="auto">
            <a:xfrm>
              <a:off x="1193170" y="1990123"/>
              <a:ext cx="19030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(2)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结合律 </a:t>
              </a:r>
              <a:endParaRPr kumimoji="0" lang="zh-CN" altLang="en-US" sz="2000" b="1" i="0" u="none" strike="noStrike" cap="none" normalizeH="0" baseline="0" dirty="0">
                <a:ln>
                  <a:noFill/>
                </a:ln>
                <a:solidFill>
                  <a:schemeClr val="tx1"/>
                </a:solidFill>
                <a:effectLst/>
                <a:latin typeface="+mn-ea"/>
              </a:endParaRPr>
            </a:p>
          </p:txBody>
        </p:sp>
      </p:grpSp>
      <p:grpSp>
        <p:nvGrpSpPr>
          <p:cNvPr id="37" name="组合 36"/>
          <p:cNvGrpSpPr/>
          <p:nvPr/>
        </p:nvGrpSpPr>
        <p:grpSpPr>
          <a:xfrm>
            <a:off x="763302" y="1885201"/>
            <a:ext cx="4618402" cy="471311"/>
            <a:chOff x="1502529" y="2464688"/>
            <a:chExt cx="4618402" cy="471311"/>
          </a:xfrm>
        </p:grpSpPr>
        <p:graphicFrame>
          <p:nvGraphicFramePr>
            <p:cNvPr id="27" name="对象 26"/>
            <p:cNvGraphicFramePr>
              <a:graphicFrameLocks noChangeAspect="1"/>
            </p:cNvGraphicFramePr>
            <p:nvPr/>
          </p:nvGraphicFramePr>
          <p:xfrm>
            <a:off x="3607272" y="2464688"/>
            <a:ext cx="2513659" cy="471311"/>
          </p:xfrm>
          <a:graphic>
            <a:graphicData uri="http://schemas.openxmlformats.org/presentationml/2006/ole">
              <mc:AlternateContent xmlns:mc="http://schemas.openxmlformats.org/markup-compatibility/2006">
                <mc:Choice xmlns:v="urn:schemas-microsoft-com:vml" Requires="v">
                  <p:oleObj name="Equation" r:id="rId16" imgW="1016000" imgH="190500" progId="Equation.DSMT4">
                    <p:embed/>
                  </p:oleObj>
                </mc:Choice>
                <mc:Fallback>
                  <p:oleObj name="Equation" r:id="rId16" imgW="1016000" imgH="190500" progId="Equation.DSMT4">
                    <p:embed/>
                    <p:pic>
                      <p:nvPicPr>
                        <p:cNvPr id="27" name="对象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07272" y="2464688"/>
                          <a:ext cx="2513659" cy="471311"/>
                        </a:xfrm>
                        <a:prstGeom prst="rect">
                          <a:avLst/>
                        </a:prstGeom>
                        <a:noFill/>
                      </p:spPr>
                    </p:pic>
                  </p:oleObj>
                </mc:Fallback>
              </mc:AlternateContent>
            </a:graphicData>
          </a:graphic>
        </p:graphicFrame>
        <p:sp>
          <p:nvSpPr>
            <p:cNvPr id="31" name="Rectangle 10"/>
            <p:cNvSpPr>
              <a:spLocks noChangeArrowheads="1"/>
            </p:cNvSpPr>
            <p:nvPr/>
          </p:nvSpPr>
          <p:spPr bwMode="auto">
            <a:xfrm>
              <a:off x="1502529" y="2471690"/>
              <a:ext cx="22525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(3)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第一分配律　</a:t>
              </a:r>
              <a:endParaRPr kumimoji="0" lang="zh-CN" altLang="en-US" sz="2000" b="1" i="0" u="none" strike="noStrike" cap="none" normalizeH="0" baseline="0" dirty="0">
                <a:ln>
                  <a:noFill/>
                </a:ln>
                <a:solidFill>
                  <a:schemeClr val="tx1"/>
                </a:solidFill>
                <a:effectLst/>
                <a:latin typeface="+mn-ea"/>
              </a:endParaRPr>
            </a:p>
          </p:txBody>
        </p:sp>
      </p:grpSp>
      <p:grpSp>
        <p:nvGrpSpPr>
          <p:cNvPr id="38" name="组合 37"/>
          <p:cNvGrpSpPr/>
          <p:nvPr/>
        </p:nvGrpSpPr>
        <p:grpSpPr>
          <a:xfrm>
            <a:off x="6079005" y="1856602"/>
            <a:ext cx="4854175" cy="471311"/>
            <a:chOff x="1498499" y="2917152"/>
            <a:chExt cx="4854175" cy="471311"/>
          </a:xfrm>
        </p:grpSpPr>
        <p:graphicFrame>
          <p:nvGraphicFramePr>
            <p:cNvPr id="28" name="对象 27"/>
            <p:cNvGraphicFramePr>
              <a:graphicFrameLocks noChangeAspect="1"/>
            </p:cNvGraphicFramePr>
            <p:nvPr/>
          </p:nvGraphicFramePr>
          <p:xfrm>
            <a:off x="3587649" y="2917152"/>
            <a:ext cx="2765025" cy="471311"/>
          </p:xfrm>
          <a:graphic>
            <a:graphicData uri="http://schemas.openxmlformats.org/presentationml/2006/ole">
              <mc:AlternateContent xmlns:mc="http://schemas.openxmlformats.org/markup-compatibility/2006">
                <mc:Choice xmlns:v="urn:schemas-microsoft-com:vml" Requires="v">
                  <p:oleObj name="Equation" r:id="rId18" imgW="1117600" imgH="190500" progId="Equation.DSMT4">
                    <p:embed/>
                  </p:oleObj>
                </mc:Choice>
                <mc:Fallback>
                  <p:oleObj name="Equation" r:id="rId18" imgW="1117600" imgH="190500" progId="Equation.DSMT4">
                    <p:embed/>
                    <p:pic>
                      <p:nvPicPr>
                        <p:cNvPr id="28" name="对象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7649" y="2917152"/>
                          <a:ext cx="2765025" cy="471311"/>
                        </a:xfrm>
                        <a:prstGeom prst="rect">
                          <a:avLst/>
                        </a:prstGeom>
                        <a:noFill/>
                      </p:spPr>
                    </p:pic>
                  </p:oleObj>
                </mc:Fallback>
              </mc:AlternateContent>
            </a:graphicData>
          </a:graphic>
        </p:graphicFrame>
        <p:sp>
          <p:nvSpPr>
            <p:cNvPr id="32" name="Rectangle 11"/>
            <p:cNvSpPr>
              <a:spLocks noChangeArrowheads="1"/>
            </p:cNvSpPr>
            <p:nvPr/>
          </p:nvSpPr>
          <p:spPr bwMode="auto">
            <a:xfrm>
              <a:off x="1498499" y="2969505"/>
              <a:ext cx="22541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(4)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第二分配律  </a:t>
              </a:r>
              <a:endParaRPr kumimoji="0" lang="zh-CN" altLang="en-US" sz="2000" b="1" i="0" u="none" strike="noStrike" cap="none" normalizeH="0" baseline="0" dirty="0">
                <a:ln>
                  <a:noFill/>
                </a:ln>
                <a:solidFill>
                  <a:schemeClr val="tx1"/>
                </a:solidFill>
                <a:effectLst/>
                <a:latin typeface="+mn-ea"/>
              </a:endParaRPr>
            </a:p>
          </p:txBody>
        </p:sp>
      </p:grpSp>
      <p:grpSp>
        <p:nvGrpSpPr>
          <p:cNvPr id="40" name="组合 39"/>
          <p:cNvGrpSpPr/>
          <p:nvPr/>
        </p:nvGrpSpPr>
        <p:grpSpPr>
          <a:xfrm>
            <a:off x="147352" y="790444"/>
            <a:ext cx="12134483" cy="407502"/>
            <a:chOff x="176228" y="818195"/>
            <a:chExt cx="12134483" cy="407502"/>
          </a:xfrm>
        </p:grpSpPr>
        <p:sp>
          <p:nvSpPr>
            <p:cNvPr id="13" name="Text Box 21"/>
            <p:cNvSpPr txBox="1">
              <a:spLocks noChangeArrowheads="1"/>
            </p:cNvSpPr>
            <p:nvPr/>
          </p:nvSpPr>
          <p:spPr bwMode="auto">
            <a:xfrm>
              <a:off x="176228" y="825587"/>
              <a:ext cx="121344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z="2000" dirty="0">
                  <a:latin typeface="+mn-ea"/>
                  <a:ea typeface="+mn-ea"/>
                </a:rPr>
                <a:t>由向量与数的乘积定义，不难推出向量与数的乘积满足以下运算规律</a:t>
              </a:r>
              <a:r>
                <a:rPr lang="en-US" altLang="zh-CN" sz="2000" dirty="0">
                  <a:latin typeface="+mn-ea"/>
                  <a:ea typeface="+mn-ea"/>
                </a:rPr>
                <a:t>,</a:t>
              </a:r>
              <a:r>
                <a:rPr lang="zh-CN" altLang="en-US" sz="2000" dirty="0">
                  <a:latin typeface="+mn-ea"/>
                  <a:ea typeface="+mn-ea"/>
                </a:rPr>
                <a:t>             （证明见教材</a:t>
              </a:r>
              <a:r>
                <a:rPr lang="en-US" altLang="zh-CN" sz="2000" dirty="0">
                  <a:latin typeface="+mn-ea"/>
                  <a:ea typeface="+mn-ea"/>
                </a:rPr>
                <a:t>P77):   </a:t>
              </a:r>
              <a:endParaRPr lang="zh-CN" altLang="en-US" sz="2000" dirty="0">
                <a:latin typeface="+mn-ea"/>
                <a:ea typeface="+mn-ea"/>
              </a:endParaRPr>
            </a:p>
          </p:txBody>
        </p:sp>
        <p:sp>
          <p:nvSpPr>
            <p:cNvPr id="22" name="Rectangle 2"/>
            <p:cNvSpPr>
              <a:spLocks noChangeArrowheads="1"/>
            </p:cNvSpPr>
            <p:nvPr/>
          </p:nvSpPr>
          <p:spPr bwMode="auto">
            <a:xfrm>
              <a:off x="8008321" y="818195"/>
              <a:ext cx="8306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其中</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000" b="1" i="0" u="none" strike="noStrike" cap="none" normalizeH="0" baseline="0" dirty="0">
                <a:ln>
                  <a:noFill/>
                </a:ln>
                <a:solidFill>
                  <a:schemeClr val="tx1"/>
                </a:solidFill>
                <a:effectLst/>
                <a:latin typeface="+mn-ea"/>
              </a:endParaRPr>
            </a:p>
          </p:txBody>
        </p:sp>
        <p:graphicFrame>
          <p:nvGraphicFramePr>
            <p:cNvPr id="23" name="对象 22"/>
            <p:cNvGraphicFramePr>
              <a:graphicFrameLocks noChangeAspect="1"/>
            </p:cNvGraphicFramePr>
            <p:nvPr/>
          </p:nvGraphicFramePr>
          <p:xfrm>
            <a:off x="8825352" y="875300"/>
            <a:ext cx="971439" cy="300684"/>
          </p:xfrm>
          <a:graphic>
            <a:graphicData uri="http://schemas.openxmlformats.org/presentationml/2006/ole">
              <mc:AlternateContent xmlns:mc="http://schemas.openxmlformats.org/markup-compatibility/2006">
                <mc:Choice xmlns:v="urn:schemas-microsoft-com:vml" Requires="v">
                  <p:oleObj name="Equation" r:id="rId20" imgW="533160" imgH="164880" progId="Equation.DSMT4">
                    <p:embed/>
                  </p:oleObj>
                </mc:Choice>
                <mc:Fallback>
                  <p:oleObj name="Equation" r:id="rId20" imgW="533160" imgH="164880" progId="Equation.DSMT4">
                    <p:embed/>
                    <p:pic>
                      <p:nvPicPr>
                        <p:cNvPr id="23" name="对象 22"/>
                        <p:cNvPicPr>
                          <a:picLocks noChangeAspect="1" noChangeArrowheads="1"/>
                        </p:cNvPicPr>
                        <p:nvPr/>
                      </p:nvPicPr>
                      <p:blipFill>
                        <a:blip r:embed="rId21"/>
                        <a:srcRect/>
                        <a:stretch>
                          <a:fillRect/>
                        </a:stretch>
                      </p:blipFill>
                      <p:spPr bwMode="auto">
                        <a:xfrm>
                          <a:off x="8825352" y="875300"/>
                          <a:ext cx="971439" cy="300684"/>
                        </a:xfrm>
                        <a:prstGeom prst="rect">
                          <a:avLst/>
                        </a:prstGeom>
                        <a:noFill/>
                      </p:spPr>
                    </p:pic>
                  </p:oleObj>
                </mc:Fallback>
              </mc:AlternateContent>
            </a:graphicData>
          </a:graphic>
        </p:graphicFrame>
      </p:grpSp>
      <p:grpSp>
        <p:nvGrpSpPr>
          <p:cNvPr id="35" name="组合 34"/>
          <p:cNvGrpSpPr/>
          <p:nvPr/>
        </p:nvGrpSpPr>
        <p:grpSpPr>
          <a:xfrm>
            <a:off x="775046" y="1354548"/>
            <a:ext cx="4852462" cy="482466"/>
            <a:chOff x="1464702" y="1544691"/>
            <a:chExt cx="4852462" cy="482466"/>
          </a:xfrm>
        </p:grpSpPr>
        <p:graphicFrame>
          <p:nvGraphicFramePr>
            <p:cNvPr id="25" name="对象 24"/>
            <p:cNvGraphicFramePr>
              <a:graphicFrameLocks noChangeAspect="1"/>
            </p:cNvGraphicFramePr>
            <p:nvPr/>
          </p:nvGraphicFramePr>
          <p:xfrm>
            <a:off x="3677822" y="1555846"/>
            <a:ext cx="2639342" cy="471311"/>
          </p:xfrm>
          <a:graphic>
            <a:graphicData uri="http://schemas.openxmlformats.org/presentationml/2006/ole">
              <mc:AlternateContent xmlns:mc="http://schemas.openxmlformats.org/markup-compatibility/2006">
                <mc:Choice xmlns:v="urn:schemas-microsoft-com:vml" Requires="v">
                  <p:oleObj name="Equation" r:id="rId22" imgW="1066800" imgH="190500" progId="Equation.DSMT4">
                    <p:embed/>
                  </p:oleObj>
                </mc:Choice>
                <mc:Fallback>
                  <p:oleObj name="Equation" r:id="rId22" imgW="1066800" imgH="190500" progId="Equation.DSMT4">
                    <p:embed/>
                    <p:pic>
                      <p:nvPicPr>
                        <p:cNvPr id="25" name="对象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77822" y="1555846"/>
                          <a:ext cx="2639342" cy="471311"/>
                        </a:xfrm>
                        <a:prstGeom prst="rect">
                          <a:avLst/>
                        </a:prstGeom>
                        <a:noFill/>
                      </p:spPr>
                    </p:pic>
                  </p:oleObj>
                </mc:Fallback>
              </mc:AlternateContent>
            </a:graphicData>
          </a:graphic>
        </p:graphicFrame>
        <p:sp>
          <p:nvSpPr>
            <p:cNvPr id="34" name="Rectangle 8"/>
            <p:cNvSpPr>
              <a:spLocks noChangeArrowheads="1"/>
            </p:cNvSpPr>
            <p:nvPr/>
          </p:nvSpPr>
          <p:spPr bwMode="auto">
            <a:xfrm>
              <a:off x="1464702" y="1544691"/>
              <a:ext cx="7040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(1) </a:t>
              </a:r>
              <a:endParaRPr kumimoji="0" lang="zh-CN" altLang="en-US" sz="2000" b="1" i="0" u="none" strike="noStrike" cap="none" normalizeH="0" baseline="0" dirty="0">
                <a:ln>
                  <a:noFill/>
                </a:ln>
                <a:solidFill>
                  <a:schemeClr val="tx1"/>
                </a:solidFill>
                <a:effectLst/>
                <a:latin typeface="+mn-ea"/>
              </a:endParaRPr>
            </a:p>
          </p:txBody>
        </p:sp>
      </p:grpSp>
      <p:graphicFrame>
        <p:nvGraphicFramePr>
          <p:cNvPr id="41" name="Object 62"/>
          <p:cNvGraphicFramePr>
            <a:graphicFrameLocks noChangeAspect="1"/>
          </p:cNvGraphicFramePr>
          <p:nvPr/>
        </p:nvGraphicFramePr>
        <p:xfrm>
          <a:off x="1795135" y="3747500"/>
          <a:ext cx="3819960" cy="427004"/>
        </p:xfrm>
        <a:graphic>
          <a:graphicData uri="http://schemas.openxmlformats.org/presentationml/2006/ole">
            <mc:AlternateContent xmlns:mc="http://schemas.openxmlformats.org/markup-compatibility/2006">
              <mc:Choice xmlns:v="urn:schemas-microsoft-com:vml" Requires="v">
                <p:oleObj name="Equation" r:id="rId24" imgW="2361960" imgH="266400" progId="Equation.DSMT4">
                  <p:embed/>
                </p:oleObj>
              </mc:Choice>
              <mc:Fallback>
                <p:oleObj name="Equation" r:id="rId24" imgW="2361960" imgH="266400" progId="Equation.DSMT4">
                  <p:embed/>
                  <p:pic>
                    <p:nvPicPr>
                      <p:cNvPr id="41" name="Object 62"/>
                      <p:cNvPicPr>
                        <a:picLocks noChangeAspect="1" noChangeArrowheads="1"/>
                      </p:cNvPicPr>
                      <p:nvPr/>
                    </p:nvPicPr>
                    <p:blipFill>
                      <a:blip r:embed="rId25"/>
                      <a:srcRect/>
                      <a:stretch>
                        <a:fillRect/>
                      </a:stretch>
                    </p:blipFill>
                    <p:spPr bwMode="auto">
                      <a:xfrm>
                        <a:off x="1795135" y="3747500"/>
                        <a:ext cx="3819960" cy="427004"/>
                      </a:xfrm>
                      <a:prstGeom prst="rect">
                        <a:avLst/>
                      </a:prstGeom>
                      <a:noFill/>
                      <a:ln>
                        <a:noFill/>
                      </a:ln>
                      <a:effectLst/>
                    </p:spPr>
                  </p:pic>
                </p:oleObj>
              </mc:Fallback>
            </mc:AlternateContent>
          </a:graphicData>
        </a:graphic>
      </p:graphicFrame>
      <p:graphicFrame>
        <p:nvGraphicFramePr>
          <p:cNvPr id="42" name="Object 63"/>
          <p:cNvGraphicFramePr>
            <a:graphicFrameLocks noChangeAspect="1"/>
          </p:cNvGraphicFramePr>
          <p:nvPr/>
        </p:nvGraphicFramePr>
        <p:xfrm>
          <a:off x="6146138" y="3790030"/>
          <a:ext cx="1242293" cy="341944"/>
        </p:xfrm>
        <a:graphic>
          <a:graphicData uri="http://schemas.openxmlformats.org/presentationml/2006/ole">
            <mc:AlternateContent xmlns:mc="http://schemas.openxmlformats.org/markup-compatibility/2006">
              <mc:Choice xmlns:v="urn:schemas-microsoft-com:vml" Requires="v">
                <p:oleObj name="Equation" r:id="rId26" imgW="876240" imgH="215640" progId="Equation.DSMT4">
                  <p:embed/>
                </p:oleObj>
              </mc:Choice>
              <mc:Fallback>
                <p:oleObj name="Equation" r:id="rId26" imgW="876240" imgH="215640" progId="Equation.DSMT4">
                  <p:embed/>
                  <p:pic>
                    <p:nvPicPr>
                      <p:cNvPr id="42" name="Object 63"/>
                      <p:cNvPicPr>
                        <a:picLocks noChangeAspect="1" noChangeArrowheads="1"/>
                      </p:cNvPicPr>
                      <p:nvPr/>
                    </p:nvPicPr>
                    <p:blipFill>
                      <a:blip r:embed="rId27"/>
                      <a:srcRect/>
                      <a:stretch>
                        <a:fillRect/>
                      </a:stretch>
                    </p:blipFill>
                    <p:spPr bwMode="auto">
                      <a:xfrm>
                        <a:off x="6146138" y="3790030"/>
                        <a:ext cx="1242293" cy="341944"/>
                      </a:xfrm>
                      <a:prstGeom prst="rect">
                        <a:avLst/>
                      </a:prstGeom>
                      <a:noFill/>
                      <a:ln>
                        <a:noFill/>
                      </a:ln>
                      <a:effectLst/>
                    </p:spPr>
                  </p:pic>
                </p:oleObj>
              </mc:Fallback>
            </mc:AlternateContent>
          </a:graphicData>
        </a:graphic>
      </p:graphicFrame>
      <p:graphicFrame>
        <p:nvGraphicFramePr>
          <p:cNvPr id="43" name="Object 64"/>
          <p:cNvGraphicFramePr>
            <a:graphicFrameLocks noChangeAspect="1"/>
          </p:cNvGraphicFramePr>
          <p:nvPr/>
        </p:nvGraphicFramePr>
        <p:xfrm>
          <a:off x="7388431" y="3790030"/>
          <a:ext cx="779646" cy="363290"/>
        </p:xfrm>
        <a:graphic>
          <a:graphicData uri="http://schemas.openxmlformats.org/presentationml/2006/ole">
            <mc:AlternateContent xmlns:mc="http://schemas.openxmlformats.org/markup-compatibility/2006">
              <mc:Choice xmlns:v="urn:schemas-microsoft-com:vml" Requires="v">
                <p:oleObj name="Equation" r:id="rId28" imgW="520560" imgH="228600" progId="Equation.DSMT4">
                  <p:embed/>
                </p:oleObj>
              </mc:Choice>
              <mc:Fallback>
                <p:oleObj name="Equation" r:id="rId28" imgW="520560" imgH="228600" progId="Equation.DSMT4">
                  <p:embed/>
                  <p:pic>
                    <p:nvPicPr>
                      <p:cNvPr id="43" name="Object 64"/>
                      <p:cNvPicPr>
                        <a:picLocks noChangeAspect="1" noChangeArrowheads="1"/>
                      </p:cNvPicPr>
                      <p:nvPr/>
                    </p:nvPicPr>
                    <p:blipFill>
                      <a:blip r:embed="rId29"/>
                      <a:srcRect/>
                      <a:stretch>
                        <a:fillRect/>
                      </a:stretch>
                    </p:blipFill>
                    <p:spPr bwMode="auto">
                      <a:xfrm>
                        <a:off x="7388431" y="3790030"/>
                        <a:ext cx="779646" cy="363290"/>
                      </a:xfrm>
                      <a:prstGeom prst="rect">
                        <a:avLst/>
                      </a:prstGeom>
                      <a:noFill/>
                      <a:ln>
                        <a:noFill/>
                      </a:ln>
                      <a:effectLst/>
                    </p:spPr>
                  </p:pic>
                </p:oleObj>
              </mc:Fallback>
            </mc:AlternateContent>
          </a:graphicData>
        </a:graphic>
      </p:graphicFrame>
      <p:graphicFrame>
        <p:nvGraphicFramePr>
          <p:cNvPr id="44" name="Object 65"/>
          <p:cNvGraphicFramePr>
            <a:graphicFrameLocks noChangeAspect="1"/>
          </p:cNvGraphicFramePr>
          <p:nvPr/>
        </p:nvGraphicFramePr>
        <p:xfrm>
          <a:off x="8522559" y="3647382"/>
          <a:ext cx="2370453" cy="648586"/>
        </p:xfrm>
        <a:graphic>
          <a:graphicData uri="http://schemas.openxmlformats.org/presentationml/2006/ole">
            <mc:AlternateContent xmlns:mc="http://schemas.openxmlformats.org/markup-compatibility/2006">
              <mc:Choice xmlns:v="urn:schemas-microsoft-com:vml" Requires="v">
                <p:oleObj name="Equation" r:id="rId30" imgW="1625400" imgH="431640" progId="Equation.DSMT4">
                  <p:embed/>
                </p:oleObj>
              </mc:Choice>
              <mc:Fallback>
                <p:oleObj name="Equation" r:id="rId30" imgW="1625400" imgH="431640" progId="Equation.DSMT4">
                  <p:embed/>
                  <p:pic>
                    <p:nvPicPr>
                      <p:cNvPr id="44" name="Object 65"/>
                      <p:cNvPicPr>
                        <a:picLocks noChangeAspect="1" noChangeArrowheads="1"/>
                      </p:cNvPicPr>
                      <p:nvPr/>
                    </p:nvPicPr>
                    <p:blipFill>
                      <a:blip r:embed="rId31"/>
                      <a:srcRect/>
                      <a:stretch>
                        <a:fillRect/>
                      </a:stretch>
                    </p:blipFill>
                    <p:spPr bwMode="auto">
                      <a:xfrm>
                        <a:off x="8522559" y="3647382"/>
                        <a:ext cx="2370453" cy="648586"/>
                      </a:xfrm>
                      <a:prstGeom prst="rect">
                        <a:avLst/>
                      </a:prstGeom>
                      <a:noFill/>
                      <a:ln>
                        <a:noFill/>
                      </a:ln>
                      <a:effectLst/>
                    </p:spPr>
                  </p:pic>
                </p:oleObj>
              </mc:Fallback>
            </mc:AlternateContent>
          </a:graphicData>
        </a:graphic>
      </p:graphicFrame>
      <p:sp>
        <p:nvSpPr>
          <p:cNvPr id="45" name="Text Box 89"/>
          <p:cNvSpPr txBox="1">
            <a:spLocks noChangeArrowheads="1"/>
          </p:cNvSpPr>
          <p:nvPr/>
        </p:nvSpPr>
        <p:spPr bwMode="auto">
          <a:xfrm>
            <a:off x="866999" y="4295968"/>
            <a:ext cx="5486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latin typeface="+mn-ea"/>
                <a:ea typeface="+mn-ea"/>
              </a:rPr>
              <a:t>依向量与数的乘积的定义，</a:t>
            </a:r>
            <a:r>
              <a:rPr lang="zh-CN" altLang="en-US" sz="2000" dirty="0">
                <a:latin typeface="+mn-ea"/>
              </a:rPr>
              <a:t>上式表明：</a:t>
            </a:r>
            <a:endParaRPr lang="zh-CN" altLang="en-US" sz="2000" dirty="0">
              <a:latin typeface="+mn-ea"/>
              <a:ea typeface="+mn-ea"/>
            </a:endParaRPr>
          </a:p>
        </p:txBody>
      </p:sp>
      <p:sp>
        <p:nvSpPr>
          <p:cNvPr id="46" name="Text Box 90"/>
          <p:cNvSpPr txBox="1">
            <a:spLocks noChangeArrowheads="1"/>
          </p:cNvSpPr>
          <p:nvPr/>
        </p:nvSpPr>
        <p:spPr bwMode="auto">
          <a:xfrm>
            <a:off x="1317271" y="4616620"/>
            <a:ext cx="9137852" cy="504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nSpc>
                <a:spcPct val="160000"/>
              </a:lnSpc>
            </a:pPr>
            <a:r>
              <a:rPr lang="zh-CN" altLang="en-US" sz="2000" dirty="0">
                <a:latin typeface="+mn-ea"/>
                <a:ea typeface="+mn-ea"/>
              </a:rPr>
              <a:t>一个非零向量除以它的模的结果是一个与原向量同方向 的单位向量。</a:t>
            </a:r>
            <a:endParaRPr lang="en-US" altLang="zh-CN" sz="2000" dirty="0">
              <a:latin typeface="+mn-ea"/>
              <a:ea typeface="+mn-ea"/>
            </a:endParaRPr>
          </a:p>
        </p:txBody>
      </p:sp>
      <p:grpSp>
        <p:nvGrpSpPr>
          <p:cNvPr id="47" name="组合 46"/>
          <p:cNvGrpSpPr/>
          <p:nvPr/>
        </p:nvGrpSpPr>
        <p:grpSpPr>
          <a:xfrm>
            <a:off x="843446" y="5201024"/>
            <a:ext cx="4858817" cy="749687"/>
            <a:chOff x="988582" y="936925"/>
            <a:chExt cx="4858817" cy="749687"/>
          </a:xfrm>
        </p:grpSpPr>
        <p:sp>
          <p:nvSpPr>
            <p:cNvPr id="48" name="Text Box 2"/>
            <p:cNvSpPr txBox="1">
              <a:spLocks noChangeArrowheads="1"/>
            </p:cNvSpPr>
            <p:nvPr/>
          </p:nvSpPr>
          <p:spPr bwMode="auto">
            <a:xfrm>
              <a:off x="988582" y="1117569"/>
              <a:ext cx="1981200"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sz="2000" b="1" dirty="0">
                  <a:solidFill>
                    <a:srgbClr val="0000FF"/>
                  </a:solidFill>
                  <a:latin typeface="+mn-ea"/>
                </a:rPr>
                <a:t>例</a:t>
              </a:r>
              <a:r>
                <a:rPr lang="en-US" altLang="zh-CN" sz="2000" b="1" dirty="0">
                  <a:solidFill>
                    <a:srgbClr val="0000FF"/>
                  </a:solidFill>
                  <a:latin typeface="+mn-ea"/>
                </a:rPr>
                <a:t>2.1.2  </a:t>
              </a:r>
              <a:r>
                <a:rPr lang="zh-CN" altLang="en-US" sz="2000" b="1" dirty="0">
                  <a:latin typeface="+mn-ea"/>
                </a:rPr>
                <a:t>化简</a:t>
              </a:r>
            </a:p>
          </p:txBody>
        </p:sp>
        <p:graphicFrame>
          <p:nvGraphicFramePr>
            <p:cNvPr id="49" name="Object 3"/>
            <p:cNvGraphicFramePr>
              <a:graphicFrameLocks noChangeAspect="1"/>
            </p:cNvGraphicFramePr>
            <p:nvPr/>
          </p:nvGraphicFramePr>
          <p:xfrm>
            <a:off x="2870072" y="936925"/>
            <a:ext cx="2977327" cy="749687"/>
          </p:xfrm>
          <a:graphic>
            <a:graphicData uri="http://schemas.openxmlformats.org/presentationml/2006/ole">
              <mc:AlternateContent xmlns:mc="http://schemas.openxmlformats.org/markup-compatibility/2006">
                <mc:Choice xmlns:v="urn:schemas-microsoft-com:vml" Requires="v">
                  <p:oleObj name="Equation" r:id="rId32" imgW="1765080" imgH="444240" progId="Equation.DSMT4">
                    <p:embed/>
                  </p:oleObj>
                </mc:Choice>
                <mc:Fallback>
                  <p:oleObj name="Equation" r:id="rId32" imgW="1765080" imgH="444240" progId="Equation.DSMT4">
                    <p:embed/>
                    <p:pic>
                      <p:nvPicPr>
                        <p:cNvPr id="49" name="Object 3"/>
                        <p:cNvPicPr>
                          <a:picLocks noChangeAspect="1" noChangeArrowheads="1"/>
                        </p:cNvPicPr>
                        <p:nvPr/>
                      </p:nvPicPr>
                      <p:blipFill>
                        <a:blip r:embed="rId33"/>
                        <a:srcRect/>
                        <a:stretch>
                          <a:fillRect/>
                        </a:stretch>
                      </p:blipFill>
                      <p:spPr bwMode="auto">
                        <a:xfrm>
                          <a:off x="2870072" y="936925"/>
                          <a:ext cx="2977327" cy="749687"/>
                        </a:xfrm>
                        <a:prstGeom prst="rect">
                          <a:avLst/>
                        </a:prstGeom>
                        <a:noFill/>
                        <a:ln>
                          <a:noFill/>
                        </a:ln>
                        <a:effectLst/>
                      </p:spPr>
                    </p:pic>
                  </p:oleObj>
                </mc:Fallback>
              </mc:AlternateContent>
            </a:graphicData>
          </a:graphic>
        </p:graphicFrame>
      </p:grpSp>
      <p:sp>
        <p:nvSpPr>
          <p:cNvPr id="50" name="Text Box 4"/>
          <p:cNvSpPr txBox="1">
            <a:spLocks noChangeArrowheads="1"/>
          </p:cNvSpPr>
          <p:nvPr/>
        </p:nvSpPr>
        <p:spPr bwMode="auto">
          <a:xfrm>
            <a:off x="1090106" y="6130827"/>
            <a:ext cx="854166" cy="408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zh-CN" altLang="en-US" sz="2000" b="1" dirty="0">
                <a:solidFill>
                  <a:srgbClr val="0000FF"/>
                </a:solidFill>
                <a:latin typeface="+mn-ea"/>
              </a:rPr>
              <a:t>解</a:t>
            </a:r>
          </a:p>
        </p:txBody>
      </p:sp>
      <p:graphicFrame>
        <p:nvGraphicFramePr>
          <p:cNvPr id="51" name="Object 5"/>
          <p:cNvGraphicFramePr>
            <a:graphicFrameLocks noChangeAspect="1"/>
          </p:cNvGraphicFramePr>
          <p:nvPr/>
        </p:nvGraphicFramePr>
        <p:xfrm>
          <a:off x="1944272" y="6000632"/>
          <a:ext cx="2931165" cy="738063"/>
        </p:xfrm>
        <a:graphic>
          <a:graphicData uri="http://schemas.openxmlformats.org/presentationml/2006/ole">
            <mc:AlternateContent xmlns:mc="http://schemas.openxmlformats.org/markup-compatibility/2006">
              <mc:Choice xmlns:v="urn:schemas-microsoft-com:vml" Requires="v">
                <p:oleObj name="Equation" r:id="rId34" imgW="1765080" imgH="444240" progId="Equation.DSMT4">
                  <p:embed/>
                </p:oleObj>
              </mc:Choice>
              <mc:Fallback>
                <p:oleObj name="Equation" r:id="rId34" imgW="1765080" imgH="444240" progId="Equation.DSMT4">
                  <p:embed/>
                  <p:pic>
                    <p:nvPicPr>
                      <p:cNvPr id="51" name="Object 5"/>
                      <p:cNvPicPr>
                        <a:picLocks noChangeAspect="1" noChangeArrowheads="1"/>
                      </p:cNvPicPr>
                      <p:nvPr/>
                    </p:nvPicPr>
                    <p:blipFill>
                      <a:blip r:embed="rId35"/>
                      <a:srcRect/>
                      <a:stretch>
                        <a:fillRect/>
                      </a:stretch>
                    </p:blipFill>
                    <p:spPr bwMode="auto">
                      <a:xfrm>
                        <a:off x="1944272" y="6000632"/>
                        <a:ext cx="2931165" cy="738063"/>
                      </a:xfrm>
                      <a:prstGeom prst="rect">
                        <a:avLst/>
                      </a:prstGeom>
                      <a:noFill/>
                      <a:ln>
                        <a:noFill/>
                      </a:ln>
                      <a:effectLst/>
                    </p:spPr>
                  </p:pic>
                </p:oleObj>
              </mc:Fallback>
            </mc:AlternateContent>
          </a:graphicData>
        </a:graphic>
      </p:graphicFrame>
      <p:graphicFrame>
        <p:nvGraphicFramePr>
          <p:cNvPr id="52" name="Object 6"/>
          <p:cNvGraphicFramePr>
            <a:graphicFrameLocks noChangeAspect="1"/>
          </p:cNvGraphicFramePr>
          <p:nvPr/>
        </p:nvGraphicFramePr>
        <p:xfrm>
          <a:off x="4875437" y="5950711"/>
          <a:ext cx="3467131" cy="787984"/>
        </p:xfrm>
        <a:graphic>
          <a:graphicData uri="http://schemas.openxmlformats.org/presentationml/2006/ole">
            <mc:AlternateContent xmlns:mc="http://schemas.openxmlformats.org/markup-compatibility/2006">
              <mc:Choice xmlns:v="urn:schemas-microsoft-com:vml" Requires="v">
                <p:oleObj name="Equation" r:id="rId36" imgW="1955520" imgH="444240" progId="Equation.DSMT4">
                  <p:embed/>
                </p:oleObj>
              </mc:Choice>
              <mc:Fallback>
                <p:oleObj name="Equation" r:id="rId36" imgW="1955520" imgH="444240" progId="Equation.DSMT4">
                  <p:embed/>
                  <p:pic>
                    <p:nvPicPr>
                      <p:cNvPr id="52" name="Object 6"/>
                      <p:cNvPicPr>
                        <a:picLocks noChangeAspect="1" noChangeArrowheads="1"/>
                      </p:cNvPicPr>
                      <p:nvPr/>
                    </p:nvPicPr>
                    <p:blipFill>
                      <a:blip r:embed="rId37"/>
                      <a:srcRect/>
                      <a:stretch>
                        <a:fillRect/>
                      </a:stretch>
                    </p:blipFill>
                    <p:spPr bwMode="auto">
                      <a:xfrm>
                        <a:off x="4875437" y="5950711"/>
                        <a:ext cx="3467131" cy="787984"/>
                      </a:xfrm>
                      <a:prstGeom prst="rect">
                        <a:avLst/>
                      </a:prstGeom>
                      <a:noFill/>
                      <a:ln>
                        <a:noFill/>
                      </a:ln>
                      <a:effectLst/>
                    </p:spPr>
                  </p:pic>
                </p:oleObj>
              </mc:Fallback>
            </mc:AlternateContent>
          </a:graphicData>
        </a:graphic>
      </p:graphicFrame>
      <p:graphicFrame>
        <p:nvGraphicFramePr>
          <p:cNvPr id="53" name="Object 7"/>
          <p:cNvGraphicFramePr>
            <a:graphicFrameLocks noChangeAspect="1"/>
          </p:cNvGraphicFramePr>
          <p:nvPr/>
        </p:nvGraphicFramePr>
        <p:xfrm>
          <a:off x="8342568" y="5950711"/>
          <a:ext cx="1526869" cy="729251"/>
        </p:xfrm>
        <a:graphic>
          <a:graphicData uri="http://schemas.openxmlformats.org/presentationml/2006/ole">
            <mc:AlternateContent xmlns:mc="http://schemas.openxmlformats.org/markup-compatibility/2006">
              <mc:Choice xmlns:v="urn:schemas-microsoft-com:vml" Requires="v">
                <p:oleObj name="Equation" r:id="rId38" imgW="850680" imgH="406080" progId="Equation.DSMT4">
                  <p:embed/>
                </p:oleObj>
              </mc:Choice>
              <mc:Fallback>
                <p:oleObj name="Equation" r:id="rId38" imgW="850680" imgH="406080" progId="Equation.DSMT4">
                  <p:embed/>
                  <p:pic>
                    <p:nvPicPr>
                      <p:cNvPr id="53" name="Object 7"/>
                      <p:cNvPicPr>
                        <a:picLocks noChangeAspect="1" noChangeArrowheads="1"/>
                      </p:cNvPicPr>
                      <p:nvPr/>
                    </p:nvPicPr>
                    <p:blipFill>
                      <a:blip r:embed="rId39"/>
                      <a:srcRect/>
                      <a:stretch>
                        <a:fillRect/>
                      </a:stretch>
                    </p:blipFill>
                    <p:spPr bwMode="auto">
                      <a:xfrm>
                        <a:off x="8342568" y="5950711"/>
                        <a:ext cx="1526869" cy="72925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446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5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iterate type="lt">
                                    <p:tmPct val="100000"/>
                                  </p:iterate>
                                  <p:childTnLst>
                                    <p:set>
                                      <p:cBhvr>
                                        <p:cTn id="64" dur="1" fill="hold">
                                          <p:stCondLst>
                                            <p:cond delay="0"/>
                                          </p:stCondLst>
                                        </p:cTn>
                                        <p:tgtEl>
                                          <p:spTgt spid="45"/>
                                        </p:tgtEl>
                                        <p:attrNameLst>
                                          <p:attrName>style.visibility</p:attrName>
                                        </p:attrNameLst>
                                      </p:cBhvr>
                                      <p:to>
                                        <p:strVal val="visible"/>
                                      </p:to>
                                    </p:set>
                                    <p:animEffect transition="in" filter="wipe(left)">
                                      <p:cBhvr>
                                        <p:cTn id="65" dur="75"/>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iterate type="lt">
                                    <p:tmPct val="100000"/>
                                  </p:iterate>
                                  <p:childTnLst>
                                    <p:set>
                                      <p:cBhvr>
                                        <p:cTn id="69" dur="1" fill="hold">
                                          <p:stCondLst>
                                            <p:cond delay="0"/>
                                          </p:stCondLst>
                                        </p:cTn>
                                        <p:tgtEl>
                                          <p:spTgt spid="46"/>
                                        </p:tgtEl>
                                        <p:attrNameLst>
                                          <p:attrName>style.visibility</p:attrName>
                                        </p:attrNameLst>
                                      </p:cBhvr>
                                      <p:to>
                                        <p:strVal val="visible"/>
                                      </p:to>
                                    </p:set>
                                    <p:animEffect transition="in" filter="wipe(left)">
                                      <p:cBhvr>
                                        <p:cTn id="70" dur="75"/>
                                        <p:tgtEl>
                                          <p:spTgt spid="4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5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left)">
                                      <p:cBhvr>
                                        <p:cTn id="80" dur="5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wipe(left)">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wipe(left)">
                                      <p:cBhvr>
                                        <p:cTn id="90" dur="500"/>
                                        <p:tgtEl>
                                          <p:spTgt spid="5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wipe(left)">
                                      <p:cBhvr>
                                        <p:cTn id="9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8" grpId="0" autoUpdateAnimBg="0"/>
      <p:bldP spid="45" grpId="0" autoUpdateAnimBg="0"/>
      <p:bldP spid="46" grpId="0" autoUpdateAnimBg="0"/>
      <p:bldP spid="5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2585" y="849975"/>
            <a:ext cx="3127779" cy="461665"/>
          </a:xfrm>
          <a:prstGeom prst="rect">
            <a:avLst/>
          </a:prstGeom>
        </p:spPr>
        <p:txBody>
          <a:bodyPr wrap="none">
            <a:spAutoFit/>
          </a:bodyPr>
          <a:lstStyle/>
          <a:p>
            <a:r>
              <a:rPr lang="en-US" altLang="zh-CN" sz="2400" b="1" kern="0" dirty="0">
                <a:solidFill>
                  <a:srgbClr val="0000FF"/>
                </a:solidFill>
                <a:latin typeface="+mj-ea"/>
                <a:ea typeface="+mj-ea"/>
                <a:cs typeface="宋体" panose="02010600030101010101" pitchFamily="2" charset="-122"/>
              </a:rPr>
              <a:t>2.1.3</a:t>
            </a:r>
            <a:r>
              <a:rPr lang="zh-CN" altLang="zh-CN" sz="2400" b="1" kern="0" dirty="0">
                <a:solidFill>
                  <a:srgbClr val="0000FF"/>
                </a:solidFill>
                <a:latin typeface="+mj-ea"/>
                <a:ea typeface="+mj-ea"/>
                <a:cs typeface="宋体" panose="02010600030101010101" pitchFamily="2" charset="-122"/>
              </a:rPr>
              <a:t>向量的线性关系</a:t>
            </a:r>
            <a:endParaRPr lang="zh-CN" altLang="en-US" sz="2400" dirty="0">
              <a:solidFill>
                <a:srgbClr val="0000FF"/>
              </a:solidFill>
              <a:latin typeface="+mj-ea"/>
              <a:ea typeface="+mj-ea"/>
            </a:endParaRPr>
          </a:p>
        </p:txBody>
      </p:sp>
      <p:sp>
        <p:nvSpPr>
          <p:cNvPr id="3" name="矩形 2"/>
          <p:cNvSpPr/>
          <p:nvPr/>
        </p:nvSpPr>
        <p:spPr>
          <a:xfrm>
            <a:off x="680009" y="1298486"/>
            <a:ext cx="10886172" cy="943528"/>
          </a:xfrm>
          <a:prstGeom prst="rect">
            <a:avLst/>
          </a:prstGeom>
        </p:spPr>
        <p:txBody>
          <a:bodyPr wrap="square">
            <a:spAutoFit/>
          </a:bodyPr>
          <a:lstStyle/>
          <a:p>
            <a:pPr indent="306070">
              <a:lnSpc>
                <a:spcPct val="150000"/>
              </a:lnSpc>
            </a:pPr>
            <a:r>
              <a:rPr lang="zh-CN" altLang="zh-CN" sz="2000" b="1" kern="0" dirty="0">
                <a:solidFill>
                  <a:srgbClr val="0000FF"/>
                </a:solidFill>
                <a:latin typeface="+mn-ea"/>
              </a:rPr>
              <a:t>定义</a:t>
            </a:r>
            <a:r>
              <a:rPr lang="en-US" altLang="zh-CN" sz="2000" b="1" kern="0" dirty="0">
                <a:solidFill>
                  <a:srgbClr val="0000FF"/>
                </a:solidFill>
                <a:latin typeface="+mn-ea"/>
              </a:rPr>
              <a:t>2.1.4 </a:t>
            </a:r>
            <a:r>
              <a:rPr lang="zh-CN" altLang="zh-CN" sz="2000" b="1" kern="0" dirty="0">
                <a:latin typeface="+mn-ea"/>
              </a:rPr>
              <a:t>若一组向量都平行于某条直线，则称该组向量为共线向量组；若一组向量都平行于某张平面，则称该组向量为共面向量组。</a:t>
            </a:r>
            <a:endParaRPr lang="zh-CN" altLang="zh-CN" sz="2000" b="1" kern="1800" dirty="0">
              <a:latin typeface="+mn-ea"/>
            </a:endParaRPr>
          </a:p>
        </p:txBody>
      </p:sp>
      <p:sp>
        <p:nvSpPr>
          <p:cNvPr id="10" name="矩形 9"/>
          <p:cNvSpPr/>
          <p:nvPr/>
        </p:nvSpPr>
        <p:spPr>
          <a:xfrm>
            <a:off x="1022921" y="2343975"/>
            <a:ext cx="3209533" cy="369332"/>
          </a:xfrm>
          <a:prstGeom prst="rect">
            <a:avLst/>
          </a:prstGeom>
        </p:spPr>
        <p:txBody>
          <a:bodyPr wrap="none">
            <a:spAutoFit/>
          </a:bodyPr>
          <a:lstStyle/>
          <a:p>
            <a:pPr>
              <a:spcBef>
                <a:spcPct val="20000"/>
              </a:spcBef>
              <a:buClr>
                <a:srgbClr val="00007D"/>
              </a:buClr>
              <a:buSzPct val="75000"/>
            </a:pPr>
            <a:r>
              <a:rPr lang="zh-CN" altLang="en-US" b="1" dirty="0">
                <a:latin typeface="+mn-ea"/>
              </a:rPr>
              <a:t>对于向量的线性运算，有    </a:t>
            </a:r>
          </a:p>
        </p:txBody>
      </p:sp>
      <p:grpSp>
        <p:nvGrpSpPr>
          <p:cNvPr id="11" name="组合 10"/>
          <p:cNvGrpSpPr/>
          <p:nvPr/>
        </p:nvGrpSpPr>
        <p:grpSpPr>
          <a:xfrm>
            <a:off x="1022921" y="2816971"/>
            <a:ext cx="10735977" cy="1449628"/>
            <a:chOff x="641084" y="1359960"/>
            <a:chExt cx="10735977" cy="1449628"/>
          </a:xfrm>
        </p:grpSpPr>
        <p:sp>
          <p:nvSpPr>
            <p:cNvPr id="12" name="矩形 11"/>
            <p:cNvSpPr/>
            <p:nvPr/>
          </p:nvSpPr>
          <p:spPr>
            <a:xfrm>
              <a:off x="641084" y="1359960"/>
              <a:ext cx="10735977" cy="1449628"/>
            </a:xfrm>
            <a:prstGeom prst="rect">
              <a:avLst/>
            </a:prstGeom>
          </p:spPr>
          <p:txBody>
            <a:bodyPr wrap="square">
              <a:spAutoFit/>
            </a:bodyPr>
            <a:lstStyle/>
            <a:p>
              <a:pPr>
                <a:lnSpc>
                  <a:spcPct val="150000"/>
                </a:lnSpc>
                <a:spcBef>
                  <a:spcPct val="20000"/>
                </a:spcBef>
                <a:buClr>
                  <a:srgbClr val="00007D"/>
                </a:buClr>
                <a:buSzPct val="75000"/>
              </a:pPr>
              <a:r>
                <a:rPr lang="zh-CN" altLang="en-US" b="1" dirty="0">
                  <a:solidFill>
                    <a:srgbClr val="0000FF"/>
                  </a:solidFill>
                  <a:latin typeface="+mn-ea"/>
                </a:rPr>
                <a:t>定义</a:t>
              </a:r>
              <a:r>
                <a:rPr lang="en-US" altLang="zh-CN" b="1" dirty="0">
                  <a:solidFill>
                    <a:srgbClr val="0000FF"/>
                  </a:solidFill>
                  <a:latin typeface="+mn-ea"/>
                </a:rPr>
                <a:t>2.1.5</a:t>
              </a:r>
              <a:r>
                <a:rPr lang="zh-CN" altLang="en-US" b="1" dirty="0">
                  <a:solidFill>
                    <a:srgbClr val="0000FF"/>
                  </a:solidFill>
                  <a:latin typeface="+mn-ea"/>
                </a:rPr>
                <a:t>  </a:t>
              </a:r>
              <a:r>
                <a:rPr kumimoji="1" lang="zh-CN" altLang="en-US" b="1" dirty="0">
                  <a:solidFill>
                    <a:srgbClr val="000000"/>
                  </a:solidFill>
                  <a:latin typeface="+mn-ea"/>
                </a:rPr>
                <a:t>给定向量组               ， 对于任何一组实数             ，表达式</a:t>
              </a:r>
            </a:p>
            <a:p>
              <a:pPr>
                <a:lnSpc>
                  <a:spcPct val="150000"/>
                </a:lnSpc>
                <a:spcBef>
                  <a:spcPct val="20000"/>
                </a:spcBef>
                <a:buClr>
                  <a:srgbClr val="00007D"/>
                </a:buClr>
                <a:buSzPct val="75000"/>
              </a:pPr>
              <a:endParaRPr kumimoji="1" lang="en-US" altLang="zh-CN" b="1" dirty="0">
                <a:solidFill>
                  <a:srgbClr val="000000"/>
                </a:solidFill>
                <a:latin typeface="+mn-ea"/>
              </a:endParaRPr>
            </a:p>
            <a:p>
              <a:pPr>
                <a:lnSpc>
                  <a:spcPct val="150000"/>
                </a:lnSpc>
                <a:spcBef>
                  <a:spcPct val="20000"/>
                </a:spcBef>
                <a:buClr>
                  <a:srgbClr val="00007D"/>
                </a:buClr>
                <a:buSzPct val="75000"/>
              </a:pPr>
              <a:r>
                <a:rPr kumimoji="1" lang="zh-CN" altLang="en-US" b="1" dirty="0">
                  <a:solidFill>
                    <a:srgbClr val="000000"/>
                  </a:solidFill>
                  <a:latin typeface="+mn-ea"/>
                </a:rPr>
                <a:t>称为向量组</a:t>
              </a:r>
              <a:r>
                <a:rPr kumimoji="1" lang="en-US" altLang="zh-CN" b="1" i="1" dirty="0">
                  <a:solidFill>
                    <a:srgbClr val="000000"/>
                  </a:solidFill>
                  <a:latin typeface="Times New Roman" panose="02020603050405020304" pitchFamily="18" charset="0"/>
                  <a:cs typeface="Times New Roman" panose="02020603050405020304" pitchFamily="18" charset="0"/>
                </a:rPr>
                <a:t>A</a:t>
              </a:r>
              <a:r>
                <a:rPr kumimoji="1" lang="zh-CN" altLang="en-US" b="1" dirty="0">
                  <a:solidFill>
                    <a:srgbClr val="000000"/>
                  </a:solidFill>
                  <a:latin typeface="+mn-ea"/>
                </a:rPr>
                <a:t>的一个</a:t>
              </a:r>
              <a:r>
                <a:rPr kumimoji="1" lang="zh-CN" altLang="en-US" b="1" dirty="0">
                  <a:solidFill>
                    <a:srgbClr val="0000FF"/>
                  </a:solidFill>
                  <a:latin typeface="+mn-ea"/>
                </a:rPr>
                <a:t>线性组合</a:t>
              </a:r>
              <a:r>
                <a:rPr kumimoji="1" lang="zh-CN" altLang="en-US" b="1" dirty="0">
                  <a:solidFill>
                    <a:srgbClr val="000000"/>
                  </a:solidFill>
                  <a:latin typeface="+mn-ea"/>
                </a:rPr>
                <a:t>．            称为这个</a:t>
              </a:r>
              <a:r>
                <a:rPr kumimoji="1" lang="zh-CN" altLang="en-US" b="1" dirty="0">
                  <a:solidFill>
                    <a:srgbClr val="0000FF"/>
                  </a:solidFill>
                  <a:latin typeface="+mn-ea"/>
                </a:rPr>
                <a:t>线性组合的系数</a:t>
              </a:r>
              <a:r>
                <a:rPr kumimoji="1" lang="zh-CN" altLang="en-US" b="1" dirty="0">
                  <a:solidFill>
                    <a:srgbClr val="000000"/>
                  </a:solidFill>
                  <a:latin typeface="+mn-ea"/>
                </a:rPr>
                <a:t>．</a:t>
              </a:r>
            </a:p>
          </p:txBody>
        </p:sp>
        <p:graphicFrame>
          <p:nvGraphicFramePr>
            <p:cNvPr id="13" name="对象 12"/>
            <p:cNvGraphicFramePr>
              <a:graphicFrameLocks noChangeAspect="1"/>
            </p:cNvGraphicFramePr>
            <p:nvPr/>
          </p:nvGraphicFramePr>
          <p:xfrm>
            <a:off x="3133411" y="1468369"/>
            <a:ext cx="1736725" cy="382587"/>
          </p:xfrm>
          <a:graphic>
            <a:graphicData uri="http://schemas.openxmlformats.org/presentationml/2006/ole">
              <mc:AlternateContent xmlns:mc="http://schemas.openxmlformats.org/markup-compatibility/2006">
                <mc:Choice xmlns:v="urn:schemas-microsoft-com:vml" Requires="v">
                  <p:oleObj name="Equation" r:id="rId2" imgW="1041120" imgH="228600" progId="Equation.DSMT4">
                    <p:embed/>
                  </p:oleObj>
                </mc:Choice>
                <mc:Fallback>
                  <p:oleObj name="Equation" r:id="rId2" imgW="1041120" imgH="228600" progId="Equation.DSMT4">
                    <p:embed/>
                    <p:pic>
                      <p:nvPicPr>
                        <p:cNvPr id="13" name="对象 12"/>
                        <p:cNvPicPr>
                          <a:picLocks noChangeAspect="1" noChangeArrowheads="1"/>
                        </p:cNvPicPr>
                        <p:nvPr/>
                      </p:nvPicPr>
                      <p:blipFill>
                        <a:blip r:embed="rId3"/>
                        <a:srcRect/>
                        <a:stretch>
                          <a:fillRect/>
                        </a:stretch>
                      </p:blipFill>
                      <p:spPr bwMode="auto">
                        <a:xfrm>
                          <a:off x="3133411" y="1468369"/>
                          <a:ext cx="1736725" cy="382587"/>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7194620" y="1398780"/>
            <a:ext cx="1406770" cy="452176"/>
          </p:xfrm>
          <a:graphic>
            <a:graphicData uri="http://schemas.openxmlformats.org/presentationml/2006/ole">
              <mc:AlternateContent xmlns:mc="http://schemas.openxmlformats.org/markup-compatibility/2006">
                <mc:Choice xmlns:v="urn:schemas-microsoft-com:vml" Requires="v">
                  <p:oleObj name="Equation" r:id="rId4" imgW="711200" imgH="228600" progId="Equation.DSMT4">
                    <p:embed/>
                  </p:oleObj>
                </mc:Choice>
                <mc:Fallback>
                  <p:oleObj name="Equation" r:id="rId4" imgW="711200" imgH="228600" progId="Equation.DSMT4">
                    <p:embed/>
                    <p:pic>
                      <p:nvPicPr>
                        <p:cNvPr id="14"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4620" y="1398780"/>
                          <a:ext cx="1406770" cy="452176"/>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4091145" y="1963347"/>
            <a:ext cx="2457450" cy="382587"/>
          </p:xfrm>
          <a:graphic>
            <a:graphicData uri="http://schemas.openxmlformats.org/presentationml/2006/ole">
              <mc:AlternateContent xmlns:mc="http://schemas.openxmlformats.org/markup-compatibility/2006">
                <mc:Choice xmlns:v="urn:schemas-microsoft-com:vml" Requires="v">
                  <p:oleObj name="Equation" r:id="rId6" imgW="1473120" imgH="228600" progId="Equation.DSMT4">
                    <p:embed/>
                  </p:oleObj>
                </mc:Choice>
                <mc:Fallback>
                  <p:oleObj name="Equation" r:id="rId6" imgW="1473120" imgH="228600" progId="Equation.DSMT4">
                    <p:embed/>
                    <p:pic>
                      <p:nvPicPr>
                        <p:cNvPr id="15" name="对象 14"/>
                        <p:cNvPicPr>
                          <a:picLocks noChangeAspect="1" noChangeArrowheads="1"/>
                        </p:cNvPicPr>
                        <p:nvPr/>
                      </p:nvPicPr>
                      <p:blipFill>
                        <a:blip r:embed="rId7"/>
                        <a:srcRect/>
                        <a:stretch>
                          <a:fillRect/>
                        </a:stretch>
                      </p:blipFill>
                      <p:spPr bwMode="auto">
                        <a:xfrm>
                          <a:off x="4091145" y="1963347"/>
                          <a:ext cx="2457450" cy="382587"/>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3850617" y="2345934"/>
            <a:ext cx="1406770" cy="452176"/>
          </p:xfrm>
          <a:graphic>
            <a:graphicData uri="http://schemas.openxmlformats.org/presentationml/2006/ole">
              <mc:AlternateContent xmlns:mc="http://schemas.openxmlformats.org/markup-compatibility/2006">
                <mc:Choice xmlns:v="urn:schemas-microsoft-com:vml" Requires="v">
                  <p:oleObj name="Equation" r:id="rId8" imgW="711200" imgH="228600" progId="Equation.DSMT4">
                    <p:embed/>
                  </p:oleObj>
                </mc:Choice>
                <mc:Fallback>
                  <p:oleObj name="Equation" r:id="rId8" imgW="711200" imgH="228600" progId="Equation.DSMT4">
                    <p:embed/>
                    <p:pic>
                      <p:nvPicPr>
                        <p:cNvPr id="16"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0617" y="2345934"/>
                          <a:ext cx="1406770" cy="452176"/>
                        </a:xfrm>
                        <a:prstGeom prst="rect">
                          <a:avLst/>
                        </a:prstGeom>
                        <a:noFill/>
                      </p:spPr>
                    </p:pic>
                  </p:oleObj>
                </mc:Fallback>
              </mc:AlternateContent>
            </a:graphicData>
          </a:graphic>
        </p:graphicFrame>
      </p:grpSp>
      <p:grpSp>
        <p:nvGrpSpPr>
          <p:cNvPr id="18" name="组合 17"/>
          <p:cNvGrpSpPr/>
          <p:nvPr/>
        </p:nvGrpSpPr>
        <p:grpSpPr>
          <a:xfrm>
            <a:off x="912389" y="4406332"/>
            <a:ext cx="10735977" cy="1600438"/>
            <a:chOff x="641083" y="2848298"/>
            <a:chExt cx="10735977" cy="1600438"/>
          </a:xfrm>
        </p:grpSpPr>
        <p:sp>
          <p:nvSpPr>
            <p:cNvPr id="19" name="Rectangle 5"/>
            <p:cNvSpPr>
              <a:spLocks noChangeArrowheads="1"/>
            </p:cNvSpPr>
            <p:nvPr/>
          </p:nvSpPr>
          <p:spPr bwMode="auto">
            <a:xfrm>
              <a:off x="641083" y="2848298"/>
              <a:ext cx="10735977"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00007D"/>
                </a:buClr>
                <a:buSzPct val="75000"/>
                <a:buFont typeface="Wingdings" panose="05000000000000000000" pitchFamily="2" charset="2"/>
                <a:buNone/>
              </a:pPr>
              <a:r>
                <a:rPr kumimoji="1" lang="zh-CN" altLang="en-US" sz="2000" b="1" dirty="0">
                  <a:solidFill>
                    <a:srgbClr val="0000FF"/>
                  </a:solidFill>
                  <a:latin typeface="+mn-ea"/>
                  <a:ea typeface="+mn-ea"/>
                </a:rPr>
                <a:t>定义</a:t>
              </a:r>
              <a:r>
                <a:rPr kumimoji="1" lang="en-US" altLang="zh-CN" sz="2000" b="1" dirty="0">
                  <a:solidFill>
                    <a:srgbClr val="0000FF"/>
                  </a:solidFill>
                  <a:latin typeface="+mn-ea"/>
                  <a:ea typeface="+mn-ea"/>
                </a:rPr>
                <a:t>2.1.6 </a:t>
              </a:r>
              <a:r>
                <a:rPr kumimoji="1" lang="zh-CN" altLang="en-US" sz="2000" b="1" dirty="0">
                  <a:latin typeface="+mn-ea"/>
                  <a:ea typeface="+mn-ea"/>
                </a:rPr>
                <a:t>设有向量组</a:t>
              </a:r>
              <a:r>
                <a:rPr kumimoji="1" lang="zh-CN" altLang="en-US" sz="2000" b="1" dirty="0">
                  <a:solidFill>
                    <a:srgbClr val="000000"/>
                  </a:solidFill>
                  <a:latin typeface="+mn-ea"/>
                  <a:ea typeface="+mn-ea"/>
                </a:rPr>
                <a:t>               和向量 </a:t>
              </a:r>
              <a:r>
                <a:rPr kumimoji="1" lang="en-US" altLang="zh-CN" sz="2000" b="1" i="1" dirty="0">
                  <a:solidFill>
                    <a:srgbClr val="000000"/>
                  </a:solidFill>
                  <a:latin typeface="+mn-ea"/>
                  <a:ea typeface="+mn-ea"/>
                </a:rPr>
                <a:t>  </a:t>
              </a:r>
              <a:r>
                <a:rPr kumimoji="1" lang="zh-CN" altLang="en-US" sz="2000" b="1" dirty="0">
                  <a:solidFill>
                    <a:srgbClr val="000000"/>
                  </a:solidFill>
                  <a:latin typeface="+mn-ea"/>
                  <a:ea typeface="+mn-ea"/>
                </a:rPr>
                <a:t>，若存在一组实数             ，使得</a:t>
              </a:r>
            </a:p>
            <a:p>
              <a:pPr eaLnBrk="1" hangingPunct="1">
                <a:lnSpc>
                  <a:spcPct val="150000"/>
                </a:lnSpc>
                <a:spcBef>
                  <a:spcPct val="20000"/>
                </a:spcBef>
                <a:buClr>
                  <a:srgbClr val="00007D"/>
                </a:buClr>
                <a:buSzPct val="75000"/>
                <a:buFont typeface="Wingdings" panose="05000000000000000000" pitchFamily="2" charset="2"/>
                <a:buNone/>
              </a:pPr>
              <a:endParaRPr kumimoji="1" lang="en-US" altLang="zh-CN" sz="2000" b="1" dirty="0">
                <a:solidFill>
                  <a:srgbClr val="000000"/>
                </a:solidFill>
                <a:latin typeface="+mn-ea"/>
                <a:ea typeface="+mn-ea"/>
              </a:endParaRPr>
            </a:p>
            <a:p>
              <a:pPr eaLnBrk="1" hangingPunct="1">
                <a:lnSpc>
                  <a:spcPct val="150000"/>
                </a:lnSpc>
                <a:spcBef>
                  <a:spcPct val="20000"/>
                </a:spcBef>
                <a:buClr>
                  <a:srgbClr val="00007D"/>
                </a:buClr>
                <a:buSzPct val="75000"/>
                <a:buFont typeface="Wingdings" panose="05000000000000000000" pitchFamily="2" charset="2"/>
                <a:buNone/>
              </a:pPr>
              <a:r>
                <a:rPr kumimoji="1" lang="zh-CN" altLang="en-US" sz="2000" b="1" dirty="0">
                  <a:solidFill>
                    <a:srgbClr val="000000"/>
                  </a:solidFill>
                  <a:latin typeface="+mn-ea"/>
                  <a:ea typeface="+mn-ea"/>
                </a:rPr>
                <a:t>则向量 </a:t>
              </a:r>
              <a:r>
                <a:rPr kumimoji="1" lang="en-US" altLang="zh-CN" sz="2000" b="1" i="1" dirty="0">
                  <a:solidFill>
                    <a:srgbClr val="000000"/>
                  </a:solidFill>
                  <a:latin typeface="+mn-ea"/>
                  <a:ea typeface="+mn-ea"/>
                </a:rPr>
                <a:t>  </a:t>
              </a:r>
              <a:r>
                <a:rPr kumimoji="1" lang="zh-CN" altLang="en-US" sz="2000" b="1" dirty="0">
                  <a:solidFill>
                    <a:srgbClr val="000000"/>
                  </a:solidFill>
                  <a:latin typeface="+mn-ea"/>
                  <a:ea typeface="+mn-ea"/>
                </a:rPr>
                <a:t>是向量组</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A</a:t>
              </a:r>
              <a:r>
                <a:rPr kumimoji="1" lang="zh-CN" altLang="en-US" sz="2000" b="1" dirty="0">
                  <a:solidFill>
                    <a:srgbClr val="000000"/>
                  </a:solidFill>
                  <a:latin typeface="+mn-ea"/>
                  <a:ea typeface="+mn-ea"/>
                </a:rPr>
                <a:t>的线性组合，这时称</a:t>
              </a:r>
              <a:r>
                <a:rPr kumimoji="1" lang="zh-CN" altLang="en-US" sz="2000" b="1" dirty="0">
                  <a:solidFill>
                    <a:srgbClr val="FF0000"/>
                  </a:solidFill>
                  <a:latin typeface="+mn-ea"/>
                  <a:ea typeface="+mn-ea"/>
                </a:rPr>
                <a:t>向量 </a:t>
              </a:r>
              <a:r>
                <a:rPr kumimoji="1" lang="en-US" altLang="zh-CN" sz="2000" b="1" i="1" dirty="0">
                  <a:solidFill>
                    <a:srgbClr val="FF0000"/>
                  </a:solidFill>
                  <a:latin typeface="+mn-ea"/>
                  <a:ea typeface="+mn-ea"/>
                </a:rPr>
                <a:t> </a:t>
              </a:r>
              <a:r>
                <a:rPr kumimoji="1" lang="zh-CN" altLang="en-US" sz="2000" b="1" dirty="0">
                  <a:solidFill>
                    <a:srgbClr val="FF0000"/>
                  </a:solidFill>
                  <a:latin typeface="+mn-ea"/>
                  <a:ea typeface="+mn-ea"/>
                </a:rPr>
                <a:t>能由向量组</a:t>
              </a:r>
              <a:r>
                <a:rPr kumimoji="1" lang="en-US" altLang="zh-CN" sz="2000" b="1" i="1" dirty="0">
                  <a:solidFill>
                    <a:srgbClr val="FF0000"/>
                  </a:solidFill>
                  <a:latin typeface="Times New Roman" panose="02020603050405020304" pitchFamily="18" charset="0"/>
                  <a:ea typeface="+mn-ea"/>
                  <a:cs typeface="Times New Roman" panose="02020603050405020304" pitchFamily="18" charset="0"/>
                </a:rPr>
                <a:t>A</a:t>
              </a:r>
              <a:r>
                <a:rPr kumimoji="1" lang="zh-CN" altLang="en-US" sz="2000" b="1" dirty="0">
                  <a:solidFill>
                    <a:srgbClr val="FF0000"/>
                  </a:solidFill>
                  <a:latin typeface="+mn-ea"/>
                  <a:ea typeface="+mn-ea"/>
                </a:rPr>
                <a:t>线性表示</a:t>
              </a:r>
              <a:r>
                <a:rPr kumimoji="1" lang="zh-CN" altLang="en-US" sz="2000" b="1" dirty="0">
                  <a:solidFill>
                    <a:srgbClr val="000000"/>
                  </a:solidFill>
                  <a:latin typeface="+mn-ea"/>
                  <a:ea typeface="+mn-ea"/>
                </a:rPr>
                <a:t>。</a:t>
              </a:r>
            </a:p>
          </p:txBody>
        </p:sp>
        <p:graphicFrame>
          <p:nvGraphicFramePr>
            <p:cNvPr id="20" name="对象 19"/>
            <p:cNvGraphicFramePr>
              <a:graphicFrameLocks noChangeAspect="1"/>
            </p:cNvGraphicFramePr>
            <p:nvPr/>
          </p:nvGraphicFramePr>
          <p:xfrm>
            <a:off x="3379984" y="2949321"/>
            <a:ext cx="1736725" cy="382587"/>
          </p:xfrm>
          <a:graphic>
            <a:graphicData uri="http://schemas.openxmlformats.org/presentationml/2006/ole">
              <mc:AlternateContent xmlns:mc="http://schemas.openxmlformats.org/markup-compatibility/2006">
                <mc:Choice xmlns:v="urn:schemas-microsoft-com:vml" Requires="v">
                  <p:oleObj name="Equation" r:id="rId9" imgW="1041120" imgH="228600" progId="Equation.DSMT4">
                    <p:embed/>
                  </p:oleObj>
                </mc:Choice>
                <mc:Fallback>
                  <p:oleObj name="Equation" r:id="rId9" imgW="1041120" imgH="228600" progId="Equation.DSMT4">
                    <p:embed/>
                    <p:pic>
                      <p:nvPicPr>
                        <p:cNvPr id="20" name="对象 19"/>
                        <p:cNvPicPr>
                          <a:picLocks noChangeAspect="1" noChangeArrowheads="1"/>
                        </p:cNvPicPr>
                        <p:nvPr/>
                      </p:nvPicPr>
                      <p:blipFill>
                        <a:blip r:embed="rId10"/>
                        <a:srcRect/>
                        <a:stretch>
                          <a:fillRect/>
                        </a:stretch>
                      </p:blipFill>
                      <p:spPr bwMode="auto">
                        <a:xfrm>
                          <a:off x="3379984" y="2949321"/>
                          <a:ext cx="1736725" cy="382587"/>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6009071" y="3023932"/>
            <a:ext cx="254000" cy="233363"/>
          </p:xfrm>
          <a:graphic>
            <a:graphicData uri="http://schemas.openxmlformats.org/presentationml/2006/ole">
              <mc:AlternateContent xmlns:mc="http://schemas.openxmlformats.org/markup-compatibility/2006">
                <mc:Choice xmlns:v="urn:schemas-microsoft-com:vml" Requires="v">
                  <p:oleObj name="Equation" r:id="rId11" imgW="152280" imgH="139680" progId="Equation.DSMT4">
                    <p:embed/>
                  </p:oleObj>
                </mc:Choice>
                <mc:Fallback>
                  <p:oleObj name="Equation" r:id="rId11" imgW="152280" imgH="139680" progId="Equation.DSMT4">
                    <p:embed/>
                    <p:pic>
                      <p:nvPicPr>
                        <p:cNvPr id="21" name="对象 20"/>
                        <p:cNvPicPr>
                          <a:picLocks noChangeAspect="1" noChangeArrowheads="1"/>
                        </p:cNvPicPr>
                        <p:nvPr/>
                      </p:nvPicPr>
                      <p:blipFill>
                        <a:blip r:embed="rId12"/>
                        <a:srcRect/>
                        <a:stretch>
                          <a:fillRect/>
                        </a:stretch>
                      </p:blipFill>
                      <p:spPr bwMode="auto">
                        <a:xfrm>
                          <a:off x="6009071" y="3023932"/>
                          <a:ext cx="254000" cy="233363"/>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8581455" y="2914525"/>
            <a:ext cx="1406770" cy="452176"/>
          </p:xfrm>
          <a:graphic>
            <a:graphicData uri="http://schemas.openxmlformats.org/presentationml/2006/ole">
              <mc:AlternateContent xmlns:mc="http://schemas.openxmlformats.org/markup-compatibility/2006">
                <mc:Choice xmlns:v="urn:schemas-microsoft-com:vml" Requires="v">
                  <p:oleObj name="Equation" r:id="rId13" imgW="711200" imgH="228600" progId="Equation.DSMT4">
                    <p:embed/>
                  </p:oleObj>
                </mc:Choice>
                <mc:Fallback>
                  <p:oleObj name="Equation" r:id="rId13" imgW="711200" imgH="228600" progId="Equation.DSMT4">
                    <p:embed/>
                    <p:pic>
                      <p:nvPicPr>
                        <p:cNvPr id="22" name="对象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1455" y="2914525"/>
                          <a:ext cx="1406770" cy="452176"/>
                        </a:xfrm>
                        <a:prstGeom prst="rect">
                          <a:avLst/>
                        </a:prstGeom>
                        <a:noFill/>
                      </p:spPr>
                    </p:pic>
                  </p:oleObj>
                </mc:Fallback>
              </mc:AlternateContent>
            </a:graphicData>
          </a:graphic>
        </p:graphicFrame>
        <p:graphicFrame>
          <p:nvGraphicFramePr>
            <p:cNvPr id="23" name="对象 22"/>
            <p:cNvGraphicFramePr>
              <a:graphicFrameLocks noChangeAspect="1"/>
            </p:cNvGraphicFramePr>
            <p:nvPr/>
          </p:nvGraphicFramePr>
          <p:xfrm>
            <a:off x="3806412" y="3461609"/>
            <a:ext cx="2901950" cy="382587"/>
          </p:xfrm>
          <a:graphic>
            <a:graphicData uri="http://schemas.openxmlformats.org/presentationml/2006/ole">
              <mc:AlternateContent xmlns:mc="http://schemas.openxmlformats.org/markup-compatibility/2006">
                <mc:Choice xmlns:v="urn:schemas-microsoft-com:vml" Requires="v">
                  <p:oleObj name="Equation" r:id="rId14" imgW="1739880" imgH="228600" progId="Equation.DSMT4">
                    <p:embed/>
                  </p:oleObj>
                </mc:Choice>
                <mc:Fallback>
                  <p:oleObj name="Equation" r:id="rId14" imgW="1739880" imgH="228600" progId="Equation.DSMT4">
                    <p:embed/>
                    <p:pic>
                      <p:nvPicPr>
                        <p:cNvPr id="23" name="对象 22"/>
                        <p:cNvPicPr>
                          <a:picLocks noChangeAspect="1" noChangeArrowheads="1"/>
                        </p:cNvPicPr>
                        <p:nvPr/>
                      </p:nvPicPr>
                      <p:blipFill>
                        <a:blip r:embed="rId15"/>
                        <a:srcRect/>
                        <a:stretch>
                          <a:fillRect/>
                        </a:stretch>
                      </p:blipFill>
                      <p:spPr bwMode="auto">
                        <a:xfrm>
                          <a:off x="3806412" y="3461609"/>
                          <a:ext cx="2901950" cy="382587"/>
                        </a:xfrm>
                        <a:prstGeom prst="rect">
                          <a:avLst/>
                        </a:prstGeom>
                        <a:noFill/>
                      </p:spPr>
                    </p:pic>
                  </p:oleObj>
                </mc:Fallback>
              </mc:AlternateContent>
            </a:graphicData>
          </a:graphic>
        </p:graphicFrame>
        <p:graphicFrame>
          <p:nvGraphicFramePr>
            <p:cNvPr id="24" name="对象 23"/>
            <p:cNvGraphicFramePr>
              <a:graphicFrameLocks noChangeAspect="1"/>
            </p:cNvGraphicFramePr>
            <p:nvPr/>
          </p:nvGraphicFramePr>
          <p:xfrm>
            <a:off x="1599520" y="4080683"/>
            <a:ext cx="254000" cy="233363"/>
          </p:xfrm>
          <a:graphic>
            <a:graphicData uri="http://schemas.openxmlformats.org/presentationml/2006/ole">
              <mc:AlternateContent xmlns:mc="http://schemas.openxmlformats.org/markup-compatibility/2006">
                <mc:Choice xmlns:v="urn:schemas-microsoft-com:vml" Requires="v">
                  <p:oleObj name="Equation" r:id="rId16" imgW="152280" imgH="139680" progId="Equation.DSMT4">
                    <p:embed/>
                  </p:oleObj>
                </mc:Choice>
                <mc:Fallback>
                  <p:oleObj name="Equation" r:id="rId16" imgW="152280" imgH="139680" progId="Equation.DSMT4">
                    <p:embed/>
                    <p:pic>
                      <p:nvPicPr>
                        <p:cNvPr id="24" name="对象 23"/>
                        <p:cNvPicPr>
                          <a:picLocks noChangeAspect="1" noChangeArrowheads="1"/>
                        </p:cNvPicPr>
                        <p:nvPr/>
                      </p:nvPicPr>
                      <p:blipFill>
                        <a:blip r:embed="rId17"/>
                        <a:srcRect/>
                        <a:stretch>
                          <a:fillRect/>
                        </a:stretch>
                      </p:blipFill>
                      <p:spPr bwMode="auto">
                        <a:xfrm>
                          <a:off x="1599520" y="4080683"/>
                          <a:ext cx="254000" cy="233363"/>
                        </a:xfrm>
                        <a:prstGeom prst="rect">
                          <a:avLst/>
                        </a:prstGeom>
                        <a:noFill/>
                      </p:spPr>
                    </p:pic>
                  </p:oleObj>
                </mc:Fallback>
              </mc:AlternateContent>
            </a:graphicData>
          </a:graphic>
        </p:graphicFrame>
        <p:graphicFrame>
          <p:nvGraphicFramePr>
            <p:cNvPr id="25" name="对象 24"/>
            <p:cNvGraphicFramePr>
              <a:graphicFrameLocks noChangeAspect="1"/>
            </p:cNvGraphicFramePr>
            <p:nvPr/>
          </p:nvGraphicFramePr>
          <p:xfrm>
            <a:off x="5882071" y="4060155"/>
            <a:ext cx="254000" cy="233363"/>
          </p:xfrm>
          <a:graphic>
            <a:graphicData uri="http://schemas.openxmlformats.org/presentationml/2006/ole">
              <mc:AlternateContent xmlns:mc="http://schemas.openxmlformats.org/markup-compatibility/2006">
                <mc:Choice xmlns:v="urn:schemas-microsoft-com:vml" Requires="v">
                  <p:oleObj name="Equation" r:id="rId18" imgW="152280" imgH="139680" progId="Equation.DSMT4">
                    <p:embed/>
                  </p:oleObj>
                </mc:Choice>
                <mc:Fallback>
                  <p:oleObj name="Equation" r:id="rId18" imgW="152280" imgH="139680" progId="Equation.DSMT4">
                    <p:embed/>
                    <p:pic>
                      <p:nvPicPr>
                        <p:cNvPr id="25" name="对象 24"/>
                        <p:cNvPicPr>
                          <a:picLocks noChangeAspect="1" noChangeArrowheads="1"/>
                        </p:cNvPicPr>
                        <p:nvPr/>
                      </p:nvPicPr>
                      <p:blipFill>
                        <a:blip r:embed="rId19"/>
                        <a:srcRect/>
                        <a:stretch>
                          <a:fillRect/>
                        </a:stretch>
                      </p:blipFill>
                      <p:spPr bwMode="auto">
                        <a:xfrm>
                          <a:off x="5882071" y="4060155"/>
                          <a:ext cx="254000" cy="233363"/>
                        </a:xfrm>
                        <a:prstGeom prst="rect">
                          <a:avLst/>
                        </a:prstGeom>
                        <a:noFill/>
                      </p:spPr>
                    </p:pic>
                  </p:oleObj>
                </mc:Fallback>
              </mc:AlternateContent>
            </a:graphicData>
          </a:graphic>
        </p:graphicFrame>
      </p:grpSp>
      <p:grpSp>
        <p:nvGrpSpPr>
          <p:cNvPr id="8" name="组合 7"/>
          <p:cNvGrpSpPr/>
          <p:nvPr/>
        </p:nvGrpSpPr>
        <p:grpSpPr>
          <a:xfrm>
            <a:off x="889357" y="6009864"/>
            <a:ext cx="7448193" cy="433305"/>
            <a:chOff x="889357" y="5959624"/>
            <a:chExt cx="7448193" cy="433305"/>
          </a:xfrm>
        </p:grpSpPr>
        <p:sp>
          <p:nvSpPr>
            <p:cNvPr id="5" name="Rectangle 53"/>
            <p:cNvSpPr>
              <a:spLocks noChangeArrowheads="1"/>
            </p:cNvSpPr>
            <p:nvPr/>
          </p:nvSpPr>
          <p:spPr bwMode="auto">
            <a:xfrm>
              <a:off x="889357" y="5959624"/>
              <a:ext cx="16722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特别向量</a:t>
              </a:r>
              <a:endParaRPr kumimoji="0" lang="zh-CN" sz="2000" b="1" i="0" u="none" strike="noStrike" cap="none" normalizeH="0" baseline="0" dirty="0">
                <a:ln>
                  <a:noFill/>
                </a:ln>
                <a:effectLst/>
                <a:latin typeface="+mn-ea"/>
              </a:endParaRPr>
            </a:p>
          </p:txBody>
        </p:sp>
        <p:graphicFrame>
          <p:nvGraphicFramePr>
            <p:cNvPr id="6" name="对象 5"/>
            <p:cNvGraphicFramePr>
              <a:graphicFrameLocks noChangeAspect="1"/>
            </p:cNvGraphicFramePr>
            <p:nvPr/>
          </p:nvGraphicFramePr>
          <p:xfrm>
            <a:off x="2469899" y="6045222"/>
            <a:ext cx="632794" cy="295304"/>
          </p:xfrm>
          <a:graphic>
            <a:graphicData uri="http://schemas.openxmlformats.org/presentationml/2006/ole">
              <mc:AlternateContent xmlns:mc="http://schemas.openxmlformats.org/markup-compatibility/2006">
                <mc:Choice xmlns:v="urn:schemas-microsoft-com:vml" Requires="v">
                  <p:oleObj name="Equation" r:id="rId20" imgW="380670" imgH="177646" progId="Equation.DSMT4">
                    <p:embed/>
                  </p:oleObj>
                </mc:Choice>
                <mc:Fallback>
                  <p:oleObj name="Equation" r:id="rId20" imgW="380670" imgH="177646" progId="Equation.DSMT4">
                    <p:embed/>
                    <p:pic>
                      <p:nvPicPr>
                        <p:cNvPr id="6" name="对象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69899" y="6045222"/>
                          <a:ext cx="632794" cy="295304"/>
                        </a:xfrm>
                        <a:prstGeom prst="rect">
                          <a:avLst/>
                        </a:prstGeom>
                        <a:noFill/>
                      </p:spPr>
                    </p:pic>
                  </p:oleObj>
                </mc:Fallback>
              </mc:AlternateContent>
            </a:graphicData>
          </a:graphic>
        </p:graphicFrame>
        <p:sp>
          <p:nvSpPr>
            <p:cNvPr id="7" name="Rectangle 54"/>
            <p:cNvSpPr>
              <a:spLocks noChangeArrowheads="1"/>
            </p:cNvSpPr>
            <p:nvPr/>
          </p:nvSpPr>
          <p:spPr bwMode="auto">
            <a:xfrm>
              <a:off x="2561610" y="5992819"/>
              <a:ext cx="57759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时，则有如下向量组的线性相关无关性定义：</a:t>
              </a:r>
              <a:endParaRPr kumimoji="0" lang="zh-CN" sz="2000" b="1" i="0" u="none" strike="noStrike" cap="none" normalizeH="0" baseline="0" dirty="0">
                <a:ln>
                  <a:noFill/>
                </a:ln>
                <a:effectLst/>
                <a:latin typeface="+mn-ea"/>
              </a:endParaRPr>
            </a:p>
          </p:txBody>
        </p:sp>
      </p:grpSp>
    </p:spTree>
    <p:extLst>
      <p:ext uri="{BB962C8B-B14F-4D97-AF65-F5344CB8AC3E}">
        <p14:creationId xmlns:p14="http://schemas.microsoft.com/office/powerpoint/2010/main" val="311610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97" name="Object 53"/>
          <p:cNvGraphicFramePr>
            <a:graphicFrameLocks noChangeAspect="1"/>
          </p:cNvGraphicFramePr>
          <p:nvPr/>
        </p:nvGraphicFramePr>
        <p:xfrm>
          <a:off x="3592847" y="1463179"/>
          <a:ext cx="3390757" cy="415592"/>
        </p:xfrm>
        <a:graphic>
          <a:graphicData uri="http://schemas.openxmlformats.org/presentationml/2006/ole">
            <mc:AlternateContent xmlns:mc="http://schemas.openxmlformats.org/markup-compatibility/2006">
              <mc:Choice xmlns:v="urn:schemas-microsoft-com:vml" Requires="v">
                <p:oleObj name="Equation" r:id="rId2" imgW="1803240" imgH="228600" progId="Equation.DSMT4">
                  <p:embed/>
                </p:oleObj>
              </mc:Choice>
              <mc:Fallback>
                <p:oleObj name="Equation" r:id="rId2" imgW="1803240" imgH="228600" progId="Equation.DSMT4">
                  <p:embed/>
                  <p:pic>
                    <p:nvPicPr>
                      <p:cNvPr id="6197" name="Object 53"/>
                      <p:cNvPicPr>
                        <a:picLocks noChangeAspect="1" noChangeArrowheads="1"/>
                      </p:cNvPicPr>
                      <p:nvPr/>
                    </p:nvPicPr>
                    <p:blipFill>
                      <a:blip r:embed="rId3"/>
                      <a:srcRect/>
                      <a:stretch>
                        <a:fillRect/>
                      </a:stretch>
                    </p:blipFill>
                    <p:spPr bwMode="auto">
                      <a:xfrm>
                        <a:off x="3592847" y="1463179"/>
                        <a:ext cx="3390757" cy="415592"/>
                      </a:xfrm>
                      <a:prstGeom prst="rect">
                        <a:avLst/>
                      </a:prstGeom>
                      <a:noFill/>
                      <a:ln>
                        <a:noFill/>
                      </a:ln>
                    </p:spPr>
                  </p:pic>
                </p:oleObj>
              </mc:Fallback>
            </mc:AlternateContent>
          </a:graphicData>
        </a:graphic>
      </p:graphicFrame>
      <p:pic>
        <p:nvPicPr>
          <p:cNvPr id="18440" name="Picture 3" descr="BD05593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88289" y="765641"/>
            <a:ext cx="1337292" cy="16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484506" y="930358"/>
            <a:ext cx="9200831" cy="442750"/>
            <a:chOff x="635786" y="919145"/>
            <a:chExt cx="9200831" cy="442750"/>
          </a:xfrm>
        </p:grpSpPr>
        <p:sp>
          <p:nvSpPr>
            <p:cNvPr id="6198" name="Text Box 54"/>
            <p:cNvSpPr txBox="1">
              <a:spLocks noChangeArrowheads="1"/>
            </p:cNvSpPr>
            <p:nvPr/>
          </p:nvSpPr>
          <p:spPr bwMode="auto">
            <a:xfrm>
              <a:off x="635786" y="919145"/>
              <a:ext cx="1350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000" b="1" dirty="0">
                  <a:solidFill>
                    <a:srgbClr val="0000FF"/>
                  </a:solidFill>
                  <a:latin typeface="+mn-ea"/>
                  <a:ea typeface="+mn-ea"/>
                </a:rPr>
                <a:t>定义</a:t>
              </a:r>
              <a:r>
                <a:rPr kumimoji="0" lang="en-US" altLang="zh-CN" sz="2000" b="1" dirty="0">
                  <a:solidFill>
                    <a:srgbClr val="0000FF"/>
                  </a:solidFill>
                  <a:latin typeface="+mn-ea"/>
                  <a:ea typeface="+mn-ea"/>
                </a:rPr>
                <a:t>2.1.7</a:t>
              </a:r>
              <a:endParaRPr kumimoji="0" lang="zh-CN" altLang="en-US" sz="2000" b="1" dirty="0">
                <a:solidFill>
                  <a:srgbClr val="0000FF"/>
                </a:solidFill>
                <a:latin typeface="+mn-ea"/>
                <a:ea typeface="+mn-ea"/>
              </a:endParaRPr>
            </a:p>
          </p:txBody>
        </p:sp>
        <p:sp>
          <p:nvSpPr>
            <p:cNvPr id="3" name="矩形 2"/>
            <p:cNvSpPr/>
            <p:nvPr/>
          </p:nvSpPr>
          <p:spPr>
            <a:xfrm>
              <a:off x="1983251" y="926297"/>
              <a:ext cx="1393330" cy="400110"/>
            </a:xfrm>
            <a:prstGeom prst="rect">
              <a:avLst/>
            </a:prstGeom>
          </p:spPr>
          <p:txBody>
            <a:bodyPr wrap="none">
              <a:spAutoFit/>
            </a:bodyPr>
            <a:lstStyle/>
            <a:p>
              <a:r>
                <a:rPr lang="zh-CN" altLang="en-US" sz="2000" b="1" kern="1800" dirty="0">
                  <a:cs typeface="Times New Roman" panose="02020603050405020304" pitchFamily="18" charset="0"/>
                </a:rPr>
                <a:t>设</a:t>
              </a:r>
              <a:r>
                <a:rPr lang="zh-CN" altLang="zh-CN" sz="2000" b="1" kern="1800" dirty="0">
                  <a:cs typeface="Times New Roman" panose="02020603050405020304" pitchFamily="18" charset="0"/>
                </a:rPr>
                <a:t>有</a:t>
              </a:r>
              <a:r>
                <a:rPr lang="zh-CN" altLang="zh-CN" b="1" kern="1800" dirty="0">
                  <a:cs typeface="Times New Roman" panose="02020603050405020304" pitchFamily="18" charset="0"/>
                </a:rPr>
                <a:t>向量组</a:t>
              </a:r>
              <a:endParaRPr lang="zh-CN" altLang="en-US" b="1" dirty="0"/>
            </a:p>
          </p:txBody>
        </p:sp>
        <p:graphicFrame>
          <p:nvGraphicFramePr>
            <p:cNvPr id="23" name="对象 22"/>
            <p:cNvGraphicFramePr>
              <a:graphicFrameLocks noChangeAspect="1"/>
            </p:cNvGraphicFramePr>
            <p:nvPr/>
          </p:nvGraphicFramePr>
          <p:xfrm>
            <a:off x="3302467" y="950972"/>
            <a:ext cx="1355725" cy="382587"/>
          </p:xfrm>
          <a:graphic>
            <a:graphicData uri="http://schemas.openxmlformats.org/presentationml/2006/ole">
              <mc:AlternateContent xmlns:mc="http://schemas.openxmlformats.org/markup-compatibility/2006">
                <mc:Choice xmlns:v="urn:schemas-microsoft-com:vml" Requires="v">
                  <p:oleObj name="Equation" r:id="rId5" imgW="812520" imgH="228600" progId="Equation.DSMT4">
                    <p:embed/>
                  </p:oleObj>
                </mc:Choice>
                <mc:Fallback>
                  <p:oleObj name="Equation" r:id="rId5" imgW="812520" imgH="228600" progId="Equation.DSMT4">
                    <p:embed/>
                    <p:pic>
                      <p:nvPicPr>
                        <p:cNvPr id="23" name="对象 22"/>
                        <p:cNvPicPr>
                          <a:picLocks noChangeAspect="1" noChangeArrowheads="1"/>
                        </p:cNvPicPr>
                        <p:nvPr/>
                      </p:nvPicPr>
                      <p:blipFill>
                        <a:blip r:embed="rId6"/>
                        <a:srcRect/>
                        <a:stretch>
                          <a:fillRect/>
                        </a:stretch>
                      </p:blipFill>
                      <p:spPr bwMode="auto">
                        <a:xfrm>
                          <a:off x="3302467" y="950972"/>
                          <a:ext cx="1355725" cy="382587"/>
                        </a:xfrm>
                        <a:prstGeom prst="rect">
                          <a:avLst/>
                        </a:prstGeom>
                        <a:noFill/>
                      </p:spPr>
                    </p:pic>
                  </p:oleObj>
                </mc:Fallback>
              </mc:AlternateContent>
            </a:graphicData>
          </a:graphic>
        </p:graphicFrame>
        <p:sp>
          <p:nvSpPr>
            <p:cNvPr id="4" name="矩形 3"/>
            <p:cNvSpPr/>
            <p:nvPr/>
          </p:nvSpPr>
          <p:spPr>
            <a:xfrm>
              <a:off x="4610506" y="944338"/>
              <a:ext cx="5226111" cy="400110"/>
            </a:xfrm>
            <a:prstGeom prst="rect">
              <a:avLst/>
            </a:prstGeom>
          </p:spPr>
          <p:txBody>
            <a:bodyPr wrap="none">
              <a:spAutoFit/>
            </a:bodyPr>
            <a:lstStyle/>
            <a:p>
              <a:r>
                <a:rPr lang="zh-CN" altLang="en-US" sz="2000" b="1" kern="1800" dirty="0">
                  <a:latin typeface="+mn-ea"/>
                  <a:cs typeface="Times New Roman" panose="02020603050405020304" pitchFamily="18" charset="0"/>
                </a:rPr>
                <a:t>，若</a:t>
              </a:r>
              <a:r>
                <a:rPr lang="zh-CN" altLang="zh-CN" sz="2000" b="1" kern="1800" dirty="0">
                  <a:latin typeface="+mn-ea"/>
                  <a:cs typeface="Times New Roman" panose="02020603050405020304" pitchFamily="18" charset="0"/>
                </a:rPr>
                <a:t>存在不全为零的数组</a:t>
              </a:r>
              <a:r>
                <a:rPr lang="en-US" altLang="zh-CN" sz="2000" b="1" kern="1800" dirty="0">
                  <a:latin typeface="+mn-ea"/>
                  <a:cs typeface="Times New Roman" panose="02020603050405020304" pitchFamily="18" charset="0"/>
                </a:rPr>
                <a:t>           </a:t>
              </a:r>
              <a:r>
                <a:rPr lang="zh-CN" altLang="en-US" sz="2000" b="1" kern="1800" dirty="0">
                  <a:latin typeface="+mn-ea"/>
                  <a:cs typeface="Times New Roman" panose="02020603050405020304" pitchFamily="18" charset="0"/>
                </a:rPr>
                <a:t>，使得</a:t>
              </a:r>
              <a:endParaRPr lang="zh-CN" altLang="en-US" sz="2000" b="1" dirty="0">
                <a:latin typeface="+mn-ea"/>
              </a:endParaRPr>
            </a:p>
          </p:txBody>
        </p:sp>
        <p:graphicFrame>
          <p:nvGraphicFramePr>
            <p:cNvPr id="25" name="Object 53"/>
            <p:cNvGraphicFramePr>
              <a:graphicFrameLocks noChangeAspect="1"/>
            </p:cNvGraphicFramePr>
            <p:nvPr/>
          </p:nvGraphicFramePr>
          <p:xfrm>
            <a:off x="7527598" y="974536"/>
            <a:ext cx="1397557" cy="387359"/>
          </p:xfrm>
          <a:graphic>
            <a:graphicData uri="http://schemas.openxmlformats.org/presentationml/2006/ole">
              <mc:AlternateContent xmlns:mc="http://schemas.openxmlformats.org/markup-compatibility/2006">
                <mc:Choice xmlns:v="urn:schemas-microsoft-com:vml" Requires="v">
                  <p:oleObj name="Equation" r:id="rId7" imgW="799920" imgH="228600" progId="Equation.DSMT4">
                    <p:embed/>
                  </p:oleObj>
                </mc:Choice>
                <mc:Fallback>
                  <p:oleObj name="Equation" r:id="rId7" imgW="799920" imgH="228600" progId="Equation.DSMT4">
                    <p:embed/>
                    <p:pic>
                      <p:nvPicPr>
                        <p:cNvPr id="25" name="Object 53"/>
                        <p:cNvPicPr>
                          <a:picLocks noChangeAspect="1" noChangeArrowheads="1"/>
                        </p:cNvPicPr>
                        <p:nvPr/>
                      </p:nvPicPr>
                      <p:blipFill>
                        <a:blip r:embed="rId8"/>
                        <a:srcRect/>
                        <a:stretch>
                          <a:fillRect/>
                        </a:stretch>
                      </p:blipFill>
                      <p:spPr bwMode="auto">
                        <a:xfrm>
                          <a:off x="7527598" y="974536"/>
                          <a:ext cx="1397557" cy="387359"/>
                        </a:xfrm>
                        <a:prstGeom prst="rect">
                          <a:avLst/>
                        </a:prstGeom>
                        <a:noFill/>
                        <a:ln>
                          <a:noFill/>
                        </a:ln>
                      </p:spPr>
                    </p:pic>
                  </p:oleObj>
                </mc:Fallback>
              </mc:AlternateContent>
            </a:graphicData>
          </a:graphic>
        </p:graphicFrame>
      </p:grpSp>
      <p:grpSp>
        <p:nvGrpSpPr>
          <p:cNvPr id="15" name="组合 14"/>
          <p:cNvGrpSpPr/>
          <p:nvPr/>
        </p:nvGrpSpPr>
        <p:grpSpPr>
          <a:xfrm>
            <a:off x="1639538" y="1949618"/>
            <a:ext cx="8390444" cy="400110"/>
            <a:chOff x="1639538" y="1949618"/>
            <a:chExt cx="8390444" cy="400110"/>
          </a:xfrm>
        </p:grpSpPr>
        <p:graphicFrame>
          <p:nvGraphicFramePr>
            <p:cNvPr id="6" name="对象 5"/>
            <p:cNvGraphicFramePr>
              <a:graphicFrameLocks noChangeAspect="1"/>
            </p:cNvGraphicFramePr>
            <p:nvPr/>
          </p:nvGraphicFramePr>
          <p:xfrm>
            <a:off x="3299729" y="1964244"/>
            <a:ext cx="1246746" cy="366108"/>
          </p:xfrm>
          <a:graphic>
            <a:graphicData uri="http://schemas.openxmlformats.org/presentationml/2006/ole">
              <mc:AlternateContent xmlns:mc="http://schemas.openxmlformats.org/markup-compatibility/2006">
                <mc:Choice xmlns:v="urn:schemas-microsoft-com:vml" Requires="v">
                  <p:oleObj name="Equation" r:id="rId9" imgW="800100" imgH="228600" progId="Equation.DSMT4">
                    <p:embed/>
                  </p:oleObj>
                </mc:Choice>
                <mc:Fallback>
                  <p:oleObj name="Equation" r:id="rId9" imgW="800100" imgH="228600" progId="Equation.DSMT4">
                    <p:embed/>
                    <p:pic>
                      <p:nvPicPr>
                        <p:cNvPr id="6"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9729" y="1964244"/>
                          <a:ext cx="1246746" cy="366108"/>
                        </a:xfrm>
                        <a:prstGeom prst="rect">
                          <a:avLst/>
                        </a:prstGeom>
                        <a:noFill/>
                      </p:spPr>
                    </p:pic>
                  </p:oleObj>
                </mc:Fallback>
              </mc:AlternateContent>
            </a:graphicData>
          </a:graphic>
        </p:graphicFrame>
        <p:sp>
          <p:nvSpPr>
            <p:cNvPr id="10" name="Rectangle 10"/>
            <p:cNvSpPr>
              <a:spLocks noChangeArrowheads="1"/>
            </p:cNvSpPr>
            <p:nvPr/>
          </p:nvSpPr>
          <p:spPr bwMode="auto">
            <a:xfrm>
              <a:off x="1639538" y="1949618"/>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Times New Roman" panose="02020603050405020304" pitchFamily="18" charset="0"/>
                </a:rPr>
                <a:t>则称此向量组</a:t>
              </a:r>
              <a:endParaRPr kumimoji="0" lang="zh-CN" altLang="en-US" sz="2000" b="1" i="0" u="none" strike="noStrike" cap="none" normalizeH="0" baseline="0">
                <a:ln>
                  <a:noFill/>
                </a:ln>
                <a:effectLst/>
                <a:latin typeface="+mn-ea"/>
              </a:endParaRPr>
            </a:p>
          </p:txBody>
        </p:sp>
        <p:sp>
          <p:nvSpPr>
            <p:cNvPr id="11" name="Rectangle 11"/>
            <p:cNvSpPr>
              <a:spLocks noChangeArrowheads="1"/>
            </p:cNvSpPr>
            <p:nvPr/>
          </p:nvSpPr>
          <p:spPr bwMode="auto">
            <a:xfrm>
              <a:off x="4459226" y="1949618"/>
              <a:ext cx="5570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Times New Roman" panose="02020603050405020304" pitchFamily="18" charset="0"/>
                </a:rPr>
                <a:t>线性相关，否则称为线性无关。换言之，只有在</a:t>
              </a:r>
              <a:endParaRPr kumimoji="0" lang="zh-CN" altLang="en-US" sz="2000" b="1" i="0" u="none" strike="noStrike" cap="none" normalizeH="0" baseline="0">
                <a:ln>
                  <a:noFill/>
                </a:ln>
                <a:effectLst/>
                <a:latin typeface="+mn-ea"/>
              </a:endParaRPr>
            </a:p>
          </p:txBody>
        </p:sp>
      </p:grpSp>
      <p:grpSp>
        <p:nvGrpSpPr>
          <p:cNvPr id="16" name="组合 15"/>
          <p:cNvGrpSpPr/>
          <p:nvPr/>
        </p:nvGrpSpPr>
        <p:grpSpPr>
          <a:xfrm>
            <a:off x="1740724" y="2480553"/>
            <a:ext cx="9416211" cy="444529"/>
            <a:chOff x="1740724" y="2480553"/>
            <a:chExt cx="9416211" cy="444529"/>
          </a:xfrm>
        </p:grpSpPr>
        <p:sp>
          <p:nvSpPr>
            <p:cNvPr id="12" name="Rectangle 12"/>
            <p:cNvSpPr>
              <a:spLocks noChangeArrowheads="1"/>
            </p:cNvSpPr>
            <p:nvPr/>
          </p:nvSpPr>
          <p:spPr bwMode="auto">
            <a:xfrm>
              <a:off x="3104463" y="2493823"/>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全为零时，等式</a:t>
              </a:r>
              <a:endParaRPr kumimoji="0" lang="zh-CN" altLang="en-US" sz="2000" b="1" i="0" u="none" strike="noStrike" cap="none" normalizeH="0" baseline="0" dirty="0">
                <a:ln>
                  <a:noFill/>
                </a:ln>
                <a:effectLst/>
                <a:latin typeface="+mn-ea"/>
              </a:endParaRPr>
            </a:p>
          </p:txBody>
        </p:sp>
        <p:sp>
          <p:nvSpPr>
            <p:cNvPr id="13" name="Rectangle 13"/>
            <p:cNvSpPr>
              <a:spLocks noChangeArrowheads="1"/>
            </p:cNvSpPr>
            <p:nvPr/>
          </p:nvSpPr>
          <p:spPr bwMode="auto">
            <a:xfrm>
              <a:off x="8407464" y="2480553"/>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才成立，则称此向量组</a:t>
              </a:r>
              <a:endParaRPr kumimoji="0" lang="zh-CN" altLang="en-US" sz="2000" b="1" i="0" u="none" strike="noStrike" cap="none" normalizeH="0" baseline="0" dirty="0">
                <a:ln>
                  <a:noFill/>
                </a:ln>
                <a:effectLst/>
                <a:latin typeface="+mn-ea"/>
              </a:endParaRPr>
            </a:p>
          </p:txBody>
        </p:sp>
        <p:graphicFrame>
          <p:nvGraphicFramePr>
            <p:cNvPr id="37" name="Object 53"/>
            <p:cNvGraphicFramePr>
              <a:graphicFrameLocks noChangeAspect="1"/>
            </p:cNvGraphicFramePr>
            <p:nvPr/>
          </p:nvGraphicFramePr>
          <p:xfrm>
            <a:off x="1740724" y="2484274"/>
            <a:ext cx="1397557" cy="387359"/>
          </p:xfrm>
          <a:graphic>
            <a:graphicData uri="http://schemas.openxmlformats.org/presentationml/2006/ole">
              <mc:AlternateContent xmlns:mc="http://schemas.openxmlformats.org/markup-compatibility/2006">
                <mc:Choice xmlns:v="urn:schemas-microsoft-com:vml" Requires="v">
                  <p:oleObj name="Equation" r:id="rId11" imgW="799920" imgH="228600" progId="Equation.DSMT4">
                    <p:embed/>
                  </p:oleObj>
                </mc:Choice>
                <mc:Fallback>
                  <p:oleObj name="Equation" r:id="rId11" imgW="799920" imgH="228600" progId="Equation.DSMT4">
                    <p:embed/>
                    <p:pic>
                      <p:nvPicPr>
                        <p:cNvPr id="37" name="Object 53"/>
                        <p:cNvPicPr>
                          <a:picLocks noChangeAspect="1" noChangeArrowheads="1"/>
                        </p:cNvPicPr>
                        <p:nvPr/>
                      </p:nvPicPr>
                      <p:blipFill>
                        <a:blip r:embed="rId8"/>
                        <a:srcRect/>
                        <a:stretch>
                          <a:fillRect/>
                        </a:stretch>
                      </p:blipFill>
                      <p:spPr bwMode="auto">
                        <a:xfrm>
                          <a:off x="1740724" y="2484274"/>
                          <a:ext cx="1397557" cy="387359"/>
                        </a:xfrm>
                        <a:prstGeom prst="rect">
                          <a:avLst/>
                        </a:prstGeom>
                        <a:noFill/>
                        <a:ln>
                          <a:noFill/>
                        </a:ln>
                      </p:spPr>
                    </p:pic>
                  </p:oleObj>
                </mc:Fallback>
              </mc:AlternateContent>
            </a:graphicData>
          </a:graphic>
        </p:graphicFrame>
        <p:graphicFrame>
          <p:nvGraphicFramePr>
            <p:cNvPr id="38" name="Object 53"/>
            <p:cNvGraphicFramePr>
              <a:graphicFrameLocks noChangeAspect="1"/>
            </p:cNvGraphicFramePr>
            <p:nvPr/>
          </p:nvGraphicFramePr>
          <p:xfrm>
            <a:off x="5094110" y="2509490"/>
            <a:ext cx="3390757" cy="415592"/>
          </p:xfrm>
          <a:graphic>
            <a:graphicData uri="http://schemas.openxmlformats.org/presentationml/2006/ole">
              <mc:AlternateContent xmlns:mc="http://schemas.openxmlformats.org/markup-compatibility/2006">
                <mc:Choice xmlns:v="urn:schemas-microsoft-com:vml" Requires="v">
                  <p:oleObj name="Equation" r:id="rId12" imgW="1803240" imgH="228600" progId="Equation.DSMT4">
                    <p:embed/>
                  </p:oleObj>
                </mc:Choice>
                <mc:Fallback>
                  <p:oleObj name="Equation" r:id="rId12" imgW="1803240" imgH="228600" progId="Equation.DSMT4">
                    <p:embed/>
                    <p:pic>
                      <p:nvPicPr>
                        <p:cNvPr id="38" name="Object 53"/>
                        <p:cNvPicPr>
                          <a:picLocks noChangeAspect="1" noChangeArrowheads="1"/>
                        </p:cNvPicPr>
                        <p:nvPr/>
                      </p:nvPicPr>
                      <p:blipFill>
                        <a:blip r:embed="rId13"/>
                        <a:srcRect/>
                        <a:stretch>
                          <a:fillRect/>
                        </a:stretch>
                      </p:blipFill>
                      <p:spPr bwMode="auto">
                        <a:xfrm>
                          <a:off x="5094110" y="2509490"/>
                          <a:ext cx="3390757" cy="415592"/>
                        </a:xfrm>
                        <a:prstGeom prst="rect">
                          <a:avLst/>
                        </a:prstGeom>
                        <a:noFill/>
                        <a:ln>
                          <a:noFill/>
                        </a:ln>
                      </p:spPr>
                    </p:pic>
                  </p:oleObj>
                </mc:Fallback>
              </mc:AlternateContent>
            </a:graphicData>
          </a:graphic>
        </p:graphicFrame>
      </p:grpSp>
      <p:grpSp>
        <p:nvGrpSpPr>
          <p:cNvPr id="17" name="组合 16"/>
          <p:cNvGrpSpPr/>
          <p:nvPr/>
        </p:nvGrpSpPr>
        <p:grpSpPr>
          <a:xfrm>
            <a:off x="1755570" y="2974932"/>
            <a:ext cx="2921708" cy="408574"/>
            <a:chOff x="1755570" y="2974932"/>
            <a:chExt cx="2921708" cy="408574"/>
          </a:xfrm>
        </p:grpSpPr>
        <p:sp>
          <p:nvSpPr>
            <p:cNvPr id="14" name="Rectangle 14"/>
            <p:cNvSpPr>
              <a:spLocks noChangeArrowheads="1"/>
            </p:cNvSpPr>
            <p:nvPr/>
          </p:nvSpPr>
          <p:spPr bwMode="auto">
            <a:xfrm>
              <a:off x="3081969" y="2983396"/>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Times New Roman" panose="02020603050405020304" pitchFamily="18" charset="0"/>
                </a:rPr>
                <a:t>线性无关。</a:t>
              </a:r>
              <a:r>
                <a:rPr kumimoji="0" lang="zh-CN" altLang="en-US" sz="2000" b="1" i="0" u="none" strike="noStrike" cap="none" normalizeH="0" baseline="0">
                  <a:ln>
                    <a:noFill/>
                  </a:ln>
                  <a:effectLst/>
                  <a:latin typeface="+mn-ea"/>
                </a:rPr>
                <a:t> </a:t>
              </a:r>
            </a:p>
          </p:txBody>
        </p:sp>
        <p:graphicFrame>
          <p:nvGraphicFramePr>
            <p:cNvPr id="39" name="对象 38"/>
            <p:cNvGraphicFramePr>
              <a:graphicFrameLocks noChangeAspect="1"/>
            </p:cNvGraphicFramePr>
            <p:nvPr/>
          </p:nvGraphicFramePr>
          <p:xfrm>
            <a:off x="1755570" y="2974932"/>
            <a:ext cx="1355725" cy="382587"/>
          </p:xfrm>
          <a:graphic>
            <a:graphicData uri="http://schemas.openxmlformats.org/presentationml/2006/ole">
              <mc:AlternateContent xmlns:mc="http://schemas.openxmlformats.org/markup-compatibility/2006">
                <mc:Choice xmlns:v="urn:schemas-microsoft-com:vml" Requires="v">
                  <p:oleObj name="Equation" r:id="rId14" imgW="812520" imgH="228600" progId="Equation.DSMT4">
                    <p:embed/>
                  </p:oleObj>
                </mc:Choice>
                <mc:Fallback>
                  <p:oleObj name="Equation" r:id="rId14" imgW="812520" imgH="228600" progId="Equation.DSMT4">
                    <p:embed/>
                    <p:pic>
                      <p:nvPicPr>
                        <p:cNvPr id="39" name="对象 38"/>
                        <p:cNvPicPr>
                          <a:picLocks noChangeAspect="1" noChangeArrowheads="1"/>
                        </p:cNvPicPr>
                        <p:nvPr/>
                      </p:nvPicPr>
                      <p:blipFill>
                        <a:blip r:embed="rId6"/>
                        <a:srcRect/>
                        <a:stretch>
                          <a:fillRect/>
                        </a:stretch>
                      </p:blipFill>
                      <p:spPr bwMode="auto">
                        <a:xfrm>
                          <a:off x="1755570" y="2974932"/>
                          <a:ext cx="1355725" cy="382587"/>
                        </a:xfrm>
                        <a:prstGeom prst="rect">
                          <a:avLst/>
                        </a:prstGeom>
                        <a:noFill/>
                      </p:spPr>
                    </p:pic>
                  </p:oleObj>
                </mc:Fallback>
              </mc:AlternateContent>
            </a:graphicData>
          </a:graphic>
        </p:graphicFrame>
      </p:grpSp>
      <p:grpSp>
        <p:nvGrpSpPr>
          <p:cNvPr id="48" name="Group 10"/>
          <p:cNvGrpSpPr>
            <a:grpSpLocks/>
          </p:cNvGrpSpPr>
          <p:nvPr/>
        </p:nvGrpSpPr>
        <p:grpSpPr bwMode="auto">
          <a:xfrm rot="-1038205">
            <a:off x="10442037" y="4054892"/>
            <a:ext cx="1419225" cy="949325"/>
            <a:chOff x="665" y="3384"/>
            <a:chExt cx="894" cy="598"/>
          </a:xfrm>
        </p:grpSpPr>
        <p:sp>
          <p:nvSpPr>
            <p:cNvPr id="49" name="Freeform 11"/>
            <p:cNvSpPr>
              <a:spLocks/>
            </p:cNvSpPr>
            <p:nvPr/>
          </p:nvSpPr>
          <p:spPr bwMode="auto">
            <a:xfrm>
              <a:off x="1094" y="3537"/>
              <a:ext cx="287" cy="380"/>
            </a:xfrm>
            <a:custGeom>
              <a:avLst/>
              <a:gdLst>
                <a:gd name="T0" fmla="*/ 1 w 574"/>
                <a:gd name="T1" fmla="*/ 1 h 760"/>
                <a:gd name="T2" fmla="*/ 1 w 574"/>
                <a:gd name="T3" fmla="*/ 1 h 760"/>
                <a:gd name="T4" fmla="*/ 1 w 574"/>
                <a:gd name="T5" fmla="*/ 1 h 760"/>
                <a:gd name="T6" fmla="*/ 1 w 574"/>
                <a:gd name="T7" fmla="*/ 1 h 760"/>
                <a:gd name="T8" fmla="*/ 1 w 574"/>
                <a:gd name="T9" fmla="*/ 1 h 760"/>
                <a:gd name="T10" fmla="*/ 1 w 574"/>
                <a:gd name="T11" fmla="*/ 1 h 760"/>
                <a:gd name="T12" fmla="*/ 1 w 574"/>
                <a:gd name="T13" fmla="*/ 1 h 760"/>
                <a:gd name="T14" fmla="*/ 1 w 574"/>
                <a:gd name="T15" fmla="*/ 1 h 760"/>
                <a:gd name="T16" fmla="*/ 1 w 574"/>
                <a:gd name="T17" fmla="*/ 1 h 760"/>
                <a:gd name="T18" fmla="*/ 1 w 574"/>
                <a:gd name="T19" fmla="*/ 1 h 760"/>
                <a:gd name="T20" fmla="*/ 1 w 574"/>
                <a:gd name="T21" fmla="*/ 1 h 760"/>
                <a:gd name="T22" fmla="*/ 1 w 574"/>
                <a:gd name="T23" fmla="*/ 1 h 760"/>
                <a:gd name="T24" fmla="*/ 1 w 574"/>
                <a:gd name="T25" fmla="*/ 1 h 760"/>
                <a:gd name="T26" fmla="*/ 1 w 574"/>
                <a:gd name="T27" fmla="*/ 1 h 760"/>
                <a:gd name="T28" fmla="*/ 1 w 574"/>
                <a:gd name="T29" fmla="*/ 1 h 760"/>
                <a:gd name="T30" fmla="*/ 1 w 574"/>
                <a:gd name="T31" fmla="*/ 1 h 760"/>
                <a:gd name="T32" fmla="*/ 1 w 574"/>
                <a:gd name="T33" fmla="*/ 1 h 760"/>
                <a:gd name="T34" fmla="*/ 1 w 574"/>
                <a:gd name="T35" fmla="*/ 1 h 760"/>
                <a:gd name="T36" fmla="*/ 1 w 574"/>
                <a:gd name="T37" fmla="*/ 1 h 760"/>
                <a:gd name="T38" fmla="*/ 1 w 574"/>
                <a:gd name="T39" fmla="*/ 1 h 760"/>
                <a:gd name="T40" fmla="*/ 1 w 574"/>
                <a:gd name="T41" fmla="*/ 1 h 760"/>
                <a:gd name="T42" fmla="*/ 1 w 574"/>
                <a:gd name="T43" fmla="*/ 1 h 760"/>
                <a:gd name="T44" fmla="*/ 1 w 574"/>
                <a:gd name="T45" fmla="*/ 1 h 760"/>
                <a:gd name="T46" fmla="*/ 1 w 574"/>
                <a:gd name="T47" fmla="*/ 1 h 760"/>
                <a:gd name="T48" fmla="*/ 1 w 574"/>
                <a:gd name="T49" fmla="*/ 1 h 760"/>
                <a:gd name="T50" fmla="*/ 1 w 574"/>
                <a:gd name="T51" fmla="*/ 1 h 760"/>
                <a:gd name="T52" fmla="*/ 1 w 574"/>
                <a:gd name="T53" fmla="*/ 1 h 760"/>
                <a:gd name="T54" fmla="*/ 1 w 574"/>
                <a:gd name="T55" fmla="*/ 1 h 760"/>
                <a:gd name="T56" fmla="*/ 1 w 574"/>
                <a:gd name="T57" fmla="*/ 1 h 760"/>
                <a:gd name="T58" fmla="*/ 1 w 574"/>
                <a:gd name="T59" fmla="*/ 1 h 760"/>
                <a:gd name="T60" fmla="*/ 1 w 574"/>
                <a:gd name="T61" fmla="*/ 1 h 760"/>
                <a:gd name="T62" fmla="*/ 1 w 574"/>
                <a:gd name="T63" fmla="*/ 1 h 760"/>
                <a:gd name="T64" fmla="*/ 1 w 574"/>
                <a:gd name="T65" fmla="*/ 1 h 760"/>
                <a:gd name="T66" fmla="*/ 1 w 574"/>
                <a:gd name="T67" fmla="*/ 1 h 760"/>
                <a:gd name="T68" fmla="*/ 1 w 574"/>
                <a:gd name="T69" fmla="*/ 1 h 760"/>
                <a:gd name="T70" fmla="*/ 1 w 574"/>
                <a:gd name="T71" fmla="*/ 1 h 760"/>
                <a:gd name="T72" fmla="*/ 1 w 574"/>
                <a:gd name="T73" fmla="*/ 1 h 760"/>
                <a:gd name="T74" fmla="*/ 1 w 574"/>
                <a:gd name="T75" fmla="*/ 1 h 760"/>
                <a:gd name="T76" fmla="*/ 1 w 574"/>
                <a:gd name="T77" fmla="*/ 1 h 760"/>
                <a:gd name="T78" fmla="*/ 1 w 574"/>
                <a:gd name="T79" fmla="*/ 1 h 760"/>
                <a:gd name="T80" fmla="*/ 1 w 574"/>
                <a:gd name="T81" fmla="*/ 1 h 760"/>
                <a:gd name="T82" fmla="*/ 1 w 574"/>
                <a:gd name="T83" fmla="*/ 1 h 760"/>
                <a:gd name="T84" fmla="*/ 1 w 574"/>
                <a:gd name="T85" fmla="*/ 1 h 760"/>
                <a:gd name="T86" fmla="*/ 1 w 574"/>
                <a:gd name="T87" fmla="*/ 1 h 760"/>
                <a:gd name="T88" fmla="*/ 1 w 574"/>
                <a:gd name="T89" fmla="*/ 1 h 760"/>
                <a:gd name="T90" fmla="*/ 1 w 574"/>
                <a:gd name="T91" fmla="*/ 1 h 760"/>
                <a:gd name="T92" fmla="*/ 1 w 574"/>
                <a:gd name="T93" fmla="*/ 1 h 760"/>
                <a:gd name="T94" fmla="*/ 1 w 574"/>
                <a:gd name="T95" fmla="*/ 1 h 760"/>
                <a:gd name="T96" fmla="*/ 1 w 574"/>
                <a:gd name="T97" fmla="*/ 1 h 760"/>
                <a:gd name="T98" fmla="*/ 1 w 574"/>
                <a:gd name="T99" fmla="*/ 1 h 760"/>
                <a:gd name="T100" fmla="*/ 1 w 574"/>
                <a:gd name="T101" fmla="*/ 1 h 760"/>
                <a:gd name="T102" fmla="*/ 1 w 574"/>
                <a:gd name="T103" fmla="*/ 1 h 760"/>
                <a:gd name="T104" fmla="*/ 1 w 574"/>
                <a:gd name="T105" fmla="*/ 1 h 760"/>
                <a:gd name="T106" fmla="*/ 1 w 574"/>
                <a:gd name="T107" fmla="*/ 1 h 760"/>
                <a:gd name="T108" fmla="*/ 1 w 574"/>
                <a:gd name="T109" fmla="*/ 1 h 760"/>
                <a:gd name="T110" fmla="*/ 1 w 574"/>
                <a:gd name="T111" fmla="*/ 1 h 760"/>
                <a:gd name="T112" fmla="*/ 1 w 574"/>
                <a:gd name="T113" fmla="*/ 1 h 760"/>
                <a:gd name="T114" fmla="*/ 1 w 574"/>
                <a:gd name="T115" fmla="*/ 1 h 7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74"/>
                <a:gd name="T175" fmla="*/ 0 h 760"/>
                <a:gd name="T176" fmla="*/ 574 w 574"/>
                <a:gd name="T177" fmla="*/ 760 h 7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74" h="760">
                  <a:moveTo>
                    <a:pt x="564" y="343"/>
                  </a:moveTo>
                  <a:lnTo>
                    <a:pt x="558" y="322"/>
                  </a:lnTo>
                  <a:lnTo>
                    <a:pt x="555" y="295"/>
                  </a:lnTo>
                  <a:lnTo>
                    <a:pt x="550" y="267"/>
                  </a:lnTo>
                  <a:lnTo>
                    <a:pt x="548" y="236"/>
                  </a:lnTo>
                  <a:lnTo>
                    <a:pt x="546" y="207"/>
                  </a:lnTo>
                  <a:lnTo>
                    <a:pt x="542" y="179"/>
                  </a:lnTo>
                  <a:lnTo>
                    <a:pt x="539" y="151"/>
                  </a:lnTo>
                  <a:lnTo>
                    <a:pt x="533" y="126"/>
                  </a:lnTo>
                  <a:lnTo>
                    <a:pt x="527" y="103"/>
                  </a:lnTo>
                  <a:lnTo>
                    <a:pt x="518" y="83"/>
                  </a:lnTo>
                  <a:lnTo>
                    <a:pt x="508" y="66"/>
                  </a:lnTo>
                  <a:lnTo>
                    <a:pt x="494" y="55"/>
                  </a:lnTo>
                  <a:lnTo>
                    <a:pt x="489" y="52"/>
                  </a:lnTo>
                  <a:lnTo>
                    <a:pt x="485" y="50"/>
                  </a:lnTo>
                  <a:lnTo>
                    <a:pt x="479" y="48"/>
                  </a:lnTo>
                  <a:lnTo>
                    <a:pt x="473" y="47"/>
                  </a:lnTo>
                  <a:lnTo>
                    <a:pt x="465" y="45"/>
                  </a:lnTo>
                  <a:lnTo>
                    <a:pt x="458" y="45"/>
                  </a:lnTo>
                  <a:lnTo>
                    <a:pt x="450" y="48"/>
                  </a:lnTo>
                  <a:lnTo>
                    <a:pt x="441" y="50"/>
                  </a:lnTo>
                  <a:lnTo>
                    <a:pt x="434" y="52"/>
                  </a:lnTo>
                  <a:lnTo>
                    <a:pt x="428" y="56"/>
                  </a:lnTo>
                  <a:lnTo>
                    <a:pt x="422" y="58"/>
                  </a:lnTo>
                  <a:lnTo>
                    <a:pt x="417" y="62"/>
                  </a:lnTo>
                  <a:lnTo>
                    <a:pt x="413" y="52"/>
                  </a:lnTo>
                  <a:lnTo>
                    <a:pt x="410" y="43"/>
                  </a:lnTo>
                  <a:lnTo>
                    <a:pt x="405" y="35"/>
                  </a:lnTo>
                  <a:lnTo>
                    <a:pt x="400" y="28"/>
                  </a:lnTo>
                  <a:lnTo>
                    <a:pt x="396" y="22"/>
                  </a:lnTo>
                  <a:lnTo>
                    <a:pt x="391" y="17"/>
                  </a:lnTo>
                  <a:lnTo>
                    <a:pt x="385" y="12"/>
                  </a:lnTo>
                  <a:lnTo>
                    <a:pt x="380" y="7"/>
                  </a:lnTo>
                  <a:lnTo>
                    <a:pt x="374" y="5"/>
                  </a:lnTo>
                  <a:lnTo>
                    <a:pt x="368" y="3"/>
                  </a:lnTo>
                  <a:lnTo>
                    <a:pt x="362" y="2"/>
                  </a:lnTo>
                  <a:lnTo>
                    <a:pt x="356" y="0"/>
                  </a:lnTo>
                  <a:lnTo>
                    <a:pt x="350" y="0"/>
                  </a:lnTo>
                  <a:lnTo>
                    <a:pt x="343" y="2"/>
                  </a:lnTo>
                  <a:lnTo>
                    <a:pt x="336" y="3"/>
                  </a:lnTo>
                  <a:lnTo>
                    <a:pt x="329" y="5"/>
                  </a:lnTo>
                  <a:lnTo>
                    <a:pt x="324" y="7"/>
                  </a:lnTo>
                  <a:lnTo>
                    <a:pt x="319" y="9"/>
                  </a:lnTo>
                  <a:lnTo>
                    <a:pt x="314" y="11"/>
                  </a:lnTo>
                  <a:lnTo>
                    <a:pt x="311" y="13"/>
                  </a:lnTo>
                  <a:lnTo>
                    <a:pt x="306" y="17"/>
                  </a:lnTo>
                  <a:lnTo>
                    <a:pt x="301" y="19"/>
                  </a:lnTo>
                  <a:lnTo>
                    <a:pt x="298" y="22"/>
                  </a:lnTo>
                  <a:lnTo>
                    <a:pt x="294" y="26"/>
                  </a:lnTo>
                  <a:lnTo>
                    <a:pt x="289" y="22"/>
                  </a:lnTo>
                  <a:lnTo>
                    <a:pt x="283" y="20"/>
                  </a:lnTo>
                  <a:lnTo>
                    <a:pt x="277" y="19"/>
                  </a:lnTo>
                  <a:lnTo>
                    <a:pt x="270" y="18"/>
                  </a:lnTo>
                  <a:lnTo>
                    <a:pt x="263" y="18"/>
                  </a:lnTo>
                  <a:lnTo>
                    <a:pt x="256" y="19"/>
                  </a:lnTo>
                  <a:lnTo>
                    <a:pt x="250" y="20"/>
                  </a:lnTo>
                  <a:lnTo>
                    <a:pt x="243" y="22"/>
                  </a:lnTo>
                  <a:lnTo>
                    <a:pt x="233" y="26"/>
                  </a:lnTo>
                  <a:lnTo>
                    <a:pt x="225" y="30"/>
                  </a:lnTo>
                  <a:lnTo>
                    <a:pt x="217" y="35"/>
                  </a:lnTo>
                  <a:lnTo>
                    <a:pt x="210" y="41"/>
                  </a:lnTo>
                  <a:lnTo>
                    <a:pt x="203" y="48"/>
                  </a:lnTo>
                  <a:lnTo>
                    <a:pt x="198" y="55"/>
                  </a:lnTo>
                  <a:lnTo>
                    <a:pt x="192" y="63"/>
                  </a:lnTo>
                  <a:lnTo>
                    <a:pt x="187" y="72"/>
                  </a:lnTo>
                  <a:lnTo>
                    <a:pt x="178" y="102"/>
                  </a:lnTo>
                  <a:lnTo>
                    <a:pt x="175" y="136"/>
                  </a:lnTo>
                  <a:lnTo>
                    <a:pt x="176" y="172"/>
                  </a:lnTo>
                  <a:lnTo>
                    <a:pt x="182" y="208"/>
                  </a:lnTo>
                  <a:lnTo>
                    <a:pt x="188" y="244"/>
                  </a:lnTo>
                  <a:lnTo>
                    <a:pt x="198" y="276"/>
                  </a:lnTo>
                  <a:lnTo>
                    <a:pt x="208" y="305"/>
                  </a:lnTo>
                  <a:lnTo>
                    <a:pt x="216" y="328"/>
                  </a:lnTo>
                  <a:lnTo>
                    <a:pt x="221" y="339"/>
                  </a:lnTo>
                  <a:lnTo>
                    <a:pt x="226" y="351"/>
                  </a:lnTo>
                  <a:lnTo>
                    <a:pt x="231" y="361"/>
                  </a:lnTo>
                  <a:lnTo>
                    <a:pt x="236" y="369"/>
                  </a:lnTo>
                  <a:lnTo>
                    <a:pt x="236" y="370"/>
                  </a:lnTo>
                  <a:lnTo>
                    <a:pt x="235" y="370"/>
                  </a:lnTo>
                  <a:lnTo>
                    <a:pt x="233" y="371"/>
                  </a:lnTo>
                  <a:lnTo>
                    <a:pt x="228" y="378"/>
                  </a:lnTo>
                  <a:lnTo>
                    <a:pt x="224" y="384"/>
                  </a:lnTo>
                  <a:lnTo>
                    <a:pt x="222" y="390"/>
                  </a:lnTo>
                  <a:lnTo>
                    <a:pt x="222" y="396"/>
                  </a:lnTo>
                  <a:lnTo>
                    <a:pt x="221" y="411"/>
                  </a:lnTo>
                  <a:lnTo>
                    <a:pt x="218" y="428"/>
                  </a:lnTo>
                  <a:lnTo>
                    <a:pt x="215" y="448"/>
                  </a:lnTo>
                  <a:lnTo>
                    <a:pt x="210" y="468"/>
                  </a:lnTo>
                  <a:lnTo>
                    <a:pt x="207" y="464"/>
                  </a:lnTo>
                  <a:lnTo>
                    <a:pt x="202" y="458"/>
                  </a:lnTo>
                  <a:lnTo>
                    <a:pt x="198" y="453"/>
                  </a:lnTo>
                  <a:lnTo>
                    <a:pt x="193" y="448"/>
                  </a:lnTo>
                  <a:lnTo>
                    <a:pt x="187" y="443"/>
                  </a:lnTo>
                  <a:lnTo>
                    <a:pt x="182" y="439"/>
                  </a:lnTo>
                  <a:lnTo>
                    <a:pt x="176" y="435"/>
                  </a:lnTo>
                  <a:lnTo>
                    <a:pt x="169" y="431"/>
                  </a:lnTo>
                  <a:lnTo>
                    <a:pt x="157" y="426"/>
                  </a:lnTo>
                  <a:lnTo>
                    <a:pt x="145" y="422"/>
                  </a:lnTo>
                  <a:lnTo>
                    <a:pt x="132" y="420"/>
                  </a:lnTo>
                  <a:lnTo>
                    <a:pt x="119" y="419"/>
                  </a:lnTo>
                  <a:lnTo>
                    <a:pt x="105" y="419"/>
                  </a:lnTo>
                  <a:lnTo>
                    <a:pt x="92" y="420"/>
                  </a:lnTo>
                  <a:lnTo>
                    <a:pt x="78" y="422"/>
                  </a:lnTo>
                  <a:lnTo>
                    <a:pt x="63" y="427"/>
                  </a:lnTo>
                  <a:lnTo>
                    <a:pt x="43" y="435"/>
                  </a:lnTo>
                  <a:lnTo>
                    <a:pt x="28" y="443"/>
                  </a:lnTo>
                  <a:lnTo>
                    <a:pt x="18" y="452"/>
                  </a:lnTo>
                  <a:lnTo>
                    <a:pt x="9" y="461"/>
                  </a:lnTo>
                  <a:lnTo>
                    <a:pt x="4" y="471"/>
                  </a:lnTo>
                  <a:lnTo>
                    <a:pt x="1" y="480"/>
                  </a:lnTo>
                  <a:lnTo>
                    <a:pt x="0" y="489"/>
                  </a:lnTo>
                  <a:lnTo>
                    <a:pt x="0" y="497"/>
                  </a:lnTo>
                  <a:lnTo>
                    <a:pt x="4" y="514"/>
                  </a:lnTo>
                  <a:lnTo>
                    <a:pt x="13" y="532"/>
                  </a:lnTo>
                  <a:lnTo>
                    <a:pt x="26" y="547"/>
                  </a:lnTo>
                  <a:lnTo>
                    <a:pt x="42" y="559"/>
                  </a:lnTo>
                  <a:lnTo>
                    <a:pt x="58" y="571"/>
                  </a:lnTo>
                  <a:lnTo>
                    <a:pt x="76" y="580"/>
                  </a:lnTo>
                  <a:lnTo>
                    <a:pt x="93" y="586"/>
                  </a:lnTo>
                  <a:lnTo>
                    <a:pt x="107" y="589"/>
                  </a:lnTo>
                  <a:lnTo>
                    <a:pt x="114" y="592"/>
                  </a:lnTo>
                  <a:lnTo>
                    <a:pt x="119" y="595"/>
                  </a:lnTo>
                  <a:lnTo>
                    <a:pt x="126" y="600"/>
                  </a:lnTo>
                  <a:lnTo>
                    <a:pt x="132" y="607"/>
                  </a:lnTo>
                  <a:lnTo>
                    <a:pt x="138" y="615"/>
                  </a:lnTo>
                  <a:lnTo>
                    <a:pt x="142" y="624"/>
                  </a:lnTo>
                  <a:lnTo>
                    <a:pt x="148" y="634"/>
                  </a:lnTo>
                  <a:lnTo>
                    <a:pt x="154" y="645"/>
                  </a:lnTo>
                  <a:lnTo>
                    <a:pt x="158" y="653"/>
                  </a:lnTo>
                  <a:lnTo>
                    <a:pt x="163" y="661"/>
                  </a:lnTo>
                  <a:lnTo>
                    <a:pt x="168" y="669"/>
                  </a:lnTo>
                  <a:lnTo>
                    <a:pt x="172" y="677"/>
                  </a:lnTo>
                  <a:lnTo>
                    <a:pt x="178" y="686"/>
                  </a:lnTo>
                  <a:lnTo>
                    <a:pt x="184" y="694"/>
                  </a:lnTo>
                  <a:lnTo>
                    <a:pt x="190" y="702"/>
                  </a:lnTo>
                  <a:lnTo>
                    <a:pt x="197" y="710"/>
                  </a:lnTo>
                  <a:lnTo>
                    <a:pt x="217" y="728"/>
                  </a:lnTo>
                  <a:lnTo>
                    <a:pt x="241" y="739"/>
                  </a:lnTo>
                  <a:lnTo>
                    <a:pt x="266" y="744"/>
                  </a:lnTo>
                  <a:lnTo>
                    <a:pt x="290" y="745"/>
                  </a:lnTo>
                  <a:lnTo>
                    <a:pt x="312" y="742"/>
                  </a:lnTo>
                  <a:lnTo>
                    <a:pt x="329" y="739"/>
                  </a:lnTo>
                  <a:lnTo>
                    <a:pt x="342" y="736"/>
                  </a:lnTo>
                  <a:lnTo>
                    <a:pt x="347" y="734"/>
                  </a:lnTo>
                  <a:lnTo>
                    <a:pt x="347" y="733"/>
                  </a:lnTo>
                  <a:lnTo>
                    <a:pt x="352" y="737"/>
                  </a:lnTo>
                  <a:lnTo>
                    <a:pt x="357" y="739"/>
                  </a:lnTo>
                  <a:lnTo>
                    <a:pt x="362" y="742"/>
                  </a:lnTo>
                  <a:lnTo>
                    <a:pt x="367" y="745"/>
                  </a:lnTo>
                  <a:lnTo>
                    <a:pt x="380" y="751"/>
                  </a:lnTo>
                  <a:lnTo>
                    <a:pt x="392" y="755"/>
                  </a:lnTo>
                  <a:lnTo>
                    <a:pt x="405" y="757"/>
                  </a:lnTo>
                  <a:lnTo>
                    <a:pt x="417" y="760"/>
                  </a:lnTo>
                  <a:lnTo>
                    <a:pt x="429" y="760"/>
                  </a:lnTo>
                  <a:lnTo>
                    <a:pt x="441" y="759"/>
                  </a:lnTo>
                  <a:lnTo>
                    <a:pt x="451" y="756"/>
                  </a:lnTo>
                  <a:lnTo>
                    <a:pt x="463" y="753"/>
                  </a:lnTo>
                  <a:lnTo>
                    <a:pt x="481" y="742"/>
                  </a:lnTo>
                  <a:lnTo>
                    <a:pt x="497" y="729"/>
                  </a:lnTo>
                  <a:lnTo>
                    <a:pt x="511" y="715"/>
                  </a:lnTo>
                  <a:lnTo>
                    <a:pt x="521" y="700"/>
                  </a:lnTo>
                  <a:lnTo>
                    <a:pt x="529" y="685"/>
                  </a:lnTo>
                  <a:lnTo>
                    <a:pt x="536" y="673"/>
                  </a:lnTo>
                  <a:lnTo>
                    <a:pt x="540" y="664"/>
                  </a:lnTo>
                  <a:lnTo>
                    <a:pt x="541" y="661"/>
                  </a:lnTo>
                  <a:lnTo>
                    <a:pt x="544" y="643"/>
                  </a:lnTo>
                  <a:lnTo>
                    <a:pt x="551" y="611"/>
                  </a:lnTo>
                  <a:lnTo>
                    <a:pt x="559" y="570"/>
                  </a:lnTo>
                  <a:lnTo>
                    <a:pt x="566" y="522"/>
                  </a:lnTo>
                  <a:lnTo>
                    <a:pt x="572" y="472"/>
                  </a:lnTo>
                  <a:lnTo>
                    <a:pt x="574" y="422"/>
                  </a:lnTo>
                  <a:lnTo>
                    <a:pt x="572" y="378"/>
                  </a:lnTo>
                  <a:lnTo>
                    <a:pt x="564" y="3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2"/>
            <p:cNvSpPr>
              <a:spLocks/>
            </p:cNvSpPr>
            <p:nvPr/>
          </p:nvSpPr>
          <p:spPr bwMode="auto">
            <a:xfrm>
              <a:off x="1200" y="3564"/>
              <a:ext cx="54" cy="151"/>
            </a:xfrm>
            <a:custGeom>
              <a:avLst/>
              <a:gdLst>
                <a:gd name="T0" fmla="*/ 0 w 110"/>
                <a:gd name="T1" fmla="*/ 1 h 300"/>
                <a:gd name="T2" fmla="*/ 0 w 110"/>
                <a:gd name="T3" fmla="*/ 1 h 300"/>
                <a:gd name="T4" fmla="*/ 0 w 110"/>
                <a:gd name="T5" fmla="*/ 1 h 300"/>
                <a:gd name="T6" fmla="*/ 0 w 110"/>
                <a:gd name="T7" fmla="*/ 1 h 300"/>
                <a:gd name="T8" fmla="*/ 0 w 110"/>
                <a:gd name="T9" fmla="*/ 1 h 300"/>
                <a:gd name="T10" fmla="*/ 0 w 110"/>
                <a:gd name="T11" fmla="*/ 1 h 300"/>
                <a:gd name="T12" fmla="*/ 0 w 110"/>
                <a:gd name="T13" fmla="*/ 1 h 300"/>
                <a:gd name="T14" fmla="*/ 0 w 110"/>
                <a:gd name="T15" fmla="*/ 1 h 300"/>
                <a:gd name="T16" fmla="*/ 0 w 110"/>
                <a:gd name="T17" fmla="*/ 1 h 300"/>
                <a:gd name="T18" fmla="*/ 0 w 110"/>
                <a:gd name="T19" fmla="*/ 1 h 300"/>
                <a:gd name="T20" fmla="*/ 0 w 110"/>
                <a:gd name="T21" fmla="*/ 1 h 300"/>
                <a:gd name="T22" fmla="*/ 0 w 110"/>
                <a:gd name="T23" fmla="*/ 1 h 300"/>
                <a:gd name="T24" fmla="*/ 0 w 110"/>
                <a:gd name="T25" fmla="*/ 1 h 300"/>
                <a:gd name="T26" fmla="*/ 0 w 110"/>
                <a:gd name="T27" fmla="*/ 0 h 300"/>
                <a:gd name="T28" fmla="*/ 0 w 110"/>
                <a:gd name="T29" fmla="*/ 0 h 300"/>
                <a:gd name="T30" fmla="*/ 0 w 110"/>
                <a:gd name="T31" fmla="*/ 0 h 300"/>
                <a:gd name="T32" fmla="*/ 0 w 110"/>
                <a:gd name="T33" fmla="*/ 1 h 300"/>
                <a:gd name="T34" fmla="*/ 0 w 110"/>
                <a:gd name="T35" fmla="*/ 1 h 300"/>
                <a:gd name="T36" fmla="*/ 0 w 110"/>
                <a:gd name="T37" fmla="*/ 1 h 300"/>
                <a:gd name="T38" fmla="*/ 0 w 110"/>
                <a:gd name="T39" fmla="*/ 1 h 300"/>
                <a:gd name="T40" fmla="*/ 0 w 110"/>
                <a:gd name="T41" fmla="*/ 1 h 300"/>
                <a:gd name="T42" fmla="*/ 0 w 110"/>
                <a:gd name="T43" fmla="*/ 1 h 300"/>
                <a:gd name="T44" fmla="*/ 0 w 110"/>
                <a:gd name="T45" fmla="*/ 1 h 300"/>
                <a:gd name="T46" fmla="*/ 0 w 110"/>
                <a:gd name="T47" fmla="*/ 1 h 300"/>
                <a:gd name="T48" fmla="*/ 0 w 110"/>
                <a:gd name="T49" fmla="*/ 1 h 300"/>
                <a:gd name="T50" fmla="*/ 0 w 110"/>
                <a:gd name="T51" fmla="*/ 1 h 300"/>
                <a:gd name="T52" fmla="*/ 0 w 110"/>
                <a:gd name="T53" fmla="*/ 1 h 300"/>
                <a:gd name="T54" fmla="*/ 0 w 110"/>
                <a:gd name="T55" fmla="*/ 1 h 300"/>
                <a:gd name="T56" fmla="*/ 0 w 110"/>
                <a:gd name="T57" fmla="*/ 1 h 300"/>
                <a:gd name="T58" fmla="*/ 0 w 110"/>
                <a:gd name="T59" fmla="*/ 1 h 300"/>
                <a:gd name="T60" fmla="*/ 0 w 110"/>
                <a:gd name="T61" fmla="*/ 1 h 300"/>
                <a:gd name="T62" fmla="*/ 0 w 110"/>
                <a:gd name="T63" fmla="*/ 1 h 300"/>
                <a:gd name="T64" fmla="*/ 0 w 110"/>
                <a:gd name="T65" fmla="*/ 1 h 300"/>
                <a:gd name="T66" fmla="*/ 0 w 110"/>
                <a:gd name="T67" fmla="*/ 1 h 300"/>
                <a:gd name="T68" fmla="*/ 0 w 110"/>
                <a:gd name="T69" fmla="*/ 1 h 300"/>
                <a:gd name="T70" fmla="*/ 0 w 110"/>
                <a:gd name="T71" fmla="*/ 1 h 300"/>
                <a:gd name="T72" fmla="*/ 0 w 110"/>
                <a:gd name="T73" fmla="*/ 1 h 300"/>
                <a:gd name="T74" fmla="*/ 0 w 110"/>
                <a:gd name="T75" fmla="*/ 1 h 300"/>
                <a:gd name="T76" fmla="*/ 0 w 110"/>
                <a:gd name="T77" fmla="*/ 1 h 300"/>
                <a:gd name="T78" fmla="*/ 0 w 110"/>
                <a:gd name="T79" fmla="*/ 1 h 300"/>
                <a:gd name="T80" fmla="*/ 0 w 110"/>
                <a:gd name="T81" fmla="*/ 1 h 3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0"/>
                <a:gd name="T124" fmla="*/ 0 h 300"/>
                <a:gd name="T125" fmla="*/ 110 w 110"/>
                <a:gd name="T126" fmla="*/ 300 h 3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0" h="300">
                  <a:moveTo>
                    <a:pt x="40" y="260"/>
                  </a:moveTo>
                  <a:lnTo>
                    <a:pt x="29" y="230"/>
                  </a:lnTo>
                  <a:lnTo>
                    <a:pt x="19" y="199"/>
                  </a:lnTo>
                  <a:lnTo>
                    <a:pt x="11" y="168"/>
                  </a:lnTo>
                  <a:lnTo>
                    <a:pt x="5" y="136"/>
                  </a:lnTo>
                  <a:lnTo>
                    <a:pt x="2" y="106"/>
                  </a:lnTo>
                  <a:lnTo>
                    <a:pt x="0" y="78"/>
                  </a:lnTo>
                  <a:lnTo>
                    <a:pt x="3" y="53"/>
                  </a:lnTo>
                  <a:lnTo>
                    <a:pt x="10" y="32"/>
                  </a:lnTo>
                  <a:lnTo>
                    <a:pt x="15" y="22"/>
                  </a:lnTo>
                  <a:lnTo>
                    <a:pt x="24" y="13"/>
                  </a:lnTo>
                  <a:lnTo>
                    <a:pt x="33" y="7"/>
                  </a:lnTo>
                  <a:lnTo>
                    <a:pt x="43" y="2"/>
                  </a:lnTo>
                  <a:lnTo>
                    <a:pt x="49" y="0"/>
                  </a:lnTo>
                  <a:lnTo>
                    <a:pt x="55" y="0"/>
                  </a:lnTo>
                  <a:lnTo>
                    <a:pt x="59" y="0"/>
                  </a:lnTo>
                  <a:lnTo>
                    <a:pt x="63" y="1"/>
                  </a:lnTo>
                  <a:lnTo>
                    <a:pt x="53" y="32"/>
                  </a:lnTo>
                  <a:lnTo>
                    <a:pt x="50" y="65"/>
                  </a:lnTo>
                  <a:lnTo>
                    <a:pt x="51" y="101"/>
                  </a:lnTo>
                  <a:lnTo>
                    <a:pt x="57" y="138"/>
                  </a:lnTo>
                  <a:lnTo>
                    <a:pt x="65" y="172"/>
                  </a:lnTo>
                  <a:lnTo>
                    <a:pt x="73" y="205"/>
                  </a:lnTo>
                  <a:lnTo>
                    <a:pt x="83" y="234"/>
                  </a:lnTo>
                  <a:lnTo>
                    <a:pt x="92" y="255"/>
                  </a:lnTo>
                  <a:lnTo>
                    <a:pt x="95" y="267"/>
                  </a:lnTo>
                  <a:lnTo>
                    <a:pt x="101" y="276"/>
                  </a:lnTo>
                  <a:lnTo>
                    <a:pt x="105" y="287"/>
                  </a:lnTo>
                  <a:lnTo>
                    <a:pt x="110" y="295"/>
                  </a:lnTo>
                  <a:lnTo>
                    <a:pt x="103" y="295"/>
                  </a:lnTo>
                  <a:lnTo>
                    <a:pt x="97" y="295"/>
                  </a:lnTo>
                  <a:lnTo>
                    <a:pt x="90" y="296"/>
                  </a:lnTo>
                  <a:lnTo>
                    <a:pt x="85" y="296"/>
                  </a:lnTo>
                  <a:lnTo>
                    <a:pt x="78" y="297"/>
                  </a:lnTo>
                  <a:lnTo>
                    <a:pt x="72" y="298"/>
                  </a:lnTo>
                  <a:lnTo>
                    <a:pt x="65" y="299"/>
                  </a:lnTo>
                  <a:lnTo>
                    <a:pt x="59" y="300"/>
                  </a:lnTo>
                  <a:lnTo>
                    <a:pt x="55" y="292"/>
                  </a:lnTo>
                  <a:lnTo>
                    <a:pt x="50" y="283"/>
                  </a:lnTo>
                  <a:lnTo>
                    <a:pt x="44" y="272"/>
                  </a:lnTo>
                  <a:lnTo>
                    <a:pt x="40"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3"/>
            <p:cNvSpPr>
              <a:spLocks/>
            </p:cNvSpPr>
            <p:nvPr/>
          </p:nvSpPr>
          <p:spPr bwMode="auto">
            <a:xfrm>
              <a:off x="1112" y="3556"/>
              <a:ext cx="251" cy="342"/>
            </a:xfrm>
            <a:custGeom>
              <a:avLst/>
              <a:gdLst>
                <a:gd name="T0" fmla="*/ 0 w 504"/>
                <a:gd name="T1" fmla="*/ 0 h 686"/>
                <a:gd name="T2" fmla="*/ 0 w 504"/>
                <a:gd name="T3" fmla="*/ 0 h 686"/>
                <a:gd name="T4" fmla="*/ 0 w 504"/>
                <a:gd name="T5" fmla="*/ 0 h 686"/>
                <a:gd name="T6" fmla="*/ 0 w 504"/>
                <a:gd name="T7" fmla="*/ 0 h 686"/>
                <a:gd name="T8" fmla="*/ 0 w 504"/>
                <a:gd name="T9" fmla="*/ 0 h 686"/>
                <a:gd name="T10" fmla="*/ 0 w 504"/>
                <a:gd name="T11" fmla="*/ 0 h 686"/>
                <a:gd name="T12" fmla="*/ 0 w 504"/>
                <a:gd name="T13" fmla="*/ 0 h 686"/>
                <a:gd name="T14" fmla="*/ 0 w 504"/>
                <a:gd name="T15" fmla="*/ 0 h 686"/>
                <a:gd name="T16" fmla="*/ 0 w 504"/>
                <a:gd name="T17" fmla="*/ 0 h 686"/>
                <a:gd name="T18" fmla="*/ 0 w 504"/>
                <a:gd name="T19" fmla="*/ 0 h 686"/>
                <a:gd name="T20" fmla="*/ 0 w 504"/>
                <a:gd name="T21" fmla="*/ 0 h 686"/>
                <a:gd name="T22" fmla="*/ 0 w 504"/>
                <a:gd name="T23" fmla="*/ 0 h 686"/>
                <a:gd name="T24" fmla="*/ 0 w 504"/>
                <a:gd name="T25" fmla="*/ 0 h 686"/>
                <a:gd name="T26" fmla="*/ 0 w 504"/>
                <a:gd name="T27" fmla="*/ 0 h 686"/>
                <a:gd name="T28" fmla="*/ 0 w 504"/>
                <a:gd name="T29" fmla="*/ 0 h 686"/>
                <a:gd name="T30" fmla="*/ 0 w 504"/>
                <a:gd name="T31" fmla="*/ 0 h 686"/>
                <a:gd name="T32" fmla="*/ 0 w 504"/>
                <a:gd name="T33" fmla="*/ 0 h 686"/>
                <a:gd name="T34" fmla="*/ 0 w 504"/>
                <a:gd name="T35" fmla="*/ 0 h 686"/>
                <a:gd name="T36" fmla="*/ 0 w 504"/>
                <a:gd name="T37" fmla="*/ 0 h 686"/>
                <a:gd name="T38" fmla="*/ 0 w 504"/>
                <a:gd name="T39" fmla="*/ 0 h 686"/>
                <a:gd name="T40" fmla="*/ 0 w 504"/>
                <a:gd name="T41" fmla="*/ 0 h 686"/>
                <a:gd name="T42" fmla="*/ 0 w 504"/>
                <a:gd name="T43" fmla="*/ 0 h 686"/>
                <a:gd name="T44" fmla="*/ 0 w 504"/>
                <a:gd name="T45" fmla="*/ 0 h 686"/>
                <a:gd name="T46" fmla="*/ 0 w 504"/>
                <a:gd name="T47" fmla="*/ 0 h 686"/>
                <a:gd name="T48" fmla="*/ 0 w 504"/>
                <a:gd name="T49" fmla="*/ 0 h 686"/>
                <a:gd name="T50" fmla="*/ 0 w 504"/>
                <a:gd name="T51" fmla="*/ 0 h 686"/>
                <a:gd name="T52" fmla="*/ 0 w 504"/>
                <a:gd name="T53" fmla="*/ 0 h 686"/>
                <a:gd name="T54" fmla="*/ 0 w 504"/>
                <a:gd name="T55" fmla="*/ 0 h 686"/>
                <a:gd name="T56" fmla="*/ 0 w 504"/>
                <a:gd name="T57" fmla="*/ 0 h 686"/>
                <a:gd name="T58" fmla="*/ 0 w 504"/>
                <a:gd name="T59" fmla="*/ 0 h 686"/>
                <a:gd name="T60" fmla="*/ 0 w 504"/>
                <a:gd name="T61" fmla="*/ 0 h 686"/>
                <a:gd name="T62" fmla="*/ 0 w 504"/>
                <a:gd name="T63" fmla="*/ 0 h 686"/>
                <a:gd name="T64" fmla="*/ 0 w 504"/>
                <a:gd name="T65" fmla="*/ 0 h 686"/>
                <a:gd name="T66" fmla="*/ 0 w 504"/>
                <a:gd name="T67" fmla="*/ 0 h 686"/>
                <a:gd name="T68" fmla="*/ 0 w 504"/>
                <a:gd name="T69" fmla="*/ 0 h 686"/>
                <a:gd name="T70" fmla="*/ 0 w 504"/>
                <a:gd name="T71" fmla="*/ 0 h 686"/>
                <a:gd name="T72" fmla="*/ 0 w 504"/>
                <a:gd name="T73" fmla="*/ 0 h 686"/>
                <a:gd name="T74" fmla="*/ 0 w 504"/>
                <a:gd name="T75" fmla="*/ 0 h 686"/>
                <a:gd name="T76" fmla="*/ 0 w 504"/>
                <a:gd name="T77" fmla="*/ 0 h 686"/>
                <a:gd name="T78" fmla="*/ 0 w 504"/>
                <a:gd name="T79" fmla="*/ 0 h 686"/>
                <a:gd name="T80" fmla="*/ 0 w 504"/>
                <a:gd name="T81" fmla="*/ 0 h 686"/>
                <a:gd name="T82" fmla="*/ 0 w 504"/>
                <a:gd name="T83" fmla="*/ 0 h 686"/>
                <a:gd name="T84" fmla="*/ 0 w 504"/>
                <a:gd name="T85" fmla="*/ 0 h 686"/>
                <a:gd name="T86" fmla="*/ 0 w 504"/>
                <a:gd name="T87" fmla="*/ 0 h 686"/>
                <a:gd name="T88" fmla="*/ 0 w 504"/>
                <a:gd name="T89" fmla="*/ 0 h 686"/>
                <a:gd name="T90" fmla="*/ 0 w 504"/>
                <a:gd name="T91" fmla="*/ 0 h 686"/>
                <a:gd name="T92" fmla="*/ 0 w 504"/>
                <a:gd name="T93" fmla="*/ 0 h 686"/>
                <a:gd name="T94" fmla="*/ 0 w 504"/>
                <a:gd name="T95" fmla="*/ 0 h 686"/>
                <a:gd name="T96" fmla="*/ 0 w 504"/>
                <a:gd name="T97" fmla="*/ 0 h 686"/>
                <a:gd name="T98" fmla="*/ 0 w 504"/>
                <a:gd name="T99" fmla="*/ 0 h 686"/>
                <a:gd name="T100" fmla="*/ 0 w 504"/>
                <a:gd name="T101" fmla="*/ 0 h 686"/>
                <a:gd name="T102" fmla="*/ 0 w 504"/>
                <a:gd name="T103" fmla="*/ 0 h 686"/>
                <a:gd name="T104" fmla="*/ 0 w 504"/>
                <a:gd name="T105" fmla="*/ 0 h 686"/>
                <a:gd name="T106" fmla="*/ 0 w 504"/>
                <a:gd name="T107" fmla="*/ 0 h 686"/>
                <a:gd name="T108" fmla="*/ 0 w 504"/>
                <a:gd name="T109" fmla="*/ 0 h 686"/>
                <a:gd name="T110" fmla="*/ 0 w 504"/>
                <a:gd name="T111" fmla="*/ 0 h 686"/>
                <a:gd name="T112" fmla="*/ 0 w 504"/>
                <a:gd name="T113" fmla="*/ 0 h 686"/>
                <a:gd name="T114" fmla="*/ 0 w 504"/>
                <a:gd name="T115" fmla="*/ 0 h 686"/>
                <a:gd name="T116" fmla="*/ 0 w 504"/>
                <a:gd name="T117" fmla="*/ 0 h 686"/>
                <a:gd name="T118" fmla="*/ 0 w 504"/>
                <a:gd name="T119" fmla="*/ 0 h 686"/>
                <a:gd name="T120" fmla="*/ 0 w 504"/>
                <a:gd name="T121" fmla="*/ 0 h 686"/>
                <a:gd name="T122" fmla="*/ 0 w 504"/>
                <a:gd name="T123" fmla="*/ 0 h 686"/>
                <a:gd name="T124" fmla="*/ 0 w 504"/>
                <a:gd name="T125" fmla="*/ 0 h 6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04"/>
                <a:gd name="T190" fmla="*/ 0 h 686"/>
                <a:gd name="T191" fmla="*/ 504 w 504"/>
                <a:gd name="T192" fmla="*/ 686 h 6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04" h="686">
                  <a:moveTo>
                    <a:pt x="470" y="614"/>
                  </a:moveTo>
                  <a:lnTo>
                    <a:pt x="469" y="617"/>
                  </a:lnTo>
                  <a:lnTo>
                    <a:pt x="467" y="623"/>
                  </a:lnTo>
                  <a:lnTo>
                    <a:pt x="462" y="631"/>
                  </a:lnTo>
                  <a:lnTo>
                    <a:pt x="456" y="641"/>
                  </a:lnTo>
                  <a:lnTo>
                    <a:pt x="448" y="652"/>
                  </a:lnTo>
                  <a:lnTo>
                    <a:pt x="439" y="664"/>
                  </a:lnTo>
                  <a:lnTo>
                    <a:pt x="428" y="673"/>
                  </a:lnTo>
                  <a:lnTo>
                    <a:pt x="414" y="681"/>
                  </a:lnTo>
                  <a:lnTo>
                    <a:pt x="407" y="684"/>
                  </a:lnTo>
                  <a:lnTo>
                    <a:pt x="399" y="686"/>
                  </a:lnTo>
                  <a:lnTo>
                    <a:pt x="391" y="686"/>
                  </a:lnTo>
                  <a:lnTo>
                    <a:pt x="384" y="686"/>
                  </a:lnTo>
                  <a:lnTo>
                    <a:pt x="375" y="685"/>
                  </a:lnTo>
                  <a:lnTo>
                    <a:pt x="367" y="682"/>
                  </a:lnTo>
                  <a:lnTo>
                    <a:pt x="359" y="679"/>
                  </a:lnTo>
                  <a:lnTo>
                    <a:pt x="349" y="676"/>
                  </a:lnTo>
                  <a:lnTo>
                    <a:pt x="334" y="666"/>
                  </a:lnTo>
                  <a:lnTo>
                    <a:pt x="323" y="655"/>
                  </a:lnTo>
                  <a:lnTo>
                    <a:pt x="314" y="644"/>
                  </a:lnTo>
                  <a:lnTo>
                    <a:pt x="307" y="633"/>
                  </a:lnTo>
                  <a:lnTo>
                    <a:pt x="302" y="624"/>
                  </a:lnTo>
                  <a:lnTo>
                    <a:pt x="300" y="614"/>
                  </a:lnTo>
                  <a:lnTo>
                    <a:pt x="297" y="609"/>
                  </a:lnTo>
                  <a:lnTo>
                    <a:pt x="297" y="606"/>
                  </a:lnTo>
                  <a:lnTo>
                    <a:pt x="261" y="611"/>
                  </a:lnTo>
                  <a:lnTo>
                    <a:pt x="262" y="617"/>
                  </a:lnTo>
                  <a:lnTo>
                    <a:pt x="265" y="629"/>
                  </a:lnTo>
                  <a:lnTo>
                    <a:pt x="272" y="647"/>
                  </a:lnTo>
                  <a:lnTo>
                    <a:pt x="284" y="666"/>
                  </a:lnTo>
                  <a:lnTo>
                    <a:pt x="273" y="669"/>
                  </a:lnTo>
                  <a:lnTo>
                    <a:pt x="262" y="670"/>
                  </a:lnTo>
                  <a:lnTo>
                    <a:pt x="249" y="671"/>
                  </a:lnTo>
                  <a:lnTo>
                    <a:pt x="236" y="670"/>
                  </a:lnTo>
                  <a:lnTo>
                    <a:pt x="223" y="669"/>
                  </a:lnTo>
                  <a:lnTo>
                    <a:pt x="211" y="664"/>
                  </a:lnTo>
                  <a:lnTo>
                    <a:pt x="200" y="658"/>
                  </a:lnTo>
                  <a:lnTo>
                    <a:pt x="189" y="649"/>
                  </a:lnTo>
                  <a:lnTo>
                    <a:pt x="183" y="642"/>
                  </a:lnTo>
                  <a:lnTo>
                    <a:pt x="179" y="635"/>
                  </a:lnTo>
                  <a:lnTo>
                    <a:pt x="173" y="628"/>
                  </a:lnTo>
                  <a:lnTo>
                    <a:pt x="168" y="621"/>
                  </a:lnTo>
                  <a:lnTo>
                    <a:pt x="164" y="613"/>
                  </a:lnTo>
                  <a:lnTo>
                    <a:pt x="160" y="605"/>
                  </a:lnTo>
                  <a:lnTo>
                    <a:pt x="156" y="598"/>
                  </a:lnTo>
                  <a:lnTo>
                    <a:pt x="151" y="590"/>
                  </a:lnTo>
                  <a:lnTo>
                    <a:pt x="144" y="576"/>
                  </a:lnTo>
                  <a:lnTo>
                    <a:pt x="137" y="564"/>
                  </a:lnTo>
                  <a:lnTo>
                    <a:pt x="129" y="552"/>
                  </a:lnTo>
                  <a:lnTo>
                    <a:pt x="121" y="541"/>
                  </a:lnTo>
                  <a:lnTo>
                    <a:pt x="112" y="532"/>
                  </a:lnTo>
                  <a:lnTo>
                    <a:pt x="102" y="523"/>
                  </a:lnTo>
                  <a:lnTo>
                    <a:pt x="90" y="519"/>
                  </a:lnTo>
                  <a:lnTo>
                    <a:pt x="76" y="515"/>
                  </a:lnTo>
                  <a:lnTo>
                    <a:pt x="66" y="513"/>
                  </a:lnTo>
                  <a:lnTo>
                    <a:pt x="54" y="508"/>
                  </a:lnTo>
                  <a:lnTo>
                    <a:pt x="42" y="502"/>
                  </a:lnTo>
                  <a:lnTo>
                    <a:pt x="30" y="493"/>
                  </a:lnTo>
                  <a:lnTo>
                    <a:pt x="19" y="485"/>
                  </a:lnTo>
                  <a:lnTo>
                    <a:pt x="9" y="475"/>
                  </a:lnTo>
                  <a:lnTo>
                    <a:pt x="4" y="466"/>
                  </a:lnTo>
                  <a:lnTo>
                    <a:pt x="0" y="457"/>
                  </a:lnTo>
                  <a:lnTo>
                    <a:pt x="1" y="451"/>
                  </a:lnTo>
                  <a:lnTo>
                    <a:pt x="4" y="446"/>
                  </a:lnTo>
                  <a:lnTo>
                    <a:pt x="8" y="442"/>
                  </a:lnTo>
                  <a:lnTo>
                    <a:pt x="14" y="437"/>
                  </a:lnTo>
                  <a:lnTo>
                    <a:pt x="20" y="434"/>
                  </a:lnTo>
                  <a:lnTo>
                    <a:pt x="27" y="430"/>
                  </a:lnTo>
                  <a:lnTo>
                    <a:pt x="34" y="428"/>
                  </a:lnTo>
                  <a:lnTo>
                    <a:pt x="39" y="426"/>
                  </a:lnTo>
                  <a:lnTo>
                    <a:pt x="51" y="422"/>
                  </a:lnTo>
                  <a:lnTo>
                    <a:pt x="61" y="420"/>
                  </a:lnTo>
                  <a:lnTo>
                    <a:pt x="72" y="419"/>
                  </a:lnTo>
                  <a:lnTo>
                    <a:pt x="81" y="417"/>
                  </a:lnTo>
                  <a:lnTo>
                    <a:pt x="90" y="419"/>
                  </a:lnTo>
                  <a:lnTo>
                    <a:pt x="99" y="420"/>
                  </a:lnTo>
                  <a:lnTo>
                    <a:pt x="107" y="423"/>
                  </a:lnTo>
                  <a:lnTo>
                    <a:pt x="115" y="427"/>
                  </a:lnTo>
                  <a:lnTo>
                    <a:pt x="128" y="435"/>
                  </a:lnTo>
                  <a:lnTo>
                    <a:pt x="138" y="444"/>
                  </a:lnTo>
                  <a:lnTo>
                    <a:pt x="147" y="454"/>
                  </a:lnTo>
                  <a:lnTo>
                    <a:pt x="153" y="465"/>
                  </a:lnTo>
                  <a:lnTo>
                    <a:pt x="158" y="474"/>
                  </a:lnTo>
                  <a:lnTo>
                    <a:pt x="162" y="482"/>
                  </a:lnTo>
                  <a:lnTo>
                    <a:pt x="163" y="487"/>
                  </a:lnTo>
                  <a:lnTo>
                    <a:pt x="164" y="489"/>
                  </a:lnTo>
                  <a:lnTo>
                    <a:pt x="181" y="555"/>
                  </a:lnTo>
                  <a:lnTo>
                    <a:pt x="183" y="544"/>
                  </a:lnTo>
                  <a:lnTo>
                    <a:pt x="190" y="521"/>
                  </a:lnTo>
                  <a:lnTo>
                    <a:pt x="196" y="499"/>
                  </a:lnTo>
                  <a:lnTo>
                    <a:pt x="198" y="489"/>
                  </a:lnTo>
                  <a:lnTo>
                    <a:pt x="203" y="473"/>
                  </a:lnTo>
                  <a:lnTo>
                    <a:pt x="211" y="438"/>
                  </a:lnTo>
                  <a:lnTo>
                    <a:pt x="219" y="398"/>
                  </a:lnTo>
                  <a:lnTo>
                    <a:pt x="224" y="361"/>
                  </a:lnTo>
                  <a:lnTo>
                    <a:pt x="231" y="358"/>
                  </a:lnTo>
                  <a:lnTo>
                    <a:pt x="241" y="354"/>
                  </a:lnTo>
                  <a:lnTo>
                    <a:pt x="255" y="352"/>
                  </a:lnTo>
                  <a:lnTo>
                    <a:pt x="272" y="349"/>
                  </a:lnTo>
                  <a:lnTo>
                    <a:pt x="292" y="348"/>
                  </a:lnTo>
                  <a:lnTo>
                    <a:pt x="312" y="348"/>
                  </a:lnTo>
                  <a:lnTo>
                    <a:pt x="335" y="348"/>
                  </a:lnTo>
                  <a:lnTo>
                    <a:pt x="359" y="349"/>
                  </a:lnTo>
                  <a:lnTo>
                    <a:pt x="386" y="346"/>
                  </a:lnTo>
                  <a:lnTo>
                    <a:pt x="382" y="345"/>
                  </a:lnTo>
                  <a:lnTo>
                    <a:pt x="375" y="340"/>
                  </a:lnTo>
                  <a:lnTo>
                    <a:pt x="367" y="336"/>
                  </a:lnTo>
                  <a:lnTo>
                    <a:pt x="357" y="329"/>
                  </a:lnTo>
                  <a:lnTo>
                    <a:pt x="348" y="322"/>
                  </a:lnTo>
                  <a:lnTo>
                    <a:pt x="339" y="317"/>
                  </a:lnTo>
                  <a:lnTo>
                    <a:pt x="331" y="313"/>
                  </a:lnTo>
                  <a:lnTo>
                    <a:pt x="324" y="311"/>
                  </a:lnTo>
                  <a:lnTo>
                    <a:pt x="327" y="309"/>
                  </a:lnTo>
                  <a:lnTo>
                    <a:pt x="325" y="305"/>
                  </a:lnTo>
                  <a:lnTo>
                    <a:pt x="318" y="294"/>
                  </a:lnTo>
                  <a:lnTo>
                    <a:pt x="309" y="278"/>
                  </a:lnTo>
                  <a:lnTo>
                    <a:pt x="301" y="261"/>
                  </a:lnTo>
                  <a:lnTo>
                    <a:pt x="291" y="231"/>
                  </a:lnTo>
                  <a:lnTo>
                    <a:pt x="281" y="200"/>
                  </a:lnTo>
                  <a:lnTo>
                    <a:pt x="273" y="169"/>
                  </a:lnTo>
                  <a:lnTo>
                    <a:pt x="268" y="136"/>
                  </a:lnTo>
                  <a:lnTo>
                    <a:pt x="264" y="106"/>
                  </a:lnTo>
                  <a:lnTo>
                    <a:pt x="263" y="79"/>
                  </a:lnTo>
                  <a:lnTo>
                    <a:pt x="265" y="53"/>
                  </a:lnTo>
                  <a:lnTo>
                    <a:pt x="272" y="33"/>
                  </a:lnTo>
                  <a:lnTo>
                    <a:pt x="278" y="22"/>
                  </a:lnTo>
                  <a:lnTo>
                    <a:pt x="286" y="14"/>
                  </a:lnTo>
                  <a:lnTo>
                    <a:pt x="295" y="7"/>
                  </a:lnTo>
                  <a:lnTo>
                    <a:pt x="306" y="3"/>
                  </a:lnTo>
                  <a:lnTo>
                    <a:pt x="314" y="0"/>
                  </a:lnTo>
                  <a:lnTo>
                    <a:pt x="319" y="0"/>
                  </a:lnTo>
                  <a:lnTo>
                    <a:pt x="323" y="2"/>
                  </a:lnTo>
                  <a:lnTo>
                    <a:pt x="326" y="3"/>
                  </a:lnTo>
                  <a:lnTo>
                    <a:pt x="333" y="8"/>
                  </a:lnTo>
                  <a:lnTo>
                    <a:pt x="340" y="19"/>
                  </a:lnTo>
                  <a:lnTo>
                    <a:pt x="346" y="35"/>
                  </a:lnTo>
                  <a:lnTo>
                    <a:pt x="353" y="59"/>
                  </a:lnTo>
                  <a:lnTo>
                    <a:pt x="342" y="89"/>
                  </a:lnTo>
                  <a:lnTo>
                    <a:pt x="339" y="122"/>
                  </a:lnTo>
                  <a:lnTo>
                    <a:pt x="340" y="158"/>
                  </a:lnTo>
                  <a:lnTo>
                    <a:pt x="345" y="195"/>
                  </a:lnTo>
                  <a:lnTo>
                    <a:pt x="353" y="231"/>
                  </a:lnTo>
                  <a:lnTo>
                    <a:pt x="361" y="264"/>
                  </a:lnTo>
                  <a:lnTo>
                    <a:pt x="370" y="294"/>
                  </a:lnTo>
                  <a:lnTo>
                    <a:pt x="378" y="318"/>
                  </a:lnTo>
                  <a:lnTo>
                    <a:pt x="385" y="333"/>
                  </a:lnTo>
                  <a:lnTo>
                    <a:pt x="392" y="346"/>
                  </a:lnTo>
                  <a:lnTo>
                    <a:pt x="400" y="355"/>
                  </a:lnTo>
                  <a:lnTo>
                    <a:pt x="408" y="362"/>
                  </a:lnTo>
                  <a:lnTo>
                    <a:pt x="415" y="367"/>
                  </a:lnTo>
                  <a:lnTo>
                    <a:pt x="421" y="370"/>
                  </a:lnTo>
                  <a:lnTo>
                    <a:pt x="427" y="373"/>
                  </a:lnTo>
                  <a:lnTo>
                    <a:pt x="430" y="374"/>
                  </a:lnTo>
                  <a:lnTo>
                    <a:pt x="429" y="368"/>
                  </a:lnTo>
                  <a:lnTo>
                    <a:pt x="427" y="353"/>
                  </a:lnTo>
                  <a:lnTo>
                    <a:pt x="421" y="332"/>
                  </a:lnTo>
                  <a:lnTo>
                    <a:pt x="414" y="307"/>
                  </a:lnTo>
                  <a:lnTo>
                    <a:pt x="405" y="280"/>
                  </a:lnTo>
                  <a:lnTo>
                    <a:pt x="394" y="246"/>
                  </a:lnTo>
                  <a:lnTo>
                    <a:pt x="385" y="207"/>
                  </a:lnTo>
                  <a:lnTo>
                    <a:pt x="378" y="166"/>
                  </a:lnTo>
                  <a:lnTo>
                    <a:pt x="376" y="127"/>
                  </a:lnTo>
                  <a:lnTo>
                    <a:pt x="380" y="91"/>
                  </a:lnTo>
                  <a:lnTo>
                    <a:pt x="393" y="65"/>
                  </a:lnTo>
                  <a:lnTo>
                    <a:pt x="417" y="48"/>
                  </a:lnTo>
                  <a:lnTo>
                    <a:pt x="425" y="45"/>
                  </a:lnTo>
                  <a:lnTo>
                    <a:pt x="431" y="45"/>
                  </a:lnTo>
                  <a:lnTo>
                    <a:pt x="436" y="46"/>
                  </a:lnTo>
                  <a:lnTo>
                    <a:pt x="439" y="49"/>
                  </a:lnTo>
                  <a:lnTo>
                    <a:pt x="447" y="58"/>
                  </a:lnTo>
                  <a:lnTo>
                    <a:pt x="455" y="71"/>
                  </a:lnTo>
                  <a:lnTo>
                    <a:pt x="460" y="88"/>
                  </a:lnTo>
                  <a:lnTo>
                    <a:pt x="465" y="109"/>
                  </a:lnTo>
                  <a:lnTo>
                    <a:pt x="468" y="131"/>
                  </a:lnTo>
                  <a:lnTo>
                    <a:pt x="471" y="155"/>
                  </a:lnTo>
                  <a:lnTo>
                    <a:pt x="474" y="179"/>
                  </a:lnTo>
                  <a:lnTo>
                    <a:pt x="476" y="202"/>
                  </a:lnTo>
                  <a:lnTo>
                    <a:pt x="480" y="235"/>
                  </a:lnTo>
                  <a:lnTo>
                    <a:pt x="483" y="268"/>
                  </a:lnTo>
                  <a:lnTo>
                    <a:pt x="489" y="296"/>
                  </a:lnTo>
                  <a:lnTo>
                    <a:pt x="496" y="320"/>
                  </a:lnTo>
                  <a:lnTo>
                    <a:pt x="501" y="346"/>
                  </a:lnTo>
                  <a:lnTo>
                    <a:pt x="504" y="382"/>
                  </a:lnTo>
                  <a:lnTo>
                    <a:pt x="501" y="422"/>
                  </a:lnTo>
                  <a:lnTo>
                    <a:pt x="497" y="466"/>
                  </a:lnTo>
                  <a:lnTo>
                    <a:pt x="491" y="510"/>
                  </a:lnTo>
                  <a:lnTo>
                    <a:pt x="484" y="550"/>
                  </a:lnTo>
                  <a:lnTo>
                    <a:pt x="476" y="587"/>
                  </a:lnTo>
                  <a:lnTo>
                    <a:pt x="470" y="6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4"/>
            <p:cNvSpPr>
              <a:spLocks/>
            </p:cNvSpPr>
            <p:nvPr/>
          </p:nvSpPr>
          <p:spPr bwMode="auto">
            <a:xfrm>
              <a:off x="665" y="3384"/>
              <a:ext cx="519" cy="598"/>
            </a:xfrm>
            <a:custGeom>
              <a:avLst/>
              <a:gdLst>
                <a:gd name="T0" fmla="*/ 1 w 1037"/>
                <a:gd name="T1" fmla="*/ 1 h 1196"/>
                <a:gd name="T2" fmla="*/ 1 w 1037"/>
                <a:gd name="T3" fmla="*/ 1 h 1196"/>
                <a:gd name="T4" fmla="*/ 1 w 1037"/>
                <a:gd name="T5" fmla="*/ 1 h 1196"/>
                <a:gd name="T6" fmla="*/ 1 w 1037"/>
                <a:gd name="T7" fmla="*/ 1 h 1196"/>
                <a:gd name="T8" fmla="*/ 1 w 1037"/>
                <a:gd name="T9" fmla="*/ 1 h 1196"/>
                <a:gd name="T10" fmla="*/ 1 w 1037"/>
                <a:gd name="T11" fmla="*/ 1 h 1196"/>
                <a:gd name="T12" fmla="*/ 1 w 1037"/>
                <a:gd name="T13" fmla="*/ 0 h 1196"/>
                <a:gd name="T14" fmla="*/ 1 w 1037"/>
                <a:gd name="T15" fmla="*/ 1 h 1196"/>
                <a:gd name="T16" fmla="*/ 1 w 1037"/>
                <a:gd name="T17" fmla="*/ 1 h 1196"/>
                <a:gd name="T18" fmla="*/ 1 w 1037"/>
                <a:gd name="T19" fmla="*/ 1 h 1196"/>
                <a:gd name="T20" fmla="*/ 1 w 1037"/>
                <a:gd name="T21" fmla="*/ 1 h 1196"/>
                <a:gd name="T22" fmla="*/ 1 w 1037"/>
                <a:gd name="T23" fmla="*/ 1 h 1196"/>
                <a:gd name="T24" fmla="*/ 1 w 1037"/>
                <a:gd name="T25" fmla="*/ 1 h 1196"/>
                <a:gd name="T26" fmla="*/ 1 w 1037"/>
                <a:gd name="T27" fmla="*/ 1 h 1196"/>
                <a:gd name="T28" fmla="*/ 1 w 1037"/>
                <a:gd name="T29" fmla="*/ 1 h 1196"/>
                <a:gd name="T30" fmla="*/ 1 w 1037"/>
                <a:gd name="T31" fmla="*/ 1 h 1196"/>
                <a:gd name="T32" fmla="*/ 1 w 1037"/>
                <a:gd name="T33" fmla="*/ 1 h 1196"/>
                <a:gd name="T34" fmla="*/ 1 w 1037"/>
                <a:gd name="T35" fmla="*/ 1 h 1196"/>
                <a:gd name="T36" fmla="*/ 1 w 1037"/>
                <a:gd name="T37" fmla="*/ 1 h 1196"/>
                <a:gd name="T38" fmla="*/ 1 w 1037"/>
                <a:gd name="T39" fmla="*/ 1 h 1196"/>
                <a:gd name="T40" fmla="*/ 1 w 1037"/>
                <a:gd name="T41" fmla="*/ 1 h 1196"/>
                <a:gd name="T42" fmla="*/ 1 w 1037"/>
                <a:gd name="T43" fmla="*/ 1 h 1196"/>
                <a:gd name="T44" fmla="*/ 1 w 1037"/>
                <a:gd name="T45" fmla="*/ 1 h 1196"/>
                <a:gd name="T46" fmla="*/ 1 w 1037"/>
                <a:gd name="T47" fmla="*/ 1 h 1196"/>
                <a:gd name="T48" fmla="*/ 1 w 1037"/>
                <a:gd name="T49" fmla="*/ 1 h 1196"/>
                <a:gd name="T50" fmla="*/ 1 w 1037"/>
                <a:gd name="T51" fmla="*/ 1 h 1196"/>
                <a:gd name="T52" fmla="*/ 1 w 1037"/>
                <a:gd name="T53" fmla="*/ 1 h 1196"/>
                <a:gd name="T54" fmla="*/ 1 w 1037"/>
                <a:gd name="T55" fmla="*/ 1 h 1196"/>
                <a:gd name="T56" fmla="*/ 1 w 1037"/>
                <a:gd name="T57" fmla="*/ 1 h 1196"/>
                <a:gd name="T58" fmla="*/ 1 w 1037"/>
                <a:gd name="T59" fmla="*/ 1 h 1196"/>
                <a:gd name="T60" fmla="*/ 1 w 1037"/>
                <a:gd name="T61" fmla="*/ 1 h 1196"/>
                <a:gd name="T62" fmla="*/ 1 w 1037"/>
                <a:gd name="T63" fmla="*/ 1 h 1196"/>
                <a:gd name="T64" fmla="*/ 1 w 1037"/>
                <a:gd name="T65" fmla="*/ 1 h 1196"/>
                <a:gd name="T66" fmla="*/ 1 w 1037"/>
                <a:gd name="T67" fmla="*/ 1 h 1196"/>
                <a:gd name="T68" fmla="*/ 1 w 1037"/>
                <a:gd name="T69" fmla="*/ 1 h 1196"/>
                <a:gd name="T70" fmla="*/ 1 w 1037"/>
                <a:gd name="T71" fmla="*/ 1 h 1196"/>
                <a:gd name="T72" fmla="*/ 1 w 1037"/>
                <a:gd name="T73" fmla="*/ 1 h 1196"/>
                <a:gd name="T74" fmla="*/ 1 w 1037"/>
                <a:gd name="T75" fmla="*/ 1 h 1196"/>
                <a:gd name="T76" fmla="*/ 1 w 1037"/>
                <a:gd name="T77" fmla="*/ 1 h 1196"/>
                <a:gd name="T78" fmla="*/ 1 w 1037"/>
                <a:gd name="T79" fmla="*/ 1 h 1196"/>
                <a:gd name="T80" fmla="*/ 1 w 1037"/>
                <a:gd name="T81" fmla="*/ 1 h 1196"/>
                <a:gd name="T82" fmla="*/ 1 w 1037"/>
                <a:gd name="T83" fmla="*/ 1 h 1196"/>
                <a:gd name="T84" fmla="*/ 1 w 1037"/>
                <a:gd name="T85" fmla="*/ 1 h 1196"/>
                <a:gd name="T86" fmla="*/ 1 w 1037"/>
                <a:gd name="T87" fmla="*/ 1 h 1196"/>
                <a:gd name="T88" fmla="*/ 1 w 1037"/>
                <a:gd name="T89" fmla="*/ 1 h 1196"/>
                <a:gd name="T90" fmla="*/ 1 w 1037"/>
                <a:gd name="T91" fmla="*/ 1 h 1196"/>
                <a:gd name="T92" fmla="*/ 1 w 1037"/>
                <a:gd name="T93" fmla="*/ 1 h 1196"/>
                <a:gd name="T94" fmla="*/ 1 w 1037"/>
                <a:gd name="T95" fmla="*/ 1 h 1196"/>
                <a:gd name="T96" fmla="*/ 1 w 1037"/>
                <a:gd name="T97" fmla="*/ 1 h 1196"/>
                <a:gd name="T98" fmla="*/ 1 w 1037"/>
                <a:gd name="T99" fmla="*/ 1 h 119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37"/>
                <a:gd name="T151" fmla="*/ 0 h 1196"/>
                <a:gd name="T152" fmla="*/ 1037 w 1037"/>
                <a:gd name="T153" fmla="*/ 1196 h 119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37" h="1196">
                  <a:moveTo>
                    <a:pt x="1034" y="573"/>
                  </a:moveTo>
                  <a:lnTo>
                    <a:pt x="1027" y="527"/>
                  </a:lnTo>
                  <a:lnTo>
                    <a:pt x="1018" y="482"/>
                  </a:lnTo>
                  <a:lnTo>
                    <a:pt x="1005" y="438"/>
                  </a:lnTo>
                  <a:lnTo>
                    <a:pt x="990" y="395"/>
                  </a:lnTo>
                  <a:lnTo>
                    <a:pt x="972" y="355"/>
                  </a:lnTo>
                  <a:lnTo>
                    <a:pt x="952" y="317"/>
                  </a:lnTo>
                  <a:lnTo>
                    <a:pt x="929" y="281"/>
                  </a:lnTo>
                  <a:lnTo>
                    <a:pt x="904" y="247"/>
                  </a:lnTo>
                  <a:lnTo>
                    <a:pt x="877" y="215"/>
                  </a:lnTo>
                  <a:lnTo>
                    <a:pt x="848" y="186"/>
                  </a:lnTo>
                  <a:lnTo>
                    <a:pt x="817" y="159"/>
                  </a:lnTo>
                  <a:lnTo>
                    <a:pt x="785" y="135"/>
                  </a:lnTo>
                  <a:lnTo>
                    <a:pt x="750" y="114"/>
                  </a:lnTo>
                  <a:lnTo>
                    <a:pt x="716" y="96"/>
                  </a:lnTo>
                  <a:lnTo>
                    <a:pt x="679" y="80"/>
                  </a:lnTo>
                  <a:lnTo>
                    <a:pt x="641" y="68"/>
                  </a:lnTo>
                  <a:lnTo>
                    <a:pt x="641" y="50"/>
                  </a:lnTo>
                  <a:lnTo>
                    <a:pt x="609" y="54"/>
                  </a:lnTo>
                  <a:lnTo>
                    <a:pt x="609" y="41"/>
                  </a:lnTo>
                  <a:lnTo>
                    <a:pt x="647" y="0"/>
                  </a:lnTo>
                  <a:lnTo>
                    <a:pt x="644" y="0"/>
                  </a:lnTo>
                  <a:lnTo>
                    <a:pt x="639" y="0"/>
                  </a:lnTo>
                  <a:lnTo>
                    <a:pt x="629" y="1"/>
                  </a:lnTo>
                  <a:lnTo>
                    <a:pt x="616" y="2"/>
                  </a:lnTo>
                  <a:lnTo>
                    <a:pt x="598" y="3"/>
                  </a:lnTo>
                  <a:lnTo>
                    <a:pt x="575" y="3"/>
                  </a:lnTo>
                  <a:lnTo>
                    <a:pt x="550" y="5"/>
                  </a:lnTo>
                  <a:lnTo>
                    <a:pt x="519" y="6"/>
                  </a:lnTo>
                  <a:lnTo>
                    <a:pt x="499" y="8"/>
                  </a:lnTo>
                  <a:lnTo>
                    <a:pt x="481" y="13"/>
                  </a:lnTo>
                  <a:lnTo>
                    <a:pt x="466" y="20"/>
                  </a:lnTo>
                  <a:lnTo>
                    <a:pt x="452" y="28"/>
                  </a:lnTo>
                  <a:lnTo>
                    <a:pt x="440" y="38"/>
                  </a:lnTo>
                  <a:lnTo>
                    <a:pt x="431" y="47"/>
                  </a:lnTo>
                  <a:lnTo>
                    <a:pt x="423" y="58"/>
                  </a:lnTo>
                  <a:lnTo>
                    <a:pt x="416" y="67"/>
                  </a:lnTo>
                  <a:lnTo>
                    <a:pt x="386" y="76"/>
                  </a:lnTo>
                  <a:lnTo>
                    <a:pt x="357" y="89"/>
                  </a:lnTo>
                  <a:lnTo>
                    <a:pt x="330" y="103"/>
                  </a:lnTo>
                  <a:lnTo>
                    <a:pt x="302" y="118"/>
                  </a:lnTo>
                  <a:lnTo>
                    <a:pt x="277" y="136"/>
                  </a:lnTo>
                  <a:lnTo>
                    <a:pt x="251" y="156"/>
                  </a:lnTo>
                  <a:lnTo>
                    <a:pt x="227" y="177"/>
                  </a:lnTo>
                  <a:lnTo>
                    <a:pt x="204" y="200"/>
                  </a:lnTo>
                  <a:lnTo>
                    <a:pt x="182" y="225"/>
                  </a:lnTo>
                  <a:lnTo>
                    <a:pt x="163" y="251"/>
                  </a:lnTo>
                  <a:lnTo>
                    <a:pt x="143" y="279"/>
                  </a:lnTo>
                  <a:lnTo>
                    <a:pt x="126" y="308"/>
                  </a:lnTo>
                  <a:lnTo>
                    <a:pt x="110" y="339"/>
                  </a:lnTo>
                  <a:lnTo>
                    <a:pt x="95" y="370"/>
                  </a:lnTo>
                  <a:lnTo>
                    <a:pt x="82" y="402"/>
                  </a:lnTo>
                  <a:lnTo>
                    <a:pt x="71" y="436"/>
                  </a:lnTo>
                  <a:lnTo>
                    <a:pt x="64" y="440"/>
                  </a:lnTo>
                  <a:lnTo>
                    <a:pt x="57" y="445"/>
                  </a:lnTo>
                  <a:lnTo>
                    <a:pt x="51" y="451"/>
                  </a:lnTo>
                  <a:lnTo>
                    <a:pt x="45" y="457"/>
                  </a:lnTo>
                  <a:lnTo>
                    <a:pt x="41" y="464"/>
                  </a:lnTo>
                  <a:lnTo>
                    <a:pt x="37" y="471"/>
                  </a:lnTo>
                  <a:lnTo>
                    <a:pt x="34" y="479"/>
                  </a:lnTo>
                  <a:lnTo>
                    <a:pt x="31" y="487"/>
                  </a:lnTo>
                  <a:lnTo>
                    <a:pt x="29" y="499"/>
                  </a:lnTo>
                  <a:lnTo>
                    <a:pt x="28" y="508"/>
                  </a:lnTo>
                  <a:lnTo>
                    <a:pt x="29" y="518"/>
                  </a:lnTo>
                  <a:lnTo>
                    <a:pt x="31" y="527"/>
                  </a:lnTo>
                  <a:lnTo>
                    <a:pt x="30" y="530"/>
                  </a:lnTo>
                  <a:lnTo>
                    <a:pt x="29" y="533"/>
                  </a:lnTo>
                  <a:lnTo>
                    <a:pt x="28" y="537"/>
                  </a:lnTo>
                  <a:lnTo>
                    <a:pt x="27" y="540"/>
                  </a:lnTo>
                  <a:lnTo>
                    <a:pt x="24" y="554"/>
                  </a:lnTo>
                  <a:lnTo>
                    <a:pt x="26" y="567"/>
                  </a:lnTo>
                  <a:lnTo>
                    <a:pt x="27" y="578"/>
                  </a:lnTo>
                  <a:lnTo>
                    <a:pt x="30" y="589"/>
                  </a:lnTo>
                  <a:lnTo>
                    <a:pt x="29" y="592"/>
                  </a:lnTo>
                  <a:lnTo>
                    <a:pt x="28" y="596"/>
                  </a:lnTo>
                  <a:lnTo>
                    <a:pt x="27" y="599"/>
                  </a:lnTo>
                  <a:lnTo>
                    <a:pt x="26" y="603"/>
                  </a:lnTo>
                  <a:lnTo>
                    <a:pt x="23" y="616"/>
                  </a:lnTo>
                  <a:lnTo>
                    <a:pt x="23" y="628"/>
                  </a:lnTo>
                  <a:lnTo>
                    <a:pt x="24" y="639"/>
                  </a:lnTo>
                  <a:lnTo>
                    <a:pt x="28" y="649"/>
                  </a:lnTo>
                  <a:lnTo>
                    <a:pt x="27" y="652"/>
                  </a:lnTo>
                  <a:lnTo>
                    <a:pt x="26" y="656"/>
                  </a:lnTo>
                  <a:lnTo>
                    <a:pt x="24" y="659"/>
                  </a:lnTo>
                  <a:lnTo>
                    <a:pt x="23" y="664"/>
                  </a:lnTo>
                  <a:lnTo>
                    <a:pt x="21" y="672"/>
                  </a:lnTo>
                  <a:lnTo>
                    <a:pt x="21" y="679"/>
                  </a:lnTo>
                  <a:lnTo>
                    <a:pt x="20" y="686"/>
                  </a:lnTo>
                  <a:lnTo>
                    <a:pt x="21" y="692"/>
                  </a:lnTo>
                  <a:lnTo>
                    <a:pt x="11" y="714"/>
                  </a:lnTo>
                  <a:lnTo>
                    <a:pt x="4" y="739"/>
                  </a:lnTo>
                  <a:lnTo>
                    <a:pt x="0" y="764"/>
                  </a:lnTo>
                  <a:lnTo>
                    <a:pt x="1" y="790"/>
                  </a:lnTo>
                  <a:lnTo>
                    <a:pt x="4" y="807"/>
                  </a:lnTo>
                  <a:lnTo>
                    <a:pt x="8" y="823"/>
                  </a:lnTo>
                  <a:lnTo>
                    <a:pt x="13" y="838"/>
                  </a:lnTo>
                  <a:lnTo>
                    <a:pt x="20" y="851"/>
                  </a:lnTo>
                  <a:lnTo>
                    <a:pt x="28" y="865"/>
                  </a:lnTo>
                  <a:lnTo>
                    <a:pt x="37" y="878"/>
                  </a:lnTo>
                  <a:lnTo>
                    <a:pt x="48" y="889"/>
                  </a:lnTo>
                  <a:lnTo>
                    <a:pt x="59" y="900"/>
                  </a:lnTo>
                  <a:lnTo>
                    <a:pt x="68" y="906"/>
                  </a:lnTo>
                  <a:lnTo>
                    <a:pt x="76" y="911"/>
                  </a:lnTo>
                  <a:lnTo>
                    <a:pt x="86" y="916"/>
                  </a:lnTo>
                  <a:lnTo>
                    <a:pt x="95" y="921"/>
                  </a:lnTo>
                  <a:lnTo>
                    <a:pt x="105" y="924"/>
                  </a:lnTo>
                  <a:lnTo>
                    <a:pt x="114" y="926"/>
                  </a:lnTo>
                  <a:lnTo>
                    <a:pt x="124" y="928"/>
                  </a:lnTo>
                  <a:lnTo>
                    <a:pt x="134" y="929"/>
                  </a:lnTo>
                  <a:lnTo>
                    <a:pt x="129" y="932"/>
                  </a:lnTo>
                  <a:lnTo>
                    <a:pt x="151" y="964"/>
                  </a:lnTo>
                  <a:lnTo>
                    <a:pt x="174" y="994"/>
                  </a:lnTo>
                  <a:lnTo>
                    <a:pt x="200" y="1022"/>
                  </a:lnTo>
                  <a:lnTo>
                    <a:pt x="226" y="1048"/>
                  </a:lnTo>
                  <a:lnTo>
                    <a:pt x="254" y="1074"/>
                  </a:lnTo>
                  <a:lnTo>
                    <a:pt x="283" y="1096"/>
                  </a:lnTo>
                  <a:lnTo>
                    <a:pt x="313" y="1116"/>
                  </a:lnTo>
                  <a:lnTo>
                    <a:pt x="342" y="1135"/>
                  </a:lnTo>
                  <a:lnTo>
                    <a:pt x="375" y="1151"/>
                  </a:lnTo>
                  <a:lnTo>
                    <a:pt x="406" y="1165"/>
                  </a:lnTo>
                  <a:lnTo>
                    <a:pt x="438" y="1175"/>
                  </a:lnTo>
                  <a:lnTo>
                    <a:pt x="470" y="1184"/>
                  </a:lnTo>
                  <a:lnTo>
                    <a:pt x="504" y="1191"/>
                  </a:lnTo>
                  <a:lnTo>
                    <a:pt x="536" y="1195"/>
                  </a:lnTo>
                  <a:lnTo>
                    <a:pt x="568" y="1196"/>
                  </a:lnTo>
                  <a:lnTo>
                    <a:pt x="601" y="1194"/>
                  </a:lnTo>
                  <a:lnTo>
                    <a:pt x="622" y="1190"/>
                  </a:lnTo>
                  <a:lnTo>
                    <a:pt x="644" y="1187"/>
                  </a:lnTo>
                  <a:lnTo>
                    <a:pt x="666" y="1181"/>
                  </a:lnTo>
                  <a:lnTo>
                    <a:pt x="687" y="1175"/>
                  </a:lnTo>
                  <a:lnTo>
                    <a:pt x="709" y="1168"/>
                  </a:lnTo>
                  <a:lnTo>
                    <a:pt x="730" y="1159"/>
                  </a:lnTo>
                  <a:lnTo>
                    <a:pt x="749" y="1150"/>
                  </a:lnTo>
                  <a:lnTo>
                    <a:pt x="769" y="1140"/>
                  </a:lnTo>
                  <a:lnTo>
                    <a:pt x="788" y="1128"/>
                  </a:lnTo>
                  <a:lnTo>
                    <a:pt x="807" y="1115"/>
                  </a:lnTo>
                  <a:lnTo>
                    <a:pt x="825" y="1103"/>
                  </a:lnTo>
                  <a:lnTo>
                    <a:pt x="844" y="1088"/>
                  </a:lnTo>
                  <a:lnTo>
                    <a:pt x="861" y="1073"/>
                  </a:lnTo>
                  <a:lnTo>
                    <a:pt x="877" y="1057"/>
                  </a:lnTo>
                  <a:lnTo>
                    <a:pt x="893" y="1039"/>
                  </a:lnTo>
                  <a:lnTo>
                    <a:pt x="908" y="1021"/>
                  </a:lnTo>
                  <a:lnTo>
                    <a:pt x="943" y="975"/>
                  </a:lnTo>
                  <a:lnTo>
                    <a:pt x="972" y="924"/>
                  </a:lnTo>
                  <a:lnTo>
                    <a:pt x="996" y="871"/>
                  </a:lnTo>
                  <a:lnTo>
                    <a:pt x="1014" y="815"/>
                  </a:lnTo>
                  <a:lnTo>
                    <a:pt x="1028" y="756"/>
                  </a:lnTo>
                  <a:lnTo>
                    <a:pt x="1035" y="696"/>
                  </a:lnTo>
                  <a:lnTo>
                    <a:pt x="1037" y="635"/>
                  </a:lnTo>
                  <a:lnTo>
                    <a:pt x="1034" y="5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5"/>
            <p:cNvSpPr>
              <a:spLocks/>
            </p:cNvSpPr>
            <p:nvPr/>
          </p:nvSpPr>
          <p:spPr bwMode="auto">
            <a:xfrm>
              <a:off x="693" y="3437"/>
              <a:ext cx="464" cy="517"/>
            </a:xfrm>
            <a:custGeom>
              <a:avLst/>
              <a:gdLst>
                <a:gd name="T0" fmla="*/ 1 w 927"/>
                <a:gd name="T1" fmla="*/ 0 h 1035"/>
                <a:gd name="T2" fmla="*/ 1 w 927"/>
                <a:gd name="T3" fmla="*/ 0 h 1035"/>
                <a:gd name="T4" fmla="*/ 1 w 927"/>
                <a:gd name="T5" fmla="*/ 0 h 1035"/>
                <a:gd name="T6" fmla="*/ 1 w 927"/>
                <a:gd name="T7" fmla="*/ 0 h 1035"/>
                <a:gd name="T8" fmla="*/ 1 w 927"/>
                <a:gd name="T9" fmla="*/ 0 h 1035"/>
                <a:gd name="T10" fmla="*/ 1 w 927"/>
                <a:gd name="T11" fmla="*/ 0 h 1035"/>
                <a:gd name="T12" fmla="*/ 1 w 927"/>
                <a:gd name="T13" fmla="*/ 0 h 1035"/>
                <a:gd name="T14" fmla="*/ 1 w 927"/>
                <a:gd name="T15" fmla="*/ 0 h 1035"/>
                <a:gd name="T16" fmla="*/ 1 w 927"/>
                <a:gd name="T17" fmla="*/ 0 h 1035"/>
                <a:gd name="T18" fmla="*/ 1 w 927"/>
                <a:gd name="T19" fmla="*/ 0 h 1035"/>
                <a:gd name="T20" fmla="*/ 1 w 927"/>
                <a:gd name="T21" fmla="*/ 0 h 1035"/>
                <a:gd name="T22" fmla="*/ 1 w 927"/>
                <a:gd name="T23" fmla="*/ 0 h 1035"/>
                <a:gd name="T24" fmla="*/ 0 w 927"/>
                <a:gd name="T25" fmla="*/ 0 h 1035"/>
                <a:gd name="T26" fmla="*/ 1 w 927"/>
                <a:gd name="T27" fmla="*/ 0 h 1035"/>
                <a:gd name="T28" fmla="*/ 1 w 927"/>
                <a:gd name="T29" fmla="*/ 0 h 1035"/>
                <a:gd name="T30" fmla="*/ 1 w 927"/>
                <a:gd name="T31" fmla="*/ 0 h 1035"/>
                <a:gd name="T32" fmla="*/ 1 w 927"/>
                <a:gd name="T33" fmla="*/ 0 h 1035"/>
                <a:gd name="T34" fmla="*/ 1 w 927"/>
                <a:gd name="T35" fmla="*/ 0 h 1035"/>
                <a:gd name="T36" fmla="*/ 1 w 927"/>
                <a:gd name="T37" fmla="*/ 0 h 1035"/>
                <a:gd name="T38" fmla="*/ 1 w 927"/>
                <a:gd name="T39" fmla="*/ 0 h 1035"/>
                <a:gd name="T40" fmla="*/ 1 w 927"/>
                <a:gd name="T41" fmla="*/ 0 h 1035"/>
                <a:gd name="T42" fmla="*/ 1 w 927"/>
                <a:gd name="T43" fmla="*/ 0 h 1035"/>
                <a:gd name="T44" fmla="*/ 1 w 927"/>
                <a:gd name="T45" fmla="*/ 0 h 1035"/>
                <a:gd name="T46" fmla="*/ 1 w 927"/>
                <a:gd name="T47" fmla="*/ 0 h 1035"/>
                <a:gd name="T48" fmla="*/ 1 w 927"/>
                <a:gd name="T49" fmla="*/ 0 h 1035"/>
                <a:gd name="T50" fmla="*/ 1 w 927"/>
                <a:gd name="T51" fmla="*/ 0 h 1035"/>
                <a:gd name="T52" fmla="*/ 1 w 927"/>
                <a:gd name="T53" fmla="*/ 0 h 1035"/>
                <a:gd name="T54" fmla="*/ 1 w 927"/>
                <a:gd name="T55" fmla="*/ 0 h 1035"/>
                <a:gd name="T56" fmla="*/ 1 w 927"/>
                <a:gd name="T57" fmla="*/ 0 h 1035"/>
                <a:gd name="T58" fmla="*/ 1 w 927"/>
                <a:gd name="T59" fmla="*/ 0 h 1035"/>
                <a:gd name="T60" fmla="*/ 1 w 927"/>
                <a:gd name="T61" fmla="*/ 0 h 1035"/>
                <a:gd name="T62" fmla="*/ 1 w 927"/>
                <a:gd name="T63" fmla="*/ 0 h 1035"/>
                <a:gd name="T64" fmla="*/ 1 w 927"/>
                <a:gd name="T65" fmla="*/ 0 h 1035"/>
                <a:gd name="T66" fmla="*/ 1 w 927"/>
                <a:gd name="T67" fmla="*/ 0 h 1035"/>
                <a:gd name="T68" fmla="*/ 1 w 927"/>
                <a:gd name="T69" fmla="*/ 0 h 1035"/>
                <a:gd name="T70" fmla="*/ 1 w 927"/>
                <a:gd name="T71" fmla="*/ 0 h 1035"/>
                <a:gd name="T72" fmla="*/ 1 w 927"/>
                <a:gd name="T73" fmla="*/ 0 h 1035"/>
                <a:gd name="T74" fmla="*/ 1 w 927"/>
                <a:gd name="T75" fmla="*/ 0 h 1035"/>
                <a:gd name="T76" fmla="*/ 1 w 927"/>
                <a:gd name="T77" fmla="*/ 0 h 1035"/>
                <a:gd name="T78" fmla="*/ 1 w 927"/>
                <a:gd name="T79" fmla="*/ 0 h 1035"/>
                <a:gd name="T80" fmla="*/ 1 w 927"/>
                <a:gd name="T81" fmla="*/ 0 h 1035"/>
                <a:gd name="T82" fmla="*/ 1 w 927"/>
                <a:gd name="T83" fmla="*/ 0 h 1035"/>
                <a:gd name="T84" fmla="*/ 1 w 927"/>
                <a:gd name="T85" fmla="*/ 0 h 1035"/>
                <a:gd name="T86" fmla="*/ 1 w 927"/>
                <a:gd name="T87" fmla="*/ 0 h 1035"/>
                <a:gd name="T88" fmla="*/ 1 w 927"/>
                <a:gd name="T89" fmla="*/ 0 h 1035"/>
                <a:gd name="T90" fmla="*/ 1 w 927"/>
                <a:gd name="T91" fmla="*/ 0 h 1035"/>
                <a:gd name="T92" fmla="*/ 1 w 927"/>
                <a:gd name="T93" fmla="*/ 0 h 1035"/>
                <a:gd name="T94" fmla="*/ 1 w 927"/>
                <a:gd name="T95" fmla="*/ 0 h 1035"/>
                <a:gd name="T96" fmla="*/ 1 w 927"/>
                <a:gd name="T97" fmla="*/ 0 h 1035"/>
                <a:gd name="T98" fmla="*/ 1 w 927"/>
                <a:gd name="T99" fmla="*/ 0 h 1035"/>
                <a:gd name="T100" fmla="*/ 1 w 927"/>
                <a:gd name="T101" fmla="*/ 0 h 1035"/>
                <a:gd name="T102" fmla="*/ 1 w 927"/>
                <a:gd name="T103" fmla="*/ 0 h 1035"/>
                <a:gd name="T104" fmla="*/ 1 w 927"/>
                <a:gd name="T105" fmla="*/ 0 h 103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27"/>
                <a:gd name="T160" fmla="*/ 0 h 1035"/>
                <a:gd name="T161" fmla="*/ 927 w 927"/>
                <a:gd name="T162" fmla="*/ 1035 h 103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27" h="1035">
                  <a:moveTo>
                    <a:pt x="811" y="880"/>
                  </a:moveTo>
                  <a:lnTo>
                    <a:pt x="797" y="896"/>
                  </a:lnTo>
                  <a:lnTo>
                    <a:pt x="783" y="911"/>
                  </a:lnTo>
                  <a:lnTo>
                    <a:pt x="768" y="926"/>
                  </a:lnTo>
                  <a:lnTo>
                    <a:pt x="753" y="939"/>
                  </a:lnTo>
                  <a:lnTo>
                    <a:pt x="737" y="953"/>
                  </a:lnTo>
                  <a:lnTo>
                    <a:pt x="721" y="964"/>
                  </a:lnTo>
                  <a:lnTo>
                    <a:pt x="704" y="975"/>
                  </a:lnTo>
                  <a:lnTo>
                    <a:pt x="687" y="985"/>
                  </a:lnTo>
                  <a:lnTo>
                    <a:pt x="669" y="994"/>
                  </a:lnTo>
                  <a:lnTo>
                    <a:pt x="652" y="1004"/>
                  </a:lnTo>
                  <a:lnTo>
                    <a:pt x="633" y="1010"/>
                  </a:lnTo>
                  <a:lnTo>
                    <a:pt x="615" y="1017"/>
                  </a:lnTo>
                  <a:lnTo>
                    <a:pt x="596" y="1023"/>
                  </a:lnTo>
                  <a:lnTo>
                    <a:pt x="577" y="1028"/>
                  </a:lnTo>
                  <a:lnTo>
                    <a:pt x="558" y="1031"/>
                  </a:lnTo>
                  <a:lnTo>
                    <a:pt x="539" y="1034"/>
                  </a:lnTo>
                  <a:lnTo>
                    <a:pt x="511" y="1035"/>
                  </a:lnTo>
                  <a:lnTo>
                    <a:pt x="485" y="1035"/>
                  </a:lnTo>
                  <a:lnTo>
                    <a:pt x="457" y="1031"/>
                  </a:lnTo>
                  <a:lnTo>
                    <a:pt x="428" y="1027"/>
                  </a:lnTo>
                  <a:lnTo>
                    <a:pt x="401" y="1019"/>
                  </a:lnTo>
                  <a:lnTo>
                    <a:pt x="374" y="1009"/>
                  </a:lnTo>
                  <a:lnTo>
                    <a:pt x="346" y="998"/>
                  </a:lnTo>
                  <a:lnTo>
                    <a:pt x="320" y="985"/>
                  </a:lnTo>
                  <a:lnTo>
                    <a:pt x="293" y="969"/>
                  </a:lnTo>
                  <a:lnTo>
                    <a:pt x="267" y="953"/>
                  </a:lnTo>
                  <a:lnTo>
                    <a:pt x="242" y="933"/>
                  </a:lnTo>
                  <a:lnTo>
                    <a:pt x="217" y="914"/>
                  </a:lnTo>
                  <a:lnTo>
                    <a:pt x="194" y="891"/>
                  </a:lnTo>
                  <a:lnTo>
                    <a:pt x="172" y="868"/>
                  </a:lnTo>
                  <a:lnTo>
                    <a:pt x="151" y="842"/>
                  </a:lnTo>
                  <a:lnTo>
                    <a:pt x="131" y="816"/>
                  </a:lnTo>
                  <a:lnTo>
                    <a:pt x="140" y="812"/>
                  </a:lnTo>
                  <a:lnTo>
                    <a:pt x="149" y="808"/>
                  </a:lnTo>
                  <a:lnTo>
                    <a:pt x="159" y="802"/>
                  </a:lnTo>
                  <a:lnTo>
                    <a:pt x="167" y="796"/>
                  </a:lnTo>
                  <a:lnTo>
                    <a:pt x="175" y="790"/>
                  </a:lnTo>
                  <a:lnTo>
                    <a:pt x="182" y="783"/>
                  </a:lnTo>
                  <a:lnTo>
                    <a:pt x="189" y="775"/>
                  </a:lnTo>
                  <a:lnTo>
                    <a:pt x="195" y="767"/>
                  </a:lnTo>
                  <a:lnTo>
                    <a:pt x="192" y="767"/>
                  </a:lnTo>
                  <a:lnTo>
                    <a:pt x="183" y="767"/>
                  </a:lnTo>
                  <a:lnTo>
                    <a:pt x="169" y="767"/>
                  </a:lnTo>
                  <a:lnTo>
                    <a:pt x="154" y="767"/>
                  </a:lnTo>
                  <a:lnTo>
                    <a:pt x="137" y="767"/>
                  </a:lnTo>
                  <a:lnTo>
                    <a:pt x="121" y="769"/>
                  </a:lnTo>
                  <a:lnTo>
                    <a:pt x="106" y="769"/>
                  </a:lnTo>
                  <a:lnTo>
                    <a:pt x="95" y="770"/>
                  </a:lnTo>
                  <a:lnTo>
                    <a:pt x="88" y="770"/>
                  </a:lnTo>
                  <a:lnTo>
                    <a:pt x="80" y="770"/>
                  </a:lnTo>
                  <a:lnTo>
                    <a:pt x="73" y="769"/>
                  </a:lnTo>
                  <a:lnTo>
                    <a:pt x="65" y="767"/>
                  </a:lnTo>
                  <a:lnTo>
                    <a:pt x="58" y="765"/>
                  </a:lnTo>
                  <a:lnTo>
                    <a:pt x="51" y="762"/>
                  </a:lnTo>
                  <a:lnTo>
                    <a:pt x="45" y="757"/>
                  </a:lnTo>
                  <a:lnTo>
                    <a:pt x="38" y="752"/>
                  </a:lnTo>
                  <a:lnTo>
                    <a:pt x="31" y="745"/>
                  </a:lnTo>
                  <a:lnTo>
                    <a:pt x="24" y="737"/>
                  </a:lnTo>
                  <a:lnTo>
                    <a:pt x="17" y="729"/>
                  </a:lnTo>
                  <a:lnTo>
                    <a:pt x="12" y="720"/>
                  </a:lnTo>
                  <a:lnTo>
                    <a:pt x="8" y="711"/>
                  </a:lnTo>
                  <a:lnTo>
                    <a:pt x="4" y="701"/>
                  </a:lnTo>
                  <a:lnTo>
                    <a:pt x="2" y="690"/>
                  </a:lnTo>
                  <a:lnTo>
                    <a:pt x="0" y="679"/>
                  </a:lnTo>
                  <a:lnTo>
                    <a:pt x="0" y="658"/>
                  </a:lnTo>
                  <a:lnTo>
                    <a:pt x="2" y="638"/>
                  </a:lnTo>
                  <a:lnTo>
                    <a:pt x="9" y="621"/>
                  </a:lnTo>
                  <a:lnTo>
                    <a:pt x="17" y="605"/>
                  </a:lnTo>
                  <a:lnTo>
                    <a:pt x="28" y="591"/>
                  </a:lnTo>
                  <a:lnTo>
                    <a:pt x="42" y="581"/>
                  </a:lnTo>
                  <a:lnTo>
                    <a:pt x="57" y="573"/>
                  </a:lnTo>
                  <a:lnTo>
                    <a:pt x="74" y="569"/>
                  </a:lnTo>
                  <a:lnTo>
                    <a:pt x="83" y="567"/>
                  </a:lnTo>
                  <a:lnTo>
                    <a:pt x="94" y="563"/>
                  </a:lnTo>
                  <a:lnTo>
                    <a:pt x="108" y="558"/>
                  </a:lnTo>
                  <a:lnTo>
                    <a:pt x="122" y="552"/>
                  </a:lnTo>
                  <a:lnTo>
                    <a:pt x="134" y="546"/>
                  </a:lnTo>
                  <a:lnTo>
                    <a:pt x="145" y="542"/>
                  </a:lnTo>
                  <a:lnTo>
                    <a:pt x="153" y="538"/>
                  </a:lnTo>
                  <a:lnTo>
                    <a:pt x="155" y="537"/>
                  </a:lnTo>
                  <a:lnTo>
                    <a:pt x="148" y="532"/>
                  </a:lnTo>
                  <a:lnTo>
                    <a:pt x="142" y="529"/>
                  </a:lnTo>
                  <a:lnTo>
                    <a:pt x="136" y="527"/>
                  </a:lnTo>
                  <a:lnTo>
                    <a:pt x="129" y="523"/>
                  </a:lnTo>
                  <a:lnTo>
                    <a:pt x="122" y="521"/>
                  </a:lnTo>
                  <a:lnTo>
                    <a:pt x="115" y="520"/>
                  </a:lnTo>
                  <a:lnTo>
                    <a:pt x="108" y="517"/>
                  </a:lnTo>
                  <a:lnTo>
                    <a:pt x="101" y="516"/>
                  </a:lnTo>
                  <a:lnTo>
                    <a:pt x="111" y="510"/>
                  </a:lnTo>
                  <a:lnTo>
                    <a:pt x="121" y="506"/>
                  </a:lnTo>
                  <a:lnTo>
                    <a:pt x="130" y="500"/>
                  </a:lnTo>
                  <a:lnTo>
                    <a:pt x="138" y="494"/>
                  </a:lnTo>
                  <a:lnTo>
                    <a:pt x="146" y="489"/>
                  </a:lnTo>
                  <a:lnTo>
                    <a:pt x="153" y="482"/>
                  </a:lnTo>
                  <a:lnTo>
                    <a:pt x="160" y="475"/>
                  </a:lnTo>
                  <a:lnTo>
                    <a:pt x="166" y="468"/>
                  </a:lnTo>
                  <a:lnTo>
                    <a:pt x="174" y="456"/>
                  </a:lnTo>
                  <a:lnTo>
                    <a:pt x="180" y="446"/>
                  </a:lnTo>
                  <a:lnTo>
                    <a:pt x="186" y="436"/>
                  </a:lnTo>
                  <a:lnTo>
                    <a:pt x="192" y="426"/>
                  </a:lnTo>
                  <a:lnTo>
                    <a:pt x="197" y="419"/>
                  </a:lnTo>
                  <a:lnTo>
                    <a:pt x="200" y="412"/>
                  </a:lnTo>
                  <a:lnTo>
                    <a:pt x="201" y="409"/>
                  </a:lnTo>
                  <a:lnTo>
                    <a:pt x="202" y="408"/>
                  </a:lnTo>
                  <a:lnTo>
                    <a:pt x="200" y="411"/>
                  </a:lnTo>
                  <a:lnTo>
                    <a:pt x="192" y="418"/>
                  </a:lnTo>
                  <a:lnTo>
                    <a:pt x="182" y="430"/>
                  </a:lnTo>
                  <a:lnTo>
                    <a:pt x="167" y="442"/>
                  </a:lnTo>
                  <a:lnTo>
                    <a:pt x="151" y="455"/>
                  </a:lnTo>
                  <a:lnTo>
                    <a:pt x="131" y="467"/>
                  </a:lnTo>
                  <a:lnTo>
                    <a:pt x="111" y="476"/>
                  </a:lnTo>
                  <a:lnTo>
                    <a:pt x="92" y="480"/>
                  </a:lnTo>
                  <a:lnTo>
                    <a:pt x="85" y="480"/>
                  </a:lnTo>
                  <a:lnTo>
                    <a:pt x="79" y="482"/>
                  </a:lnTo>
                  <a:lnTo>
                    <a:pt x="72" y="483"/>
                  </a:lnTo>
                  <a:lnTo>
                    <a:pt x="66" y="484"/>
                  </a:lnTo>
                  <a:lnTo>
                    <a:pt x="60" y="485"/>
                  </a:lnTo>
                  <a:lnTo>
                    <a:pt x="54" y="487"/>
                  </a:lnTo>
                  <a:lnTo>
                    <a:pt x="47" y="489"/>
                  </a:lnTo>
                  <a:lnTo>
                    <a:pt x="41" y="491"/>
                  </a:lnTo>
                  <a:lnTo>
                    <a:pt x="41" y="490"/>
                  </a:lnTo>
                  <a:lnTo>
                    <a:pt x="41" y="489"/>
                  </a:lnTo>
                  <a:lnTo>
                    <a:pt x="41" y="487"/>
                  </a:lnTo>
                  <a:lnTo>
                    <a:pt x="41" y="486"/>
                  </a:lnTo>
                  <a:lnTo>
                    <a:pt x="43" y="484"/>
                  </a:lnTo>
                  <a:lnTo>
                    <a:pt x="47" y="483"/>
                  </a:lnTo>
                  <a:lnTo>
                    <a:pt x="50" y="480"/>
                  </a:lnTo>
                  <a:lnTo>
                    <a:pt x="54" y="479"/>
                  </a:lnTo>
                  <a:lnTo>
                    <a:pt x="73" y="470"/>
                  </a:lnTo>
                  <a:lnTo>
                    <a:pt x="91" y="462"/>
                  </a:lnTo>
                  <a:lnTo>
                    <a:pt x="108" y="453"/>
                  </a:lnTo>
                  <a:lnTo>
                    <a:pt x="123" y="445"/>
                  </a:lnTo>
                  <a:lnTo>
                    <a:pt x="136" y="437"/>
                  </a:lnTo>
                  <a:lnTo>
                    <a:pt x="148" y="427"/>
                  </a:lnTo>
                  <a:lnTo>
                    <a:pt x="159" y="417"/>
                  </a:lnTo>
                  <a:lnTo>
                    <a:pt x="168" y="407"/>
                  </a:lnTo>
                  <a:lnTo>
                    <a:pt x="176" y="395"/>
                  </a:lnTo>
                  <a:lnTo>
                    <a:pt x="183" y="385"/>
                  </a:lnTo>
                  <a:lnTo>
                    <a:pt x="189" y="374"/>
                  </a:lnTo>
                  <a:lnTo>
                    <a:pt x="194" y="365"/>
                  </a:lnTo>
                  <a:lnTo>
                    <a:pt x="199" y="358"/>
                  </a:lnTo>
                  <a:lnTo>
                    <a:pt x="202" y="351"/>
                  </a:lnTo>
                  <a:lnTo>
                    <a:pt x="204" y="348"/>
                  </a:lnTo>
                  <a:lnTo>
                    <a:pt x="205" y="347"/>
                  </a:lnTo>
                  <a:lnTo>
                    <a:pt x="202" y="350"/>
                  </a:lnTo>
                  <a:lnTo>
                    <a:pt x="194" y="357"/>
                  </a:lnTo>
                  <a:lnTo>
                    <a:pt x="184" y="369"/>
                  </a:lnTo>
                  <a:lnTo>
                    <a:pt x="169" y="381"/>
                  </a:lnTo>
                  <a:lnTo>
                    <a:pt x="153" y="394"/>
                  </a:lnTo>
                  <a:lnTo>
                    <a:pt x="133" y="406"/>
                  </a:lnTo>
                  <a:lnTo>
                    <a:pt x="114" y="415"/>
                  </a:lnTo>
                  <a:lnTo>
                    <a:pt x="94" y="419"/>
                  </a:lnTo>
                  <a:lnTo>
                    <a:pt x="88" y="419"/>
                  </a:lnTo>
                  <a:lnTo>
                    <a:pt x="83" y="421"/>
                  </a:lnTo>
                  <a:lnTo>
                    <a:pt x="77" y="422"/>
                  </a:lnTo>
                  <a:lnTo>
                    <a:pt x="71" y="423"/>
                  </a:lnTo>
                  <a:lnTo>
                    <a:pt x="65" y="424"/>
                  </a:lnTo>
                  <a:lnTo>
                    <a:pt x="60" y="425"/>
                  </a:lnTo>
                  <a:lnTo>
                    <a:pt x="54" y="427"/>
                  </a:lnTo>
                  <a:lnTo>
                    <a:pt x="48" y="429"/>
                  </a:lnTo>
                  <a:lnTo>
                    <a:pt x="48" y="426"/>
                  </a:lnTo>
                  <a:lnTo>
                    <a:pt x="49" y="424"/>
                  </a:lnTo>
                  <a:lnTo>
                    <a:pt x="49" y="422"/>
                  </a:lnTo>
                  <a:lnTo>
                    <a:pt x="49" y="419"/>
                  </a:lnTo>
                  <a:lnTo>
                    <a:pt x="50" y="418"/>
                  </a:lnTo>
                  <a:lnTo>
                    <a:pt x="53" y="417"/>
                  </a:lnTo>
                  <a:lnTo>
                    <a:pt x="54" y="417"/>
                  </a:lnTo>
                  <a:lnTo>
                    <a:pt x="55" y="416"/>
                  </a:lnTo>
                  <a:lnTo>
                    <a:pt x="74" y="407"/>
                  </a:lnTo>
                  <a:lnTo>
                    <a:pt x="92" y="399"/>
                  </a:lnTo>
                  <a:lnTo>
                    <a:pt x="109" y="391"/>
                  </a:lnTo>
                  <a:lnTo>
                    <a:pt x="124" y="383"/>
                  </a:lnTo>
                  <a:lnTo>
                    <a:pt x="137" y="374"/>
                  </a:lnTo>
                  <a:lnTo>
                    <a:pt x="149" y="365"/>
                  </a:lnTo>
                  <a:lnTo>
                    <a:pt x="160" y="355"/>
                  </a:lnTo>
                  <a:lnTo>
                    <a:pt x="169" y="345"/>
                  </a:lnTo>
                  <a:lnTo>
                    <a:pt x="177" y="333"/>
                  </a:lnTo>
                  <a:lnTo>
                    <a:pt x="184" y="323"/>
                  </a:lnTo>
                  <a:lnTo>
                    <a:pt x="190" y="312"/>
                  </a:lnTo>
                  <a:lnTo>
                    <a:pt x="195" y="303"/>
                  </a:lnTo>
                  <a:lnTo>
                    <a:pt x="200" y="296"/>
                  </a:lnTo>
                  <a:lnTo>
                    <a:pt x="204" y="289"/>
                  </a:lnTo>
                  <a:lnTo>
                    <a:pt x="205" y="286"/>
                  </a:lnTo>
                  <a:lnTo>
                    <a:pt x="206" y="285"/>
                  </a:lnTo>
                  <a:lnTo>
                    <a:pt x="204" y="287"/>
                  </a:lnTo>
                  <a:lnTo>
                    <a:pt x="197" y="295"/>
                  </a:lnTo>
                  <a:lnTo>
                    <a:pt x="185" y="306"/>
                  </a:lnTo>
                  <a:lnTo>
                    <a:pt x="171" y="318"/>
                  </a:lnTo>
                  <a:lnTo>
                    <a:pt x="154" y="332"/>
                  </a:lnTo>
                  <a:lnTo>
                    <a:pt x="136" y="343"/>
                  </a:lnTo>
                  <a:lnTo>
                    <a:pt x="116" y="351"/>
                  </a:lnTo>
                  <a:lnTo>
                    <a:pt x="96" y="356"/>
                  </a:lnTo>
                  <a:lnTo>
                    <a:pt x="88" y="357"/>
                  </a:lnTo>
                  <a:lnTo>
                    <a:pt x="80" y="358"/>
                  </a:lnTo>
                  <a:lnTo>
                    <a:pt x="71" y="361"/>
                  </a:lnTo>
                  <a:lnTo>
                    <a:pt x="63" y="362"/>
                  </a:lnTo>
                  <a:lnTo>
                    <a:pt x="81" y="353"/>
                  </a:lnTo>
                  <a:lnTo>
                    <a:pt x="99" y="345"/>
                  </a:lnTo>
                  <a:lnTo>
                    <a:pt x="115" y="336"/>
                  </a:lnTo>
                  <a:lnTo>
                    <a:pt x="129" y="328"/>
                  </a:lnTo>
                  <a:lnTo>
                    <a:pt x="142" y="320"/>
                  </a:lnTo>
                  <a:lnTo>
                    <a:pt x="154" y="311"/>
                  </a:lnTo>
                  <a:lnTo>
                    <a:pt x="164" y="302"/>
                  </a:lnTo>
                  <a:lnTo>
                    <a:pt x="174" y="292"/>
                  </a:lnTo>
                  <a:lnTo>
                    <a:pt x="182" y="280"/>
                  </a:lnTo>
                  <a:lnTo>
                    <a:pt x="189" y="270"/>
                  </a:lnTo>
                  <a:lnTo>
                    <a:pt x="194" y="259"/>
                  </a:lnTo>
                  <a:lnTo>
                    <a:pt x="200" y="250"/>
                  </a:lnTo>
                  <a:lnTo>
                    <a:pt x="205" y="243"/>
                  </a:lnTo>
                  <a:lnTo>
                    <a:pt x="208" y="236"/>
                  </a:lnTo>
                  <a:lnTo>
                    <a:pt x="209" y="233"/>
                  </a:lnTo>
                  <a:lnTo>
                    <a:pt x="210" y="232"/>
                  </a:lnTo>
                  <a:lnTo>
                    <a:pt x="208" y="234"/>
                  </a:lnTo>
                  <a:lnTo>
                    <a:pt x="200" y="242"/>
                  </a:lnTo>
                  <a:lnTo>
                    <a:pt x="190" y="253"/>
                  </a:lnTo>
                  <a:lnTo>
                    <a:pt x="175" y="265"/>
                  </a:lnTo>
                  <a:lnTo>
                    <a:pt x="159" y="279"/>
                  </a:lnTo>
                  <a:lnTo>
                    <a:pt x="139" y="290"/>
                  </a:lnTo>
                  <a:lnTo>
                    <a:pt x="119" y="298"/>
                  </a:lnTo>
                  <a:lnTo>
                    <a:pt x="100" y="303"/>
                  </a:lnTo>
                  <a:lnTo>
                    <a:pt x="95" y="304"/>
                  </a:lnTo>
                  <a:lnTo>
                    <a:pt x="91" y="304"/>
                  </a:lnTo>
                  <a:lnTo>
                    <a:pt x="86" y="305"/>
                  </a:lnTo>
                  <a:lnTo>
                    <a:pt x="81" y="306"/>
                  </a:lnTo>
                  <a:lnTo>
                    <a:pt x="94" y="277"/>
                  </a:lnTo>
                  <a:lnTo>
                    <a:pt x="109" y="247"/>
                  </a:lnTo>
                  <a:lnTo>
                    <a:pt x="125" y="219"/>
                  </a:lnTo>
                  <a:lnTo>
                    <a:pt x="142" y="191"/>
                  </a:lnTo>
                  <a:lnTo>
                    <a:pt x="161" y="166"/>
                  </a:lnTo>
                  <a:lnTo>
                    <a:pt x="180" y="142"/>
                  </a:lnTo>
                  <a:lnTo>
                    <a:pt x="201" y="120"/>
                  </a:lnTo>
                  <a:lnTo>
                    <a:pt x="223" y="99"/>
                  </a:lnTo>
                  <a:lnTo>
                    <a:pt x="246" y="80"/>
                  </a:lnTo>
                  <a:lnTo>
                    <a:pt x="270" y="62"/>
                  </a:lnTo>
                  <a:lnTo>
                    <a:pt x="296" y="47"/>
                  </a:lnTo>
                  <a:lnTo>
                    <a:pt x="321" y="33"/>
                  </a:lnTo>
                  <a:lnTo>
                    <a:pt x="348" y="22"/>
                  </a:lnTo>
                  <a:lnTo>
                    <a:pt x="374" y="13"/>
                  </a:lnTo>
                  <a:lnTo>
                    <a:pt x="402" y="7"/>
                  </a:lnTo>
                  <a:lnTo>
                    <a:pt x="431" y="2"/>
                  </a:lnTo>
                  <a:lnTo>
                    <a:pt x="475" y="0"/>
                  </a:lnTo>
                  <a:lnTo>
                    <a:pt x="520" y="3"/>
                  </a:lnTo>
                  <a:lnTo>
                    <a:pt x="563" y="12"/>
                  </a:lnTo>
                  <a:lnTo>
                    <a:pt x="606" y="25"/>
                  </a:lnTo>
                  <a:lnTo>
                    <a:pt x="646" y="43"/>
                  </a:lnTo>
                  <a:lnTo>
                    <a:pt x="685" y="65"/>
                  </a:lnTo>
                  <a:lnTo>
                    <a:pt x="722" y="91"/>
                  </a:lnTo>
                  <a:lnTo>
                    <a:pt x="757" y="121"/>
                  </a:lnTo>
                  <a:lnTo>
                    <a:pt x="789" y="154"/>
                  </a:lnTo>
                  <a:lnTo>
                    <a:pt x="819" y="192"/>
                  </a:lnTo>
                  <a:lnTo>
                    <a:pt x="845" y="232"/>
                  </a:lnTo>
                  <a:lnTo>
                    <a:pt x="868" y="275"/>
                  </a:lnTo>
                  <a:lnTo>
                    <a:pt x="888" y="321"/>
                  </a:lnTo>
                  <a:lnTo>
                    <a:pt x="904" y="370"/>
                  </a:lnTo>
                  <a:lnTo>
                    <a:pt x="916" y="419"/>
                  </a:lnTo>
                  <a:lnTo>
                    <a:pt x="924" y="472"/>
                  </a:lnTo>
                  <a:lnTo>
                    <a:pt x="927" y="529"/>
                  </a:lnTo>
                  <a:lnTo>
                    <a:pt x="925" y="584"/>
                  </a:lnTo>
                  <a:lnTo>
                    <a:pt x="918" y="639"/>
                  </a:lnTo>
                  <a:lnTo>
                    <a:pt x="906" y="692"/>
                  </a:lnTo>
                  <a:lnTo>
                    <a:pt x="889" y="744"/>
                  </a:lnTo>
                  <a:lnTo>
                    <a:pt x="867" y="793"/>
                  </a:lnTo>
                  <a:lnTo>
                    <a:pt x="842" y="838"/>
                  </a:lnTo>
                  <a:lnTo>
                    <a:pt x="811" y="8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6"/>
            <p:cNvSpPr>
              <a:spLocks/>
            </p:cNvSpPr>
            <p:nvPr/>
          </p:nvSpPr>
          <p:spPr bwMode="auto">
            <a:xfrm>
              <a:off x="869" y="3709"/>
              <a:ext cx="191" cy="199"/>
            </a:xfrm>
            <a:custGeom>
              <a:avLst/>
              <a:gdLst>
                <a:gd name="T0" fmla="*/ 0 w 383"/>
                <a:gd name="T1" fmla="*/ 1 h 397"/>
                <a:gd name="T2" fmla="*/ 0 w 383"/>
                <a:gd name="T3" fmla="*/ 1 h 397"/>
                <a:gd name="T4" fmla="*/ 0 w 383"/>
                <a:gd name="T5" fmla="*/ 1 h 397"/>
                <a:gd name="T6" fmla="*/ 0 w 383"/>
                <a:gd name="T7" fmla="*/ 1 h 397"/>
                <a:gd name="T8" fmla="*/ 0 w 383"/>
                <a:gd name="T9" fmla="*/ 1 h 397"/>
                <a:gd name="T10" fmla="*/ 0 w 383"/>
                <a:gd name="T11" fmla="*/ 1 h 397"/>
                <a:gd name="T12" fmla="*/ 0 w 383"/>
                <a:gd name="T13" fmla="*/ 1 h 397"/>
                <a:gd name="T14" fmla="*/ 0 w 383"/>
                <a:gd name="T15" fmla="*/ 1 h 397"/>
                <a:gd name="T16" fmla="*/ 0 w 383"/>
                <a:gd name="T17" fmla="*/ 0 h 397"/>
                <a:gd name="T18" fmla="*/ 0 w 383"/>
                <a:gd name="T19" fmla="*/ 1 h 397"/>
                <a:gd name="T20" fmla="*/ 0 w 383"/>
                <a:gd name="T21" fmla="*/ 1 h 397"/>
                <a:gd name="T22" fmla="*/ 0 w 383"/>
                <a:gd name="T23" fmla="*/ 1 h 397"/>
                <a:gd name="T24" fmla="*/ 0 w 383"/>
                <a:gd name="T25" fmla="*/ 1 h 397"/>
                <a:gd name="T26" fmla="*/ 0 w 383"/>
                <a:gd name="T27" fmla="*/ 1 h 397"/>
                <a:gd name="T28" fmla="*/ 0 w 383"/>
                <a:gd name="T29" fmla="*/ 1 h 397"/>
                <a:gd name="T30" fmla="*/ 0 w 383"/>
                <a:gd name="T31" fmla="*/ 1 h 397"/>
                <a:gd name="T32" fmla="*/ 0 w 383"/>
                <a:gd name="T33" fmla="*/ 1 h 397"/>
                <a:gd name="T34" fmla="*/ 0 w 383"/>
                <a:gd name="T35" fmla="*/ 1 h 397"/>
                <a:gd name="T36" fmla="*/ 0 w 383"/>
                <a:gd name="T37" fmla="*/ 1 h 397"/>
                <a:gd name="T38" fmla="*/ 0 w 383"/>
                <a:gd name="T39" fmla="*/ 1 h 397"/>
                <a:gd name="T40" fmla="*/ 0 w 383"/>
                <a:gd name="T41" fmla="*/ 1 h 397"/>
                <a:gd name="T42" fmla="*/ 0 w 383"/>
                <a:gd name="T43" fmla="*/ 1 h 397"/>
                <a:gd name="T44" fmla="*/ 0 w 383"/>
                <a:gd name="T45" fmla="*/ 1 h 397"/>
                <a:gd name="T46" fmla="*/ 0 w 383"/>
                <a:gd name="T47" fmla="*/ 1 h 397"/>
                <a:gd name="T48" fmla="*/ 0 w 383"/>
                <a:gd name="T49" fmla="*/ 1 h 397"/>
                <a:gd name="T50" fmla="*/ 0 w 383"/>
                <a:gd name="T51" fmla="*/ 1 h 397"/>
                <a:gd name="T52" fmla="*/ 0 w 383"/>
                <a:gd name="T53" fmla="*/ 1 h 397"/>
                <a:gd name="T54" fmla="*/ 0 w 383"/>
                <a:gd name="T55" fmla="*/ 1 h 397"/>
                <a:gd name="T56" fmla="*/ 0 w 383"/>
                <a:gd name="T57" fmla="*/ 1 h 397"/>
                <a:gd name="T58" fmla="*/ 0 w 383"/>
                <a:gd name="T59" fmla="*/ 1 h 397"/>
                <a:gd name="T60" fmla="*/ 0 w 383"/>
                <a:gd name="T61" fmla="*/ 1 h 397"/>
                <a:gd name="T62" fmla="*/ 0 w 383"/>
                <a:gd name="T63" fmla="*/ 1 h 397"/>
                <a:gd name="T64" fmla="*/ 0 w 383"/>
                <a:gd name="T65" fmla="*/ 1 h 397"/>
                <a:gd name="T66" fmla="*/ 0 w 383"/>
                <a:gd name="T67" fmla="*/ 1 h 397"/>
                <a:gd name="T68" fmla="*/ 0 w 383"/>
                <a:gd name="T69" fmla="*/ 1 h 39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3"/>
                <a:gd name="T106" fmla="*/ 0 h 397"/>
                <a:gd name="T107" fmla="*/ 383 w 383"/>
                <a:gd name="T108" fmla="*/ 397 h 39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3" h="397">
                  <a:moveTo>
                    <a:pt x="373" y="63"/>
                  </a:moveTo>
                  <a:lnTo>
                    <a:pt x="371" y="67"/>
                  </a:lnTo>
                  <a:lnTo>
                    <a:pt x="365" y="74"/>
                  </a:lnTo>
                  <a:lnTo>
                    <a:pt x="355" y="84"/>
                  </a:lnTo>
                  <a:lnTo>
                    <a:pt x="341" y="96"/>
                  </a:lnTo>
                  <a:lnTo>
                    <a:pt x="320" y="106"/>
                  </a:lnTo>
                  <a:lnTo>
                    <a:pt x="294" y="115"/>
                  </a:lnTo>
                  <a:lnTo>
                    <a:pt x="262" y="120"/>
                  </a:lnTo>
                  <a:lnTo>
                    <a:pt x="221" y="121"/>
                  </a:lnTo>
                  <a:lnTo>
                    <a:pt x="181" y="118"/>
                  </a:lnTo>
                  <a:lnTo>
                    <a:pt x="146" y="111"/>
                  </a:lnTo>
                  <a:lnTo>
                    <a:pt x="118" y="101"/>
                  </a:lnTo>
                  <a:lnTo>
                    <a:pt x="94" y="92"/>
                  </a:lnTo>
                  <a:lnTo>
                    <a:pt x="77" y="83"/>
                  </a:lnTo>
                  <a:lnTo>
                    <a:pt x="65" y="75"/>
                  </a:lnTo>
                  <a:lnTo>
                    <a:pt x="58" y="69"/>
                  </a:lnTo>
                  <a:lnTo>
                    <a:pt x="55" y="67"/>
                  </a:lnTo>
                  <a:lnTo>
                    <a:pt x="0" y="0"/>
                  </a:lnTo>
                  <a:lnTo>
                    <a:pt x="2" y="14"/>
                  </a:lnTo>
                  <a:lnTo>
                    <a:pt x="8" y="43"/>
                  </a:lnTo>
                  <a:lnTo>
                    <a:pt x="13" y="71"/>
                  </a:lnTo>
                  <a:lnTo>
                    <a:pt x="15" y="85"/>
                  </a:lnTo>
                  <a:lnTo>
                    <a:pt x="17" y="97"/>
                  </a:lnTo>
                  <a:lnTo>
                    <a:pt x="23" y="124"/>
                  </a:lnTo>
                  <a:lnTo>
                    <a:pt x="33" y="161"/>
                  </a:lnTo>
                  <a:lnTo>
                    <a:pt x="47" y="206"/>
                  </a:lnTo>
                  <a:lnTo>
                    <a:pt x="67" y="255"/>
                  </a:lnTo>
                  <a:lnTo>
                    <a:pt x="91" y="301"/>
                  </a:lnTo>
                  <a:lnTo>
                    <a:pt x="121" y="342"/>
                  </a:lnTo>
                  <a:lnTo>
                    <a:pt x="156" y="374"/>
                  </a:lnTo>
                  <a:lnTo>
                    <a:pt x="167" y="381"/>
                  </a:lnTo>
                  <a:lnTo>
                    <a:pt x="179" y="387"/>
                  </a:lnTo>
                  <a:lnTo>
                    <a:pt x="190" y="392"/>
                  </a:lnTo>
                  <a:lnTo>
                    <a:pt x="203" y="395"/>
                  </a:lnTo>
                  <a:lnTo>
                    <a:pt x="214" y="397"/>
                  </a:lnTo>
                  <a:lnTo>
                    <a:pt x="227" y="397"/>
                  </a:lnTo>
                  <a:lnTo>
                    <a:pt x="240" y="397"/>
                  </a:lnTo>
                  <a:lnTo>
                    <a:pt x="252" y="395"/>
                  </a:lnTo>
                  <a:lnTo>
                    <a:pt x="289" y="385"/>
                  </a:lnTo>
                  <a:lnTo>
                    <a:pt x="318" y="372"/>
                  </a:lnTo>
                  <a:lnTo>
                    <a:pt x="340" y="357"/>
                  </a:lnTo>
                  <a:lnTo>
                    <a:pt x="357" y="341"/>
                  </a:lnTo>
                  <a:lnTo>
                    <a:pt x="369" y="326"/>
                  </a:lnTo>
                  <a:lnTo>
                    <a:pt x="377" y="313"/>
                  </a:lnTo>
                  <a:lnTo>
                    <a:pt x="381" y="304"/>
                  </a:lnTo>
                  <a:lnTo>
                    <a:pt x="383" y="300"/>
                  </a:lnTo>
                  <a:lnTo>
                    <a:pt x="380" y="302"/>
                  </a:lnTo>
                  <a:lnTo>
                    <a:pt x="376" y="306"/>
                  </a:lnTo>
                  <a:lnTo>
                    <a:pt x="366" y="312"/>
                  </a:lnTo>
                  <a:lnTo>
                    <a:pt x="355" y="320"/>
                  </a:lnTo>
                  <a:lnTo>
                    <a:pt x="341" y="327"/>
                  </a:lnTo>
                  <a:lnTo>
                    <a:pt x="325" y="333"/>
                  </a:lnTo>
                  <a:lnTo>
                    <a:pt x="306" y="336"/>
                  </a:lnTo>
                  <a:lnTo>
                    <a:pt x="286" y="336"/>
                  </a:lnTo>
                  <a:lnTo>
                    <a:pt x="280" y="324"/>
                  </a:lnTo>
                  <a:lnTo>
                    <a:pt x="273" y="305"/>
                  </a:lnTo>
                  <a:lnTo>
                    <a:pt x="267" y="282"/>
                  </a:lnTo>
                  <a:lnTo>
                    <a:pt x="264" y="257"/>
                  </a:lnTo>
                  <a:lnTo>
                    <a:pt x="265" y="227"/>
                  </a:lnTo>
                  <a:lnTo>
                    <a:pt x="270" y="198"/>
                  </a:lnTo>
                  <a:lnTo>
                    <a:pt x="275" y="173"/>
                  </a:lnTo>
                  <a:lnTo>
                    <a:pt x="281" y="154"/>
                  </a:lnTo>
                  <a:lnTo>
                    <a:pt x="309" y="137"/>
                  </a:lnTo>
                  <a:lnTo>
                    <a:pt x="331" y="121"/>
                  </a:lnTo>
                  <a:lnTo>
                    <a:pt x="347" y="105"/>
                  </a:lnTo>
                  <a:lnTo>
                    <a:pt x="358" y="91"/>
                  </a:lnTo>
                  <a:lnTo>
                    <a:pt x="366" y="79"/>
                  </a:lnTo>
                  <a:lnTo>
                    <a:pt x="371" y="71"/>
                  </a:lnTo>
                  <a:lnTo>
                    <a:pt x="373" y="66"/>
                  </a:lnTo>
                  <a:lnTo>
                    <a:pt x="373"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7"/>
            <p:cNvSpPr>
              <a:spLocks/>
            </p:cNvSpPr>
            <p:nvPr/>
          </p:nvSpPr>
          <p:spPr bwMode="auto">
            <a:xfrm>
              <a:off x="866" y="3561"/>
              <a:ext cx="82" cy="62"/>
            </a:xfrm>
            <a:custGeom>
              <a:avLst/>
              <a:gdLst>
                <a:gd name="T0" fmla="*/ 1 w 164"/>
                <a:gd name="T1" fmla="*/ 1 h 123"/>
                <a:gd name="T2" fmla="*/ 1 w 164"/>
                <a:gd name="T3" fmla="*/ 1 h 123"/>
                <a:gd name="T4" fmla="*/ 1 w 164"/>
                <a:gd name="T5" fmla="*/ 1 h 123"/>
                <a:gd name="T6" fmla="*/ 1 w 164"/>
                <a:gd name="T7" fmla="*/ 1 h 123"/>
                <a:gd name="T8" fmla="*/ 1 w 164"/>
                <a:gd name="T9" fmla="*/ 1 h 123"/>
                <a:gd name="T10" fmla="*/ 1 w 164"/>
                <a:gd name="T11" fmla="*/ 1 h 123"/>
                <a:gd name="T12" fmla="*/ 1 w 164"/>
                <a:gd name="T13" fmla="*/ 1 h 123"/>
                <a:gd name="T14" fmla="*/ 1 w 164"/>
                <a:gd name="T15" fmla="*/ 1 h 123"/>
                <a:gd name="T16" fmla="*/ 1 w 164"/>
                <a:gd name="T17" fmla="*/ 1 h 123"/>
                <a:gd name="T18" fmla="*/ 1 w 164"/>
                <a:gd name="T19" fmla="*/ 1 h 123"/>
                <a:gd name="T20" fmla="*/ 1 w 164"/>
                <a:gd name="T21" fmla="*/ 1 h 123"/>
                <a:gd name="T22" fmla="*/ 1 w 164"/>
                <a:gd name="T23" fmla="*/ 1 h 123"/>
                <a:gd name="T24" fmla="*/ 1 w 164"/>
                <a:gd name="T25" fmla="*/ 1 h 123"/>
                <a:gd name="T26" fmla="*/ 1 w 164"/>
                <a:gd name="T27" fmla="*/ 1 h 123"/>
                <a:gd name="T28" fmla="*/ 1 w 164"/>
                <a:gd name="T29" fmla="*/ 1 h 123"/>
                <a:gd name="T30" fmla="*/ 1 w 164"/>
                <a:gd name="T31" fmla="*/ 1 h 123"/>
                <a:gd name="T32" fmla="*/ 1 w 164"/>
                <a:gd name="T33" fmla="*/ 1 h 123"/>
                <a:gd name="T34" fmla="*/ 1 w 164"/>
                <a:gd name="T35" fmla="*/ 1 h 123"/>
                <a:gd name="T36" fmla="*/ 1 w 164"/>
                <a:gd name="T37" fmla="*/ 1 h 123"/>
                <a:gd name="T38" fmla="*/ 1 w 164"/>
                <a:gd name="T39" fmla="*/ 1 h 123"/>
                <a:gd name="T40" fmla="*/ 1 w 164"/>
                <a:gd name="T41" fmla="*/ 1 h 123"/>
                <a:gd name="T42" fmla="*/ 1 w 164"/>
                <a:gd name="T43" fmla="*/ 1 h 123"/>
                <a:gd name="T44" fmla="*/ 1 w 164"/>
                <a:gd name="T45" fmla="*/ 1 h 123"/>
                <a:gd name="T46" fmla="*/ 1 w 164"/>
                <a:gd name="T47" fmla="*/ 1 h 123"/>
                <a:gd name="T48" fmla="*/ 1 w 164"/>
                <a:gd name="T49" fmla="*/ 1 h 123"/>
                <a:gd name="T50" fmla="*/ 1 w 164"/>
                <a:gd name="T51" fmla="*/ 1 h 123"/>
                <a:gd name="T52" fmla="*/ 1 w 164"/>
                <a:gd name="T53" fmla="*/ 1 h 123"/>
                <a:gd name="T54" fmla="*/ 1 w 164"/>
                <a:gd name="T55" fmla="*/ 1 h 123"/>
                <a:gd name="T56" fmla="*/ 1 w 164"/>
                <a:gd name="T57" fmla="*/ 1 h 123"/>
                <a:gd name="T58" fmla="*/ 1 w 164"/>
                <a:gd name="T59" fmla="*/ 1 h 123"/>
                <a:gd name="T60" fmla="*/ 1 w 164"/>
                <a:gd name="T61" fmla="*/ 1 h 123"/>
                <a:gd name="T62" fmla="*/ 1 w 164"/>
                <a:gd name="T63" fmla="*/ 1 h 123"/>
                <a:gd name="T64" fmla="*/ 1 w 164"/>
                <a:gd name="T65" fmla="*/ 1 h 123"/>
                <a:gd name="T66" fmla="*/ 1 w 164"/>
                <a:gd name="T67" fmla="*/ 1 h 123"/>
                <a:gd name="T68" fmla="*/ 1 w 164"/>
                <a:gd name="T69" fmla="*/ 1 h 123"/>
                <a:gd name="T70" fmla="*/ 1 w 164"/>
                <a:gd name="T71" fmla="*/ 1 h 123"/>
                <a:gd name="T72" fmla="*/ 1 w 164"/>
                <a:gd name="T73" fmla="*/ 0 h 123"/>
                <a:gd name="T74" fmla="*/ 1 w 164"/>
                <a:gd name="T75" fmla="*/ 1 h 123"/>
                <a:gd name="T76" fmla="*/ 1 w 164"/>
                <a:gd name="T77" fmla="*/ 1 h 123"/>
                <a:gd name="T78" fmla="*/ 1 w 164"/>
                <a:gd name="T79" fmla="*/ 1 h 123"/>
                <a:gd name="T80" fmla="*/ 1 w 164"/>
                <a:gd name="T81" fmla="*/ 1 h 123"/>
                <a:gd name="T82" fmla="*/ 1 w 164"/>
                <a:gd name="T83" fmla="*/ 1 h 123"/>
                <a:gd name="T84" fmla="*/ 1 w 164"/>
                <a:gd name="T85" fmla="*/ 1 h 123"/>
                <a:gd name="T86" fmla="*/ 1 w 164"/>
                <a:gd name="T87" fmla="*/ 1 h 123"/>
                <a:gd name="T88" fmla="*/ 0 w 164"/>
                <a:gd name="T89" fmla="*/ 1 h 123"/>
                <a:gd name="T90" fmla="*/ 1 w 164"/>
                <a:gd name="T91" fmla="*/ 1 h 123"/>
                <a:gd name="T92" fmla="*/ 1 w 164"/>
                <a:gd name="T93" fmla="*/ 1 h 123"/>
                <a:gd name="T94" fmla="*/ 1 w 164"/>
                <a:gd name="T95" fmla="*/ 1 h 123"/>
                <a:gd name="T96" fmla="*/ 1 w 164"/>
                <a:gd name="T97" fmla="*/ 1 h 123"/>
                <a:gd name="T98" fmla="*/ 1 w 164"/>
                <a:gd name="T99" fmla="*/ 1 h 123"/>
                <a:gd name="T100" fmla="*/ 1 w 164"/>
                <a:gd name="T101" fmla="*/ 1 h 123"/>
                <a:gd name="T102" fmla="*/ 1 w 164"/>
                <a:gd name="T103" fmla="*/ 1 h 123"/>
                <a:gd name="T104" fmla="*/ 1 w 164"/>
                <a:gd name="T105" fmla="*/ 1 h 1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4"/>
                <a:gd name="T160" fmla="*/ 0 h 123"/>
                <a:gd name="T161" fmla="*/ 164 w 164"/>
                <a:gd name="T162" fmla="*/ 123 h 1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4" h="123">
                  <a:moveTo>
                    <a:pt x="81" y="35"/>
                  </a:moveTo>
                  <a:lnTo>
                    <a:pt x="90" y="34"/>
                  </a:lnTo>
                  <a:lnTo>
                    <a:pt x="99" y="35"/>
                  </a:lnTo>
                  <a:lnTo>
                    <a:pt x="109" y="38"/>
                  </a:lnTo>
                  <a:lnTo>
                    <a:pt x="117" y="41"/>
                  </a:lnTo>
                  <a:lnTo>
                    <a:pt x="124" y="46"/>
                  </a:lnTo>
                  <a:lnTo>
                    <a:pt x="131" y="50"/>
                  </a:lnTo>
                  <a:lnTo>
                    <a:pt x="138" y="56"/>
                  </a:lnTo>
                  <a:lnTo>
                    <a:pt x="143" y="62"/>
                  </a:lnTo>
                  <a:lnTo>
                    <a:pt x="142" y="62"/>
                  </a:lnTo>
                  <a:lnTo>
                    <a:pt x="141" y="62"/>
                  </a:lnTo>
                  <a:lnTo>
                    <a:pt x="132" y="64"/>
                  </a:lnTo>
                  <a:lnTo>
                    <a:pt x="125" y="70"/>
                  </a:lnTo>
                  <a:lnTo>
                    <a:pt x="120" y="80"/>
                  </a:lnTo>
                  <a:lnTo>
                    <a:pt x="118" y="92"/>
                  </a:lnTo>
                  <a:lnTo>
                    <a:pt x="120" y="105"/>
                  </a:lnTo>
                  <a:lnTo>
                    <a:pt x="125" y="114"/>
                  </a:lnTo>
                  <a:lnTo>
                    <a:pt x="132" y="121"/>
                  </a:lnTo>
                  <a:lnTo>
                    <a:pt x="141" y="123"/>
                  </a:lnTo>
                  <a:lnTo>
                    <a:pt x="150" y="121"/>
                  </a:lnTo>
                  <a:lnTo>
                    <a:pt x="157" y="114"/>
                  </a:lnTo>
                  <a:lnTo>
                    <a:pt x="162" y="105"/>
                  </a:lnTo>
                  <a:lnTo>
                    <a:pt x="164" y="92"/>
                  </a:lnTo>
                  <a:lnTo>
                    <a:pt x="163" y="84"/>
                  </a:lnTo>
                  <a:lnTo>
                    <a:pt x="161" y="76"/>
                  </a:lnTo>
                  <a:lnTo>
                    <a:pt x="157" y="70"/>
                  </a:lnTo>
                  <a:lnTo>
                    <a:pt x="152" y="65"/>
                  </a:lnTo>
                  <a:lnTo>
                    <a:pt x="147" y="55"/>
                  </a:lnTo>
                  <a:lnTo>
                    <a:pt x="140" y="45"/>
                  </a:lnTo>
                  <a:lnTo>
                    <a:pt x="133" y="33"/>
                  </a:lnTo>
                  <a:lnTo>
                    <a:pt x="125" y="24"/>
                  </a:lnTo>
                  <a:lnTo>
                    <a:pt x="116" y="15"/>
                  </a:lnTo>
                  <a:lnTo>
                    <a:pt x="106" y="8"/>
                  </a:lnTo>
                  <a:lnTo>
                    <a:pt x="96" y="2"/>
                  </a:lnTo>
                  <a:lnTo>
                    <a:pt x="85" y="0"/>
                  </a:lnTo>
                  <a:lnTo>
                    <a:pt x="67" y="3"/>
                  </a:lnTo>
                  <a:lnTo>
                    <a:pt x="52" y="16"/>
                  </a:lnTo>
                  <a:lnTo>
                    <a:pt x="37" y="32"/>
                  </a:lnTo>
                  <a:lnTo>
                    <a:pt x="26" y="52"/>
                  </a:lnTo>
                  <a:lnTo>
                    <a:pt x="15" y="71"/>
                  </a:lnTo>
                  <a:lnTo>
                    <a:pt x="7" y="88"/>
                  </a:lnTo>
                  <a:lnTo>
                    <a:pt x="2" y="101"/>
                  </a:lnTo>
                  <a:lnTo>
                    <a:pt x="0" y="106"/>
                  </a:lnTo>
                  <a:lnTo>
                    <a:pt x="2" y="103"/>
                  </a:lnTo>
                  <a:lnTo>
                    <a:pt x="6" y="95"/>
                  </a:lnTo>
                  <a:lnTo>
                    <a:pt x="13" y="86"/>
                  </a:lnTo>
                  <a:lnTo>
                    <a:pt x="22" y="73"/>
                  </a:lnTo>
                  <a:lnTo>
                    <a:pt x="34" y="61"/>
                  </a:lnTo>
                  <a:lnTo>
                    <a:pt x="48" y="49"/>
                  </a:lnTo>
                  <a:lnTo>
                    <a:pt x="64" y="41"/>
                  </a:lnTo>
                  <a:lnTo>
                    <a:pt x="8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8"/>
            <p:cNvSpPr>
              <a:spLocks/>
            </p:cNvSpPr>
            <p:nvPr/>
          </p:nvSpPr>
          <p:spPr bwMode="auto">
            <a:xfrm>
              <a:off x="998" y="3532"/>
              <a:ext cx="82" cy="62"/>
            </a:xfrm>
            <a:custGeom>
              <a:avLst/>
              <a:gdLst>
                <a:gd name="T0" fmla="*/ 1 w 164"/>
                <a:gd name="T1" fmla="*/ 1 h 123"/>
                <a:gd name="T2" fmla="*/ 1 w 164"/>
                <a:gd name="T3" fmla="*/ 1 h 123"/>
                <a:gd name="T4" fmla="*/ 1 w 164"/>
                <a:gd name="T5" fmla="*/ 1 h 123"/>
                <a:gd name="T6" fmla="*/ 1 w 164"/>
                <a:gd name="T7" fmla="*/ 1 h 123"/>
                <a:gd name="T8" fmla="*/ 1 w 164"/>
                <a:gd name="T9" fmla="*/ 1 h 123"/>
                <a:gd name="T10" fmla="*/ 1 w 164"/>
                <a:gd name="T11" fmla="*/ 1 h 123"/>
                <a:gd name="T12" fmla="*/ 1 w 164"/>
                <a:gd name="T13" fmla="*/ 1 h 123"/>
                <a:gd name="T14" fmla="*/ 1 w 164"/>
                <a:gd name="T15" fmla="*/ 1 h 123"/>
                <a:gd name="T16" fmla="*/ 1 w 164"/>
                <a:gd name="T17" fmla="*/ 0 h 123"/>
                <a:gd name="T18" fmla="*/ 1 w 164"/>
                <a:gd name="T19" fmla="*/ 1 h 123"/>
                <a:gd name="T20" fmla="*/ 1 w 164"/>
                <a:gd name="T21" fmla="*/ 1 h 123"/>
                <a:gd name="T22" fmla="*/ 1 w 164"/>
                <a:gd name="T23" fmla="*/ 1 h 123"/>
                <a:gd name="T24" fmla="*/ 1 w 164"/>
                <a:gd name="T25" fmla="*/ 1 h 123"/>
                <a:gd name="T26" fmla="*/ 1 w 164"/>
                <a:gd name="T27" fmla="*/ 1 h 123"/>
                <a:gd name="T28" fmla="*/ 1 w 164"/>
                <a:gd name="T29" fmla="*/ 1 h 123"/>
                <a:gd name="T30" fmla="*/ 1 w 164"/>
                <a:gd name="T31" fmla="*/ 1 h 123"/>
                <a:gd name="T32" fmla="*/ 0 w 164"/>
                <a:gd name="T33" fmla="*/ 1 h 123"/>
                <a:gd name="T34" fmla="*/ 1 w 164"/>
                <a:gd name="T35" fmla="*/ 1 h 123"/>
                <a:gd name="T36" fmla="*/ 1 w 164"/>
                <a:gd name="T37" fmla="*/ 1 h 123"/>
                <a:gd name="T38" fmla="*/ 1 w 164"/>
                <a:gd name="T39" fmla="*/ 1 h 123"/>
                <a:gd name="T40" fmla="*/ 1 w 164"/>
                <a:gd name="T41" fmla="*/ 1 h 123"/>
                <a:gd name="T42" fmla="*/ 1 w 164"/>
                <a:gd name="T43" fmla="*/ 1 h 123"/>
                <a:gd name="T44" fmla="*/ 1 w 164"/>
                <a:gd name="T45" fmla="*/ 1 h 123"/>
                <a:gd name="T46" fmla="*/ 1 w 164"/>
                <a:gd name="T47" fmla="*/ 1 h 123"/>
                <a:gd name="T48" fmla="*/ 1 w 164"/>
                <a:gd name="T49" fmla="*/ 1 h 123"/>
                <a:gd name="T50" fmla="*/ 1 w 164"/>
                <a:gd name="T51" fmla="*/ 1 h 123"/>
                <a:gd name="T52" fmla="*/ 1 w 164"/>
                <a:gd name="T53" fmla="*/ 1 h 123"/>
                <a:gd name="T54" fmla="*/ 1 w 164"/>
                <a:gd name="T55" fmla="*/ 1 h 123"/>
                <a:gd name="T56" fmla="*/ 1 w 164"/>
                <a:gd name="T57" fmla="*/ 1 h 123"/>
                <a:gd name="T58" fmla="*/ 1 w 164"/>
                <a:gd name="T59" fmla="*/ 1 h 123"/>
                <a:gd name="T60" fmla="*/ 1 w 164"/>
                <a:gd name="T61" fmla="*/ 1 h 123"/>
                <a:gd name="T62" fmla="*/ 1 w 164"/>
                <a:gd name="T63" fmla="*/ 1 h 123"/>
                <a:gd name="T64" fmla="*/ 1 w 164"/>
                <a:gd name="T65" fmla="*/ 1 h 123"/>
                <a:gd name="T66" fmla="*/ 1 w 164"/>
                <a:gd name="T67" fmla="*/ 1 h 123"/>
                <a:gd name="T68" fmla="*/ 1 w 164"/>
                <a:gd name="T69" fmla="*/ 1 h 123"/>
                <a:gd name="T70" fmla="*/ 1 w 164"/>
                <a:gd name="T71" fmla="*/ 1 h 123"/>
                <a:gd name="T72" fmla="*/ 1 w 164"/>
                <a:gd name="T73" fmla="*/ 1 h 123"/>
                <a:gd name="T74" fmla="*/ 1 w 164"/>
                <a:gd name="T75" fmla="*/ 1 h 123"/>
                <a:gd name="T76" fmla="*/ 1 w 164"/>
                <a:gd name="T77" fmla="*/ 1 h 123"/>
                <a:gd name="T78" fmla="*/ 1 w 164"/>
                <a:gd name="T79" fmla="*/ 1 h 123"/>
                <a:gd name="T80" fmla="*/ 1 w 164"/>
                <a:gd name="T81" fmla="*/ 1 h 123"/>
                <a:gd name="T82" fmla="*/ 1 w 164"/>
                <a:gd name="T83" fmla="*/ 1 h 123"/>
                <a:gd name="T84" fmla="*/ 1 w 164"/>
                <a:gd name="T85" fmla="*/ 1 h 123"/>
                <a:gd name="T86" fmla="*/ 1 w 164"/>
                <a:gd name="T87" fmla="*/ 1 h 123"/>
                <a:gd name="T88" fmla="*/ 1 w 164"/>
                <a:gd name="T89" fmla="*/ 1 h 123"/>
                <a:gd name="T90" fmla="*/ 1 w 164"/>
                <a:gd name="T91" fmla="*/ 1 h 123"/>
                <a:gd name="T92" fmla="*/ 1 w 164"/>
                <a:gd name="T93" fmla="*/ 1 h 123"/>
                <a:gd name="T94" fmla="*/ 1 w 164"/>
                <a:gd name="T95" fmla="*/ 1 h 123"/>
                <a:gd name="T96" fmla="*/ 1 w 164"/>
                <a:gd name="T97" fmla="*/ 1 h 123"/>
                <a:gd name="T98" fmla="*/ 1 w 164"/>
                <a:gd name="T99" fmla="*/ 1 h 123"/>
                <a:gd name="T100" fmla="*/ 1 w 164"/>
                <a:gd name="T101" fmla="*/ 1 h 123"/>
                <a:gd name="T102" fmla="*/ 1 w 164"/>
                <a:gd name="T103" fmla="*/ 1 h 123"/>
                <a:gd name="T104" fmla="*/ 1 w 164"/>
                <a:gd name="T105" fmla="*/ 1 h 1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4"/>
                <a:gd name="T160" fmla="*/ 0 h 123"/>
                <a:gd name="T161" fmla="*/ 164 w 164"/>
                <a:gd name="T162" fmla="*/ 123 h 1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4" h="123">
                  <a:moveTo>
                    <a:pt x="151" y="66"/>
                  </a:moveTo>
                  <a:lnTo>
                    <a:pt x="145" y="55"/>
                  </a:lnTo>
                  <a:lnTo>
                    <a:pt x="140" y="45"/>
                  </a:lnTo>
                  <a:lnTo>
                    <a:pt x="133" y="35"/>
                  </a:lnTo>
                  <a:lnTo>
                    <a:pt x="125" y="24"/>
                  </a:lnTo>
                  <a:lnTo>
                    <a:pt x="115" y="15"/>
                  </a:lnTo>
                  <a:lnTo>
                    <a:pt x="105" y="8"/>
                  </a:lnTo>
                  <a:lnTo>
                    <a:pt x="96" y="2"/>
                  </a:lnTo>
                  <a:lnTo>
                    <a:pt x="84" y="0"/>
                  </a:lnTo>
                  <a:lnTo>
                    <a:pt x="67" y="4"/>
                  </a:lnTo>
                  <a:lnTo>
                    <a:pt x="52" y="16"/>
                  </a:lnTo>
                  <a:lnTo>
                    <a:pt x="37" y="32"/>
                  </a:lnTo>
                  <a:lnTo>
                    <a:pt x="26" y="52"/>
                  </a:lnTo>
                  <a:lnTo>
                    <a:pt x="15" y="72"/>
                  </a:lnTo>
                  <a:lnTo>
                    <a:pt x="7" y="89"/>
                  </a:lnTo>
                  <a:lnTo>
                    <a:pt x="1" y="102"/>
                  </a:lnTo>
                  <a:lnTo>
                    <a:pt x="0" y="106"/>
                  </a:lnTo>
                  <a:lnTo>
                    <a:pt x="1" y="104"/>
                  </a:lnTo>
                  <a:lnTo>
                    <a:pt x="6" y="96"/>
                  </a:lnTo>
                  <a:lnTo>
                    <a:pt x="13" y="87"/>
                  </a:lnTo>
                  <a:lnTo>
                    <a:pt x="22" y="74"/>
                  </a:lnTo>
                  <a:lnTo>
                    <a:pt x="34" y="61"/>
                  </a:lnTo>
                  <a:lnTo>
                    <a:pt x="47" y="50"/>
                  </a:lnTo>
                  <a:lnTo>
                    <a:pt x="64" y="42"/>
                  </a:lnTo>
                  <a:lnTo>
                    <a:pt x="81" y="36"/>
                  </a:lnTo>
                  <a:lnTo>
                    <a:pt x="90" y="35"/>
                  </a:lnTo>
                  <a:lnTo>
                    <a:pt x="99" y="36"/>
                  </a:lnTo>
                  <a:lnTo>
                    <a:pt x="109" y="38"/>
                  </a:lnTo>
                  <a:lnTo>
                    <a:pt x="117" y="42"/>
                  </a:lnTo>
                  <a:lnTo>
                    <a:pt x="124" y="46"/>
                  </a:lnTo>
                  <a:lnTo>
                    <a:pt x="130" y="51"/>
                  </a:lnTo>
                  <a:lnTo>
                    <a:pt x="137" y="57"/>
                  </a:lnTo>
                  <a:lnTo>
                    <a:pt x="143" y="62"/>
                  </a:lnTo>
                  <a:lnTo>
                    <a:pt x="142" y="62"/>
                  </a:lnTo>
                  <a:lnTo>
                    <a:pt x="141" y="62"/>
                  </a:lnTo>
                  <a:lnTo>
                    <a:pt x="132" y="65"/>
                  </a:lnTo>
                  <a:lnTo>
                    <a:pt x="125" y="72"/>
                  </a:lnTo>
                  <a:lnTo>
                    <a:pt x="120" y="81"/>
                  </a:lnTo>
                  <a:lnTo>
                    <a:pt x="118" y="93"/>
                  </a:lnTo>
                  <a:lnTo>
                    <a:pt x="120" y="105"/>
                  </a:lnTo>
                  <a:lnTo>
                    <a:pt x="125" y="114"/>
                  </a:lnTo>
                  <a:lnTo>
                    <a:pt x="132" y="121"/>
                  </a:lnTo>
                  <a:lnTo>
                    <a:pt x="141" y="123"/>
                  </a:lnTo>
                  <a:lnTo>
                    <a:pt x="150" y="121"/>
                  </a:lnTo>
                  <a:lnTo>
                    <a:pt x="157" y="114"/>
                  </a:lnTo>
                  <a:lnTo>
                    <a:pt x="162" y="105"/>
                  </a:lnTo>
                  <a:lnTo>
                    <a:pt x="164" y="93"/>
                  </a:lnTo>
                  <a:lnTo>
                    <a:pt x="163" y="84"/>
                  </a:lnTo>
                  <a:lnTo>
                    <a:pt x="160" y="77"/>
                  </a:lnTo>
                  <a:lnTo>
                    <a:pt x="157" y="70"/>
                  </a:lnTo>
                  <a:lnTo>
                    <a:pt x="151"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9"/>
            <p:cNvSpPr>
              <a:spLocks/>
            </p:cNvSpPr>
            <p:nvPr/>
          </p:nvSpPr>
          <p:spPr bwMode="auto">
            <a:xfrm>
              <a:off x="979" y="3625"/>
              <a:ext cx="79" cy="38"/>
            </a:xfrm>
            <a:custGeom>
              <a:avLst/>
              <a:gdLst>
                <a:gd name="T0" fmla="*/ 1 w 158"/>
                <a:gd name="T1" fmla="*/ 1 h 75"/>
                <a:gd name="T2" fmla="*/ 1 w 158"/>
                <a:gd name="T3" fmla="*/ 1 h 75"/>
                <a:gd name="T4" fmla="*/ 1 w 158"/>
                <a:gd name="T5" fmla="*/ 1 h 75"/>
                <a:gd name="T6" fmla="*/ 1 w 158"/>
                <a:gd name="T7" fmla="*/ 1 h 75"/>
                <a:gd name="T8" fmla="*/ 1 w 158"/>
                <a:gd name="T9" fmla="*/ 1 h 75"/>
                <a:gd name="T10" fmla="*/ 1 w 158"/>
                <a:gd name="T11" fmla="*/ 0 h 75"/>
                <a:gd name="T12" fmla="*/ 1 w 158"/>
                <a:gd name="T13" fmla="*/ 1 h 75"/>
                <a:gd name="T14" fmla="*/ 1 w 158"/>
                <a:gd name="T15" fmla="*/ 1 h 75"/>
                <a:gd name="T16" fmla="*/ 1 w 158"/>
                <a:gd name="T17" fmla="*/ 1 h 75"/>
                <a:gd name="T18" fmla="*/ 1 w 158"/>
                <a:gd name="T19" fmla="*/ 1 h 75"/>
                <a:gd name="T20" fmla="*/ 1 w 158"/>
                <a:gd name="T21" fmla="*/ 1 h 75"/>
                <a:gd name="T22" fmla="*/ 1 w 158"/>
                <a:gd name="T23" fmla="*/ 1 h 75"/>
                <a:gd name="T24" fmla="*/ 0 w 158"/>
                <a:gd name="T25" fmla="*/ 1 h 75"/>
                <a:gd name="T26" fmla="*/ 1 w 158"/>
                <a:gd name="T27" fmla="*/ 1 h 75"/>
                <a:gd name="T28" fmla="*/ 1 w 158"/>
                <a:gd name="T29" fmla="*/ 1 h 75"/>
                <a:gd name="T30" fmla="*/ 1 w 158"/>
                <a:gd name="T31" fmla="*/ 1 h 75"/>
                <a:gd name="T32" fmla="*/ 1 w 158"/>
                <a:gd name="T33" fmla="*/ 1 h 75"/>
                <a:gd name="T34" fmla="*/ 1 w 158"/>
                <a:gd name="T35" fmla="*/ 1 h 75"/>
                <a:gd name="T36" fmla="*/ 1 w 158"/>
                <a:gd name="T37" fmla="*/ 1 h 75"/>
                <a:gd name="T38" fmla="*/ 1 w 158"/>
                <a:gd name="T39" fmla="*/ 1 h 75"/>
                <a:gd name="T40" fmla="*/ 1 w 158"/>
                <a:gd name="T41" fmla="*/ 1 h 75"/>
                <a:gd name="T42" fmla="*/ 1 w 158"/>
                <a:gd name="T43" fmla="*/ 1 h 75"/>
                <a:gd name="T44" fmla="*/ 1 w 158"/>
                <a:gd name="T45" fmla="*/ 1 h 75"/>
                <a:gd name="T46" fmla="*/ 1 w 158"/>
                <a:gd name="T47" fmla="*/ 1 h 75"/>
                <a:gd name="T48" fmla="*/ 1 w 158"/>
                <a:gd name="T49" fmla="*/ 1 h 75"/>
                <a:gd name="T50" fmla="*/ 1 w 158"/>
                <a:gd name="T51" fmla="*/ 1 h 75"/>
                <a:gd name="T52" fmla="*/ 1 w 158"/>
                <a:gd name="T53" fmla="*/ 1 h 75"/>
                <a:gd name="T54" fmla="*/ 1 w 158"/>
                <a:gd name="T55" fmla="*/ 1 h 75"/>
                <a:gd name="T56" fmla="*/ 1 w 158"/>
                <a:gd name="T57" fmla="*/ 1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8"/>
                <a:gd name="T88" fmla="*/ 0 h 75"/>
                <a:gd name="T89" fmla="*/ 158 w 158"/>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8" h="75">
                  <a:moveTo>
                    <a:pt x="149" y="59"/>
                  </a:moveTo>
                  <a:lnTo>
                    <a:pt x="157" y="57"/>
                  </a:lnTo>
                  <a:lnTo>
                    <a:pt x="158" y="45"/>
                  </a:lnTo>
                  <a:lnTo>
                    <a:pt x="152" y="25"/>
                  </a:lnTo>
                  <a:lnTo>
                    <a:pt x="135" y="4"/>
                  </a:lnTo>
                  <a:lnTo>
                    <a:pt x="121" y="0"/>
                  </a:lnTo>
                  <a:lnTo>
                    <a:pt x="102" y="3"/>
                  </a:lnTo>
                  <a:lnTo>
                    <a:pt x="80" y="15"/>
                  </a:lnTo>
                  <a:lnTo>
                    <a:pt x="57" y="29"/>
                  </a:lnTo>
                  <a:lnTo>
                    <a:pt x="35" y="45"/>
                  </a:lnTo>
                  <a:lnTo>
                    <a:pt x="18" y="60"/>
                  </a:lnTo>
                  <a:lnTo>
                    <a:pt x="5" y="70"/>
                  </a:lnTo>
                  <a:lnTo>
                    <a:pt x="0" y="75"/>
                  </a:lnTo>
                  <a:lnTo>
                    <a:pt x="3" y="74"/>
                  </a:lnTo>
                  <a:lnTo>
                    <a:pt x="9" y="70"/>
                  </a:lnTo>
                  <a:lnTo>
                    <a:pt x="20" y="64"/>
                  </a:lnTo>
                  <a:lnTo>
                    <a:pt x="34" y="57"/>
                  </a:lnTo>
                  <a:lnTo>
                    <a:pt x="49" y="50"/>
                  </a:lnTo>
                  <a:lnTo>
                    <a:pt x="64" y="44"/>
                  </a:lnTo>
                  <a:lnTo>
                    <a:pt x="80" y="39"/>
                  </a:lnTo>
                  <a:lnTo>
                    <a:pt x="95" y="34"/>
                  </a:lnTo>
                  <a:lnTo>
                    <a:pt x="107" y="32"/>
                  </a:lnTo>
                  <a:lnTo>
                    <a:pt x="118" y="33"/>
                  </a:lnTo>
                  <a:lnTo>
                    <a:pt x="125" y="35"/>
                  </a:lnTo>
                  <a:lnTo>
                    <a:pt x="130" y="40"/>
                  </a:lnTo>
                  <a:lnTo>
                    <a:pt x="136" y="45"/>
                  </a:lnTo>
                  <a:lnTo>
                    <a:pt x="140" y="50"/>
                  </a:lnTo>
                  <a:lnTo>
                    <a:pt x="144" y="55"/>
                  </a:lnTo>
                  <a:lnTo>
                    <a:pt x="149"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20"/>
            <p:cNvSpPr>
              <a:spLocks/>
            </p:cNvSpPr>
            <p:nvPr/>
          </p:nvSpPr>
          <p:spPr bwMode="auto">
            <a:xfrm>
              <a:off x="843" y="3694"/>
              <a:ext cx="46" cy="32"/>
            </a:xfrm>
            <a:custGeom>
              <a:avLst/>
              <a:gdLst>
                <a:gd name="T0" fmla="*/ 1 w 91"/>
                <a:gd name="T1" fmla="*/ 0 h 63"/>
                <a:gd name="T2" fmla="*/ 1 w 91"/>
                <a:gd name="T3" fmla="*/ 1 h 63"/>
                <a:gd name="T4" fmla="*/ 1 w 91"/>
                <a:gd name="T5" fmla="*/ 1 h 63"/>
                <a:gd name="T6" fmla="*/ 1 w 91"/>
                <a:gd name="T7" fmla="*/ 1 h 63"/>
                <a:gd name="T8" fmla="*/ 1 w 91"/>
                <a:gd name="T9" fmla="*/ 1 h 63"/>
                <a:gd name="T10" fmla="*/ 1 w 91"/>
                <a:gd name="T11" fmla="*/ 1 h 63"/>
                <a:gd name="T12" fmla="*/ 1 w 91"/>
                <a:gd name="T13" fmla="*/ 1 h 63"/>
                <a:gd name="T14" fmla="*/ 1 w 91"/>
                <a:gd name="T15" fmla="*/ 1 h 63"/>
                <a:gd name="T16" fmla="*/ 1 w 91"/>
                <a:gd name="T17" fmla="*/ 1 h 63"/>
                <a:gd name="T18" fmla="*/ 1 w 91"/>
                <a:gd name="T19" fmla="*/ 1 h 63"/>
                <a:gd name="T20" fmla="*/ 1 w 91"/>
                <a:gd name="T21" fmla="*/ 1 h 63"/>
                <a:gd name="T22" fmla="*/ 1 w 91"/>
                <a:gd name="T23" fmla="*/ 1 h 63"/>
                <a:gd name="T24" fmla="*/ 0 w 91"/>
                <a:gd name="T25" fmla="*/ 1 h 63"/>
                <a:gd name="T26" fmla="*/ 1 w 91"/>
                <a:gd name="T27" fmla="*/ 1 h 63"/>
                <a:gd name="T28" fmla="*/ 1 w 91"/>
                <a:gd name="T29" fmla="*/ 1 h 63"/>
                <a:gd name="T30" fmla="*/ 1 w 91"/>
                <a:gd name="T31" fmla="*/ 1 h 63"/>
                <a:gd name="T32" fmla="*/ 1 w 91"/>
                <a:gd name="T33" fmla="*/ 1 h 63"/>
                <a:gd name="T34" fmla="*/ 1 w 91"/>
                <a:gd name="T35" fmla="*/ 1 h 63"/>
                <a:gd name="T36" fmla="*/ 1 w 91"/>
                <a:gd name="T37" fmla="*/ 1 h 63"/>
                <a:gd name="T38" fmla="*/ 1 w 91"/>
                <a:gd name="T39" fmla="*/ 1 h 63"/>
                <a:gd name="T40" fmla="*/ 1 w 91"/>
                <a:gd name="T41" fmla="*/ 1 h 63"/>
                <a:gd name="T42" fmla="*/ 1 w 91"/>
                <a:gd name="T43" fmla="*/ 1 h 63"/>
                <a:gd name="T44" fmla="*/ 1 w 91"/>
                <a:gd name="T45" fmla="*/ 1 h 63"/>
                <a:gd name="T46" fmla="*/ 1 w 91"/>
                <a:gd name="T47" fmla="*/ 1 h 63"/>
                <a:gd name="T48" fmla="*/ 1 w 91"/>
                <a:gd name="T49" fmla="*/ 1 h 63"/>
                <a:gd name="T50" fmla="*/ 1 w 91"/>
                <a:gd name="T51" fmla="*/ 1 h 63"/>
                <a:gd name="T52" fmla="*/ 1 w 91"/>
                <a:gd name="T53" fmla="*/ 1 h 63"/>
                <a:gd name="T54" fmla="*/ 1 w 91"/>
                <a:gd name="T55" fmla="*/ 0 h 63"/>
                <a:gd name="T56" fmla="*/ 1 w 91"/>
                <a:gd name="T57" fmla="*/ 0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1"/>
                <a:gd name="T88" fmla="*/ 0 h 63"/>
                <a:gd name="T89" fmla="*/ 91 w 91"/>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1" h="63">
                  <a:moveTo>
                    <a:pt x="91" y="0"/>
                  </a:moveTo>
                  <a:lnTo>
                    <a:pt x="90" y="6"/>
                  </a:lnTo>
                  <a:lnTo>
                    <a:pt x="86" y="19"/>
                  </a:lnTo>
                  <a:lnTo>
                    <a:pt x="76" y="37"/>
                  </a:lnTo>
                  <a:lnTo>
                    <a:pt x="59" y="51"/>
                  </a:lnTo>
                  <a:lnTo>
                    <a:pt x="49" y="55"/>
                  </a:lnTo>
                  <a:lnTo>
                    <a:pt x="37" y="59"/>
                  </a:lnTo>
                  <a:lnTo>
                    <a:pt x="28" y="61"/>
                  </a:lnTo>
                  <a:lnTo>
                    <a:pt x="19" y="62"/>
                  </a:lnTo>
                  <a:lnTo>
                    <a:pt x="12" y="63"/>
                  </a:lnTo>
                  <a:lnTo>
                    <a:pt x="5" y="63"/>
                  </a:lnTo>
                  <a:lnTo>
                    <a:pt x="1" y="63"/>
                  </a:lnTo>
                  <a:lnTo>
                    <a:pt x="0" y="63"/>
                  </a:lnTo>
                  <a:lnTo>
                    <a:pt x="1" y="62"/>
                  </a:lnTo>
                  <a:lnTo>
                    <a:pt x="6" y="60"/>
                  </a:lnTo>
                  <a:lnTo>
                    <a:pt x="12" y="55"/>
                  </a:lnTo>
                  <a:lnTo>
                    <a:pt x="20" y="49"/>
                  </a:lnTo>
                  <a:lnTo>
                    <a:pt x="28" y="44"/>
                  </a:lnTo>
                  <a:lnTo>
                    <a:pt x="37" y="38"/>
                  </a:lnTo>
                  <a:lnTo>
                    <a:pt x="45" y="31"/>
                  </a:lnTo>
                  <a:lnTo>
                    <a:pt x="53" y="25"/>
                  </a:lnTo>
                  <a:lnTo>
                    <a:pt x="60" y="21"/>
                  </a:lnTo>
                  <a:lnTo>
                    <a:pt x="67" y="15"/>
                  </a:lnTo>
                  <a:lnTo>
                    <a:pt x="73" y="11"/>
                  </a:lnTo>
                  <a:lnTo>
                    <a:pt x="80" y="7"/>
                  </a:lnTo>
                  <a:lnTo>
                    <a:pt x="84" y="4"/>
                  </a:lnTo>
                  <a:lnTo>
                    <a:pt x="88" y="2"/>
                  </a:lnTo>
                  <a:lnTo>
                    <a:pt x="90" y="0"/>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21"/>
            <p:cNvSpPr>
              <a:spLocks/>
            </p:cNvSpPr>
            <p:nvPr/>
          </p:nvSpPr>
          <p:spPr bwMode="auto">
            <a:xfrm>
              <a:off x="1419" y="3681"/>
              <a:ext cx="123" cy="77"/>
            </a:xfrm>
            <a:custGeom>
              <a:avLst/>
              <a:gdLst>
                <a:gd name="T0" fmla="*/ 0 w 247"/>
                <a:gd name="T1" fmla="*/ 0 h 156"/>
                <a:gd name="T2" fmla="*/ 0 w 247"/>
                <a:gd name="T3" fmla="*/ 0 h 156"/>
                <a:gd name="T4" fmla="*/ 0 w 247"/>
                <a:gd name="T5" fmla="*/ 0 h 156"/>
                <a:gd name="T6" fmla="*/ 0 w 247"/>
                <a:gd name="T7" fmla="*/ 0 h 156"/>
                <a:gd name="T8" fmla="*/ 0 60000 65536"/>
                <a:gd name="T9" fmla="*/ 0 60000 65536"/>
                <a:gd name="T10" fmla="*/ 0 60000 65536"/>
                <a:gd name="T11" fmla="*/ 0 60000 65536"/>
                <a:gd name="T12" fmla="*/ 0 w 247"/>
                <a:gd name="T13" fmla="*/ 0 h 156"/>
                <a:gd name="T14" fmla="*/ 247 w 247"/>
                <a:gd name="T15" fmla="*/ 156 h 156"/>
              </a:gdLst>
              <a:ahLst/>
              <a:cxnLst>
                <a:cxn ang="T8">
                  <a:pos x="T0" y="T1"/>
                </a:cxn>
                <a:cxn ang="T9">
                  <a:pos x="T2" y="T3"/>
                </a:cxn>
                <a:cxn ang="T10">
                  <a:pos x="T4" y="T5"/>
                </a:cxn>
                <a:cxn ang="T11">
                  <a:pos x="T6" y="T7"/>
                </a:cxn>
              </a:cxnLst>
              <a:rect l="T12" t="T13" r="T14" b="T15"/>
              <a:pathLst>
                <a:path w="247" h="156">
                  <a:moveTo>
                    <a:pt x="0" y="156"/>
                  </a:moveTo>
                  <a:lnTo>
                    <a:pt x="247" y="0"/>
                  </a:lnTo>
                  <a:lnTo>
                    <a:pt x="247" y="49"/>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2"/>
            <p:cNvSpPr>
              <a:spLocks/>
            </p:cNvSpPr>
            <p:nvPr/>
          </p:nvSpPr>
          <p:spPr bwMode="auto">
            <a:xfrm>
              <a:off x="1430" y="3773"/>
              <a:ext cx="129" cy="33"/>
            </a:xfrm>
            <a:custGeom>
              <a:avLst/>
              <a:gdLst>
                <a:gd name="T0" fmla="*/ 0 w 258"/>
                <a:gd name="T1" fmla="*/ 1 h 64"/>
                <a:gd name="T2" fmla="*/ 1 w 258"/>
                <a:gd name="T3" fmla="*/ 0 h 64"/>
                <a:gd name="T4" fmla="*/ 1 w 258"/>
                <a:gd name="T5" fmla="*/ 1 h 64"/>
                <a:gd name="T6" fmla="*/ 0 w 258"/>
                <a:gd name="T7" fmla="*/ 1 h 64"/>
                <a:gd name="T8" fmla="*/ 0 60000 65536"/>
                <a:gd name="T9" fmla="*/ 0 60000 65536"/>
                <a:gd name="T10" fmla="*/ 0 60000 65536"/>
                <a:gd name="T11" fmla="*/ 0 60000 65536"/>
                <a:gd name="T12" fmla="*/ 0 w 258"/>
                <a:gd name="T13" fmla="*/ 0 h 64"/>
                <a:gd name="T14" fmla="*/ 258 w 258"/>
                <a:gd name="T15" fmla="*/ 64 h 64"/>
              </a:gdLst>
              <a:ahLst/>
              <a:cxnLst>
                <a:cxn ang="T8">
                  <a:pos x="T0" y="T1"/>
                </a:cxn>
                <a:cxn ang="T9">
                  <a:pos x="T2" y="T3"/>
                </a:cxn>
                <a:cxn ang="T10">
                  <a:pos x="T4" y="T5"/>
                </a:cxn>
                <a:cxn ang="T11">
                  <a:pos x="T6" y="T7"/>
                </a:cxn>
              </a:cxnLst>
              <a:rect l="T12" t="T13" r="T14" b="T15"/>
              <a:pathLst>
                <a:path w="258" h="64">
                  <a:moveTo>
                    <a:pt x="0" y="64"/>
                  </a:moveTo>
                  <a:lnTo>
                    <a:pt x="258" y="0"/>
                  </a:lnTo>
                  <a:lnTo>
                    <a:pt x="248" y="48"/>
                  </a:lnTo>
                  <a:lnTo>
                    <a:pt x="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3"/>
            <p:cNvSpPr>
              <a:spLocks/>
            </p:cNvSpPr>
            <p:nvPr/>
          </p:nvSpPr>
          <p:spPr bwMode="auto">
            <a:xfrm>
              <a:off x="1410" y="3853"/>
              <a:ext cx="109" cy="48"/>
            </a:xfrm>
            <a:custGeom>
              <a:avLst/>
              <a:gdLst>
                <a:gd name="T0" fmla="*/ 0 w 219"/>
                <a:gd name="T1" fmla="*/ 0 h 97"/>
                <a:gd name="T2" fmla="*/ 0 w 219"/>
                <a:gd name="T3" fmla="*/ 0 h 97"/>
                <a:gd name="T4" fmla="*/ 0 w 219"/>
                <a:gd name="T5" fmla="*/ 0 h 97"/>
                <a:gd name="T6" fmla="*/ 0 w 219"/>
                <a:gd name="T7" fmla="*/ 0 h 97"/>
                <a:gd name="T8" fmla="*/ 0 60000 65536"/>
                <a:gd name="T9" fmla="*/ 0 60000 65536"/>
                <a:gd name="T10" fmla="*/ 0 60000 65536"/>
                <a:gd name="T11" fmla="*/ 0 60000 65536"/>
                <a:gd name="T12" fmla="*/ 0 w 219"/>
                <a:gd name="T13" fmla="*/ 0 h 97"/>
                <a:gd name="T14" fmla="*/ 219 w 219"/>
                <a:gd name="T15" fmla="*/ 97 h 97"/>
              </a:gdLst>
              <a:ahLst/>
              <a:cxnLst>
                <a:cxn ang="T8">
                  <a:pos x="T0" y="T1"/>
                </a:cxn>
                <a:cxn ang="T9">
                  <a:pos x="T2" y="T3"/>
                </a:cxn>
                <a:cxn ang="T10">
                  <a:pos x="T4" y="T5"/>
                </a:cxn>
                <a:cxn ang="T11">
                  <a:pos x="T6" y="T7"/>
                </a:cxn>
              </a:cxnLst>
              <a:rect l="T12" t="T13" r="T14" b="T15"/>
              <a:pathLst>
                <a:path w="219" h="97">
                  <a:moveTo>
                    <a:pt x="0" y="0"/>
                  </a:moveTo>
                  <a:lnTo>
                    <a:pt x="219" y="48"/>
                  </a:lnTo>
                  <a:lnTo>
                    <a:pt x="192" y="9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2" name="Text Box 21"/>
          <p:cNvSpPr txBox="1">
            <a:spLocks noChangeArrowheads="1"/>
          </p:cNvSpPr>
          <p:nvPr/>
        </p:nvSpPr>
        <p:spPr bwMode="auto">
          <a:xfrm>
            <a:off x="301902" y="3463022"/>
            <a:ext cx="88560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注意</a:t>
            </a:r>
            <a:r>
              <a:rPr lang="en-US" altLang="zh-CN" sz="2000" b="1" dirty="0">
                <a:solidFill>
                  <a:srgbClr val="0000FF"/>
                </a:solidFill>
                <a:latin typeface="+mn-ea"/>
                <a:ea typeface="+mn-ea"/>
              </a:rPr>
              <a:t>:</a:t>
            </a:r>
            <a:endParaRPr lang="zh-CN" altLang="en-US" sz="2000" b="1" dirty="0">
              <a:solidFill>
                <a:srgbClr val="0000FF"/>
              </a:solidFill>
              <a:latin typeface="+mn-ea"/>
              <a:ea typeface="+mn-ea"/>
            </a:endParaRPr>
          </a:p>
        </p:txBody>
      </p:sp>
      <p:graphicFrame>
        <p:nvGraphicFramePr>
          <p:cNvPr id="63" name="Object 22"/>
          <p:cNvGraphicFramePr>
            <a:graphicFrameLocks noChangeAspect="1"/>
          </p:cNvGraphicFramePr>
          <p:nvPr/>
        </p:nvGraphicFramePr>
        <p:xfrm>
          <a:off x="1086426" y="3537864"/>
          <a:ext cx="10883900" cy="409575"/>
        </p:xfrm>
        <a:graphic>
          <a:graphicData uri="http://schemas.openxmlformats.org/presentationml/2006/ole">
            <mc:AlternateContent xmlns:mc="http://schemas.openxmlformats.org/markup-compatibility/2006">
              <mc:Choice xmlns:v="urn:schemas-microsoft-com:vml" Requires="v">
                <p:oleObj name="Equation" r:id="rId15" imgW="6121080" imgH="228600" progId="Equation.DSMT4">
                  <p:embed/>
                </p:oleObj>
              </mc:Choice>
              <mc:Fallback>
                <p:oleObj name="Equation" r:id="rId15" imgW="6121080" imgH="228600" progId="Equation.DSMT4">
                  <p:embed/>
                  <p:pic>
                    <p:nvPicPr>
                      <p:cNvPr id="63" name="Object 22"/>
                      <p:cNvPicPr>
                        <a:picLocks noChangeAspect="1" noChangeArrowheads="1"/>
                      </p:cNvPicPr>
                      <p:nvPr/>
                    </p:nvPicPr>
                    <p:blipFill>
                      <a:blip r:embed="rId16"/>
                      <a:srcRect/>
                      <a:stretch>
                        <a:fillRect/>
                      </a:stretch>
                    </p:blipFill>
                    <p:spPr bwMode="auto">
                      <a:xfrm>
                        <a:off x="1086426" y="3537864"/>
                        <a:ext cx="10883900" cy="409575"/>
                      </a:xfrm>
                      <a:prstGeom prst="rect">
                        <a:avLst/>
                      </a:prstGeom>
                      <a:noFill/>
                      <a:ln>
                        <a:noFill/>
                      </a:ln>
                    </p:spPr>
                  </p:pic>
                </p:oleObj>
              </mc:Fallback>
            </mc:AlternateContent>
          </a:graphicData>
        </a:graphic>
      </p:graphicFrame>
      <p:graphicFrame>
        <p:nvGraphicFramePr>
          <p:cNvPr id="64" name="Object 4"/>
          <p:cNvGraphicFramePr>
            <a:graphicFrameLocks noChangeAspect="1"/>
          </p:cNvGraphicFramePr>
          <p:nvPr/>
        </p:nvGraphicFramePr>
        <p:xfrm>
          <a:off x="1061146" y="4460015"/>
          <a:ext cx="9093200" cy="341313"/>
        </p:xfrm>
        <a:graphic>
          <a:graphicData uri="http://schemas.openxmlformats.org/presentationml/2006/ole">
            <mc:AlternateContent xmlns:mc="http://schemas.openxmlformats.org/markup-compatibility/2006">
              <mc:Choice xmlns:v="urn:schemas-microsoft-com:vml" Requires="v">
                <p:oleObj name="Equation" r:id="rId17" imgW="5562360" imgH="215640" progId="Equation.DSMT4">
                  <p:embed/>
                </p:oleObj>
              </mc:Choice>
              <mc:Fallback>
                <p:oleObj name="Equation" r:id="rId17" imgW="5562360" imgH="215640" progId="Equation.DSMT4">
                  <p:embed/>
                  <p:pic>
                    <p:nvPicPr>
                      <p:cNvPr id="64" name="Object 4"/>
                      <p:cNvPicPr>
                        <a:picLocks noChangeAspect="1" noChangeArrowheads="1"/>
                      </p:cNvPicPr>
                      <p:nvPr/>
                    </p:nvPicPr>
                    <p:blipFill>
                      <a:blip r:embed="rId18"/>
                      <a:srcRect/>
                      <a:stretch>
                        <a:fillRect/>
                      </a:stretch>
                    </p:blipFill>
                    <p:spPr bwMode="auto">
                      <a:xfrm>
                        <a:off x="1061146" y="4460015"/>
                        <a:ext cx="9093200" cy="341313"/>
                      </a:xfrm>
                      <a:prstGeom prst="rect">
                        <a:avLst/>
                      </a:prstGeom>
                      <a:noFill/>
                      <a:ln>
                        <a:noFill/>
                      </a:ln>
                    </p:spPr>
                  </p:pic>
                </p:oleObj>
              </mc:Fallback>
            </mc:AlternateContent>
          </a:graphicData>
        </a:graphic>
      </p:graphicFrame>
      <p:graphicFrame>
        <p:nvGraphicFramePr>
          <p:cNvPr id="65" name="Object 7"/>
          <p:cNvGraphicFramePr>
            <a:graphicFrameLocks noChangeAspect="1"/>
          </p:cNvGraphicFramePr>
          <p:nvPr/>
        </p:nvGraphicFramePr>
        <p:xfrm>
          <a:off x="1029297" y="4859204"/>
          <a:ext cx="4942165" cy="353755"/>
        </p:xfrm>
        <a:graphic>
          <a:graphicData uri="http://schemas.openxmlformats.org/presentationml/2006/ole">
            <mc:AlternateContent xmlns:mc="http://schemas.openxmlformats.org/markup-compatibility/2006">
              <mc:Choice xmlns:v="urn:schemas-microsoft-com:vml" Requires="v">
                <p:oleObj name="Equation" r:id="rId19" imgW="2882880" imgH="215640" progId="Equation.DSMT4">
                  <p:embed/>
                </p:oleObj>
              </mc:Choice>
              <mc:Fallback>
                <p:oleObj name="Equation" r:id="rId19" imgW="2882880" imgH="215640" progId="Equation.DSMT4">
                  <p:embed/>
                  <p:pic>
                    <p:nvPicPr>
                      <p:cNvPr id="65" name="Object 7"/>
                      <p:cNvPicPr>
                        <a:picLocks noChangeAspect="1" noChangeArrowheads="1"/>
                      </p:cNvPicPr>
                      <p:nvPr/>
                    </p:nvPicPr>
                    <p:blipFill>
                      <a:blip r:embed="rId20"/>
                      <a:srcRect/>
                      <a:stretch>
                        <a:fillRect/>
                      </a:stretch>
                    </p:blipFill>
                    <p:spPr bwMode="auto">
                      <a:xfrm>
                        <a:off x="1029297" y="4859204"/>
                        <a:ext cx="4942165" cy="353755"/>
                      </a:xfrm>
                      <a:prstGeom prst="rect">
                        <a:avLst/>
                      </a:prstGeom>
                      <a:noFill/>
                      <a:ln>
                        <a:noFill/>
                      </a:ln>
                    </p:spPr>
                  </p:pic>
                </p:oleObj>
              </mc:Fallback>
            </mc:AlternateContent>
          </a:graphicData>
        </a:graphic>
      </p:graphicFrame>
      <p:graphicFrame>
        <p:nvGraphicFramePr>
          <p:cNvPr id="66" name="Object 8"/>
          <p:cNvGraphicFramePr>
            <a:graphicFrameLocks noChangeAspect="1"/>
          </p:cNvGraphicFramePr>
          <p:nvPr/>
        </p:nvGraphicFramePr>
        <p:xfrm>
          <a:off x="936762" y="5281639"/>
          <a:ext cx="11160125" cy="755650"/>
        </p:xfrm>
        <a:graphic>
          <a:graphicData uri="http://schemas.openxmlformats.org/presentationml/2006/ole">
            <mc:AlternateContent xmlns:mc="http://schemas.openxmlformats.org/markup-compatibility/2006">
              <mc:Choice xmlns:v="urn:schemas-microsoft-com:vml" Requires="v">
                <p:oleObj name="Equation" r:id="rId21" imgW="6451560" imgH="457200" progId="Equation.DSMT4">
                  <p:embed/>
                </p:oleObj>
              </mc:Choice>
              <mc:Fallback>
                <p:oleObj name="Equation" r:id="rId21" imgW="6451560" imgH="457200" progId="Equation.DSMT4">
                  <p:embed/>
                  <p:pic>
                    <p:nvPicPr>
                      <p:cNvPr id="66" name="Object 8"/>
                      <p:cNvPicPr>
                        <a:picLocks noChangeAspect="1" noChangeArrowheads="1"/>
                      </p:cNvPicPr>
                      <p:nvPr/>
                    </p:nvPicPr>
                    <p:blipFill>
                      <a:blip r:embed="rId22"/>
                      <a:srcRect/>
                      <a:stretch>
                        <a:fillRect/>
                      </a:stretch>
                    </p:blipFill>
                    <p:spPr bwMode="auto">
                      <a:xfrm>
                        <a:off x="936762" y="5281639"/>
                        <a:ext cx="11160125" cy="755650"/>
                      </a:xfrm>
                      <a:prstGeom prst="rect">
                        <a:avLst/>
                      </a:prstGeom>
                      <a:noFill/>
                      <a:ln>
                        <a:noFill/>
                      </a:ln>
                    </p:spPr>
                  </p:pic>
                </p:oleObj>
              </mc:Fallback>
            </mc:AlternateContent>
          </a:graphicData>
        </a:graphic>
      </p:graphicFrame>
      <p:sp>
        <p:nvSpPr>
          <p:cNvPr id="67" name="Text Box 66"/>
          <p:cNvSpPr txBox="1">
            <a:spLocks noChangeArrowheads="1"/>
          </p:cNvSpPr>
          <p:nvPr/>
        </p:nvSpPr>
        <p:spPr bwMode="auto">
          <a:xfrm>
            <a:off x="1016125" y="3998877"/>
            <a:ext cx="7632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dirty="0">
                <a:latin typeface="+mn-ea"/>
                <a:ea typeface="+mn-ea"/>
              </a:rPr>
              <a:t>2.</a:t>
            </a:r>
            <a:r>
              <a:rPr lang="zh-CN" altLang="en-US" sz="2000" b="1" dirty="0">
                <a:latin typeface="+mn-ea"/>
                <a:ea typeface="+mn-ea"/>
              </a:rPr>
              <a:t>对于一向量组，不是线性相关就是线性无关</a:t>
            </a:r>
          </a:p>
        </p:txBody>
      </p:sp>
    </p:spTree>
    <p:extLst>
      <p:ext uri="{BB962C8B-B14F-4D97-AF65-F5344CB8AC3E}">
        <p14:creationId xmlns:p14="http://schemas.microsoft.com/office/powerpoint/2010/main" val="1869178649"/>
      </p:ext>
    </p:extLst>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blinds(horizontal)">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left)">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ext Box 2">
            <a:extLst>
              <a:ext uri="{FF2B5EF4-FFF2-40B4-BE49-F238E27FC236}">
                <a16:creationId xmlns:a16="http://schemas.microsoft.com/office/drawing/2014/main" id="{CB0C8219-0031-40A6-AE8C-DAC805EA3042}"/>
              </a:ext>
            </a:extLst>
          </p:cNvPr>
          <p:cNvSpPr txBox="1">
            <a:spLocks noChangeArrowheads="1"/>
          </p:cNvSpPr>
          <p:nvPr/>
        </p:nvSpPr>
        <p:spPr bwMode="auto">
          <a:xfrm>
            <a:off x="920349" y="835626"/>
            <a:ext cx="4354629" cy="609600"/>
          </a:xfrm>
          <a:prstGeom prst="rect">
            <a:avLst/>
          </a:prstGeom>
          <a:noFill/>
          <a:ln w="9525" cap="rnd">
            <a:noFill/>
            <a:prstDash val="sysDot"/>
            <a:miter lim="800000"/>
            <a:headEnd/>
            <a:tailEnd/>
          </a:ln>
          <a:effectLst/>
        </p:spPr>
        <p:txBody>
          <a:bodyPr anchor="ctr"/>
          <a:lstStyle/>
          <a:p>
            <a:pPr eaLnBrk="1" hangingPunct="1">
              <a:defRPr/>
            </a:pPr>
            <a:r>
              <a:rPr lang="en-US" altLang="zh-CN" sz="2400" b="1" dirty="0">
                <a:solidFill>
                  <a:srgbClr val="0000FF"/>
                </a:solidFill>
                <a:effectLst>
                  <a:outerShdw blurRad="38100" dist="38100" dir="2700000" algn="tl">
                    <a:srgbClr val="C0C0C0"/>
                  </a:outerShdw>
                </a:effectLst>
                <a:latin typeface="+mn-ea"/>
              </a:rPr>
              <a:t>1.12.3 </a:t>
            </a:r>
            <a:r>
              <a:rPr lang="zh-CN" altLang="en-US" sz="2400" b="1" dirty="0">
                <a:solidFill>
                  <a:srgbClr val="0000FF"/>
                </a:solidFill>
                <a:effectLst>
                  <a:outerShdw blurRad="38100" dist="38100" dir="2700000" algn="tl">
                    <a:srgbClr val="C0C0C0"/>
                  </a:outerShdw>
                </a:effectLst>
                <a:latin typeface="+mn-ea"/>
              </a:rPr>
              <a:t>分块矩阵的逆矩阵</a:t>
            </a:r>
          </a:p>
        </p:txBody>
      </p:sp>
      <p:graphicFrame>
        <p:nvGraphicFramePr>
          <p:cNvPr id="23555" name="Object 4"/>
          <p:cNvGraphicFramePr>
            <a:graphicFrameLocks noChangeAspect="1"/>
          </p:cNvGraphicFramePr>
          <p:nvPr/>
        </p:nvGraphicFramePr>
        <p:xfrm>
          <a:off x="1951208" y="1875621"/>
          <a:ext cx="4871012" cy="811445"/>
        </p:xfrm>
        <a:graphic>
          <a:graphicData uri="http://schemas.openxmlformats.org/presentationml/2006/ole">
            <mc:AlternateContent xmlns:mc="http://schemas.openxmlformats.org/markup-compatibility/2006">
              <mc:Choice xmlns:v="urn:schemas-microsoft-com:vml" Requires="v">
                <p:oleObj name="Equation" r:id="rId2" imgW="2755800" imgH="469800" progId="Equation.DSMT4">
                  <p:embed/>
                </p:oleObj>
              </mc:Choice>
              <mc:Fallback>
                <p:oleObj name="Equation" r:id="rId2" imgW="2755800" imgH="469800" progId="Equation.DSMT4">
                  <p:embed/>
                  <p:pic>
                    <p:nvPicPr>
                      <p:cNvPr id="23555" name="Object 4"/>
                      <p:cNvPicPr>
                        <a:picLocks noChangeAspect="1" noChangeArrowheads="1"/>
                      </p:cNvPicPr>
                      <p:nvPr/>
                    </p:nvPicPr>
                    <p:blipFill>
                      <a:blip r:embed="rId3"/>
                      <a:srcRect/>
                      <a:stretch>
                        <a:fillRect/>
                      </a:stretch>
                    </p:blipFill>
                    <p:spPr bwMode="auto">
                      <a:xfrm>
                        <a:off x="1951208" y="1875621"/>
                        <a:ext cx="4871012" cy="811445"/>
                      </a:xfrm>
                      <a:prstGeom prst="rect">
                        <a:avLst/>
                      </a:prstGeom>
                      <a:noFill/>
                      <a:ln>
                        <a:noFill/>
                      </a:ln>
                      <a:effectLst/>
                    </p:spPr>
                  </p:pic>
                </p:oleObj>
              </mc:Fallback>
            </mc:AlternateContent>
          </a:graphicData>
        </a:graphic>
      </p:graphicFrame>
      <p:graphicFrame>
        <p:nvGraphicFramePr>
          <p:cNvPr id="23556" name="Object 5"/>
          <p:cNvGraphicFramePr>
            <a:graphicFrameLocks noChangeAspect="1"/>
          </p:cNvGraphicFramePr>
          <p:nvPr/>
        </p:nvGraphicFramePr>
        <p:xfrm>
          <a:off x="6926566" y="2084595"/>
          <a:ext cx="2451100" cy="348734"/>
        </p:xfrm>
        <a:graphic>
          <a:graphicData uri="http://schemas.openxmlformats.org/presentationml/2006/ole">
            <mc:AlternateContent xmlns:mc="http://schemas.openxmlformats.org/markup-compatibility/2006">
              <mc:Choice xmlns:v="urn:schemas-microsoft-com:vml" Requires="v">
                <p:oleObj name="Equation" r:id="rId4" imgW="3124200" imgH="444500" progId="Equation.3">
                  <p:embed/>
                </p:oleObj>
              </mc:Choice>
              <mc:Fallback>
                <p:oleObj name="Equation" r:id="rId4" imgW="3124200" imgH="444500" progId="Equation.3">
                  <p:embed/>
                  <p:pic>
                    <p:nvPicPr>
                      <p:cNvPr id="2355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6566" y="2084595"/>
                        <a:ext cx="2451100" cy="348734"/>
                      </a:xfrm>
                      <a:prstGeom prst="rect">
                        <a:avLst/>
                      </a:prstGeom>
                      <a:noFill/>
                      <a:ln>
                        <a:noFill/>
                      </a:ln>
                      <a:effectLst/>
                    </p:spPr>
                  </p:pic>
                </p:oleObj>
              </mc:Fallback>
            </mc:AlternateContent>
          </a:graphicData>
        </a:graphic>
      </p:graphicFrame>
      <p:sp>
        <p:nvSpPr>
          <p:cNvPr id="23557" name="Rectangle 6"/>
          <p:cNvSpPr>
            <a:spLocks noChangeArrowheads="1"/>
          </p:cNvSpPr>
          <p:nvPr/>
        </p:nvSpPr>
        <p:spPr bwMode="auto">
          <a:xfrm>
            <a:off x="1186910" y="2880311"/>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证</a:t>
            </a:r>
          </a:p>
        </p:txBody>
      </p:sp>
      <p:graphicFrame>
        <p:nvGraphicFramePr>
          <p:cNvPr id="226311" name="Object 7"/>
          <p:cNvGraphicFramePr>
            <a:graphicFrameLocks noChangeAspect="1"/>
          </p:cNvGraphicFramePr>
          <p:nvPr/>
        </p:nvGraphicFramePr>
        <p:xfrm>
          <a:off x="1931003" y="2949645"/>
          <a:ext cx="1162250" cy="269507"/>
        </p:xfrm>
        <a:graphic>
          <a:graphicData uri="http://schemas.openxmlformats.org/presentationml/2006/ole">
            <mc:AlternateContent xmlns:mc="http://schemas.openxmlformats.org/markup-compatibility/2006">
              <mc:Choice xmlns:v="urn:schemas-microsoft-com:vml" Requires="v">
                <p:oleObj name="Equation" r:id="rId6" imgW="1752600" imgH="406400" progId="Equation.3">
                  <p:embed/>
                </p:oleObj>
              </mc:Choice>
              <mc:Fallback>
                <p:oleObj name="Equation" r:id="rId6" imgW="1752600" imgH="406400" progId="Equation.3">
                  <p:embed/>
                  <p:pic>
                    <p:nvPicPr>
                      <p:cNvPr id="22631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1003" y="2949645"/>
                        <a:ext cx="1162250" cy="269507"/>
                      </a:xfrm>
                      <a:prstGeom prst="rect">
                        <a:avLst/>
                      </a:prstGeom>
                      <a:noFill/>
                      <a:ln>
                        <a:noFill/>
                      </a:ln>
                      <a:effectLst/>
                    </p:spPr>
                  </p:pic>
                </p:oleObj>
              </mc:Fallback>
            </mc:AlternateContent>
          </a:graphicData>
        </a:graphic>
      </p:graphicFrame>
      <p:graphicFrame>
        <p:nvGraphicFramePr>
          <p:cNvPr id="226312" name="Object 8"/>
          <p:cNvGraphicFramePr>
            <a:graphicFrameLocks noChangeAspect="1"/>
          </p:cNvGraphicFramePr>
          <p:nvPr/>
        </p:nvGraphicFramePr>
        <p:xfrm>
          <a:off x="3189973" y="2949645"/>
          <a:ext cx="1591781" cy="294774"/>
        </p:xfrm>
        <a:graphic>
          <a:graphicData uri="http://schemas.openxmlformats.org/presentationml/2006/ole">
            <mc:AlternateContent xmlns:mc="http://schemas.openxmlformats.org/markup-compatibility/2006">
              <mc:Choice xmlns:v="urn:schemas-microsoft-com:vml" Requires="v">
                <p:oleObj name="Equation" r:id="rId8" imgW="2400300" imgH="444500" progId="Equation.3">
                  <p:embed/>
                </p:oleObj>
              </mc:Choice>
              <mc:Fallback>
                <p:oleObj name="Equation" r:id="rId8" imgW="2400300" imgH="444500" progId="Equation.3">
                  <p:embed/>
                  <p:pic>
                    <p:nvPicPr>
                      <p:cNvPr id="226312"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9973" y="2949645"/>
                        <a:ext cx="1591781" cy="294774"/>
                      </a:xfrm>
                      <a:prstGeom prst="rect">
                        <a:avLst/>
                      </a:prstGeom>
                      <a:noFill/>
                      <a:ln>
                        <a:noFill/>
                      </a:ln>
                      <a:effectLst/>
                    </p:spPr>
                  </p:pic>
                </p:oleObj>
              </mc:Fallback>
            </mc:AlternateContent>
          </a:graphicData>
        </a:graphic>
      </p:graphicFrame>
      <p:graphicFrame>
        <p:nvGraphicFramePr>
          <p:cNvPr id="226313" name="Object 9"/>
          <p:cNvGraphicFramePr>
            <a:graphicFrameLocks noChangeAspect="1"/>
          </p:cNvGraphicFramePr>
          <p:nvPr/>
        </p:nvGraphicFramePr>
        <p:xfrm>
          <a:off x="4879406" y="2966489"/>
          <a:ext cx="951699" cy="261085"/>
        </p:xfrm>
        <a:graphic>
          <a:graphicData uri="http://schemas.openxmlformats.org/presentationml/2006/ole">
            <mc:AlternateContent xmlns:mc="http://schemas.openxmlformats.org/markup-compatibility/2006">
              <mc:Choice xmlns:v="urn:schemas-microsoft-com:vml" Requires="v">
                <p:oleObj name="Equation" r:id="rId10" imgW="1435100" imgH="393700" progId="Equation.3">
                  <p:embed/>
                </p:oleObj>
              </mc:Choice>
              <mc:Fallback>
                <p:oleObj name="Equation" r:id="rId10" imgW="1435100" imgH="393700" progId="Equation.3">
                  <p:embed/>
                  <p:pic>
                    <p:nvPicPr>
                      <p:cNvPr id="22631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9406" y="2966489"/>
                        <a:ext cx="951699" cy="261085"/>
                      </a:xfrm>
                      <a:prstGeom prst="rect">
                        <a:avLst/>
                      </a:prstGeom>
                      <a:noFill/>
                      <a:ln>
                        <a:noFill/>
                      </a:ln>
                      <a:effectLst/>
                    </p:spPr>
                  </p:pic>
                </p:oleObj>
              </mc:Fallback>
            </mc:AlternateContent>
          </a:graphicData>
        </a:graphic>
      </p:graphicFrame>
      <p:graphicFrame>
        <p:nvGraphicFramePr>
          <p:cNvPr id="226314" name="Object 10"/>
          <p:cNvGraphicFramePr>
            <a:graphicFrameLocks noChangeAspect="1"/>
          </p:cNvGraphicFramePr>
          <p:nvPr/>
        </p:nvGraphicFramePr>
        <p:xfrm>
          <a:off x="1931003" y="3441915"/>
          <a:ext cx="1827598" cy="648503"/>
        </p:xfrm>
        <a:graphic>
          <a:graphicData uri="http://schemas.openxmlformats.org/presentationml/2006/ole">
            <mc:AlternateContent xmlns:mc="http://schemas.openxmlformats.org/markup-compatibility/2006">
              <mc:Choice xmlns:v="urn:schemas-microsoft-com:vml" Requires="v">
                <p:oleObj name="Equation" r:id="rId12" imgW="2755900" imgH="977900" progId="Equation.3">
                  <p:embed/>
                </p:oleObj>
              </mc:Choice>
              <mc:Fallback>
                <p:oleObj name="Equation" r:id="rId12" imgW="2755900" imgH="977900" progId="Equation.3">
                  <p:embed/>
                  <p:pic>
                    <p:nvPicPr>
                      <p:cNvPr id="226314"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31003" y="3441915"/>
                        <a:ext cx="1827598" cy="648503"/>
                      </a:xfrm>
                      <a:prstGeom prst="rect">
                        <a:avLst/>
                      </a:prstGeom>
                      <a:noFill/>
                      <a:ln>
                        <a:noFill/>
                      </a:ln>
                      <a:effectLst/>
                    </p:spPr>
                  </p:pic>
                </p:oleObj>
              </mc:Fallback>
            </mc:AlternateContent>
          </a:graphicData>
        </a:graphic>
      </p:graphicFrame>
      <p:graphicFrame>
        <p:nvGraphicFramePr>
          <p:cNvPr id="226315" name="Object 11"/>
          <p:cNvGraphicFramePr>
            <a:graphicFrameLocks noChangeAspect="1"/>
          </p:cNvGraphicFramePr>
          <p:nvPr/>
        </p:nvGraphicFramePr>
        <p:xfrm>
          <a:off x="3882992" y="3441915"/>
          <a:ext cx="3249328" cy="648503"/>
        </p:xfrm>
        <a:graphic>
          <a:graphicData uri="http://schemas.openxmlformats.org/presentationml/2006/ole">
            <mc:AlternateContent xmlns:mc="http://schemas.openxmlformats.org/markup-compatibility/2006">
              <mc:Choice xmlns:v="urn:schemas-microsoft-com:vml" Requires="v">
                <p:oleObj name="Equation" r:id="rId14" imgW="4699000" imgH="977900" progId="Equation.3">
                  <p:embed/>
                </p:oleObj>
              </mc:Choice>
              <mc:Fallback>
                <p:oleObj name="Equation" r:id="rId14" imgW="4699000" imgH="977900" progId="Equation.3">
                  <p:embed/>
                  <p:pic>
                    <p:nvPicPr>
                      <p:cNvPr id="226315"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2992" y="3441915"/>
                        <a:ext cx="3249328" cy="648503"/>
                      </a:xfrm>
                      <a:prstGeom prst="rect">
                        <a:avLst/>
                      </a:prstGeom>
                      <a:noFill/>
                      <a:ln>
                        <a:noFill/>
                      </a:ln>
                      <a:effectLst/>
                    </p:spPr>
                  </p:pic>
                </p:oleObj>
              </mc:Fallback>
            </mc:AlternateContent>
          </a:graphicData>
        </a:graphic>
      </p:graphicFrame>
      <p:graphicFrame>
        <p:nvGraphicFramePr>
          <p:cNvPr id="226316" name="Object 12"/>
          <p:cNvGraphicFramePr>
            <a:graphicFrameLocks noChangeAspect="1"/>
          </p:cNvGraphicFramePr>
          <p:nvPr/>
        </p:nvGraphicFramePr>
        <p:xfrm>
          <a:off x="1821516" y="4287914"/>
          <a:ext cx="1937085" cy="1355960"/>
        </p:xfrm>
        <a:graphic>
          <a:graphicData uri="http://schemas.openxmlformats.org/presentationml/2006/ole">
            <mc:AlternateContent xmlns:mc="http://schemas.openxmlformats.org/markup-compatibility/2006">
              <mc:Choice xmlns:v="urn:schemas-microsoft-com:vml" Requires="v">
                <p:oleObj name="Equation" r:id="rId16" imgW="2921000" imgH="2044700" progId="Equation.3">
                  <p:embed/>
                </p:oleObj>
              </mc:Choice>
              <mc:Fallback>
                <p:oleObj name="Equation" r:id="rId16" imgW="2921000" imgH="2044700" progId="Equation.3">
                  <p:embed/>
                  <p:pic>
                    <p:nvPicPr>
                      <p:cNvPr id="226316"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21516" y="4287914"/>
                        <a:ext cx="1937085" cy="1355960"/>
                      </a:xfrm>
                      <a:prstGeom prst="rect">
                        <a:avLst/>
                      </a:prstGeom>
                      <a:noFill/>
                      <a:ln>
                        <a:noFill/>
                      </a:ln>
                      <a:effectLst/>
                    </p:spPr>
                  </p:pic>
                </p:oleObj>
              </mc:Fallback>
            </mc:AlternateContent>
          </a:graphicData>
        </a:graphic>
      </p:graphicFrame>
      <p:graphicFrame>
        <p:nvGraphicFramePr>
          <p:cNvPr id="226317" name="Object 13"/>
          <p:cNvGraphicFramePr>
            <a:graphicFrameLocks noChangeAspect="1"/>
          </p:cNvGraphicFramePr>
          <p:nvPr/>
        </p:nvGraphicFramePr>
        <p:xfrm>
          <a:off x="3910864" y="4226091"/>
          <a:ext cx="1937084" cy="1389647"/>
        </p:xfrm>
        <a:graphic>
          <a:graphicData uri="http://schemas.openxmlformats.org/presentationml/2006/ole">
            <mc:AlternateContent xmlns:mc="http://schemas.openxmlformats.org/markup-compatibility/2006">
              <mc:Choice xmlns:v="urn:schemas-microsoft-com:vml" Requires="v">
                <p:oleObj name="Equation" r:id="rId18" imgW="2921000" imgH="2095500" progId="Equation.3">
                  <p:embed/>
                </p:oleObj>
              </mc:Choice>
              <mc:Fallback>
                <p:oleObj name="Equation" r:id="rId18" imgW="2921000" imgH="2095500" progId="Equation.3">
                  <p:embed/>
                  <p:pic>
                    <p:nvPicPr>
                      <p:cNvPr id="226317"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10864" y="4226091"/>
                        <a:ext cx="1937084" cy="1389647"/>
                      </a:xfrm>
                      <a:prstGeom prst="rect">
                        <a:avLst/>
                      </a:prstGeom>
                      <a:noFill/>
                      <a:ln>
                        <a:noFill/>
                      </a:ln>
                      <a:effectLst/>
                    </p:spPr>
                  </p:pic>
                </p:oleObj>
              </mc:Fallback>
            </mc:AlternateContent>
          </a:graphicData>
        </a:graphic>
      </p:graphicFrame>
      <p:graphicFrame>
        <p:nvGraphicFramePr>
          <p:cNvPr id="226318" name="Object 14"/>
          <p:cNvGraphicFramePr>
            <a:graphicFrameLocks noChangeAspect="1"/>
          </p:cNvGraphicFramePr>
          <p:nvPr/>
        </p:nvGraphicFramePr>
        <p:xfrm>
          <a:off x="6778625" y="4535488"/>
          <a:ext cx="2425700" cy="901700"/>
        </p:xfrm>
        <a:graphic>
          <a:graphicData uri="http://schemas.openxmlformats.org/presentationml/2006/ole">
            <mc:AlternateContent xmlns:mc="http://schemas.openxmlformats.org/markup-compatibility/2006">
              <mc:Choice xmlns:v="urn:schemas-microsoft-com:vml" Requires="v">
                <p:oleObj name="Equation" r:id="rId20" imgW="1676160" imgH="482400" progId="Equation.DSMT4">
                  <p:embed/>
                </p:oleObj>
              </mc:Choice>
              <mc:Fallback>
                <p:oleObj name="Equation" r:id="rId20" imgW="1676160" imgH="482400" progId="Equation.DSMT4">
                  <p:embed/>
                  <p:pic>
                    <p:nvPicPr>
                      <p:cNvPr id="226318" name="Object 14"/>
                      <p:cNvPicPr>
                        <a:picLocks noChangeAspect="1" noChangeArrowheads="1"/>
                      </p:cNvPicPr>
                      <p:nvPr/>
                    </p:nvPicPr>
                    <p:blipFill>
                      <a:blip r:embed="rId21"/>
                      <a:srcRect/>
                      <a:stretch>
                        <a:fillRect/>
                      </a:stretch>
                    </p:blipFill>
                    <p:spPr bwMode="auto">
                      <a:xfrm>
                        <a:off x="6778625" y="4535488"/>
                        <a:ext cx="2425700" cy="901700"/>
                      </a:xfrm>
                      <a:prstGeom prst="rect">
                        <a:avLst/>
                      </a:prstGeom>
                      <a:noFill/>
                      <a:ln>
                        <a:noFill/>
                      </a:ln>
                      <a:effectLst/>
                    </p:spPr>
                  </p:pic>
                </p:oleObj>
              </mc:Fallback>
            </mc:AlternateContent>
          </a:graphicData>
        </a:graphic>
      </p:graphicFrame>
      <p:sp>
        <p:nvSpPr>
          <p:cNvPr id="2" name="矩形 1"/>
          <p:cNvSpPr/>
          <p:nvPr/>
        </p:nvSpPr>
        <p:spPr>
          <a:xfrm>
            <a:off x="1408285" y="1466884"/>
            <a:ext cx="8541029" cy="400110"/>
          </a:xfrm>
          <a:prstGeom prst="rect">
            <a:avLst/>
          </a:prstGeom>
        </p:spPr>
        <p:txBody>
          <a:bodyPr wrap="square">
            <a:spAutoFit/>
          </a:bodyPr>
          <a:lstStyle/>
          <a:p>
            <a:r>
              <a:rPr lang="zh-CN" altLang="zh-CN" sz="2000" b="1" kern="0" dirty="0">
                <a:solidFill>
                  <a:srgbClr val="000000"/>
                </a:solidFill>
                <a:latin typeface="+mn-ea"/>
                <a:cs typeface="宋体" panose="02010600030101010101" pitchFamily="2" charset="-122"/>
              </a:rPr>
              <a:t>以下介绍两类分块矩阵的逆矩阵， 即特殊的分块矩阵与分块对角矩阵 </a:t>
            </a:r>
            <a:endParaRPr lang="zh-CN" altLang="en-US" sz="2000" b="1" dirty="0">
              <a:latin typeface="+mn-ea"/>
            </a:endParaRPr>
          </a:p>
        </p:txBody>
      </p:sp>
      <p:sp>
        <p:nvSpPr>
          <p:cNvPr id="3" name="矩形 2"/>
          <p:cNvSpPr/>
          <p:nvPr/>
        </p:nvSpPr>
        <p:spPr>
          <a:xfrm>
            <a:off x="621312" y="2058907"/>
            <a:ext cx="1338828" cy="400110"/>
          </a:xfrm>
          <a:prstGeom prst="rect">
            <a:avLst/>
          </a:prstGeom>
        </p:spPr>
        <p:txBody>
          <a:bodyPr wrap="none">
            <a:spAutoFit/>
          </a:bodyPr>
          <a:lstStyle/>
          <a:p>
            <a:r>
              <a:rPr lang="zh-CN" altLang="zh-CN" sz="2000" b="1" kern="1800" dirty="0">
                <a:solidFill>
                  <a:srgbClr val="0000FF"/>
                </a:solidFill>
                <a:latin typeface="+mn-ea"/>
                <a:cs typeface="Times New Roman" panose="02020603050405020304" pitchFamily="18" charset="0"/>
              </a:rPr>
              <a:t>例</a:t>
            </a:r>
            <a:r>
              <a:rPr lang="en-US" altLang="zh-CN" sz="2000" b="1" kern="1800" dirty="0">
                <a:solidFill>
                  <a:srgbClr val="0000FF"/>
                </a:solidFill>
                <a:latin typeface="+mn-ea"/>
                <a:cs typeface="Times New Roman" panose="02020603050405020304" pitchFamily="18" charset="0"/>
              </a:rPr>
              <a:t>1.12.3 </a:t>
            </a:r>
            <a:endParaRPr lang="zh-CN" altLang="en-US" sz="2000" b="1" dirty="0">
              <a:solidFill>
                <a:srgbClr val="0000FF"/>
              </a:solidFill>
              <a:latin typeface="+mn-ea"/>
            </a:endParaRPr>
          </a:p>
        </p:txBody>
      </p:sp>
      <p:sp>
        <p:nvSpPr>
          <p:cNvPr id="16" name="Rectangle 6"/>
          <p:cNvSpPr>
            <a:spLocks noChangeArrowheads="1"/>
          </p:cNvSpPr>
          <p:nvPr/>
        </p:nvSpPr>
        <p:spPr bwMode="auto">
          <a:xfrm>
            <a:off x="6219319" y="476583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故</a:t>
            </a:r>
          </a:p>
        </p:txBody>
      </p:sp>
    </p:spTree>
    <p:extLst>
      <p:ext uri="{BB962C8B-B14F-4D97-AF65-F5344CB8AC3E}">
        <p14:creationId xmlns:p14="http://schemas.microsoft.com/office/powerpoint/2010/main" val="262203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63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63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63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63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3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63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63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63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05950" y="857857"/>
            <a:ext cx="9098346" cy="446710"/>
            <a:chOff x="805950" y="857857"/>
            <a:chExt cx="9098346" cy="446710"/>
          </a:xfrm>
        </p:grpSpPr>
        <p:grpSp>
          <p:nvGrpSpPr>
            <p:cNvPr id="2" name="组合 1"/>
            <p:cNvGrpSpPr/>
            <p:nvPr/>
          </p:nvGrpSpPr>
          <p:grpSpPr>
            <a:xfrm>
              <a:off x="805950" y="857857"/>
              <a:ext cx="5459616" cy="433388"/>
              <a:chOff x="1402716" y="747262"/>
              <a:chExt cx="5459616" cy="433388"/>
            </a:xfrm>
          </p:grpSpPr>
          <p:sp>
            <p:nvSpPr>
              <p:cNvPr id="40973" name="Text Box 2"/>
              <p:cNvSpPr txBox="1">
                <a:spLocks noChangeArrowheads="1"/>
              </p:cNvSpPr>
              <p:nvPr/>
            </p:nvSpPr>
            <p:spPr bwMode="auto">
              <a:xfrm>
                <a:off x="1402716" y="747262"/>
                <a:ext cx="152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例</a:t>
                </a:r>
                <a:r>
                  <a:rPr lang="en-US" altLang="zh-CN" sz="2000" b="1" dirty="0">
                    <a:solidFill>
                      <a:srgbClr val="0000FF"/>
                    </a:solidFill>
                    <a:latin typeface="+mn-ea"/>
                    <a:ea typeface="+mn-ea"/>
                  </a:rPr>
                  <a:t>2.1.3</a:t>
                </a:r>
              </a:p>
            </p:txBody>
          </p:sp>
          <p:sp>
            <p:nvSpPr>
              <p:cNvPr id="40974" name="Rectangle 3"/>
              <p:cNvSpPr>
                <a:spLocks noChangeArrowheads="1"/>
              </p:cNvSpPr>
              <p:nvPr/>
            </p:nvSpPr>
            <p:spPr bwMode="auto">
              <a:xfrm>
                <a:off x="2465255" y="747262"/>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已知向量组</a:t>
                </a:r>
              </a:p>
            </p:txBody>
          </p:sp>
          <p:graphicFrame>
            <p:nvGraphicFramePr>
              <p:cNvPr id="40962" name="Object 5"/>
              <p:cNvGraphicFramePr>
                <a:graphicFrameLocks noChangeAspect="1"/>
              </p:cNvGraphicFramePr>
              <p:nvPr/>
            </p:nvGraphicFramePr>
            <p:xfrm>
              <a:off x="3921668" y="767767"/>
              <a:ext cx="1035664" cy="388547"/>
            </p:xfrm>
            <a:graphic>
              <a:graphicData uri="http://schemas.openxmlformats.org/presentationml/2006/ole">
                <mc:AlternateContent xmlns:mc="http://schemas.openxmlformats.org/markup-compatibility/2006">
                  <mc:Choice xmlns:v="urn:schemas-microsoft-com:vml" Requires="v">
                    <p:oleObj name="Equation" r:id="rId3" imgW="609480" imgH="228600" progId="Equation.DSMT4">
                      <p:embed/>
                    </p:oleObj>
                  </mc:Choice>
                  <mc:Fallback>
                    <p:oleObj name="Equation" r:id="rId3" imgW="609480" imgH="228600" progId="Equation.DSMT4">
                      <p:embed/>
                      <p:pic>
                        <p:nvPicPr>
                          <p:cNvPr id="40962" name="Object 5"/>
                          <p:cNvPicPr>
                            <a:picLocks noChangeAspect="1" noChangeArrowheads="1"/>
                          </p:cNvPicPr>
                          <p:nvPr/>
                        </p:nvPicPr>
                        <p:blipFill>
                          <a:blip r:embed="rId4"/>
                          <a:srcRect/>
                          <a:stretch>
                            <a:fillRect/>
                          </a:stretch>
                        </p:blipFill>
                        <p:spPr bwMode="auto">
                          <a:xfrm>
                            <a:off x="3921668" y="767767"/>
                            <a:ext cx="1035664" cy="388547"/>
                          </a:xfrm>
                          <a:prstGeom prst="rect">
                            <a:avLst/>
                          </a:prstGeom>
                          <a:noFill/>
                          <a:ln>
                            <a:noFill/>
                          </a:ln>
                        </p:spPr>
                      </p:pic>
                    </p:oleObj>
                  </mc:Fallback>
                </mc:AlternateContent>
              </a:graphicData>
            </a:graphic>
          </p:graphicFrame>
          <p:sp>
            <p:nvSpPr>
              <p:cNvPr id="40975" name="Text Box 6"/>
              <p:cNvSpPr txBox="1">
                <a:spLocks noChangeArrowheads="1"/>
              </p:cNvSpPr>
              <p:nvPr/>
            </p:nvSpPr>
            <p:spPr bwMode="auto">
              <a:xfrm>
                <a:off x="4957332" y="780540"/>
                <a:ext cx="1905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线性无关</a:t>
                </a:r>
                <a:r>
                  <a:rPr lang="en-US" altLang="zh-CN" sz="2000">
                    <a:latin typeface="+mn-ea"/>
                    <a:ea typeface="+mn-ea"/>
                  </a:rPr>
                  <a:t>,</a:t>
                </a:r>
              </a:p>
            </p:txBody>
          </p:sp>
        </p:grpSp>
        <p:graphicFrame>
          <p:nvGraphicFramePr>
            <p:cNvPr id="40963" name="Object 7"/>
            <p:cNvGraphicFramePr>
              <a:graphicFrameLocks noChangeAspect="1"/>
            </p:cNvGraphicFramePr>
            <p:nvPr/>
          </p:nvGraphicFramePr>
          <p:xfrm>
            <a:off x="5684839" y="921212"/>
            <a:ext cx="4219457" cy="383355"/>
          </p:xfrm>
          <a:graphic>
            <a:graphicData uri="http://schemas.openxmlformats.org/presentationml/2006/ole">
              <mc:AlternateContent xmlns:mc="http://schemas.openxmlformats.org/markup-compatibility/2006">
                <mc:Choice xmlns:v="urn:schemas-microsoft-com:vml" Requires="v">
                  <p:oleObj name="Equation" r:id="rId5" imgW="2514600" imgH="228600" progId="Equation.DSMT4">
                    <p:embed/>
                  </p:oleObj>
                </mc:Choice>
                <mc:Fallback>
                  <p:oleObj name="Equation" r:id="rId5" imgW="2514600" imgH="228600" progId="Equation.DSMT4">
                    <p:embed/>
                    <p:pic>
                      <p:nvPicPr>
                        <p:cNvPr id="40963" name="Object 7"/>
                        <p:cNvPicPr>
                          <a:picLocks noChangeAspect="1" noChangeArrowheads="1"/>
                        </p:cNvPicPr>
                        <p:nvPr/>
                      </p:nvPicPr>
                      <p:blipFill>
                        <a:blip r:embed="rId6"/>
                        <a:srcRect/>
                        <a:stretch>
                          <a:fillRect/>
                        </a:stretch>
                      </p:blipFill>
                      <p:spPr bwMode="auto">
                        <a:xfrm>
                          <a:off x="5684839" y="921212"/>
                          <a:ext cx="4219457" cy="383355"/>
                        </a:xfrm>
                        <a:prstGeom prst="rect">
                          <a:avLst/>
                        </a:prstGeom>
                        <a:noFill/>
                        <a:ln>
                          <a:noFill/>
                        </a:ln>
                      </p:spPr>
                    </p:pic>
                  </p:oleObj>
                </mc:Fallback>
              </mc:AlternateContent>
            </a:graphicData>
          </a:graphic>
        </p:graphicFrame>
      </p:grpSp>
      <p:sp>
        <p:nvSpPr>
          <p:cNvPr id="37905" name="Rectangle 10"/>
          <p:cNvSpPr>
            <a:spLocks noChangeArrowheads="1"/>
          </p:cNvSpPr>
          <p:nvPr/>
        </p:nvSpPr>
        <p:spPr bwMode="auto">
          <a:xfrm>
            <a:off x="995857" y="1758966"/>
            <a:ext cx="22541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证明</a:t>
            </a:r>
            <a:r>
              <a:rPr lang="en-US" altLang="zh-CN" sz="2000" b="1" dirty="0">
                <a:latin typeface="+mn-ea"/>
                <a:ea typeface="+mn-ea"/>
              </a:rPr>
              <a:t> </a:t>
            </a:r>
            <a:r>
              <a:rPr lang="zh-CN" altLang="en-US" sz="2000" b="1" dirty="0">
                <a:latin typeface="+mn-ea"/>
                <a:ea typeface="+mn-ea"/>
              </a:rPr>
              <a:t>由</a:t>
            </a:r>
            <a:r>
              <a:rPr lang="zh-CN" altLang="en-US" sz="2000" b="1" dirty="0">
                <a:solidFill>
                  <a:srgbClr val="0000FF"/>
                </a:solidFill>
                <a:latin typeface="+mn-ea"/>
                <a:ea typeface="+mn-ea"/>
              </a:rPr>
              <a:t>定义</a:t>
            </a:r>
            <a:r>
              <a:rPr lang="en-US" altLang="zh-CN" sz="2000" b="1" dirty="0">
                <a:solidFill>
                  <a:srgbClr val="0000FF"/>
                </a:solidFill>
                <a:latin typeface="+mn-ea"/>
                <a:ea typeface="+mn-ea"/>
              </a:rPr>
              <a:t>2.1.7</a:t>
            </a:r>
            <a:endParaRPr lang="zh-CN" altLang="en-US" sz="2000" b="1" dirty="0">
              <a:solidFill>
                <a:srgbClr val="0000FF"/>
              </a:solidFill>
              <a:latin typeface="+mn-ea"/>
              <a:ea typeface="+mn-ea"/>
            </a:endParaRPr>
          </a:p>
        </p:txBody>
      </p:sp>
      <p:graphicFrame>
        <p:nvGraphicFramePr>
          <p:cNvPr id="37893" name="Object 12"/>
          <p:cNvGraphicFramePr>
            <a:graphicFrameLocks noChangeAspect="1"/>
          </p:cNvGraphicFramePr>
          <p:nvPr/>
        </p:nvGraphicFramePr>
        <p:xfrm>
          <a:off x="4399068" y="2302578"/>
          <a:ext cx="2348242" cy="372522"/>
        </p:xfrm>
        <a:graphic>
          <a:graphicData uri="http://schemas.openxmlformats.org/presentationml/2006/ole">
            <mc:AlternateContent xmlns:mc="http://schemas.openxmlformats.org/markup-compatibility/2006">
              <mc:Choice xmlns:v="urn:schemas-microsoft-com:vml" Requires="v">
                <p:oleObj name="Equation" r:id="rId7" imgW="1524000" imgH="241300" progId="Equation.3">
                  <p:embed/>
                </p:oleObj>
              </mc:Choice>
              <mc:Fallback>
                <p:oleObj name="Equation" r:id="rId7" imgW="1524000" imgH="241300" progId="Equation.3">
                  <p:embed/>
                  <p:pic>
                    <p:nvPicPr>
                      <p:cNvPr id="37893"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9068" y="2302578"/>
                        <a:ext cx="2348242" cy="372522"/>
                      </a:xfrm>
                      <a:prstGeom prst="rect">
                        <a:avLst/>
                      </a:prstGeom>
                      <a:noFill/>
                      <a:ln>
                        <a:noFill/>
                      </a:ln>
                    </p:spPr>
                  </p:pic>
                </p:oleObj>
              </mc:Fallback>
            </mc:AlternateContent>
          </a:graphicData>
        </a:graphic>
      </p:graphicFrame>
      <p:graphicFrame>
        <p:nvGraphicFramePr>
          <p:cNvPr id="91151" name="Object 15"/>
          <p:cNvGraphicFramePr>
            <a:graphicFrameLocks noChangeAspect="1"/>
          </p:cNvGraphicFramePr>
          <p:nvPr/>
        </p:nvGraphicFramePr>
        <p:xfrm>
          <a:off x="2766980" y="3212933"/>
          <a:ext cx="5161932" cy="446754"/>
        </p:xfrm>
        <a:graphic>
          <a:graphicData uri="http://schemas.openxmlformats.org/presentationml/2006/ole">
            <mc:AlternateContent xmlns:mc="http://schemas.openxmlformats.org/markup-compatibility/2006">
              <mc:Choice xmlns:v="urn:schemas-microsoft-com:vml" Requires="v">
                <p:oleObj name="Equation" r:id="rId9" imgW="2794000" imgH="241300" progId="Equation.3">
                  <p:embed/>
                </p:oleObj>
              </mc:Choice>
              <mc:Fallback>
                <p:oleObj name="Equation" r:id="rId9" imgW="2794000" imgH="241300" progId="Equation.3">
                  <p:embed/>
                  <p:pic>
                    <p:nvPicPr>
                      <p:cNvPr id="91151"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6980" y="3212933"/>
                        <a:ext cx="5161932" cy="446754"/>
                      </a:xfrm>
                      <a:prstGeom prst="rect">
                        <a:avLst/>
                      </a:prstGeom>
                      <a:noFill/>
                      <a:ln>
                        <a:noFill/>
                      </a:ln>
                    </p:spPr>
                  </p:pic>
                </p:oleObj>
              </mc:Fallback>
            </mc:AlternateContent>
          </a:graphicData>
        </a:graphic>
      </p:graphicFrame>
      <p:graphicFrame>
        <p:nvGraphicFramePr>
          <p:cNvPr id="91156" name="Object 20"/>
          <p:cNvGraphicFramePr>
            <a:graphicFrameLocks noChangeAspect="1"/>
          </p:cNvGraphicFramePr>
          <p:nvPr/>
        </p:nvGraphicFramePr>
        <p:xfrm>
          <a:off x="2543712" y="4153973"/>
          <a:ext cx="1823870" cy="1344957"/>
        </p:xfrm>
        <a:graphic>
          <a:graphicData uri="http://schemas.openxmlformats.org/presentationml/2006/ole">
            <mc:AlternateContent xmlns:mc="http://schemas.openxmlformats.org/markup-compatibility/2006">
              <mc:Choice xmlns:v="urn:schemas-microsoft-com:vml" Requires="v">
                <p:oleObj name="Equation" r:id="rId11" imgW="965160" imgH="711000" progId="Equation.DSMT4">
                  <p:embed/>
                </p:oleObj>
              </mc:Choice>
              <mc:Fallback>
                <p:oleObj name="Equation" r:id="rId11" imgW="965160" imgH="711000" progId="Equation.DSMT4">
                  <p:embed/>
                  <p:pic>
                    <p:nvPicPr>
                      <p:cNvPr id="91156" name="Object 20"/>
                      <p:cNvPicPr>
                        <a:picLocks noChangeAspect="1" noChangeArrowheads="1"/>
                      </p:cNvPicPr>
                      <p:nvPr/>
                    </p:nvPicPr>
                    <p:blipFill>
                      <a:blip r:embed="rId12"/>
                      <a:srcRect/>
                      <a:stretch>
                        <a:fillRect/>
                      </a:stretch>
                    </p:blipFill>
                    <p:spPr bwMode="auto">
                      <a:xfrm>
                        <a:off x="2543712" y="4153973"/>
                        <a:ext cx="1823870" cy="1344957"/>
                      </a:xfrm>
                      <a:prstGeom prst="rect">
                        <a:avLst/>
                      </a:prstGeom>
                      <a:noFill/>
                      <a:ln>
                        <a:noFill/>
                      </a:ln>
                    </p:spPr>
                  </p:pic>
                </p:oleObj>
              </mc:Fallback>
            </mc:AlternateContent>
          </a:graphicData>
        </a:graphic>
      </p:graphicFrame>
      <p:graphicFrame>
        <p:nvGraphicFramePr>
          <p:cNvPr id="91157" name="Object 21"/>
          <p:cNvGraphicFramePr>
            <a:graphicFrameLocks noChangeAspect="1"/>
          </p:cNvGraphicFramePr>
          <p:nvPr/>
        </p:nvGraphicFramePr>
        <p:xfrm>
          <a:off x="7129265" y="4207355"/>
          <a:ext cx="1850901" cy="1231976"/>
        </p:xfrm>
        <a:graphic>
          <a:graphicData uri="http://schemas.openxmlformats.org/presentationml/2006/ole">
            <mc:AlternateContent xmlns:mc="http://schemas.openxmlformats.org/markup-compatibility/2006">
              <mc:Choice xmlns:v="urn:schemas-microsoft-com:vml" Requires="v">
                <p:oleObj name="Equation" r:id="rId13" imgW="1143000" imgH="762000" progId="Equation.DSMT4">
                  <p:embed/>
                </p:oleObj>
              </mc:Choice>
              <mc:Fallback>
                <p:oleObj name="Equation" r:id="rId13" imgW="1143000" imgH="762000" progId="Equation.DSMT4">
                  <p:embed/>
                  <p:pic>
                    <p:nvPicPr>
                      <p:cNvPr id="91157"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29265" y="4207355"/>
                        <a:ext cx="1850901" cy="1231976"/>
                      </a:xfrm>
                      <a:prstGeom prst="rect">
                        <a:avLst/>
                      </a:prstGeom>
                      <a:noFill/>
                      <a:ln>
                        <a:noFill/>
                      </a:ln>
                    </p:spPr>
                  </p:pic>
                </p:oleObj>
              </mc:Fallback>
            </mc:AlternateContent>
          </a:graphicData>
        </a:graphic>
      </p:graphicFrame>
      <p:sp>
        <p:nvSpPr>
          <p:cNvPr id="37907" name="Rectangle 22"/>
          <p:cNvSpPr>
            <a:spLocks noChangeArrowheads="1"/>
          </p:cNvSpPr>
          <p:nvPr/>
        </p:nvSpPr>
        <p:spPr bwMode="auto">
          <a:xfrm>
            <a:off x="2003270" y="5541848"/>
            <a:ext cx="40559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由克拉默法则知方程组只有零解：</a:t>
            </a:r>
            <a:endParaRPr lang="en-US" altLang="zh-CN" sz="2000" b="1" dirty="0">
              <a:latin typeface="+mn-ea"/>
              <a:ea typeface="+mn-ea"/>
            </a:endParaRPr>
          </a:p>
        </p:txBody>
      </p:sp>
      <p:graphicFrame>
        <p:nvGraphicFramePr>
          <p:cNvPr id="37899" name="Object 23"/>
          <p:cNvGraphicFramePr>
            <a:graphicFrameLocks noChangeAspect="1"/>
          </p:cNvGraphicFramePr>
          <p:nvPr/>
        </p:nvGraphicFramePr>
        <p:xfrm>
          <a:off x="5809010" y="5573428"/>
          <a:ext cx="1850022" cy="413787"/>
        </p:xfrm>
        <a:graphic>
          <a:graphicData uri="http://schemas.openxmlformats.org/presentationml/2006/ole">
            <mc:AlternateContent xmlns:mc="http://schemas.openxmlformats.org/markup-compatibility/2006">
              <mc:Choice xmlns:v="urn:schemas-microsoft-com:vml" Requires="v">
                <p:oleObj name="Equation" r:id="rId15" imgW="1079032" imgH="241195" progId="Equation.DSMT4">
                  <p:embed/>
                </p:oleObj>
              </mc:Choice>
              <mc:Fallback>
                <p:oleObj name="Equation" r:id="rId15" imgW="1079032" imgH="241195" progId="Equation.DSMT4">
                  <p:embed/>
                  <p:pic>
                    <p:nvPicPr>
                      <p:cNvPr id="37899"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9010" y="5573428"/>
                        <a:ext cx="1850022" cy="413787"/>
                      </a:xfrm>
                      <a:prstGeom prst="rect">
                        <a:avLst/>
                      </a:prstGeom>
                      <a:noFill/>
                      <a:ln>
                        <a:noFill/>
                      </a:ln>
                    </p:spPr>
                  </p:pic>
                </p:oleObj>
              </mc:Fallback>
            </mc:AlternateContent>
          </a:graphicData>
        </a:graphic>
      </p:graphicFrame>
      <p:graphicFrame>
        <p:nvGraphicFramePr>
          <p:cNvPr id="37900" name="Object 24"/>
          <p:cNvGraphicFramePr>
            <a:graphicFrameLocks noChangeAspect="1"/>
          </p:cNvGraphicFramePr>
          <p:nvPr/>
        </p:nvGraphicFramePr>
        <p:xfrm>
          <a:off x="4070399" y="6133837"/>
          <a:ext cx="2151333" cy="378509"/>
        </p:xfrm>
        <a:graphic>
          <a:graphicData uri="http://schemas.openxmlformats.org/presentationml/2006/ole">
            <mc:AlternateContent xmlns:mc="http://schemas.openxmlformats.org/markup-compatibility/2006">
              <mc:Choice xmlns:v="urn:schemas-microsoft-com:vml" Requires="v">
                <p:oleObj name="Equation" r:id="rId17" imgW="1371600" imgH="241300" progId="Equation.3">
                  <p:embed/>
                </p:oleObj>
              </mc:Choice>
              <mc:Fallback>
                <p:oleObj name="Equation" r:id="rId17" imgW="1371600" imgH="241300" progId="Equation.3">
                  <p:embed/>
                  <p:pic>
                    <p:nvPicPr>
                      <p:cNvPr id="3790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70399" y="6133837"/>
                        <a:ext cx="2151333" cy="378509"/>
                      </a:xfrm>
                      <a:prstGeom prst="rect">
                        <a:avLst/>
                      </a:prstGeom>
                      <a:noFill/>
                      <a:ln>
                        <a:noFill/>
                      </a:ln>
                    </p:spPr>
                  </p:pic>
                </p:oleObj>
              </mc:Fallback>
            </mc:AlternateContent>
          </a:graphicData>
        </a:graphic>
      </p:graphicFrame>
      <p:sp>
        <p:nvSpPr>
          <p:cNvPr id="37908" name="Rectangle 25"/>
          <p:cNvSpPr>
            <a:spLocks noChangeArrowheads="1"/>
          </p:cNvSpPr>
          <p:nvPr/>
        </p:nvSpPr>
        <p:spPr bwMode="auto">
          <a:xfrm>
            <a:off x="2042844" y="6100918"/>
            <a:ext cx="21242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由</a:t>
            </a:r>
            <a:r>
              <a:rPr lang="zh-CN" altLang="en-US" sz="2000" b="1" dirty="0">
                <a:solidFill>
                  <a:srgbClr val="0000FF"/>
                </a:solidFill>
                <a:latin typeface="+mn-ea"/>
                <a:ea typeface="+mn-ea"/>
              </a:rPr>
              <a:t>定义</a:t>
            </a:r>
            <a:r>
              <a:rPr lang="en-US" altLang="zh-CN" sz="2000" b="1" dirty="0">
                <a:solidFill>
                  <a:srgbClr val="0000FF"/>
                </a:solidFill>
                <a:latin typeface="+mn-ea"/>
                <a:ea typeface="+mn-ea"/>
              </a:rPr>
              <a:t>2.1.7</a:t>
            </a:r>
            <a:r>
              <a:rPr lang="zh-CN" altLang="en-US" sz="2000" b="1" dirty="0">
                <a:latin typeface="+mn-ea"/>
                <a:ea typeface="+mn-ea"/>
              </a:rPr>
              <a:t>知：</a:t>
            </a:r>
            <a:endParaRPr lang="en-US" altLang="zh-CN" sz="2000" b="1" dirty="0">
              <a:latin typeface="+mn-ea"/>
              <a:ea typeface="+mn-ea"/>
            </a:endParaRPr>
          </a:p>
        </p:txBody>
      </p:sp>
      <p:graphicFrame>
        <p:nvGraphicFramePr>
          <p:cNvPr id="23" name="Object 8"/>
          <p:cNvGraphicFramePr>
            <a:graphicFrameLocks noChangeAspect="1"/>
          </p:cNvGraphicFramePr>
          <p:nvPr/>
        </p:nvGraphicFramePr>
        <p:xfrm>
          <a:off x="1128068" y="1374342"/>
          <a:ext cx="2955925" cy="381000"/>
        </p:xfrm>
        <a:graphic>
          <a:graphicData uri="http://schemas.openxmlformats.org/presentationml/2006/ole">
            <mc:AlternateContent xmlns:mc="http://schemas.openxmlformats.org/markup-compatibility/2006">
              <mc:Choice xmlns:v="urn:schemas-microsoft-com:vml" Requires="v">
                <p:oleObj name="Equation" r:id="rId19" imgW="1739880" imgH="228600" progId="Equation.DSMT4">
                  <p:embed/>
                </p:oleObj>
              </mc:Choice>
              <mc:Fallback>
                <p:oleObj name="Equation" r:id="rId19" imgW="1739880" imgH="228600" progId="Equation.DSMT4">
                  <p:embed/>
                  <p:pic>
                    <p:nvPicPr>
                      <p:cNvPr id="23" name="Object 8"/>
                      <p:cNvPicPr>
                        <a:picLocks noChangeAspect="1" noChangeArrowheads="1"/>
                      </p:cNvPicPr>
                      <p:nvPr/>
                    </p:nvPicPr>
                    <p:blipFill>
                      <a:blip r:embed="rId20"/>
                      <a:srcRect/>
                      <a:stretch>
                        <a:fillRect/>
                      </a:stretch>
                    </p:blipFill>
                    <p:spPr bwMode="auto">
                      <a:xfrm>
                        <a:off x="1128068" y="1374342"/>
                        <a:ext cx="2955925" cy="381000"/>
                      </a:xfrm>
                      <a:prstGeom prst="rect">
                        <a:avLst/>
                      </a:prstGeom>
                      <a:noFill/>
                      <a:ln>
                        <a:noFill/>
                      </a:ln>
                    </p:spPr>
                  </p:pic>
                </p:oleObj>
              </mc:Fallback>
            </mc:AlternateContent>
          </a:graphicData>
        </a:graphic>
      </p:graphicFrame>
      <p:grpSp>
        <p:nvGrpSpPr>
          <p:cNvPr id="8" name="组合 7"/>
          <p:cNvGrpSpPr/>
          <p:nvPr/>
        </p:nvGrpSpPr>
        <p:grpSpPr>
          <a:xfrm>
            <a:off x="3167618" y="1782403"/>
            <a:ext cx="6006773" cy="423547"/>
            <a:chOff x="3167618" y="1782403"/>
            <a:chExt cx="6006773" cy="423547"/>
          </a:xfrm>
        </p:grpSpPr>
        <p:sp>
          <p:nvSpPr>
            <p:cNvPr id="37906" name="Rectangle 13"/>
            <p:cNvSpPr>
              <a:spLocks noChangeArrowheads="1"/>
            </p:cNvSpPr>
            <p:nvPr/>
          </p:nvSpPr>
          <p:spPr bwMode="auto">
            <a:xfrm>
              <a:off x="3167618" y="1782403"/>
              <a:ext cx="60067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对向量组         存在一组实数         ，使得 </a:t>
              </a:r>
            </a:p>
          </p:txBody>
        </p:sp>
        <p:graphicFrame>
          <p:nvGraphicFramePr>
            <p:cNvPr id="40964" name="Object 8"/>
            <p:cNvGraphicFramePr>
              <a:graphicFrameLocks noChangeAspect="1"/>
            </p:cNvGraphicFramePr>
            <p:nvPr/>
          </p:nvGraphicFramePr>
          <p:xfrm>
            <a:off x="4412538" y="1854911"/>
            <a:ext cx="935408" cy="337084"/>
          </p:xfrm>
          <a:graphic>
            <a:graphicData uri="http://schemas.openxmlformats.org/presentationml/2006/ole">
              <mc:AlternateContent xmlns:mc="http://schemas.openxmlformats.org/markup-compatibility/2006">
                <mc:Choice xmlns:v="urn:schemas-microsoft-com:vml" Requires="v">
                  <p:oleObj name="Equation" r:id="rId21" imgW="622080" imgH="228600" progId="Equation.DSMT4">
                    <p:embed/>
                  </p:oleObj>
                </mc:Choice>
                <mc:Fallback>
                  <p:oleObj name="Equation" r:id="rId21" imgW="622080" imgH="228600" progId="Equation.DSMT4">
                    <p:embed/>
                    <p:pic>
                      <p:nvPicPr>
                        <p:cNvPr id="40964" name="Object 8"/>
                        <p:cNvPicPr>
                          <a:picLocks noChangeAspect="1" noChangeArrowheads="1"/>
                        </p:cNvPicPr>
                        <p:nvPr/>
                      </p:nvPicPr>
                      <p:blipFill>
                        <a:blip r:embed="rId22"/>
                        <a:srcRect/>
                        <a:stretch>
                          <a:fillRect/>
                        </a:stretch>
                      </p:blipFill>
                      <p:spPr bwMode="auto">
                        <a:xfrm>
                          <a:off x="4412538" y="1854911"/>
                          <a:ext cx="935408" cy="337084"/>
                        </a:xfrm>
                        <a:prstGeom prst="rect">
                          <a:avLst/>
                        </a:prstGeom>
                        <a:noFill/>
                        <a:ln>
                          <a:noFill/>
                        </a:ln>
                      </p:spPr>
                    </p:pic>
                  </p:oleObj>
                </mc:Fallback>
              </mc:AlternateContent>
            </a:graphicData>
          </a:graphic>
        </p:graphicFrame>
        <p:graphicFrame>
          <p:nvGraphicFramePr>
            <p:cNvPr id="25" name="Object 15"/>
            <p:cNvGraphicFramePr>
              <a:graphicFrameLocks noChangeAspect="1"/>
            </p:cNvGraphicFramePr>
            <p:nvPr/>
          </p:nvGraphicFramePr>
          <p:xfrm>
            <a:off x="6993527" y="1847865"/>
            <a:ext cx="1111116" cy="358085"/>
          </p:xfrm>
          <a:graphic>
            <a:graphicData uri="http://schemas.openxmlformats.org/presentationml/2006/ole">
              <mc:AlternateContent xmlns:mc="http://schemas.openxmlformats.org/markup-compatibility/2006">
                <mc:Choice xmlns:v="urn:schemas-microsoft-com:vml" Requires="v">
                  <p:oleObj name="Equation" r:id="rId23" imgW="711000" imgH="228600" progId="Equation.DSMT4">
                    <p:embed/>
                  </p:oleObj>
                </mc:Choice>
                <mc:Fallback>
                  <p:oleObj name="Equation" r:id="rId23" imgW="711000" imgH="228600" progId="Equation.DSMT4">
                    <p:embed/>
                    <p:pic>
                      <p:nvPicPr>
                        <p:cNvPr id="25" name="Object 15"/>
                        <p:cNvPicPr>
                          <a:picLocks noChangeAspect="1" noChangeArrowheads="1"/>
                        </p:cNvPicPr>
                        <p:nvPr/>
                      </p:nvPicPr>
                      <p:blipFill>
                        <a:blip r:embed="rId24"/>
                        <a:srcRect/>
                        <a:stretch>
                          <a:fillRect/>
                        </a:stretch>
                      </p:blipFill>
                      <p:spPr bwMode="auto">
                        <a:xfrm>
                          <a:off x="6993527" y="1847865"/>
                          <a:ext cx="1111116" cy="358085"/>
                        </a:xfrm>
                        <a:prstGeom prst="rect">
                          <a:avLst/>
                        </a:prstGeom>
                        <a:noFill/>
                        <a:ln>
                          <a:noFill/>
                        </a:ln>
                      </p:spPr>
                    </p:pic>
                  </p:oleObj>
                </mc:Fallback>
              </mc:AlternateContent>
            </a:graphicData>
          </a:graphic>
        </p:graphicFrame>
      </p:grpSp>
      <p:grpSp>
        <p:nvGrpSpPr>
          <p:cNvPr id="7" name="组合 6"/>
          <p:cNvGrpSpPr/>
          <p:nvPr/>
        </p:nvGrpSpPr>
        <p:grpSpPr>
          <a:xfrm>
            <a:off x="2000519" y="2673671"/>
            <a:ext cx="5856204" cy="426445"/>
            <a:chOff x="1962017" y="2984146"/>
            <a:chExt cx="5856204" cy="426445"/>
          </a:xfrm>
        </p:grpSpPr>
        <p:graphicFrame>
          <p:nvGraphicFramePr>
            <p:cNvPr id="91150" name="Object 14"/>
            <p:cNvGraphicFramePr>
              <a:graphicFrameLocks noChangeAspect="1"/>
            </p:cNvGraphicFramePr>
            <p:nvPr/>
          </p:nvGraphicFramePr>
          <p:xfrm>
            <a:off x="2800668" y="2984146"/>
            <a:ext cx="5017553" cy="426445"/>
          </p:xfrm>
          <a:graphic>
            <a:graphicData uri="http://schemas.openxmlformats.org/presentationml/2006/ole">
              <mc:AlternateContent xmlns:mc="http://schemas.openxmlformats.org/markup-compatibility/2006">
                <mc:Choice xmlns:v="urn:schemas-microsoft-com:vml" Requires="v">
                  <p:oleObj name="Equation" r:id="rId25" imgW="2844800" imgH="241300" progId="Equation.DSMT4">
                    <p:embed/>
                  </p:oleObj>
                </mc:Choice>
                <mc:Fallback>
                  <p:oleObj name="Equation" r:id="rId25" imgW="2844800" imgH="241300" progId="Equation.DSMT4">
                    <p:embed/>
                    <p:pic>
                      <p:nvPicPr>
                        <p:cNvPr id="91150" name="Object 1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00668" y="2984146"/>
                          <a:ext cx="5017553" cy="426445"/>
                        </a:xfrm>
                        <a:prstGeom prst="rect">
                          <a:avLst/>
                        </a:prstGeom>
                        <a:noFill/>
                        <a:ln>
                          <a:noFill/>
                        </a:ln>
                      </p:spPr>
                    </p:pic>
                  </p:oleObj>
                </mc:Fallback>
              </mc:AlternateContent>
            </a:graphicData>
          </a:graphic>
        </p:graphicFrame>
        <p:sp>
          <p:nvSpPr>
            <p:cNvPr id="5" name="矩形 4"/>
            <p:cNvSpPr/>
            <p:nvPr/>
          </p:nvSpPr>
          <p:spPr>
            <a:xfrm>
              <a:off x="1962017" y="2991231"/>
              <a:ext cx="441146" cy="400110"/>
            </a:xfrm>
            <a:prstGeom prst="rect">
              <a:avLst/>
            </a:prstGeom>
          </p:spPr>
          <p:txBody>
            <a:bodyPr wrap="none">
              <a:spAutoFit/>
            </a:bodyPr>
            <a:lstStyle/>
            <a:p>
              <a:r>
                <a:rPr lang="zh-CN" altLang="en-US" sz="2000" b="1" dirty="0"/>
                <a:t>即</a:t>
              </a:r>
            </a:p>
          </p:txBody>
        </p:sp>
      </p:grpSp>
      <p:grpSp>
        <p:nvGrpSpPr>
          <p:cNvPr id="6" name="组合 5"/>
          <p:cNvGrpSpPr/>
          <p:nvPr/>
        </p:nvGrpSpPr>
        <p:grpSpPr>
          <a:xfrm>
            <a:off x="1995821" y="3700497"/>
            <a:ext cx="2946231" cy="402360"/>
            <a:chOff x="1981904" y="4079394"/>
            <a:chExt cx="2946231" cy="402360"/>
          </a:xfrm>
        </p:grpSpPr>
        <p:graphicFrame>
          <p:nvGraphicFramePr>
            <p:cNvPr id="91152" name="Object 16"/>
            <p:cNvGraphicFramePr>
              <a:graphicFrameLocks noChangeAspect="1"/>
            </p:cNvGraphicFramePr>
            <p:nvPr/>
          </p:nvGraphicFramePr>
          <p:xfrm>
            <a:off x="2935154" y="4112313"/>
            <a:ext cx="1992981" cy="369441"/>
          </p:xfrm>
          <a:graphic>
            <a:graphicData uri="http://schemas.openxmlformats.org/presentationml/2006/ole">
              <mc:AlternateContent xmlns:mc="http://schemas.openxmlformats.org/markup-compatibility/2006">
                <mc:Choice xmlns:v="urn:schemas-microsoft-com:vml" Requires="v">
                  <p:oleObj name="Equation" r:id="rId27" imgW="1231560" imgH="228600" progId="Equation.DSMT4">
                    <p:embed/>
                  </p:oleObj>
                </mc:Choice>
                <mc:Fallback>
                  <p:oleObj name="Equation" r:id="rId27" imgW="1231560" imgH="228600" progId="Equation.DSMT4">
                    <p:embed/>
                    <p:pic>
                      <p:nvPicPr>
                        <p:cNvPr id="91152" name="Object 16"/>
                        <p:cNvPicPr>
                          <a:picLocks noChangeAspect="1" noChangeArrowheads="1"/>
                        </p:cNvPicPr>
                        <p:nvPr/>
                      </p:nvPicPr>
                      <p:blipFill>
                        <a:blip r:embed="rId28"/>
                        <a:srcRect/>
                        <a:stretch>
                          <a:fillRect/>
                        </a:stretch>
                      </p:blipFill>
                      <p:spPr bwMode="auto">
                        <a:xfrm>
                          <a:off x="2935154" y="4112313"/>
                          <a:ext cx="1992981" cy="369441"/>
                        </a:xfrm>
                        <a:prstGeom prst="rect">
                          <a:avLst/>
                        </a:prstGeom>
                        <a:noFill/>
                        <a:ln>
                          <a:noFill/>
                        </a:ln>
                      </p:spPr>
                    </p:pic>
                  </p:oleObj>
                </mc:Fallback>
              </mc:AlternateContent>
            </a:graphicData>
          </a:graphic>
        </p:graphicFrame>
        <p:sp>
          <p:nvSpPr>
            <p:cNvPr id="27" name="矩形 26"/>
            <p:cNvSpPr/>
            <p:nvPr/>
          </p:nvSpPr>
          <p:spPr>
            <a:xfrm>
              <a:off x="1981904" y="4079394"/>
              <a:ext cx="958917" cy="400110"/>
            </a:xfrm>
            <a:prstGeom prst="rect">
              <a:avLst/>
            </a:prstGeom>
          </p:spPr>
          <p:txBody>
            <a:bodyPr wrap="none">
              <a:spAutoFit/>
            </a:bodyPr>
            <a:lstStyle/>
            <a:p>
              <a:r>
                <a:rPr lang="zh-CN" altLang="en-US" sz="2000" b="1" dirty="0"/>
                <a:t>由已知</a:t>
              </a:r>
            </a:p>
          </p:txBody>
        </p:sp>
      </p:grpSp>
      <p:sp>
        <p:nvSpPr>
          <p:cNvPr id="30" name="矩形 29"/>
          <p:cNvSpPr/>
          <p:nvPr/>
        </p:nvSpPr>
        <p:spPr>
          <a:xfrm>
            <a:off x="1995821" y="4626397"/>
            <a:ext cx="700833" cy="400110"/>
          </a:xfrm>
          <a:prstGeom prst="rect">
            <a:avLst/>
          </a:prstGeom>
        </p:spPr>
        <p:txBody>
          <a:bodyPr wrap="none">
            <a:spAutoFit/>
          </a:bodyPr>
          <a:lstStyle/>
          <a:p>
            <a:r>
              <a:rPr lang="zh-CN" altLang="en-US" sz="2000" b="1" dirty="0"/>
              <a:t>故有</a:t>
            </a:r>
          </a:p>
        </p:txBody>
      </p:sp>
      <p:sp>
        <p:nvSpPr>
          <p:cNvPr id="31" name="矩形 30"/>
          <p:cNvSpPr/>
          <p:nvPr/>
        </p:nvSpPr>
        <p:spPr>
          <a:xfrm>
            <a:off x="4504539" y="4648187"/>
            <a:ext cx="2507418" cy="400110"/>
          </a:xfrm>
          <a:prstGeom prst="rect">
            <a:avLst/>
          </a:prstGeom>
        </p:spPr>
        <p:txBody>
          <a:bodyPr wrap="none">
            <a:spAutoFit/>
          </a:bodyPr>
          <a:lstStyle/>
          <a:p>
            <a:r>
              <a:rPr lang="zh-CN" altLang="en-US" sz="2000" b="1" dirty="0"/>
              <a:t>又方程组系数行列式</a:t>
            </a:r>
          </a:p>
        </p:txBody>
      </p:sp>
    </p:spTree>
    <p:extLst>
      <p:ext uri="{BB962C8B-B14F-4D97-AF65-F5344CB8AC3E}">
        <p14:creationId xmlns:p14="http://schemas.microsoft.com/office/powerpoint/2010/main" val="129845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1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1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9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8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9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5" grpId="0"/>
      <p:bldP spid="37907" grpId="0"/>
      <p:bldP spid="37908" grpId="0"/>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61" name="Group 172"/>
          <p:cNvGrpSpPr>
            <a:grpSpLocks/>
          </p:cNvGrpSpPr>
          <p:nvPr/>
        </p:nvGrpSpPr>
        <p:grpSpPr bwMode="auto">
          <a:xfrm>
            <a:off x="8213227" y="2741943"/>
            <a:ext cx="2743200" cy="2055812"/>
            <a:chOff x="336" y="2112"/>
            <a:chExt cx="2592" cy="2063"/>
          </a:xfrm>
        </p:grpSpPr>
        <p:grpSp>
          <p:nvGrpSpPr>
            <p:cNvPr id="19463" name="Group 170"/>
            <p:cNvGrpSpPr>
              <a:grpSpLocks/>
            </p:cNvGrpSpPr>
            <p:nvPr/>
          </p:nvGrpSpPr>
          <p:grpSpPr bwMode="auto">
            <a:xfrm>
              <a:off x="336" y="2112"/>
              <a:ext cx="2592" cy="2063"/>
              <a:chOff x="336" y="2880"/>
              <a:chExt cx="1758" cy="1295"/>
            </a:xfrm>
          </p:grpSpPr>
          <p:sp>
            <p:nvSpPr>
              <p:cNvPr id="19465" name="Freeform 95"/>
              <p:cNvSpPr>
                <a:spLocks/>
              </p:cNvSpPr>
              <p:nvPr/>
            </p:nvSpPr>
            <p:spPr bwMode="auto">
              <a:xfrm>
                <a:off x="336" y="2928"/>
                <a:ext cx="1632" cy="1247"/>
              </a:xfrm>
              <a:custGeom>
                <a:avLst/>
                <a:gdLst>
                  <a:gd name="T0" fmla="*/ 1 w 2778"/>
                  <a:gd name="T1" fmla="*/ 1 h 2207"/>
                  <a:gd name="T2" fmla="*/ 1 w 2778"/>
                  <a:gd name="T3" fmla="*/ 1 h 2207"/>
                  <a:gd name="T4" fmla="*/ 1 w 2778"/>
                  <a:gd name="T5" fmla="*/ 1 h 2207"/>
                  <a:gd name="T6" fmla="*/ 1 w 2778"/>
                  <a:gd name="T7" fmla="*/ 1 h 2207"/>
                  <a:gd name="T8" fmla="*/ 1 w 2778"/>
                  <a:gd name="T9" fmla="*/ 1 h 2207"/>
                  <a:gd name="T10" fmla="*/ 1 w 2778"/>
                  <a:gd name="T11" fmla="*/ 1 h 2207"/>
                  <a:gd name="T12" fmla="*/ 1 w 2778"/>
                  <a:gd name="T13" fmla="*/ 1 h 2207"/>
                  <a:gd name="T14" fmla="*/ 1 w 2778"/>
                  <a:gd name="T15" fmla="*/ 1 h 2207"/>
                  <a:gd name="T16" fmla="*/ 1 w 2778"/>
                  <a:gd name="T17" fmla="*/ 1 h 2207"/>
                  <a:gd name="T18" fmla="*/ 1 w 2778"/>
                  <a:gd name="T19" fmla="*/ 1 h 2207"/>
                  <a:gd name="T20" fmla="*/ 1 w 2778"/>
                  <a:gd name="T21" fmla="*/ 1 h 2207"/>
                  <a:gd name="T22" fmla="*/ 1 w 2778"/>
                  <a:gd name="T23" fmla="*/ 1 h 2207"/>
                  <a:gd name="T24" fmla="*/ 1 w 2778"/>
                  <a:gd name="T25" fmla="*/ 1 h 2207"/>
                  <a:gd name="T26" fmla="*/ 1 w 2778"/>
                  <a:gd name="T27" fmla="*/ 1 h 2207"/>
                  <a:gd name="T28" fmla="*/ 1 w 2778"/>
                  <a:gd name="T29" fmla="*/ 1 h 2207"/>
                  <a:gd name="T30" fmla="*/ 1 w 2778"/>
                  <a:gd name="T31" fmla="*/ 1 h 2207"/>
                  <a:gd name="T32" fmla="*/ 1 w 2778"/>
                  <a:gd name="T33" fmla="*/ 1 h 2207"/>
                  <a:gd name="T34" fmla="*/ 1 w 2778"/>
                  <a:gd name="T35" fmla="*/ 1 h 2207"/>
                  <a:gd name="T36" fmla="*/ 1 w 2778"/>
                  <a:gd name="T37" fmla="*/ 1 h 2207"/>
                  <a:gd name="T38" fmla="*/ 1 w 2778"/>
                  <a:gd name="T39" fmla="*/ 1 h 2207"/>
                  <a:gd name="T40" fmla="*/ 1 w 2778"/>
                  <a:gd name="T41" fmla="*/ 1 h 2207"/>
                  <a:gd name="T42" fmla="*/ 1 w 2778"/>
                  <a:gd name="T43" fmla="*/ 1 h 2207"/>
                  <a:gd name="T44" fmla="*/ 1 w 2778"/>
                  <a:gd name="T45" fmla="*/ 1 h 2207"/>
                  <a:gd name="T46" fmla="*/ 1 w 2778"/>
                  <a:gd name="T47" fmla="*/ 1 h 2207"/>
                  <a:gd name="T48" fmla="*/ 1 w 2778"/>
                  <a:gd name="T49" fmla="*/ 1 h 2207"/>
                  <a:gd name="T50" fmla="*/ 1 w 2778"/>
                  <a:gd name="T51" fmla="*/ 1 h 2207"/>
                  <a:gd name="T52" fmla="*/ 1 w 2778"/>
                  <a:gd name="T53" fmla="*/ 1 h 2207"/>
                  <a:gd name="T54" fmla="*/ 1 w 2778"/>
                  <a:gd name="T55" fmla="*/ 1 h 2207"/>
                  <a:gd name="T56" fmla="*/ 1 w 2778"/>
                  <a:gd name="T57" fmla="*/ 1 h 2207"/>
                  <a:gd name="T58" fmla="*/ 1 w 2778"/>
                  <a:gd name="T59" fmla="*/ 1 h 2207"/>
                  <a:gd name="T60" fmla="*/ 1 w 2778"/>
                  <a:gd name="T61" fmla="*/ 1 h 2207"/>
                  <a:gd name="T62" fmla="*/ 1 w 2778"/>
                  <a:gd name="T63" fmla="*/ 1 h 2207"/>
                  <a:gd name="T64" fmla="*/ 1 w 2778"/>
                  <a:gd name="T65" fmla="*/ 1 h 2207"/>
                  <a:gd name="T66" fmla="*/ 1 w 2778"/>
                  <a:gd name="T67" fmla="*/ 1 h 2207"/>
                  <a:gd name="T68" fmla="*/ 1 w 2778"/>
                  <a:gd name="T69" fmla="*/ 1 h 2207"/>
                  <a:gd name="T70" fmla="*/ 1 w 2778"/>
                  <a:gd name="T71" fmla="*/ 1 h 2207"/>
                  <a:gd name="T72" fmla="*/ 1 w 2778"/>
                  <a:gd name="T73" fmla="*/ 1 h 2207"/>
                  <a:gd name="T74" fmla="*/ 1 w 2778"/>
                  <a:gd name="T75" fmla="*/ 1 h 2207"/>
                  <a:gd name="T76" fmla="*/ 1 w 2778"/>
                  <a:gd name="T77" fmla="*/ 1 h 2207"/>
                  <a:gd name="T78" fmla="*/ 1 w 2778"/>
                  <a:gd name="T79" fmla="*/ 1 h 2207"/>
                  <a:gd name="T80" fmla="*/ 1 w 2778"/>
                  <a:gd name="T81" fmla="*/ 1 h 2207"/>
                  <a:gd name="T82" fmla="*/ 1 w 2778"/>
                  <a:gd name="T83" fmla="*/ 1 h 2207"/>
                  <a:gd name="T84" fmla="*/ 1 w 2778"/>
                  <a:gd name="T85" fmla="*/ 1 h 2207"/>
                  <a:gd name="T86" fmla="*/ 1 w 2778"/>
                  <a:gd name="T87" fmla="*/ 1 h 2207"/>
                  <a:gd name="T88" fmla="*/ 1 w 2778"/>
                  <a:gd name="T89" fmla="*/ 1 h 2207"/>
                  <a:gd name="T90" fmla="*/ 1 w 2778"/>
                  <a:gd name="T91" fmla="*/ 1 h 2207"/>
                  <a:gd name="T92" fmla="*/ 1 w 2778"/>
                  <a:gd name="T93" fmla="*/ 1 h 2207"/>
                  <a:gd name="T94" fmla="*/ 1 w 2778"/>
                  <a:gd name="T95" fmla="*/ 1 h 2207"/>
                  <a:gd name="T96" fmla="*/ 1 w 2778"/>
                  <a:gd name="T97" fmla="*/ 1 h 2207"/>
                  <a:gd name="T98" fmla="*/ 1 w 2778"/>
                  <a:gd name="T99" fmla="*/ 1 h 2207"/>
                  <a:gd name="T100" fmla="*/ 1 w 2778"/>
                  <a:gd name="T101" fmla="*/ 1 h 2207"/>
                  <a:gd name="T102" fmla="*/ 1 w 2778"/>
                  <a:gd name="T103" fmla="*/ 1 h 2207"/>
                  <a:gd name="T104" fmla="*/ 1 w 2778"/>
                  <a:gd name="T105" fmla="*/ 1 h 2207"/>
                  <a:gd name="T106" fmla="*/ 1 w 2778"/>
                  <a:gd name="T107" fmla="*/ 1 h 2207"/>
                  <a:gd name="T108" fmla="*/ 1 w 2778"/>
                  <a:gd name="T109" fmla="*/ 1 h 2207"/>
                  <a:gd name="T110" fmla="*/ 1 w 2778"/>
                  <a:gd name="T111" fmla="*/ 1 h 2207"/>
                  <a:gd name="T112" fmla="*/ 1 w 2778"/>
                  <a:gd name="T113" fmla="*/ 1 h 2207"/>
                  <a:gd name="T114" fmla="*/ 0 w 2778"/>
                  <a:gd name="T115" fmla="*/ 1 h 2207"/>
                  <a:gd name="T116" fmla="*/ 1 w 2778"/>
                  <a:gd name="T117" fmla="*/ 1 h 2207"/>
                  <a:gd name="T118" fmla="*/ 1 w 2778"/>
                  <a:gd name="T119" fmla="*/ 1 h 22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78"/>
                  <a:gd name="T181" fmla="*/ 0 h 2207"/>
                  <a:gd name="T182" fmla="*/ 2778 w 2778"/>
                  <a:gd name="T183" fmla="*/ 2207 h 220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78" h="2207">
                    <a:moveTo>
                      <a:pt x="530" y="1224"/>
                    </a:moveTo>
                    <a:lnTo>
                      <a:pt x="528" y="1183"/>
                    </a:lnTo>
                    <a:lnTo>
                      <a:pt x="525" y="1142"/>
                    </a:lnTo>
                    <a:lnTo>
                      <a:pt x="521" y="1100"/>
                    </a:lnTo>
                    <a:lnTo>
                      <a:pt x="518" y="1058"/>
                    </a:lnTo>
                    <a:lnTo>
                      <a:pt x="492" y="1043"/>
                    </a:lnTo>
                    <a:lnTo>
                      <a:pt x="475" y="1025"/>
                    </a:lnTo>
                    <a:lnTo>
                      <a:pt x="465" y="1004"/>
                    </a:lnTo>
                    <a:lnTo>
                      <a:pt x="461" y="978"/>
                    </a:lnTo>
                    <a:lnTo>
                      <a:pt x="459" y="951"/>
                    </a:lnTo>
                    <a:lnTo>
                      <a:pt x="459" y="922"/>
                    </a:lnTo>
                    <a:lnTo>
                      <a:pt x="458" y="895"/>
                    </a:lnTo>
                    <a:lnTo>
                      <a:pt x="455" y="870"/>
                    </a:lnTo>
                    <a:lnTo>
                      <a:pt x="448" y="770"/>
                    </a:lnTo>
                    <a:lnTo>
                      <a:pt x="439" y="764"/>
                    </a:lnTo>
                    <a:lnTo>
                      <a:pt x="429" y="759"/>
                    </a:lnTo>
                    <a:lnTo>
                      <a:pt x="420" y="756"/>
                    </a:lnTo>
                    <a:lnTo>
                      <a:pt x="408" y="752"/>
                    </a:lnTo>
                    <a:lnTo>
                      <a:pt x="398" y="747"/>
                    </a:lnTo>
                    <a:lnTo>
                      <a:pt x="391" y="742"/>
                    </a:lnTo>
                    <a:lnTo>
                      <a:pt x="384" y="735"/>
                    </a:lnTo>
                    <a:lnTo>
                      <a:pt x="380" y="723"/>
                    </a:lnTo>
                    <a:lnTo>
                      <a:pt x="381" y="655"/>
                    </a:lnTo>
                    <a:lnTo>
                      <a:pt x="417" y="494"/>
                    </a:lnTo>
                    <a:lnTo>
                      <a:pt x="422" y="473"/>
                    </a:lnTo>
                    <a:lnTo>
                      <a:pt x="432" y="453"/>
                    </a:lnTo>
                    <a:lnTo>
                      <a:pt x="447" y="436"/>
                    </a:lnTo>
                    <a:lnTo>
                      <a:pt x="464" y="422"/>
                    </a:lnTo>
                    <a:lnTo>
                      <a:pt x="482" y="407"/>
                    </a:lnTo>
                    <a:lnTo>
                      <a:pt x="501" y="393"/>
                    </a:lnTo>
                    <a:lnTo>
                      <a:pt x="518" y="380"/>
                    </a:lnTo>
                    <a:lnTo>
                      <a:pt x="535" y="366"/>
                    </a:lnTo>
                    <a:lnTo>
                      <a:pt x="592" y="323"/>
                    </a:lnTo>
                    <a:lnTo>
                      <a:pt x="590" y="312"/>
                    </a:lnTo>
                    <a:lnTo>
                      <a:pt x="585" y="303"/>
                    </a:lnTo>
                    <a:lnTo>
                      <a:pt x="576" y="295"/>
                    </a:lnTo>
                    <a:lnTo>
                      <a:pt x="566" y="286"/>
                    </a:lnTo>
                    <a:lnTo>
                      <a:pt x="555" y="279"/>
                    </a:lnTo>
                    <a:lnTo>
                      <a:pt x="543" y="271"/>
                    </a:lnTo>
                    <a:lnTo>
                      <a:pt x="532" y="261"/>
                    </a:lnTo>
                    <a:lnTo>
                      <a:pt x="523" y="251"/>
                    </a:lnTo>
                    <a:lnTo>
                      <a:pt x="508" y="228"/>
                    </a:lnTo>
                    <a:lnTo>
                      <a:pt x="501" y="201"/>
                    </a:lnTo>
                    <a:lnTo>
                      <a:pt x="499" y="174"/>
                    </a:lnTo>
                    <a:lnTo>
                      <a:pt x="506" y="147"/>
                    </a:lnTo>
                    <a:lnTo>
                      <a:pt x="499" y="127"/>
                    </a:lnTo>
                    <a:lnTo>
                      <a:pt x="501" y="107"/>
                    </a:lnTo>
                    <a:lnTo>
                      <a:pt x="508" y="87"/>
                    </a:lnTo>
                    <a:lnTo>
                      <a:pt x="518" y="69"/>
                    </a:lnTo>
                    <a:lnTo>
                      <a:pt x="526" y="62"/>
                    </a:lnTo>
                    <a:lnTo>
                      <a:pt x="535" y="57"/>
                    </a:lnTo>
                    <a:lnTo>
                      <a:pt x="543" y="53"/>
                    </a:lnTo>
                    <a:lnTo>
                      <a:pt x="553" y="50"/>
                    </a:lnTo>
                    <a:lnTo>
                      <a:pt x="563" y="46"/>
                    </a:lnTo>
                    <a:lnTo>
                      <a:pt x="572" y="42"/>
                    </a:lnTo>
                    <a:lnTo>
                      <a:pt x="579" y="35"/>
                    </a:lnTo>
                    <a:lnTo>
                      <a:pt x="586" y="25"/>
                    </a:lnTo>
                    <a:lnTo>
                      <a:pt x="596" y="17"/>
                    </a:lnTo>
                    <a:lnTo>
                      <a:pt x="604" y="12"/>
                    </a:lnTo>
                    <a:lnTo>
                      <a:pt x="614" y="8"/>
                    </a:lnTo>
                    <a:lnTo>
                      <a:pt x="623" y="5"/>
                    </a:lnTo>
                    <a:lnTo>
                      <a:pt x="631" y="2"/>
                    </a:lnTo>
                    <a:lnTo>
                      <a:pt x="640" y="0"/>
                    </a:lnTo>
                    <a:lnTo>
                      <a:pt x="649" y="0"/>
                    </a:lnTo>
                    <a:lnTo>
                      <a:pt x="657" y="0"/>
                    </a:lnTo>
                    <a:lnTo>
                      <a:pt x="670" y="2"/>
                    </a:lnTo>
                    <a:lnTo>
                      <a:pt x="683" y="3"/>
                    </a:lnTo>
                    <a:lnTo>
                      <a:pt x="695" y="6"/>
                    </a:lnTo>
                    <a:lnTo>
                      <a:pt x="708" y="9"/>
                    </a:lnTo>
                    <a:lnTo>
                      <a:pt x="721" y="10"/>
                    </a:lnTo>
                    <a:lnTo>
                      <a:pt x="734" y="13"/>
                    </a:lnTo>
                    <a:lnTo>
                      <a:pt x="747" y="13"/>
                    </a:lnTo>
                    <a:lnTo>
                      <a:pt x="760" y="13"/>
                    </a:lnTo>
                    <a:lnTo>
                      <a:pt x="771" y="16"/>
                    </a:lnTo>
                    <a:lnTo>
                      <a:pt x="781" y="22"/>
                    </a:lnTo>
                    <a:lnTo>
                      <a:pt x="789" y="30"/>
                    </a:lnTo>
                    <a:lnTo>
                      <a:pt x="798" y="39"/>
                    </a:lnTo>
                    <a:lnTo>
                      <a:pt x="805" y="49"/>
                    </a:lnTo>
                    <a:lnTo>
                      <a:pt x="811" y="59"/>
                    </a:lnTo>
                    <a:lnTo>
                      <a:pt x="816" y="70"/>
                    </a:lnTo>
                    <a:lnTo>
                      <a:pt x="821" y="80"/>
                    </a:lnTo>
                    <a:lnTo>
                      <a:pt x="818" y="89"/>
                    </a:lnTo>
                    <a:lnTo>
                      <a:pt x="816" y="99"/>
                    </a:lnTo>
                    <a:lnTo>
                      <a:pt x="816" y="109"/>
                    </a:lnTo>
                    <a:lnTo>
                      <a:pt x="815" y="119"/>
                    </a:lnTo>
                    <a:lnTo>
                      <a:pt x="812" y="128"/>
                    </a:lnTo>
                    <a:lnTo>
                      <a:pt x="806" y="137"/>
                    </a:lnTo>
                    <a:lnTo>
                      <a:pt x="796" y="144"/>
                    </a:lnTo>
                    <a:lnTo>
                      <a:pt x="781" y="150"/>
                    </a:lnTo>
                    <a:lnTo>
                      <a:pt x="792" y="178"/>
                    </a:lnTo>
                    <a:lnTo>
                      <a:pt x="794" y="212"/>
                    </a:lnTo>
                    <a:lnTo>
                      <a:pt x="788" y="247"/>
                    </a:lnTo>
                    <a:lnTo>
                      <a:pt x="779" y="279"/>
                    </a:lnTo>
                    <a:lnTo>
                      <a:pt x="785" y="281"/>
                    </a:lnTo>
                    <a:lnTo>
                      <a:pt x="792" y="284"/>
                    </a:lnTo>
                    <a:lnTo>
                      <a:pt x="798" y="286"/>
                    </a:lnTo>
                    <a:lnTo>
                      <a:pt x="805" y="288"/>
                    </a:lnTo>
                    <a:lnTo>
                      <a:pt x="811" y="292"/>
                    </a:lnTo>
                    <a:lnTo>
                      <a:pt x="816" y="295"/>
                    </a:lnTo>
                    <a:lnTo>
                      <a:pt x="822" y="298"/>
                    </a:lnTo>
                    <a:lnTo>
                      <a:pt x="828" y="302"/>
                    </a:lnTo>
                    <a:lnTo>
                      <a:pt x="976" y="322"/>
                    </a:lnTo>
                    <a:lnTo>
                      <a:pt x="983" y="321"/>
                    </a:lnTo>
                    <a:lnTo>
                      <a:pt x="989" y="319"/>
                    </a:lnTo>
                    <a:lnTo>
                      <a:pt x="996" y="316"/>
                    </a:lnTo>
                    <a:lnTo>
                      <a:pt x="1001" y="313"/>
                    </a:lnTo>
                    <a:lnTo>
                      <a:pt x="1008" y="312"/>
                    </a:lnTo>
                    <a:lnTo>
                      <a:pt x="1014" y="309"/>
                    </a:lnTo>
                    <a:lnTo>
                      <a:pt x="1021" y="308"/>
                    </a:lnTo>
                    <a:lnTo>
                      <a:pt x="1027" y="306"/>
                    </a:lnTo>
                    <a:lnTo>
                      <a:pt x="1173" y="313"/>
                    </a:lnTo>
                    <a:lnTo>
                      <a:pt x="1189" y="315"/>
                    </a:lnTo>
                    <a:lnTo>
                      <a:pt x="1205" y="316"/>
                    </a:lnTo>
                    <a:lnTo>
                      <a:pt x="1220" y="316"/>
                    </a:lnTo>
                    <a:lnTo>
                      <a:pt x="1237" y="316"/>
                    </a:lnTo>
                    <a:lnTo>
                      <a:pt x="1253" y="315"/>
                    </a:lnTo>
                    <a:lnTo>
                      <a:pt x="1269" y="312"/>
                    </a:lnTo>
                    <a:lnTo>
                      <a:pt x="1282" y="305"/>
                    </a:lnTo>
                    <a:lnTo>
                      <a:pt x="1294" y="295"/>
                    </a:lnTo>
                    <a:lnTo>
                      <a:pt x="1313" y="295"/>
                    </a:lnTo>
                    <a:lnTo>
                      <a:pt x="1331" y="298"/>
                    </a:lnTo>
                    <a:lnTo>
                      <a:pt x="1350" y="301"/>
                    </a:lnTo>
                    <a:lnTo>
                      <a:pt x="1368" y="303"/>
                    </a:lnTo>
                    <a:lnTo>
                      <a:pt x="1387" y="308"/>
                    </a:lnTo>
                    <a:lnTo>
                      <a:pt x="1405" y="309"/>
                    </a:lnTo>
                    <a:lnTo>
                      <a:pt x="1425" y="311"/>
                    </a:lnTo>
                    <a:lnTo>
                      <a:pt x="1445" y="311"/>
                    </a:lnTo>
                    <a:lnTo>
                      <a:pt x="1447" y="316"/>
                    </a:lnTo>
                    <a:lnTo>
                      <a:pt x="1448" y="322"/>
                    </a:lnTo>
                    <a:lnTo>
                      <a:pt x="1447" y="328"/>
                    </a:lnTo>
                    <a:lnTo>
                      <a:pt x="1445" y="333"/>
                    </a:lnTo>
                    <a:lnTo>
                      <a:pt x="1438" y="340"/>
                    </a:lnTo>
                    <a:lnTo>
                      <a:pt x="1430" y="345"/>
                    </a:lnTo>
                    <a:lnTo>
                      <a:pt x="1421" y="350"/>
                    </a:lnTo>
                    <a:lnTo>
                      <a:pt x="1412" y="353"/>
                    </a:lnTo>
                    <a:lnTo>
                      <a:pt x="1418" y="363"/>
                    </a:lnTo>
                    <a:lnTo>
                      <a:pt x="1421" y="373"/>
                    </a:lnTo>
                    <a:lnTo>
                      <a:pt x="1420" y="385"/>
                    </a:lnTo>
                    <a:lnTo>
                      <a:pt x="1417" y="395"/>
                    </a:lnTo>
                    <a:lnTo>
                      <a:pt x="1412" y="404"/>
                    </a:lnTo>
                    <a:lnTo>
                      <a:pt x="1405" y="413"/>
                    </a:lnTo>
                    <a:lnTo>
                      <a:pt x="1397" y="420"/>
                    </a:lnTo>
                    <a:lnTo>
                      <a:pt x="1388" y="426"/>
                    </a:lnTo>
                    <a:lnTo>
                      <a:pt x="1381" y="427"/>
                    </a:lnTo>
                    <a:lnTo>
                      <a:pt x="1373" y="429"/>
                    </a:lnTo>
                    <a:lnTo>
                      <a:pt x="1364" y="430"/>
                    </a:lnTo>
                    <a:lnTo>
                      <a:pt x="1356" y="430"/>
                    </a:lnTo>
                    <a:lnTo>
                      <a:pt x="1347" y="430"/>
                    </a:lnTo>
                    <a:lnTo>
                      <a:pt x="1338" y="430"/>
                    </a:lnTo>
                    <a:lnTo>
                      <a:pt x="1330" y="427"/>
                    </a:lnTo>
                    <a:lnTo>
                      <a:pt x="1323" y="424"/>
                    </a:lnTo>
                    <a:lnTo>
                      <a:pt x="1311" y="427"/>
                    </a:lnTo>
                    <a:lnTo>
                      <a:pt x="1299" y="430"/>
                    </a:lnTo>
                    <a:lnTo>
                      <a:pt x="1287" y="434"/>
                    </a:lnTo>
                    <a:lnTo>
                      <a:pt x="1274" y="437"/>
                    </a:lnTo>
                    <a:lnTo>
                      <a:pt x="1263" y="440"/>
                    </a:lnTo>
                    <a:lnTo>
                      <a:pt x="1250" y="441"/>
                    </a:lnTo>
                    <a:lnTo>
                      <a:pt x="1239" y="440"/>
                    </a:lnTo>
                    <a:lnTo>
                      <a:pt x="1226" y="439"/>
                    </a:lnTo>
                    <a:lnTo>
                      <a:pt x="1223" y="439"/>
                    </a:lnTo>
                    <a:lnTo>
                      <a:pt x="1215" y="441"/>
                    </a:lnTo>
                    <a:lnTo>
                      <a:pt x="1201" y="443"/>
                    </a:lnTo>
                    <a:lnTo>
                      <a:pt x="1182" y="447"/>
                    </a:lnTo>
                    <a:lnTo>
                      <a:pt x="1161" y="451"/>
                    </a:lnTo>
                    <a:lnTo>
                      <a:pt x="1135" y="457"/>
                    </a:lnTo>
                    <a:lnTo>
                      <a:pt x="1109" y="463"/>
                    </a:lnTo>
                    <a:lnTo>
                      <a:pt x="1081" y="470"/>
                    </a:lnTo>
                    <a:lnTo>
                      <a:pt x="1054" y="478"/>
                    </a:lnTo>
                    <a:lnTo>
                      <a:pt x="1026" y="486"/>
                    </a:lnTo>
                    <a:lnTo>
                      <a:pt x="999" y="494"/>
                    </a:lnTo>
                    <a:lnTo>
                      <a:pt x="973" y="504"/>
                    </a:lnTo>
                    <a:lnTo>
                      <a:pt x="952" y="513"/>
                    </a:lnTo>
                    <a:lnTo>
                      <a:pt x="932" y="523"/>
                    </a:lnTo>
                    <a:lnTo>
                      <a:pt x="916" y="533"/>
                    </a:lnTo>
                    <a:lnTo>
                      <a:pt x="906" y="543"/>
                    </a:lnTo>
                    <a:lnTo>
                      <a:pt x="903" y="570"/>
                    </a:lnTo>
                    <a:lnTo>
                      <a:pt x="900" y="598"/>
                    </a:lnTo>
                    <a:lnTo>
                      <a:pt x="897" y="625"/>
                    </a:lnTo>
                    <a:lnTo>
                      <a:pt x="892" y="651"/>
                    </a:lnTo>
                    <a:lnTo>
                      <a:pt x="893" y="834"/>
                    </a:lnTo>
                    <a:lnTo>
                      <a:pt x="896" y="856"/>
                    </a:lnTo>
                    <a:lnTo>
                      <a:pt x="900" y="875"/>
                    </a:lnTo>
                    <a:lnTo>
                      <a:pt x="906" y="897"/>
                    </a:lnTo>
                    <a:lnTo>
                      <a:pt x="912" y="915"/>
                    </a:lnTo>
                    <a:lnTo>
                      <a:pt x="917" y="935"/>
                    </a:lnTo>
                    <a:lnTo>
                      <a:pt x="925" y="955"/>
                    </a:lnTo>
                    <a:lnTo>
                      <a:pt x="930" y="974"/>
                    </a:lnTo>
                    <a:lnTo>
                      <a:pt x="937" y="994"/>
                    </a:lnTo>
                    <a:lnTo>
                      <a:pt x="937" y="1002"/>
                    </a:lnTo>
                    <a:lnTo>
                      <a:pt x="934" y="1009"/>
                    </a:lnTo>
                    <a:lnTo>
                      <a:pt x="929" y="1013"/>
                    </a:lnTo>
                    <a:lnTo>
                      <a:pt x="923" y="1018"/>
                    </a:lnTo>
                    <a:lnTo>
                      <a:pt x="916" y="1021"/>
                    </a:lnTo>
                    <a:lnTo>
                      <a:pt x="909" y="1023"/>
                    </a:lnTo>
                    <a:lnTo>
                      <a:pt x="903" y="1028"/>
                    </a:lnTo>
                    <a:lnTo>
                      <a:pt x="897" y="1033"/>
                    </a:lnTo>
                    <a:lnTo>
                      <a:pt x="893" y="1086"/>
                    </a:lnTo>
                    <a:lnTo>
                      <a:pt x="873" y="1233"/>
                    </a:lnTo>
                    <a:lnTo>
                      <a:pt x="869" y="1248"/>
                    </a:lnTo>
                    <a:lnTo>
                      <a:pt x="863" y="1264"/>
                    </a:lnTo>
                    <a:lnTo>
                      <a:pt x="858" y="1280"/>
                    </a:lnTo>
                    <a:lnTo>
                      <a:pt x="851" y="1294"/>
                    </a:lnTo>
                    <a:lnTo>
                      <a:pt x="856" y="1297"/>
                    </a:lnTo>
                    <a:lnTo>
                      <a:pt x="863" y="1301"/>
                    </a:lnTo>
                    <a:lnTo>
                      <a:pt x="870" y="1302"/>
                    </a:lnTo>
                    <a:lnTo>
                      <a:pt x="878" y="1305"/>
                    </a:lnTo>
                    <a:lnTo>
                      <a:pt x="885" y="1308"/>
                    </a:lnTo>
                    <a:lnTo>
                      <a:pt x="892" y="1309"/>
                    </a:lnTo>
                    <a:lnTo>
                      <a:pt x="899" y="1312"/>
                    </a:lnTo>
                    <a:lnTo>
                      <a:pt x="906" y="1314"/>
                    </a:lnTo>
                    <a:lnTo>
                      <a:pt x="910" y="1307"/>
                    </a:lnTo>
                    <a:lnTo>
                      <a:pt x="910" y="1298"/>
                    </a:lnTo>
                    <a:lnTo>
                      <a:pt x="910" y="1289"/>
                    </a:lnTo>
                    <a:lnTo>
                      <a:pt x="913" y="1281"/>
                    </a:lnTo>
                    <a:lnTo>
                      <a:pt x="917" y="1270"/>
                    </a:lnTo>
                    <a:lnTo>
                      <a:pt x="923" y="1258"/>
                    </a:lnTo>
                    <a:lnTo>
                      <a:pt x="929" y="1247"/>
                    </a:lnTo>
                    <a:lnTo>
                      <a:pt x="937" y="1235"/>
                    </a:lnTo>
                    <a:lnTo>
                      <a:pt x="946" y="1225"/>
                    </a:lnTo>
                    <a:lnTo>
                      <a:pt x="956" y="1217"/>
                    </a:lnTo>
                    <a:lnTo>
                      <a:pt x="966" y="1210"/>
                    </a:lnTo>
                    <a:lnTo>
                      <a:pt x="979" y="1206"/>
                    </a:lnTo>
                    <a:lnTo>
                      <a:pt x="984" y="1166"/>
                    </a:lnTo>
                    <a:lnTo>
                      <a:pt x="996" y="1126"/>
                    </a:lnTo>
                    <a:lnTo>
                      <a:pt x="1011" y="1089"/>
                    </a:lnTo>
                    <a:lnTo>
                      <a:pt x="1033" y="1053"/>
                    </a:lnTo>
                    <a:lnTo>
                      <a:pt x="1057" y="1021"/>
                    </a:lnTo>
                    <a:lnTo>
                      <a:pt x="1087" y="991"/>
                    </a:lnTo>
                    <a:lnTo>
                      <a:pt x="1119" y="965"/>
                    </a:lnTo>
                    <a:lnTo>
                      <a:pt x="1155" y="944"/>
                    </a:lnTo>
                    <a:lnTo>
                      <a:pt x="1175" y="912"/>
                    </a:lnTo>
                    <a:lnTo>
                      <a:pt x="1179" y="880"/>
                    </a:lnTo>
                    <a:lnTo>
                      <a:pt x="1173" y="848"/>
                    </a:lnTo>
                    <a:lnTo>
                      <a:pt x="1161" y="817"/>
                    </a:lnTo>
                    <a:lnTo>
                      <a:pt x="1148" y="784"/>
                    </a:lnTo>
                    <a:lnTo>
                      <a:pt x="1139" y="752"/>
                    </a:lnTo>
                    <a:lnTo>
                      <a:pt x="1142" y="719"/>
                    </a:lnTo>
                    <a:lnTo>
                      <a:pt x="1161" y="686"/>
                    </a:lnTo>
                    <a:lnTo>
                      <a:pt x="1179" y="665"/>
                    </a:lnTo>
                    <a:lnTo>
                      <a:pt x="1202" y="652"/>
                    </a:lnTo>
                    <a:lnTo>
                      <a:pt x="1226" y="644"/>
                    </a:lnTo>
                    <a:lnTo>
                      <a:pt x="1252" y="639"/>
                    </a:lnTo>
                    <a:lnTo>
                      <a:pt x="1277" y="635"/>
                    </a:lnTo>
                    <a:lnTo>
                      <a:pt x="1303" y="629"/>
                    </a:lnTo>
                    <a:lnTo>
                      <a:pt x="1327" y="621"/>
                    </a:lnTo>
                    <a:lnTo>
                      <a:pt x="1350" y="607"/>
                    </a:lnTo>
                    <a:lnTo>
                      <a:pt x="1363" y="605"/>
                    </a:lnTo>
                    <a:lnTo>
                      <a:pt x="1375" y="605"/>
                    </a:lnTo>
                    <a:lnTo>
                      <a:pt x="1387" y="608"/>
                    </a:lnTo>
                    <a:lnTo>
                      <a:pt x="1398" y="612"/>
                    </a:lnTo>
                    <a:lnTo>
                      <a:pt x="1408" y="619"/>
                    </a:lnTo>
                    <a:lnTo>
                      <a:pt x="1417" y="626"/>
                    </a:lnTo>
                    <a:lnTo>
                      <a:pt x="1425" y="635"/>
                    </a:lnTo>
                    <a:lnTo>
                      <a:pt x="1432" y="645"/>
                    </a:lnTo>
                    <a:lnTo>
                      <a:pt x="1434" y="665"/>
                    </a:lnTo>
                    <a:lnTo>
                      <a:pt x="1428" y="682"/>
                    </a:lnTo>
                    <a:lnTo>
                      <a:pt x="1420" y="698"/>
                    </a:lnTo>
                    <a:lnTo>
                      <a:pt x="1410" y="713"/>
                    </a:lnTo>
                    <a:lnTo>
                      <a:pt x="1410" y="735"/>
                    </a:lnTo>
                    <a:lnTo>
                      <a:pt x="1410" y="755"/>
                    </a:lnTo>
                    <a:lnTo>
                      <a:pt x="1412" y="774"/>
                    </a:lnTo>
                    <a:lnTo>
                      <a:pt x="1421" y="793"/>
                    </a:lnTo>
                    <a:lnTo>
                      <a:pt x="1421" y="813"/>
                    </a:lnTo>
                    <a:lnTo>
                      <a:pt x="1418" y="834"/>
                    </a:lnTo>
                    <a:lnTo>
                      <a:pt x="1412" y="853"/>
                    </a:lnTo>
                    <a:lnTo>
                      <a:pt x="1405" y="871"/>
                    </a:lnTo>
                    <a:lnTo>
                      <a:pt x="1395" y="888"/>
                    </a:lnTo>
                    <a:lnTo>
                      <a:pt x="1384" y="904"/>
                    </a:lnTo>
                    <a:lnTo>
                      <a:pt x="1368" y="917"/>
                    </a:lnTo>
                    <a:lnTo>
                      <a:pt x="1351" y="928"/>
                    </a:lnTo>
                    <a:lnTo>
                      <a:pt x="1351" y="935"/>
                    </a:lnTo>
                    <a:lnTo>
                      <a:pt x="1351" y="941"/>
                    </a:lnTo>
                    <a:lnTo>
                      <a:pt x="1350" y="948"/>
                    </a:lnTo>
                    <a:lnTo>
                      <a:pt x="1350" y="955"/>
                    </a:lnTo>
                    <a:lnTo>
                      <a:pt x="1371" y="969"/>
                    </a:lnTo>
                    <a:lnTo>
                      <a:pt x="1393" y="986"/>
                    </a:lnTo>
                    <a:lnTo>
                      <a:pt x="1412" y="1005"/>
                    </a:lnTo>
                    <a:lnTo>
                      <a:pt x="1430" y="1026"/>
                    </a:lnTo>
                    <a:lnTo>
                      <a:pt x="1445" y="1048"/>
                    </a:lnTo>
                    <a:lnTo>
                      <a:pt x="1458" y="1072"/>
                    </a:lnTo>
                    <a:lnTo>
                      <a:pt x="1469" y="1096"/>
                    </a:lnTo>
                    <a:lnTo>
                      <a:pt x="1476" y="1120"/>
                    </a:lnTo>
                    <a:lnTo>
                      <a:pt x="1543" y="955"/>
                    </a:lnTo>
                    <a:lnTo>
                      <a:pt x="1809" y="1035"/>
                    </a:lnTo>
                    <a:lnTo>
                      <a:pt x="1815" y="1025"/>
                    </a:lnTo>
                    <a:lnTo>
                      <a:pt x="1818" y="1015"/>
                    </a:lnTo>
                    <a:lnTo>
                      <a:pt x="1819" y="1005"/>
                    </a:lnTo>
                    <a:lnTo>
                      <a:pt x="1822" y="994"/>
                    </a:lnTo>
                    <a:lnTo>
                      <a:pt x="1809" y="988"/>
                    </a:lnTo>
                    <a:lnTo>
                      <a:pt x="1784" y="979"/>
                    </a:lnTo>
                    <a:lnTo>
                      <a:pt x="1750" y="967"/>
                    </a:lnTo>
                    <a:lnTo>
                      <a:pt x="1710" y="954"/>
                    </a:lnTo>
                    <a:lnTo>
                      <a:pt x="1671" y="939"/>
                    </a:lnTo>
                    <a:lnTo>
                      <a:pt x="1639" y="930"/>
                    </a:lnTo>
                    <a:lnTo>
                      <a:pt x="1614" y="921"/>
                    </a:lnTo>
                    <a:lnTo>
                      <a:pt x="1606" y="918"/>
                    </a:lnTo>
                    <a:lnTo>
                      <a:pt x="1607" y="907"/>
                    </a:lnTo>
                    <a:lnTo>
                      <a:pt x="1610" y="881"/>
                    </a:lnTo>
                    <a:lnTo>
                      <a:pt x="1613" y="848"/>
                    </a:lnTo>
                    <a:lnTo>
                      <a:pt x="1617" y="819"/>
                    </a:lnTo>
                    <a:lnTo>
                      <a:pt x="1659" y="525"/>
                    </a:lnTo>
                    <a:lnTo>
                      <a:pt x="1673" y="248"/>
                    </a:lnTo>
                    <a:lnTo>
                      <a:pt x="1673" y="218"/>
                    </a:lnTo>
                    <a:lnTo>
                      <a:pt x="1674" y="191"/>
                    </a:lnTo>
                    <a:lnTo>
                      <a:pt x="1676" y="168"/>
                    </a:lnTo>
                    <a:lnTo>
                      <a:pt x="1676" y="147"/>
                    </a:lnTo>
                    <a:lnTo>
                      <a:pt x="1673" y="128"/>
                    </a:lnTo>
                    <a:lnTo>
                      <a:pt x="1667" y="110"/>
                    </a:lnTo>
                    <a:lnTo>
                      <a:pt x="1657" y="93"/>
                    </a:lnTo>
                    <a:lnTo>
                      <a:pt x="1643" y="76"/>
                    </a:lnTo>
                    <a:lnTo>
                      <a:pt x="1640" y="66"/>
                    </a:lnTo>
                    <a:lnTo>
                      <a:pt x="1639" y="52"/>
                    </a:lnTo>
                    <a:lnTo>
                      <a:pt x="1642" y="39"/>
                    </a:lnTo>
                    <a:lnTo>
                      <a:pt x="1651" y="29"/>
                    </a:lnTo>
                    <a:lnTo>
                      <a:pt x="1723" y="30"/>
                    </a:lnTo>
                    <a:lnTo>
                      <a:pt x="2061" y="50"/>
                    </a:lnTo>
                    <a:lnTo>
                      <a:pt x="2432" y="49"/>
                    </a:lnTo>
                    <a:lnTo>
                      <a:pt x="2639" y="33"/>
                    </a:lnTo>
                    <a:lnTo>
                      <a:pt x="2750" y="16"/>
                    </a:lnTo>
                    <a:lnTo>
                      <a:pt x="2760" y="19"/>
                    </a:lnTo>
                    <a:lnTo>
                      <a:pt x="2767" y="25"/>
                    </a:lnTo>
                    <a:lnTo>
                      <a:pt x="2774" y="32"/>
                    </a:lnTo>
                    <a:lnTo>
                      <a:pt x="2778" y="40"/>
                    </a:lnTo>
                    <a:lnTo>
                      <a:pt x="2777" y="52"/>
                    </a:lnTo>
                    <a:lnTo>
                      <a:pt x="2772" y="60"/>
                    </a:lnTo>
                    <a:lnTo>
                      <a:pt x="2764" y="69"/>
                    </a:lnTo>
                    <a:lnTo>
                      <a:pt x="2755" y="76"/>
                    </a:lnTo>
                    <a:lnTo>
                      <a:pt x="2748" y="77"/>
                    </a:lnTo>
                    <a:lnTo>
                      <a:pt x="2741" y="79"/>
                    </a:lnTo>
                    <a:lnTo>
                      <a:pt x="2734" y="82"/>
                    </a:lnTo>
                    <a:lnTo>
                      <a:pt x="2731" y="90"/>
                    </a:lnTo>
                    <a:lnTo>
                      <a:pt x="2700" y="248"/>
                    </a:lnTo>
                    <a:lnTo>
                      <a:pt x="2667" y="487"/>
                    </a:lnTo>
                    <a:lnTo>
                      <a:pt x="2647" y="792"/>
                    </a:lnTo>
                    <a:lnTo>
                      <a:pt x="2647" y="846"/>
                    </a:lnTo>
                    <a:lnTo>
                      <a:pt x="2647" y="967"/>
                    </a:lnTo>
                    <a:lnTo>
                      <a:pt x="2647" y="1087"/>
                    </a:lnTo>
                    <a:lnTo>
                      <a:pt x="2643" y="1144"/>
                    </a:lnTo>
                    <a:lnTo>
                      <a:pt x="2104" y="1065"/>
                    </a:lnTo>
                    <a:lnTo>
                      <a:pt x="2091" y="1072"/>
                    </a:lnTo>
                    <a:lnTo>
                      <a:pt x="2084" y="1079"/>
                    </a:lnTo>
                    <a:lnTo>
                      <a:pt x="2083" y="1089"/>
                    </a:lnTo>
                    <a:lnTo>
                      <a:pt x="2083" y="1099"/>
                    </a:lnTo>
                    <a:lnTo>
                      <a:pt x="2084" y="1110"/>
                    </a:lnTo>
                    <a:lnTo>
                      <a:pt x="2087" y="1122"/>
                    </a:lnTo>
                    <a:lnTo>
                      <a:pt x="2087" y="1132"/>
                    </a:lnTo>
                    <a:lnTo>
                      <a:pt x="2085" y="1143"/>
                    </a:lnTo>
                    <a:lnTo>
                      <a:pt x="2083" y="1159"/>
                    </a:lnTo>
                    <a:lnTo>
                      <a:pt x="2078" y="1174"/>
                    </a:lnTo>
                    <a:lnTo>
                      <a:pt x="2073" y="1188"/>
                    </a:lnTo>
                    <a:lnTo>
                      <a:pt x="2065" y="1203"/>
                    </a:lnTo>
                    <a:lnTo>
                      <a:pt x="2057" y="1215"/>
                    </a:lnTo>
                    <a:lnTo>
                      <a:pt x="2047" y="1227"/>
                    </a:lnTo>
                    <a:lnTo>
                      <a:pt x="2034" y="1237"/>
                    </a:lnTo>
                    <a:lnTo>
                      <a:pt x="2020" y="1244"/>
                    </a:lnTo>
                    <a:lnTo>
                      <a:pt x="2027" y="1254"/>
                    </a:lnTo>
                    <a:lnTo>
                      <a:pt x="2037" y="1262"/>
                    </a:lnTo>
                    <a:lnTo>
                      <a:pt x="2048" y="1271"/>
                    </a:lnTo>
                    <a:lnTo>
                      <a:pt x="2058" y="1280"/>
                    </a:lnTo>
                    <a:lnTo>
                      <a:pt x="2137" y="1112"/>
                    </a:lnTo>
                    <a:lnTo>
                      <a:pt x="2448" y="1214"/>
                    </a:lnTo>
                    <a:lnTo>
                      <a:pt x="2458" y="1220"/>
                    </a:lnTo>
                    <a:lnTo>
                      <a:pt x="2467" y="1225"/>
                    </a:lnTo>
                    <a:lnTo>
                      <a:pt x="2477" y="1231"/>
                    </a:lnTo>
                    <a:lnTo>
                      <a:pt x="2488" y="1237"/>
                    </a:lnTo>
                    <a:lnTo>
                      <a:pt x="2498" y="1243"/>
                    </a:lnTo>
                    <a:lnTo>
                      <a:pt x="2508" y="1248"/>
                    </a:lnTo>
                    <a:lnTo>
                      <a:pt x="2518" y="1255"/>
                    </a:lnTo>
                    <a:lnTo>
                      <a:pt x="2528" y="1261"/>
                    </a:lnTo>
                    <a:lnTo>
                      <a:pt x="2532" y="1271"/>
                    </a:lnTo>
                    <a:lnTo>
                      <a:pt x="2531" y="1282"/>
                    </a:lnTo>
                    <a:lnTo>
                      <a:pt x="2531" y="1292"/>
                    </a:lnTo>
                    <a:lnTo>
                      <a:pt x="2541" y="1299"/>
                    </a:lnTo>
                    <a:lnTo>
                      <a:pt x="2551" y="1302"/>
                    </a:lnTo>
                    <a:lnTo>
                      <a:pt x="2562" y="1307"/>
                    </a:lnTo>
                    <a:lnTo>
                      <a:pt x="2572" y="1312"/>
                    </a:lnTo>
                    <a:lnTo>
                      <a:pt x="2579" y="1322"/>
                    </a:lnTo>
                    <a:lnTo>
                      <a:pt x="2576" y="1342"/>
                    </a:lnTo>
                    <a:lnTo>
                      <a:pt x="2572" y="1359"/>
                    </a:lnTo>
                    <a:lnTo>
                      <a:pt x="2565" y="1378"/>
                    </a:lnTo>
                    <a:lnTo>
                      <a:pt x="2556" y="1393"/>
                    </a:lnTo>
                    <a:lnTo>
                      <a:pt x="2765" y="1470"/>
                    </a:lnTo>
                    <a:lnTo>
                      <a:pt x="2771" y="1489"/>
                    </a:lnTo>
                    <a:lnTo>
                      <a:pt x="2772" y="1506"/>
                    </a:lnTo>
                    <a:lnTo>
                      <a:pt x="2771" y="1519"/>
                    </a:lnTo>
                    <a:lnTo>
                      <a:pt x="2765" y="1527"/>
                    </a:lnTo>
                    <a:lnTo>
                      <a:pt x="2454" y="1763"/>
                    </a:lnTo>
                    <a:lnTo>
                      <a:pt x="2459" y="1792"/>
                    </a:lnTo>
                    <a:lnTo>
                      <a:pt x="2461" y="1819"/>
                    </a:lnTo>
                    <a:lnTo>
                      <a:pt x="2457" y="1846"/>
                    </a:lnTo>
                    <a:lnTo>
                      <a:pt x="2451" y="1873"/>
                    </a:lnTo>
                    <a:lnTo>
                      <a:pt x="2441" y="1898"/>
                    </a:lnTo>
                    <a:lnTo>
                      <a:pt x="2428" y="1923"/>
                    </a:lnTo>
                    <a:lnTo>
                      <a:pt x="2414" y="1948"/>
                    </a:lnTo>
                    <a:lnTo>
                      <a:pt x="2400" y="1971"/>
                    </a:lnTo>
                    <a:lnTo>
                      <a:pt x="2388" y="1978"/>
                    </a:lnTo>
                    <a:lnTo>
                      <a:pt x="2374" y="1984"/>
                    </a:lnTo>
                    <a:lnTo>
                      <a:pt x="2363" y="1987"/>
                    </a:lnTo>
                    <a:lnTo>
                      <a:pt x="2358" y="1988"/>
                    </a:lnTo>
                    <a:lnTo>
                      <a:pt x="2376" y="1965"/>
                    </a:lnTo>
                    <a:lnTo>
                      <a:pt x="2391" y="1941"/>
                    </a:lnTo>
                    <a:lnTo>
                      <a:pt x="2405" y="1917"/>
                    </a:lnTo>
                    <a:lnTo>
                      <a:pt x="2417" y="1891"/>
                    </a:lnTo>
                    <a:lnTo>
                      <a:pt x="2425" y="1866"/>
                    </a:lnTo>
                    <a:lnTo>
                      <a:pt x="2431" y="1839"/>
                    </a:lnTo>
                    <a:lnTo>
                      <a:pt x="2434" y="1810"/>
                    </a:lnTo>
                    <a:lnTo>
                      <a:pt x="2432" y="1782"/>
                    </a:lnTo>
                    <a:lnTo>
                      <a:pt x="2424" y="1792"/>
                    </a:lnTo>
                    <a:lnTo>
                      <a:pt x="2414" y="1797"/>
                    </a:lnTo>
                    <a:lnTo>
                      <a:pt x="2405" y="1799"/>
                    </a:lnTo>
                    <a:lnTo>
                      <a:pt x="2395" y="1797"/>
                    </a:lnTo>
                    <a:lnTo>
                      <a:pt x="2384" y="1793"/>
                    </a:lnTo>
                    <a:lnTo>
                      <a:pt x="2373" y="1789"/>
                    </a:lnTo>
                    <a:lnTo>
                      <a:pt x="2361" y="1783"/>
                    </a:lnTo>
                    <a:lnTo>
                      <a:pt x="2349" y="1779"/>
                    </a:lnTo>
                    <a:lnTo>
                      <a:pt x="2333" y="1772"/>
                    </a:lnTo>
                    <a:lnTo>
                      <a:pt x="2316" y="1765"/>
                    </a:lnTo>
                    <a:lnTo>
                      <a:pt x="2300" y="1759"/>
                    </a:lnTo>
                    <a:lnTo>
                      <a:pt x="2283" y="1752"/>
                    </a:lnTo>
                    <a:lnTo>
                      <a:pt x="2267" y="1746"/>
                    </a:lnTo>
                    <a:lnTo>
                      <a:pt x="2250" y="1741"/>
                    </a:lnTo>
                    <a:lnTo>
                      <a:pt x="2235" y="1733"/>
                    </a:lnTo>
                    <a:lnTo>
                      <a:pt x="2218" y="1728"/>
                    </a:lnTo>
                    <a:lnTo>
                      <a:pt x="2206" y="1742"/>
                    </a:lnTo>
                    <a:lnTo>
                      <a:pt x="2192" y="1755"/>
                    </a:lnTo>
                    <a:lnTo>
                      <a:pt x="2178" y="1766"/>
                    </a:lnTo>
                    <a:lnTo>
                      <a:pt x="2164" y="1775"/>
                    </a:lnTo>
                    <a:lnTo>
                      <a:pt x="2147" y="1782"/>
                    </a:lnTo>
                    <a:lnTo>
                      <a:pt x="2129" y="1786"/>
                    </a:lnTo>
                    <a:lnTo>
                      <a:pt x="2112" y="1790"/>
                    </a:lnTo>
                    <a:lnTo>
                      <a:pt x="2094" y="1792"/>
                    </a:lnTo>
                    <a:lnTo>
                      <a:pt x="2078" y="1785"/>
                    </a:lnTo>
                    <a:lnTo>
                      <a:pt x="2065" y="1775"/>
                    </a:lnTo>
                    <a:lnTo>
                      <a:pt x="2051" y="1765"/>
                    </a:lnTo>
                    <a:lnTo>
                      <a:pt x="2038" y="1753"/>
                    </a:lnTo>
                    <a:lnTo>
                      <a:pt x="2027" y="1741"/>
                    </a:lnTo>
                    <a:lnTo>
                      <a:pt x="2016" y="1726"/>
                    </a:lnTo>
                    <a:lnTo>
                      <a:pt x="2006" y="1713"/>
                    </a:lnTo>
                    <a:lnTo>
                      <a:pt x="1996" y="1699"/>
                    </a:lnTo>
                    <a:lnTo>
                      <a:pt x="1991" y="1712"/>
                    </a:lnTo>
                    <a:lnTo>
                      <a:pt x="1987" y="1723"/>
                    </a:lnTo>
                    <a:lnTo>
                      <a:pt x="1983" y="1736"/>
                    </a:lnTo>
                    <a:lnTo>
                      <a:pt x="1979" y="1749"/>
                    </a:lnTo>
                    <a:lnTo>
                      <a:pt x="1972" y="1759"/>
                    </a:lnTo>
                    <a:lnTo>
                      <a:pt x="1963" y="1769"/>
                    </a:lnTo>
                    <a:lnTo>
                      <a:pt x="1953" y="1776"/>
                    </a:lnTo>
                    <a:lnTo>
                      <a:pt x="1940" y="1782"/>
                    </a:lnTo>
                    <a:lnTo>
                      <a:pt x="1923" y="1785"/>
                    </a:lnTo>
                    <a:lnTo>
                      <a:pt x="1908" y="1787"/>
                    </a:lnTo>
                    <a:lnTo>
                      <a:pt x="1890" y="1790"/>
                    </a:lnTo>
                    <a:lnTo>
                      <a:pt x="1873" y="1792"/>
                    </a:lnTo>
                    <a:lnTo>
                      <a:pt x="1856" y="1792"/>
                    </a:lnTo>
                    <a:lnTo>
                      <a:pt x="1839" y="1790"/>
                    </a:lnTo>
                    <a:lnTo>
                      <a:pt x="1822" y="1789"/>
                    </a:lnTo>
                    <a:lnTo>
                      <a:pt x="1805" y="1786"/>
                    </a:lnTo>
                    <a:lnTo>
                      <a:pt x="1804" y="1816"/>
                    </a:lnTo>
                    <a:lnTo>
                      <a:pt x="1807" y="1846"/>
                    </a:lnTo>
                    <a:lnTo>
                      <a:pt x="1809" y="1876"/>
                    </a:lnTo>
                    <a:lnTo>
                      <a:pt x="1812" y="1907"/>
                    </a:lnTo>
                    <a:lnTo>
                      <a:pt x="1834" y="1916"/>
                    </a:lnTo>
                    <a:lnTo>
                      <a:pt x="1855" y="1923"/>
                    </a:lnTo>
                    <a:lnTo>
                      <a:pt x="1876" y="1928"/>
                    </a:lnTo>
                    <a:lnTo>
                      <a:pt x="1899" y="1933"/>
                    </a:lnTo>
                    <a:lnTo>
                      <a:pt x="1922" y="1937"/>
                    </a:lnTo>
                    <a:lnTo>
                      <a:pt x="1946" y="1940"/>
                    </a:lnTo>
                    <a:lnTo>
                      <a:pt x="1969" y="1941"/>
                    </a:lnTo>
                    <a:lnTo>
                      <a:pt x="1993" y="1941"/>
                    </a:lnTo>
                    <a:lnTo>
                      <a:pt x="2016" y="1941"/>
                    </a:lnTo>
                    <a:lnTo>
                      <a:pt x="2040" y="1940"/>
                    </a:lnTo>
                    <a:lnTo>
                      <a:pt x="2064" y="1937"/>
                    </a:lnTo>
                    <a:lnTo>
                      <a:pt x="2087" y="1934"/>
                    </a:lnTo>
                    <a:lnTo>
                      <a:pt x="2110" y="1930"/>
                    </a:lnTo>
                    <a:lnTo>
                      <a:pt x="2132" y="1924"/>
                    </a:lnTo>
                    <a:lnTo>
                      <a:pt x="2154" y="1918"/>
                    </a:lnTo>
                    <a:lnTo>
                      <a:pt x="2175" y="1913"/>
                    </a:lnTo>
                    <a:lnTo>
                      <a:pt x="2189" y="1911"/>
                    </a:lnTo>
                    <a:lnTo>
                      <a:pt x="2205" y="1910"/>
                    </a:lnTo>
                    <a:lnTo>
                      <a:pt x="2219" y="1911"/>
                    </a:lnTo>
                    <a:lnTo>
                      <a:pt x="2235" y="1913"/>
                    </a:lnTo>
                    <a:lnTo>
                      <a:pt x="2248" y="1917"/>
                    </a:lnTo>
                    <a:lnTo>
                      <a:pt x="2260" y="1924"/>
                    </a:lnTo>
                    <a:lnTo>
                      <a:pt x="2272" y="1933"/>
                    </a:lnTo>
                    <a:lnTo>
                      <a:pt x="2280" y="1944"/>
                    </a:lnTo>
                    <a:lnTo>
                      <a:pt x="2300" y="1985"/>
                    </a:lnTo>
                    <a:lnTo>
                      <a:pt x="2289" y="1988"/>
                    </a:lnTo>
                    <a:lnTo>
                      <a:pt x="2283" y="1985"/>
                    </a:lnTo>
                    <a:lnTo>
                      <a:pt x="2279" y="1981"/>
                    </a:lnTo>
                    <a:lnTo>
                      <a:pt x="2273" y="1975"/>
                    </a:lnTo>
                    <a:lnTo>
                      <a:pt x="2267" y="1968"/>
                    </a:lnTo>
                    <a:lnTo>
                      <a:pt x="2260" y="1961"/>
                    </a:lnTo>
                    <a:lnTo>
                      <a:pt x="2255" y="1955"/>
                    </a:lnTo>
                    <a:lnTo>
                      <a:pt x="2248" y="1951"/>
                    </a:lnTo>
                    <a:lnTo>
                      <a:pt x="2242" y="1950"/>
                    </a:lnTo>
                    <a:lnTo>
                      <a:pt x="2228" y="1950"/>
                    </a:lnTo>
                    <a:lnTo>
                      <a:pt x="2212" y="1948"/>
                    </a:lnTo>
                    <a:lnTo>
                      <a:pt x="2196" y="1947"/>
                    </a:lnTo>
                    <a:lnTo>
                      <a:pt x="2181" y="1948"/>
                    </a:lnTo>
                    <a:lnTo>
                      <a:pt x="2165" y="1950"/>
                    </a:lnTo>
                    <a:lnTo>
                      <a:pt x="2152" y="1955"/>
                    </a:lnTo>
                    <a:lnTo>
                      <a:pt x="2141" y="1965"/>
                    </a:lnTo>
                    <a:lnTo>
                      <a:pt x="2132" y="1981"/>
                    </a:lnTo>
                    <a:lnTo>
                      <a:pt x="2117" y="1994"/>
                    </a:lnTo>
                    <a:lnTo>
                      <a:pt x="2098" y="2004"/>
                    </a:lnTo>
                    <a:lnTo>
                      <a:pt x="2080" y="2012"/>
                    </a:lnTo>
                    <a:lnTo>
                      <a:pt x="2061" y="2017"/>
                    </a:lnTo>
                    <a:lnTo>
                      <a:pt x="2041" y="2021"/>
                    </a:lnTo>
                    <a:lnTo>
                      <a:pt x="2020" y="2024"/>
                    </a:lnTo>
                    <a:lnTo>
                      <a:pt x="2000" y="2024"/>
                    </a:lnTo>
                    <a:lnTo>
                      <a:pt x="1979" y="2024"/>
                    </a:lnTo>
                    <a:lnTo>
                      <a:pt x="1960" y="2024"/>
                    </a:lnTo>
                    <a:lnTo>
                      <a:pt x="1943" y="2022"/>
                    </a:lnTo>
                    <a:lnTo>
                      <a:pt x="1925" y="2019"/>
                    </a:lnTo>
                    <a:lnTo>
                      <a:pt x="1908" y="2015"/>
                    </a:lnTo>
                    <a:lnTo>
                      <a:pt x="1890" y="2012"/>
                    </a:lnTo>
                    <a:lnTo>
                      <a:pt x="1873" y="2009"/>
                    </a:lnTo>
                    <a:lnTo>
                      <a:pt x="1856" y="2008"/>
                    </a:lnTo>
                    <a:lnTo>
                      <a:pt x="1838" y="2008"/>
                    </a:lnTo>
                    <a:lnTo>
                      <a:pt x="1826" y="2014"/>
                    </a:lnTo>
                    <a:lnTo>
                      <a:pt x="1814" y="2017"/>
                    </a:lnTo>
                    <a:lnTo>
                      <a:pt x="1802" y="2018"/>
                    </a:lnTo>
                    <a:lnTo>
                      <a:pt x="1789" y="2017"/>
                    </a:lnTo>
                    <a:lnTo>
                      <a:pt x="1778" y="2015"/>
                    </a:lnTo>
                    <a:lnTo>
                      <a:pt x="1765" y="2011"/>
                    </a:lnTo>
                    <a:lnTo>
                      <a:pt x="1754" y="2005"/>
                    </a:lnTo>
                    <a:lnTo>
                      <a:pt x="1741" y="1999"/>
                    </a:lnTo>
                    <a:lnTo>
                      <a:pt x="1731" y="1992"/>
                    </a:lnTo>
                    <a:lnTo>
                      <a:pt x="1724" y="1982"/>
                    </a:lnTo>
                    <a:lnTo>
                      <a:pt x="1718" y="1972"/>
                    </a:lnTo>
                    <a:lnTo>
                      <a:pt x="1714" y="1962"/>
                    </a:lnTo>
                    <a:lnTo>
                      <a:pt x="1703" y="1957"/>
                    </a:lnTo>
                    <a:lnTo>
                      <a:pt x="1690" y="1950"/>
                    </a:lnTo>
                    <a:lnTo>
                      <a:pt x="1678" y="1943"/>
                    </a:lnTo>
                    <a:lnTo>
                      <a:pt x="1667" y="1933"/>
                    </a:lnTo>
                    <a:lnTo>
                      <a:pt x="1657" y="1923"/>
                    </a:lnTo>
                    <a:lnTo>
                      <a:pt x="1650" y="1911"/>
                    </a:lnTo>
                    <a:lnTo>
                      <a:pt x="1646" y="1900"/>
                    </a:lnTo>
                    <a:lnTo>
                      <a:pt x="1643" y="1886"/>
                    </a:lnTo>
                    <a:lnTo>
                      <a:pt x="1643" y="1873"/>
                    </a:lnTo>
                    <a:lnTo>
                      <a:pt x="1643" y="1863"/>
                    </a:lnTo>
                    <a:lnTo>
                      <a:pt x="1646" y="1851"/>
                    </a:lnTo>
                    <a:lnTo>
                      <a:pt x="1649" y="1840"/>
                    </a:lnTo>
                    <a:lnTo>
                      <a:pt x="1639" y="1807"/>
                    </a:lnTo>
                    <a:lnTo>
                      <a:pt x="1633" y="1773"/>
                    </a:lnTo>
                    <a:lnTo>
                      <a:pt x="1630" y="1739"/>
                    </a:lnTo>
                    <a:lnTo>
                      <a:pt x="1630" y="1704"/>
                    </a:lnTo>
                    <a:lnTo>
                      <a:pt x="1613" y="1691"/>
                    </a:lnTo>
                    <a:lnTo>
                      <a:pt x="1599" y="1678"/>
                    </a:lnTo>
                    <a:lnTo>
                      <a:pt x="1587" y="1662"/>
                    </a:lnTo>
                    <a:lnTo>
                      <a:pt x="1580" y="1645"/>
                    </a:lnTo>
                    <a:lnTo>
                      <a:pt x="1573" y="1627"/>
                    </a:lnTo>
                    <a:lnTo>
                      <a:pt x="1570" y="1608"/>
                    </a:lnTo>
                    <a:lnTo>
                      <a:pt x="1569" y="1588"/>
                    </a:lnTo>
                    <a:lnTo>
                      <a:pt x="1569" y="1568"/>
                    </a:lnTo>
                    <a:lnTo>
                      <a:pt x="1573" y="1550"/>
                    </a:lnTo>
                    <a:lnTo>
                      <a:pt x="1577" y="1533"/>
                    </a:lnTo>
                    <a:lnTo>
                      <a:pt x="1583" y="1514"/>
                    </a:lnTo>
                    <a:lnTo>
                      <a:pt x="1587" y="1496"/>
                    </a:lnTo>
                    <a:lnTo>
                      <a:pt x="1394" y="1427"/>
                    </a:lnTo>
                    <a:lnTo>
                      <a:pt x="1393" y="1427"/>
                    </a:lnTo>
                    <a:lnTo>
                      <a:pt x="1394" y="1459"/>
                    </a:lnTo>
                    <a:lnTo>
                      <a:pt x="1393" y="1493"/>
                    </a:lnTo>
                    <a:lnTo>
                      <a:pt x="1384" y="1524"/>
                    </a:lnTo>
                    <a:lnTo>
                      <a:pt x="1364" y="1551"/>
                    </a:lnTo>
                    <a:lnTo>
                      <a:pt x="1351" y="1561"/>
                    </a:lnTo>
                    <a:lnTo>
                      <a:pt x="1337" y="1571"/>
                    </a:lnTo>
                    <a:lnTo>
                      <a:pt x="1323" y="1580"/>
                    </a:lnTo>
                    <a:lnTo>
                      <a:pt x="1309" y="1588"/>
                    </a:lnTo>
                    <a:lnTo>
                      <a:pt x="1293" y="1594"/>
                    </a:lnTo>
                    <a:lnTo>
                      <a:pt x="1277" y="1600"/>
                    </a:lnTo>
                    <a:lnTo>
                      <a:pt x="1260" y="1605"/>
                    </a:lnTo>
                    <a:lnTo>
                      <a:pt x="1245" y="1608"/>
                    </a:lnTo>
                    <a:lnTo>
                      <a:pt x="1228" y="1611"/>
                    </a:lnTo>
                    <a:lnTo>
                      <a:pt x="1210" y="1612"/>
                    </a:lnTo>
                    <a:lnTo>
                      <a:pt x="1193" y="1612"/>
                    </a:lnTo>
                    <a:lnTo>
                      <a:pt x="1178" y="1612"/>
                    </a:lnTo>
                    <a:lnTo>
                      <a:pt x="1161" y="1610"/>
                    </a:lnTo>
                    <a:lnTo>
                      <a:pt x="1144" y="1607"/>
                    </a:lnTo>
                    <a:lnTo>
                      <a:pt x="1128" y="1603"/>
                    </a:lnTo>
                    <a:lnTo>
                      <a:pt x="1112" y="1597"/>
                    </a:lnTo>
                    <a:lnTo>
                      <a:pt x="1108" y="1605"/>
                    </a:lnTo>
                    <a:lnTo>
                      <a:pt x="1107" y="1614"/>
                    </a:lnTo>
                    <a:lnTo>
                      <a:pt x="1108" y="1621"/>
                    </a:lnTo>
                    <a:lnTo>
                      <a:pt x="1115" y="1628"/>
                    </a:lnTo>
                    <a:lnTo>
                      <a:pt x="1136" y="1644"/>
                    </a:lnTo>
                    <a:lnTo>
                      <a:pt x="1158" y="1655"/>
                    </a:lnTo>
                    <a:lnTo>
                      <a:pt x="1181" y="1665"/>
                    </a:lnTo>
                    <a:lnTo>
                      <a:pt x="1203" y="1671"/>
                    </a:lnTo>
                    <a:lnTo>
                      <a:pt x="1228" y="1676"/>
                    </a:lnTo>
                    <a:lnTo>
                      <a:pt x="1252" y="1679"/>
                    </a:lnTo>
                    <a:lnTo>
                      <a:pt x="1277" y="1679"/>
                    </a:lnTo>
                    <a:lnTo>
                      <a:pt x="1303" y="1678"/>
                    </a:lnTo>
                    <a:lnTo>
                      <a:pt x="1329" y="1676"/>
                    </a:lnTo>
                    <a:lnTo>
                      <a:pt x="1354" y="1672"/>
                    </a:lnTo>
                    <a:lnTo>
                      <a:pt x="1380" y="1668"/>
                    </a:lnTo>
                    <a:lnTo>
                      <a:pt x="1405" y="1662"/>
                    </a:lnTo>
                    <a:lnTo>
                      <a:pt x="1431" y="1657"/>
                    </a:lnTo>
                    <a:lnTo>
                      <a:pt x="1457" y="1651"/>
                    </a:lnTo>
                    <a:lnTo>
                      <a:pt x="1482" y="1644"/>
                    </a:lnTo>
                    <a:lnTo>
                      <a:pt x="1508" y="1638"/>
                    </a:lnTo>
                    <a:lnTo>
                      <a:pt x="1513" y="1638"/>
                    </a:lnTo>
                    <a:lnTo>
                      <a:pt x="1518" y="1639"/>
                    </a:lnTo>
                    <a:lnTo>
                      <a:pt x="1523" y="1644"/>
                    </a:lnTo>
                    <a:lnTo>
                      <a:pt x="1528" y="1647"/>
                    </a:lnTo>
                    <a:lnTo>
                      <a:pt x="1528" y="1657"/>
                    </a:lnTo>
                    <a:lnTo>
                      <a:pt x="1519" y="1655"/>
                    </a:lnTo>
                    <a:lnTo>
                      <a:pt x="1512" y="1655"/>
                    </a:lnTo>
                    <a:lnTo>
                      <a:pt x="1505" y="1657"/>
                    </a:lnTo>
                    <a:lnTo>
                      <a:pt x="1498" y="1658"/>
                    </a:lnTo>
                    <a:lnTo>
                      <a:pt x="1491" y="1661"/>
                    </a:lnTo>
                    <a:lnTo>
                      <a:pt x="1484" y="1665"/>
                    </a:lnTo>
                    <a:lnTo>
                      <a:pt x="1478" y="1669"/>
                    </a:lnTo>
                    <a:lnTo>
                      <a:pt x="1472" y="1674"/>
                    </a:lnTo>
                    <a:lnTo>
                      <a:pt x="1465" y="1716"/>
                    </a:lnTo>
                    <a:lnTo>
                      <a:pt x="1462" y="1760"/>
                    </a:lnTo>
                    <a:lnTo>
                      <a:pt x="1464" y="1805"/>
                    </a:lnTo>
                    <a:lnTo>
                      <a:pt x="1467" y="1849"/>
                    </a:lnTo>
                    <a:lnTo>
                      <a:pt x="1472" y="1866"/>
                    </a:lnTo>
                    <a:lnTo>
                      <a:pt x="1478" y="1879"/>
                    </a:lnTo>
                    <a:lnTo>
                      <a:pt x="1481" y="1890"/>
                    </a:lnTo>
                    <a:lnTo>
                      <a:pt x="1482" y="1901"/>
                    </a:lnTo>
                    <a:lnTo>
                      <a:pt x="1476" y="1904"/>
                    </a:lnTo>
                    <a:lnTo>
                      <a:pt x="1471" y="1906"/>
                    </a:lnTo>
                    <a:lnTo>
                      <a:pt x="1464" y="1906"/>
                    </a:lnTo>
                    <a:lnTo>
                      <a:pt x="1457" y="1901"/>
                    </a:lnTo>
                    <a:lnTo>
                      <a:pt x="1447" y="1881"/>
                    </a:lnTo>
                    <a:lnTo>
                      <a:pt x="1441" y="1861"/>
                    </a:lnTo>
                    <a:lnTo>
                      <a:pt x="1438" y="1840"/>
                    </a:lnTo>
                    <a:lnTo>
                      <a:pt x="1435" y="1817"/>
                    </a:lnTo>
                    <a:lnTo>
                      <a:pt x="1435" y="1793"/>
                    </a:lnTo>
                    <a:lnTo>
                      <a:pt x="1437" y="1770"/>
                    </a:lnTo>
                    <a:lnTo>
                      <a:pt x="1440" y="1749"/>
                    </a:lnTo>
                    <a:lnTo>
                      <a:pt x="1441" y="1728"/>
                    </a:lnTo>
                    <a:lnTo>
                      <a:pt x="1422" y="1738"/>
                    </a:lnTo>
                    <a:lnTo>
                      <a:pt x="1403" y="1746"/>
                    </a:lnTo>
                    <a:lnTo>
                      <a:pt x="1381" y="1752"/>
                    </a:lnTo>
                    <a:lnTo>
                      <a:pt x="1360" y="1756"/>
                    </a:lnTo>
                    <a:lnTo>
                      <a:pt x="1338" y="1760"/>
                    </a:lnTo>
                    <a:lnTo>
                      <a:pt x="1316" y="1763"/>
                    </a:lnTo>
                    <a:lnTo>
                      <a:pt x="1293" y="1766"/>
                    </a:lnTo>
                    <a:lnTo>
                      <a:pt x="1272" y="1769"/>
                    </a:lnTo>
                    <a:lnTo>
                      <a:pt x="1403" y="1837"/>
                    </a:lnTo>
                    <a:lnTo>
                      <a:pt x="1398" y="1851"/>
                    </a:lnTo>
                    <a:lnTo>
                      <a:pt x="1397" y="1879"/>
                    </a:lnTo>
                    <a:lnTo>
                      <a:pt x="1397" y="1906"/>
                    </a:lnTo>
                    <a:lnTo>
                      <a:pt x="1397" y="1917"/>
                    </a:lnTo>
                    <a:lnTo>
                      <a:pt x="1393" y="1920"/>
                    </a:lnTo>
                    <a:lnTo>
                      <a:pt x="1380" y="1928"/>
                    </a:lnTo>
                    <a:lnTo>
                      <a:pt x="1360" y="1941"/>
                    </a:lnTo>
                    <a:lnTo>
                      <a:pt x="1333" y="1960"/>
                    </a:lnTo>
                    <a:lnTo>
                      <a:pt x="1302" y="1980"/>
                    </a:lnTo>
                    <a:lnTo>
                      <a:pt x="1267" y="2002"/>
                    </a:lnTo>
                    <a:lnTo>
                      <a:pt x="1230" y="2028"/>
                    </a:lnTo>
                    <a:lnTo>
                      <a:pt x="1191" y="2054"/>
                    </a:lnTo>
                    <a:lnTo>
                      <a:pt x="1151" y="2079"/>
                    </a:lnTo>
                    <a:lnTo>
                      <a:pt x="1112" y="2105"/>
                    </a:lnTo>
                    <a:lnTo>
                      <a:pt x="1075" y="2130"/>
                    </a:lnTo>
                    <a:lnTo>
                      <a:pt x="1043" y="2152"/>
                    </a:lnTo>
                    <a:lnTo>
                      <a:pt x="1013" y="2172"/>
                    </a:lnTo>
                    <a:lnTo>
                      <a:pt x="989" y="2189"/>
                    </a:lnTo>
                    <a:lnTo>
                      <a:pt x="970" y="2200"/>
                    </a:lnTo>
                    <a:lnTo>
                      <a:pt x="960" y="2207"/>
                    </a:lnTo>
                    <a:lnTo>
                      <a:pt x="957" y="2204"/>
                    </a:lnTo>
                    <a:lnTo>
                      <a:pt x="947" y="2200"/>
                    </a:lnTo>
                    <a:lnTo>
                      <a:pt x="934" y="2192"/>
                    </a:lnTo>
                    <a:lnTo>
                      <a:pt x="916" y="2182"/>
                    </a:lnTo>
                    <a:lnTo>
                      <a:pt x="895" y="2170"/>
                    </a:lnTo>
                    <a:lnTo>
                      <a:pt x="869" y="2156"/>
                    </a:lnTo>
                    <a:lnTo>
                      <a:pt x="839" y="2139"/>
                    </a:lnTo>
                    <a:lnTo>
                      <a:pt x="806" y="2122"/>
                    </a:lnTo>
                    <a:lnTo>
                      <a:pt x="772" y="2102"/>
                    </a:lnTo>
                    <a:lnTo>
                      <a:pt x="734" y="2082"/>
                    </a:lnTo>
                    <a:lnTo>
                      <a:pt x="695" y="2061"/>
                    </a:lnTo>
                    <a:lnTo>
                      <a:pt x="654" y="2038"/>
                    </a:lnTo>
                    <a:lnTo>
                      <a:pt x="612" y="2015"/>
                    </a:lnTo>
                    <a:lnTo>
                      <a:pt x="567" y="1991"/>
                    </a:lnTo>
                    <a:lnTo>
                      <a:pt x="523" y="1967"/>
                    </a:lnTo>
                    <a:lnTo>
                      <a:pt x="479" y="1943"/>
                    </a:lnTo>
                    <a:lnTo>
                      <a:pt x="434" y="1918"/>
                    </a:lnTo>
                    <a:lnTo>
                      <a:pt x="390" y="1896"/>
                    </a:lnTo>
                    <a:lnTo>
                      <a:pt x="347" y="1871"/>
                    </a:lnTo>
                    <a:lnTo>
                      <a:pt x="304" y="1849"/>
                    </a:lnTo>
                    <a:lnTo>
                      <a:pt x="263" y="1826"/>
                    </a:lnTo>
                    <a:lnTo>
                      <a:pt x="225" y="1805"/>
                    </a:lnTo>
                    <a:lnTo>
                      <a:pt x="188" y="1785"/>
                    </a:lnTo>
                    <a:lnTo>
                      <a:pt x="152" y="1766"/>
                    </a:lnTo>
                    <a:lnTo>
                      <a:pt x="121" y="1749"/>
                    </a:lnTo>
                    <a:lnTo>
                      <a:pt x="92" y="1733"/>
                    </a:lnTo>
                    <a:lnTo>
                      <a:pt x="67" y="1721"/>
                    </a:lnTo>
                    <a:lnTo>
                      <a:pt x="45" y="1708"/>
                    </a:lnTo>
                    <a:lnTo>
                      <a:pt x="27" y="1699"/>
                    </a:lnTo>
                    <a:lnTo>
                      <a:pt x="14" y="1692"/>
                    </a:lnTo>
                    <a:lnTo>
                      <a:pt x="7" y="1688"/>
                    </a:lnTo>
                    <a:lnTo>
                      <a:pt x="4" y="1686"/>
                    </a:lnTo>
                    <a:lnTo>
                      <a:pt x="1" y="1674"/>
                    </a:lnTo>
                    <a:lnTo>
                      <a:pt x="0" y="1659"/>
                    </a:lnTo>
                    <a:lnTo>
                      <a:pt x="0" y="1645"/>
                    </a:lnTo>
                    <a:lnTo>
                      <a:pt x="0" y="1630"/>
                    </a:lnTo>
                    <a:lnTo>
                      <a:pt x="6" y="1628"/>
                    </a:lnTo>
                    <a:lnTo>
                      <a:pt x="18" y="1624"/>
                    </a:lnTo>
                    <a:lnTo>
                      <a:pt x="37" y="1618"/>
                    </a:lnTo>
                    <a:lnTo>
                      <a:pt x="61" y="1611"/>
                    </a:lnTo>
                    <a:lnTo>
                      <a:pt x="89" y="1603"/>
                    </a:lnTo>
                    <a:lnTo>
                      <a:pt x="121" y="1594"/>
                    </a:lnTo>
                    <a:lnTo>
                      <a:pt x="153" y="1584"/>
                    </a:lnTo>
                    <a:lnTo>
                      <a:pt x="188" y="1574"/>
                    </a:lnTo>
                    <a:lnTo>
                      <a:pt x="222" y="1564"/>
                    </a:lnTo>
                    <a:lnTo>
                      <a:pt x="254" y="1556"/>
                    </a:lnTo>
                    <a:lnTo>
                      <a:pt x="286" y="1546"/>
                    </a:lnTo>
                    <a:lnTo>
                      <a:pt x="313" y="1538"/>
                    </a:lnTo>
                    <a:lnTo>
                      <a:pt x="337" y="1531"/>
                    </a:lnTo>
                    <a:lnTo>
                      <a:pt x="354" y="1526"/>
                    </a:lnTo>
                    <a:lnTo>
                      <a:pt x="365" y="1523"/>
                    </a:lnTo>
                    <a:lnTo>
                      <a:pt x="370" y="1521"/>
                    </a:lnTo>
                    <a:lnTo>
                      <a:pt x="371" y="1510"/>
                    </a:lnTo>
                    <a:lnTo>
                      <a:pt x="375" y="1479"/>
                    </a:lnTo>
                    <a:lnTo>
                      <a:pt x="381" y="1435"/>
                    </a:lnTo>
                    <a:lnTo>
                      <a:pt x="390" y="1383"/>
                    </a:lnTo>
                    <a:lnTo>
                      <a:pt x="400" y="1331"/>
                    </a:lnTo>
                    <a:lnTo>
                      <a:pt x="412" y="1282"/>
                    </a:lnTo>
                    <a:lnTo>
                      <a:pt x="424" y="1244"/>
                    </a:lnTo>
                    <a:lnTo>
                      <a:pt x="438" y="1223"/>
                    </a:lnTo>
                    <a:lnTo>
                      <a:pt x="530" y="1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66" name="Freeform 96"/>
              <p:cNvSpPr>
                <a:spLocks/>
              </p:cNvSpPr>
              <p:nvPr/>
            </p:nvSpPr>
            <p:spPr bwMode="auto">
              <a:xfrm>
                <a:off x="642" y="2942"/>
                <a:ext cx="163" cy="139"/>
              </a:xfrm>
              <a:custGeom>
                <a:avLst/>
                <a:gdLst>
                  <a:gd name="T0" fmla="*/ 1 w 278"/>
                  <a:gd name="T1" fmla="*/ 1 h 246"/>
                  <a:gd name="T2" fmla="*/ 1 w 278"/>
                  <a:gd name="T3" fmla="*/ 1 h 246"/>
                  <a:gd name="T4" fmla="*/ 1 w 278"/>
                  <a:gd name="T5" fmla="*/ 1 h 246"/>
                  <a:gd name="T6" fmla="*/ 1 w 278"/>
                  <a:gd name="T7" fmla="*/ 1 h 246"/>
                  <a:gd name="T8" fmla="*/ 1 w 278"/>
                  <a:gd name="T9" fmla="*/ 1 h 246"/>
                  <a:gd name="T10" fmla="*/ 1 w 278"/>
                  <a:gd name="T11" fmla="*/ 1 h 246"/>
                  <a:gd name="T12" fmla="*/ 1 w 278"/>
                  <a:gd name="T13" fmla="*/ 1 h 246"/>
                  <a:gd name="T14" fmla="*/ 1 w 278"/>
                  <a:gd name="T15" fmla="*/ 1 h 246"/>
                  <a:gd name="T16" fmla="*/ 1 w 278"/>
                  <a:gd name="T17" fmla="*/ 1 h 246"/>
                  <a:gd name="T18" fmla="*/ 1 w 278"/>
                  <a:gd name="T19" fmla="*/ 1 h 246"/>
                  <a:gd name="T20" fmla="*/ 1 w 278"/>
                  <a:gd name="T21" fmla="*/ 1 h 246"/>
                  <a:gd name="T22" fmla="*/ 1 w 278"/>
                  <a:gd name="T23" fmla="*/ 1 h 246"/>
                  <a:gd name="T24" fmla="*/ 1 w 278"/>
                  <a:gd name="T25" fmla="*/ 1 h 246"/>
                  <a:gd name="T26" fmla="*/ 1 w 278"/>
                  <a:gd name="T27" fmla="*/ 1 h 246"/>
                  <a:gd name="T28" fmla="*/ 1 w 278"/>
                  <a:gd name="T29" fmla="*/ 1 h 246"/>
                  <a:gd name="T30" fmla="*/ 1 w 278"/>
                  <a:gd name="T31" fmla="*/ 1 h 246"/>
                  <a:gd name="T32" fmla="*/ 1 w 278"/>
                  <a:gd name="T33" fmla="*/ 1 h 246"/>
                  <a:gd name="T34" fmla="*/ 1 w 278"/>
                  <a:gd name="T35" fmla="*/ 1 h 246"/>
                  <a:gd name="T36" fmla="*/ 1 w 278"/>
                  <a:gd name="T37" fmla="*/ 1 h 246"/>
                  <a:gd name="T38" fmla="*/ 1 w 278"/>
                  <a:gd name="T39" fmla="*/ 1 h 246"/>
                  <a:gd name="T40" fmla="*/ 1 w 278"/>
                  <a:gd name="T41" fmla="*/ 1 h 246"/>
                  <a:gd name="T42" fmla="*/ 1 w 278"/>
                  <a:gd name="T43" fmla="*/ 1 h 246"/>
                  <a:gd name="T44" fmla="*/ 1 w 278"/>
                  <a:gd name="T45" fmla="*/ 1 h 246"/>
                  <a:gd name="T46" fmla="*/ 1 w 278"/>
                  <a:gd name="T47" fmla="*/ 1 h 246"/>
                  <a:gd name="T48" fmla="*/ 1 w 278"/>
                  <a:gd name="T49" fmla="*/ 1 h 246"/>
                  <a:gd name="T50" fmla="*/ 1 w 278"/>
                  <a:gd name="T51" fmla="*/ 1 h 246"/>
                  <a:gd name="T52" fmla="*/ 1 w 278"/>
                  <a:gd name="T53" fmla="*/ 1 h 246"/>
                  <a:gd name="T54" fmla="*/ 1 w 278"/>
                  <a:gd name="T55" fmla="*/ 1 h 246"/>
                  <a:gd name="T56" fmla="*/ 1 w 278"/>
                  <a:gd name="T57" fmla="*/ 1 h 246"/>
                  <a:gd name="T58" fmla="*/ 1 w 278"/>
                  <a:gd name="T59" fmla="*/ 1 h 246"/>
                  <a:gd name="T60" fmla="*/ 1 w 278"/>
                  <a:gd name="T61" fmla="*/ 1 h 246"/>
                  <a:gd name="T62" fmla="*/ 1 w 278"/>
                  <a:gd name="T63" fmla="*/ 1 h 246"/>
                  <a:gd name="T64" fmla="*/ 1 w 278"/>
                  <a:gd name="T65" fmla="*/ 1 h 246"/>
                  <a:gd name="T66" fmla="*/ 1 w 278"/>
                  <a:gd name="T67" fmla="*/ 1 h 246"/>
                  <a:gd name="T68" fmla="*/ 1 w 278"/>
                  <a:gd name="T69" fmla="*/ 1 h 246"/>
                  <a:gd name="T70" fmla="*/ 1 w 278"/>
                  <a:gd name="T71" fmla="*/ 1 h 246"/>
                  <a:gd name="T72" fmla="*/ 1 w 278"/>
                  <a:gd name="T73" fmla="*/ 1 h 246"/>
                  <a:gd name="T74" fmla="*/ 1 w 278"/>
                  <a:gd name="T75" fmla="*/ 1 h 246"/>
                  <a:gd name="T76" fmla="*/ 1 w 278"/>
                  <a:gd name="T77" fmla="*/ 1 h 246"/>
                  <a:gd name="T78" fmla="*/ 1 w 278"/>
                  <a:gd name="T79" fmla="*/ 1 h 246"/>
                  <a:gd name="T80" fmla="*/ 1 w 278"/>
                  <a:gd name="T81" fmla="*/ 1 h 246"/>
                  <a:gd name="T82" fmla="*/ 0 w 278"/>
                  <a:gd name="T83" fmla="*/ 1 h 246"/>
                  <a:gd name="T84" fmla="*/ 1 w 278"/>
                  <a:gd name="T85" fmla="*/ 1 h 246"/>
                  <a:gd name="T86" fmla="*/ 1 w 278"/>
                  <a:gd name="T87" fmla="*/ 1 h 246"/>
                  <a:gd name="T88" fmla="*/ 1 w 278"/>
                  <a:gd name="T89" fmla="*/ 1 h 246"/>
                  <a:gd name="T90" fmla="*/ 1 w 278"/>
                  <a:gd name="T91" fmla="*/ 1 h 246"/>
                  <a:gd name="T92" fmla="*/ 1 w 278"/>
                  <a:gd name="T93" fmla="*/ 1 h 246"/>
                  <a:gd name="T94" fmla="*/ 1 w 278"/>
                  <a:gd name="T95" fmla="*/ 1 h 246"/>
                  <a:gd name="T96" fmla="*/ 1 w 278"/>
                  <a:gd name="T97" fmla="*/ 1 h 246"/>
                  <a:gd name="T98" fmla="*/ 1 w 278"/>
                  <a:gd name="T99" fmla="*/ 1 h 246"/>
                  <a:gd name="T100" fmla="*/ 1 w 278"/>
                  <a:gd name="T101" fmla="*/ 1 h 246"/>
                  <a:gd name="T102" fmla="*/ 1 w 278"/>
                  <a:gd name="T103" fmla="*/ 1 h 246"/>
                  <a:gd name="T104" fmla="*/ 1 w 278"/>
                  <a:gd name="T105" fmla="*/ 1 h 2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8"/>
                  <a:gd name="T160" fmla="*/ 0 h 246"/>
                  <a:gd name="T161" fmla="*/ 278 w 278"/>
                  <a:gd name="T162" fmla="*/ 246 h 2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8" h="246">
                    <a:moveTo>
                      <a:pt x="277" y="42"/>
                    </a:moveTo>
                    <a:lnTo>
                      <a:pt x="278" y="52"/>
                    </a:lnTo>
                    <a:lnTo>
                      <a:pt x="277" y="61"/>
                    </a:lnTo>
                    <a:lnTo>
                      <a:pt x="273" y="71"/>
                    </a:lnTo>
                    <a:lnTo>
                      <a:pt x="268" y="79"/>
                    </a:lnTo>
                    <a:lnTo>
                      <a:pt x="263" y="82"/>
                    </a:lnTo>
                    <a:lnTo>
                      <a:pt x="257" y="82"/>
                    </a:lnTo>
                    <a:lnTo>
                      <a:pt x="251" y="82"/>
                    </a:lnTo>
                    <a:lnTo>
                      <a:pt x="246" y="79"/>
                    </a:lnTo>
                    <a:lnTo>
                      <a:pt x="239" y="78"/>
                    </a:lnTo>
                    <a:lnTo>
                      <a:pt x="233" y="75"/>
                    </a:lnTo>
                    <a:lnTo>
                      <a:pt x="227" y="72"/>
                    </a:lnTo>
                    <a:lnTo>
                      <a:pt x="221" y="71"/>
                    </a:lnTo>
                    <a:lnTo>
                      <a:pt x="214" y="71"/>
                    </a:lnTo>
                    <a:lnTo>
                      <a:pt x="206" y="72"/>
                    </a:lnTo>
                    <a:lnTo>
                      <a:pt x="199" y="74"/>
                    </a:lnTo>
                    <a:lnTo>
                      <a:pt x="192" y="76"/>
                    </a:lnTo>
                    <a:lnTo>
                      <a:pt x="184" y="81"/>
                    </a:lnTo>
                    <a:lnTo>
                      <a:pt x="177" y="84"/>
                    </a:lnTo>
                    <a:lnTo>
                      <a:pt x="169" y="85"/>
                    </a:lnTo>
                    <a:lnTo>
                      <a:pt x="160" y="86"/>
                    </a:lnTo>
                    <a:lnTo>
                      <a:pt x="153" y="86"/>
                    </a:lnTo>
                    <a:lnTo>
                      <a:pt x="146" y="86"/>
                    </a:lnTo>
                    <a:lnTo>
                      <a:pt x="139" y="85"/>
                    </a:lnTo>
                    <a:lnTo>
                      <a:pt x="133" y="82"/>
                    </a:lnTo>
                    <a:lnTo>
                      <a:pt x="128" y="79"/>
                    </a:lnTo>
                    <a:lnTo>
                      <a:pt x="122" y="76"/>
                    </a:lnTo>
                    <a:lnTo>
                      <a:pt x="116" y="74"/>
                    </a:lnTo>
                    <a:lnTo>
                      <a:pt x="110" y="69"/>
                    </a:lnTo>
                    <a:lnTo>
                      <a:pt x="109" y="92"/>
                    </a:lnTo>
                    <a:lnTo>
                      <a:pt x="105" y="115"/>
                    </a:lnTo>
                    <a:lnTo>
                      <a:pt x="92" y="135"/>
                    </a:lnTo>
                    <a:lnTo>
                      <a:pt x="73" y="150"/>
                    </a:lnTo>
                    <a:lnTo>
                      <a:pt x="66" y="156"/>
                    </a:lnTo>
                    <a:lnTo>
                      <a:pt x="61" y="162"/>
                    </a:lnTo>
                    <a:lnTo>
                      <a:pt x="56" y="169"/>
                    </a:lnTo>
                    <a:lnTo>
                      <a:pt x="54" y="177"/>
                    </a:lnTo>
                    <a:lnTo>
                      <a:pt x="49" y="172"/>
                    </a:lnTo>
                    <a:lnTo>
                      <a:pt x="49" y="165"/>
                    </a:lnTo>
                    <a:lnTo>
                      <a:pt x="51" y="158"/>
                    </a:lnTo>
                    <a:lnTo>
                      <a:pt x="54" y="150"/>
                    </a:lnTo>
                    <a:lnTo>
                      <a:pt x="68" y="136"/>
                    </a:lnTo>
                    <a:lnTo>
                      <a:pt x="81" y="121"/>
                    </a:lnTo>
                    <a:lnTo>
                      <a:pt x="89" y="105"/>
                    </a:lnTo>
                    <a:lnTo>
                      <a:pt x="95" y="86"/>
                    </a:lnTo>
                    <a:lnTo>
                      <a:pt x="95" y="78"/>
                    </a:lnTo>
                    <a:lnTo>
                      <a:pt x="93" y="69"/>
                    </a:lnTo>
                    <a:lnTo>
                      <a:pt x="91" y="64"/>
                    </a:lnTo>
                    <a:lnTo>
                      <a:pt x="83" y="57"/>
                    </a:lnTo>
                    <a:lnTo>
                      <a:pt x="78" y="64"/>
                    </a:lnTo>
                    <a:lnTo>
                      <a:pt x="79" y="72"/>
                    </a:lnTo>
                    <a:lnTo>
                      <a:pt x="81" y="82"/>
                    </a:lnTo>
                    <a:lnTo>
                      <a:pt x="78" y="91"/>
                    </a:lnTo>
                    <a:lnTo>
                      <a:pt x="73" y="105"/>
                    </a:lnTo>
                    <a:lnTo>
                      <a:pt x="65" y="118"/>
                    </a:lnTo>
                    <a:lnTo>
                      <a:pt x="54" y="129"/>
                    </a:lnTo>
                    <a:lnTo>
                      <a:pt x="44" y="142"/>
                    </a:lnTo>
                    <a:lnTo>
                      <a:pt x="35" y="153"/>
                    </a:lnTo>
                    <a:lnTo>
                      <a:pt x="29" y="165"/>
                    </a:lnTo>
                    <a:lnTo>
                      <a:pt x="31" y="176"/>
                    </a:lnTo>
                    <a:lnTo>
                      <a:pt x="41" y="189"/>
                    </a:lnTo>
                    <a:lnTo>
                      <a:pt x="54" y="185"/>
                    </a:lnTo>
                    <a:lnTo>
                      <a:pt x="52" y="193"/>
                    </a:lnTo>
                    <a:lnTo>
                      <a:pt x="54" y="199"/>
                    </a:lnTo>
                    <a:lnTo>
                      <a:pt x="58" y="204"/>
                    </a:lnTo>
                    <a:lnTo>
                      <a:pt x="64" y="210"/>
                    </a:lnTo>
                    <a:lnTo>
                      <a:pt x="68" y="214"/>
                    </a:lnTo>
                    <a:lnTo>
                      <a:pt x="71" y="220"/>
                    </a:lnTo>
                    <a:lnTo>
                      <a:pt x="71" y="227"/>
                    </a:lnTo>
                    <a:lnTo>
                      <a:pt x="65" y="234"/>
                    </a:lnTo>
                    <a:lnTo>
                      <a:pt x="65" y="246"/>
                    </a:lnTo>
                    <a:lnTo>
                      <a:pt x="54" y="239"/>
                    </a:lnTo>
                    <a:lnTo>
                      <a:pt x="44" y="230"/>
                    </a:lnTo>
                    <a:lnTo>
                      <a:pt x="34" y="222"/>
                    </a:lnTo>
                    <a:lnTo>
                      <a:pt x="24" y="212"/>
                    </a:lnTo>
                    <a:lnTo>
                      <a:pt x="17" y="200"/>
                    </a:lnTo>
                    <a:lnTo>
                      <a:pt x="11" y="189"/>
                    </a:lnTo>
                    <a:lnTo>
                      <a:pt x="8" y="176"/>
                    </a:lnTo>
                    <a:lnTo>
                      <a:pt x="7" y="163"/>
                    </a:lnTo>
                    <a:lnTo>
                      <a:pt x="7" y="145"/>
                    </a:lnTo>
                    <a:lnTo>
                      <a:pt x="11" y="129"/>
                    </a:lnTo>
                    <a:lnTo>
                      <a:pt x="11" y="115"/>
                    </a:lnTo>
                    <a:lnTo>
                      <a:pt x="0" y="99"/>
                    </a:lnTo>
                    <a:lnTo>
                      <a:pt x="0" y="86"/>
                    </a:lnTo>
                    <a:lnTo>
                      <a:pt x="5" y="71"/>
                    </a:lnTo>
                    <a:lnTo>
                      <a:pt x="15" y="58"/>
                    </a:lnTo>
                    <a:lnTo>
                      <a:pt x="27" y="48"/>
                    </a:lnTo>
                    <a:lnTo>
                      <a:pt x="32" y="49"/>
                    </a:lnTo>
                    <a:lnTo>
                      <a:pt x="38" y="51"/>
                    </a:lnTo>
                    <a:lnTo>
                      <a:pt x="44" y="52"/>
                    </a:lnTo>
                    <a:lnTo>
                      <a:pt x="51" y="52"/>
                    </a:lnTo>
                    <a:lnTo>
                      <a:pt x="56" y="39"/>
                    </a:lnTo>
                    <a:lnTo>
                      <a:pt x="64" y="28"/>
                    </a:lnTo>
                    <a:lnTo>
                      <a:pt x="73" y="20"/>
                    </a:lnTo>
                    <a:lnTo>
                      <a:pt x="83" y="12"/>
                    </a:lnTo>
                    <a:lnTo>
                      <a:pt x="96" y="7"/>
                    </a:lnTo>
                    <a:lnTo>
                      <a:pt x="109" y="4"/>
                    </a:lnTo>
                    <a:lnTo>
                      <a:pt x="120" y="1"/>
                    </a:lnTo>
                    <a:lnTo>
                      <a:pt x="133" y="0"/>
                    </a:lnTo>
                    <a:lnTo>
                      <a:pt x="152" y="2"/>
                    </a:lnTo>
                    <a:lnTo>
                      <a:pt x="172" y="4"/>
                    </a:lnTo>
                    <a:lnTo>
                      <a:pt x="192" y="4"/>
                    </a:lnTo>
                    <a:lnTo>
                      <a:pt x="211" y="4"/>
                    </a:lnTo>
                    <a:lnTo>
                      <a:pt x="231" y="7"/>
                    </a:lnTo>
                    <a:lnTo>
                      <a:pt x="248" y="12"/>
                    </a:lnTo>
                    <a:lnTo>
                      <a:pt x="264" y="24"/>
                    </a:lnTo>
                    <a:lnTo>
                      <a:pt x="277" y="4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67" name="Freeform 98"/>
              <p:cNvSpPr>
                <a:spLocks/>
              </p:cNvSpPr>
              <p:nvPr/>
            </p:nvSpPr>
            <p:spPr bwMode="auto">
              <a:xfrm>
                <a:off x="702" y="2952"/>
                <a:ext cx="85" cy="27"/>
              </a:xfrm>
              <a:custGeom>
                <a:avLst/>
                <a:gdLst>
                  <a:gd name="T0" fmla="*/ 1 w 144"/>
                  <a:gd name="T1" fmla="*/ 1 h 48"/>
                  <a:gd name="T2" fmla="*/ 1 w 144"/>
                  <a:gd name="T3" fmla="*/ 1 h 48"/>
                  <a:gd name="T4" fmla="*/ 1 w 144"/>
                  <a:gd name="T5" fmla="*/ 1 h 48"/>
                  <a:gd name="T6" fmla="*/ 1 w 144"/>
                  <a:gd name="T7" fmla="*/ 1 h 48"/>
                  <a:gd name="T8" fmla="*/ 1 w 144"/>
                  <a:gd name="T9" fmla="*/ 1 h 48"/>
                  <a:gd name="T10" fmla="*/ 1 w 144"/>
                  <a:gd name="T11" fmla="*/ 1 h 48"/>
                  <a:gd name="T12" fmla="*/ 1 w 144"/>
                  <a:gd name="T13" fmla="*/ 1 h 48"/>
                  <a:gd name="T14" fmla="*/ 1 w 144"/>
                  <a:gd name="T15" fmla="*/ 1 h 48"/>
                  <a:gd name="T16" fmla="*/ 1 w 144"/>
                  <a:gd name="T17" fmla="*/ 1 h 48"/>
                  <a:gd name="T18" fmla="*/ 1 w 144"/>
                  <a:gd name="T19" fmla="*/ 1 h 48"/>
                  <a:gd name="T20" fmla="*/ 1 w 144"/>
                  <a:gd name="T21" fmla="*/ 1 h 48"/>
                  <a:gd name="T22" fmla="*/ 1 w 144"/>
                  <a:gd name="T23" fmla="*/ 1 h 48"/>
                  <a:gd name="T24" fmla="*/ 1 w 144"/>
                  <a:gd name="T25" fmla="*/ 1 h 48"/>
                  <a:gd name="T26" fmla="*/ 1 w 144"/>
                  <a:gd name="T27" fmla="*/ 1 h 48"/>
                  <a:gd name="T28" fmla="*/ 1 w 144"/>
                  <a:gd name="T29" fmla="*/ 1 h 48"/>
                  <a:gd name="T30" fmla="*/ 1 w 144"/>
                  <a:gd name="T31" fmla="*/ 1 h 48"/>
                  <a:gd name="T32" fmla="*/ 1 w 144"/>
                  <a:gd name="T33" fmla="*/ 1 h 48"/>
                  <a:gd name="T34" fmla="*/ 1 w 144"/>
                  <a:gd name="T35" fmla="*/ 1 h 48"/>
                  <a:gd name="T36" fmla="*/ 1 w 144"/>
                  <a:gd name="T37" fmla="*/ 1 h 48"/>
                  <a:gd name="T38" fmla="*/ 1 w 144"/>
                  <a:gd name="T39" fmla="*/ 1 h 48"/>
                  <a:gd name="T40" fmla="*/ 1 w 144"/>
                  <a:gd name="T41" fmla="*/ 1 h 48"/>
                  <a:gd name="T42" fmla="*/ 1 w 144"/>
                  <a:gd name="T43" fmla="*/ 1 h 48"/>
                  <a:gd name="T44" fmla="*/ 1 w 144"/>
                  <a:gd name="T45" fmla="*/ 1 h 48"/>
                  <a:gd name="T46" fmla="*/ 1 w 144"/>
                  <a:gd name="T47" fmla="*/ 1 h 48"/>
                  <a:gd name="T48" fmla="*/ 1 w 144"/>
                  <a:gd name="T49" fmla="*/ 1 h 48"/>
                  <a:gd name="T50" fmla="*/ 1 w 144"/>
                  <a:gd name="T51" fmla="*/ 1 h 48"/>
                  <a:gd name="T52" fmla="*/ 1 w 144"/>
                  <a:gd name="T53" fmla="*/ 1 h 48"/>
                  <a:gd name="T54" fmla="*/ 1 w 144"/>
                  <a:gd name="T55" fmla="*/ 1 h 48"/>
                  <a:gd name="T56" fmla="*/ 1 w 144"/>
                  <a:gd name="T57" fmla="*/ 1 h 48"/>
                  <a:gd name="T58" fmla="*/ 1 w 144"/>
                  <a:gd name="T59" fmla="*/ 1 h 48"/>
                  <a:gd name="T60" fmla="*/ 1 w 144"/>
                  <a:gd name="T61" fmla="*/ 1 h 48"/>
                  <a:gd name="T62" fmla="*/ 1 w 144"/>
                  <a:gd name="T63" fmla="*/ 1 h 48"/>
                  <a:gd name="T64" fmla="*/ 0 w 144"/>
                  <a:gd name="T65" fmla="*/ 1 h 48"/>
                  <a:gd name="T66" fmla="*/ 1 w 144"/>
                  <a:gd name="T67" fmla="*/ 1 h 48"/>
                  <a:gd name="T68" fmla="*/ 1 w 144"/>
                  <a:gd name="T69" fmla="*/ 1 h 48"/>
                  <a:gd name="T70" fmla="*/ 1 w 144"/>
                  <a:gd name="T71" fmla="*/ 1 h 48"/>
                  <a:gd name="T72" fmla="*/ 1 w 144"/>
                  <a:gd name="T73" fmla="*/ 1 h 48"/>
                  <a:gd name="T74" fmla="*/ 1 w 144"/>
                  <a:gd name="T75" fmla="*/ 1 h 48"/>
                  <a:gd name="T76" fmla="*/ 1 w 144"/>
                  <a:gd name="T77" fmla="*/ 0 h 48"/>
                  <a:gd name="T78" fmla="*/ 1 w 144"/>
                  <a:gd name="T79" fmla="*/ 0 h 48"/>
                  <a:gd name="T80" fmla="*/ 1 w 144"/>
                  <a:gd name="T81" fmla="*/ 1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4"/>
                  <a:gd name="T124" fmla="*/ 0 h 48"/>
                  <a:gd name="T125" fmla="*/ 144 w 144"/>
                  <a:gd name="T126" fmla="*/ 48 h 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4" h="48">
                    <a:moveTo>
                      <a:pt x="58" y="2"/>
                    </a:moveTo>
                    <a:lnTo>
                      <a:pt x="51" y="10"/>
                    </a:lnTo>
                    <a:lnTo>
                      <a:pt x="37" y="17"/>
                    </a:lnTo>
                    <a:lnTo>
                      <a:pt x="26" y="23"/>
                    </a:lnTo>
                    <a:lnTo>
                      <a:pt x="20" y="24"/>
                    </a:lnTo>
                    <a:lnTo>
                      <a:pt x="27" y="31"/>
                    </a:lnTo>
                    <a:lnTo>
                      <a:pt x="37" y="37"/>
                    </a:lnTo>
                    <a:lnTo>
                      <a:pt x="47" y="39"/>
                    </a:lnTo>
                    <a:lnTo>
                      <a:pt x="58" y="37"/>
                    </a:lnTo>
                    <a:lnTo>
                      <a:pt x="68" y="31"/>
                    </a:lnTo>
                    <a:lnTo>
                      <a:pt x="78" y="26"/>
                    </a:lnTo>
                    <a:lnTo>
                      <a:pt x="90" y="20"/>
                    </a:lnTo>
                    <a:lnTo>
                      <a:pt x="101" y="16"/>
                    </a:lnTo>
                    <a:lnTo>
                      <a:pt x="112" y="14"/>
                    </a:lnTo>
                    <a:lnTo>
                      <a:pt x="122" y="14"/>
                    </a:lnTo>
                    <a:lnTo>
                      <a:pt x="134" y="17"/>
                    </a:lnTo>
                    <a:lnTo>
                      <a:pt x="144" y="24"/>
                    </a:lnTo>
                    <a:lnTo>
                      <a:pt x="139" y="30"/>
                    </a:lnTo>
                    <a:lnTo>
                      <a:pt x="132" y="30"/>
                    </a:lnTo>
                    <a:lnTo>
                      <a:pt x="127" y="27"/>
                    </a:lnTo>
                    <a:lnTo>
                      <a:pt x="119" y="26"/>
                    </a:lnTo>
                    <a:lnTo>
                      <a:pt x="104" y="29"/>
                    </a:lnTo>
                    <a:lnTo>
                      <a:pt x="90" y="34"/>
                    </a:lnTo>
                    <a:lnTo>
                      <a:pt x="74" y="40"/>
                    </a:lnTo>
                    <a:lnTo>
                      <a:pt x="58" y="46"/>
                    </a:lnTo>
                    <a:lnTo>
                      <a:pt x="44" y="48"/>
                    </a:lnTo>
                    <a:lnTo>
                      <a:pt x="30" y="47"/>
                    </a:lnTo>
                    <a:lnTo>
                      <a:pt x="18" y="40"/>
                    </a:lnTo>
                    <a:lnTo>
                      <a:pt x="7" y="24"/>
                    </a:lnTo>
                    <a:lnTo>
                      <a:pt x="6" y="24"/>
                    </a:lnTo>
                    <a:lnTo>
                      <a:pt x="3" y="24"/>
                    </a:lnTo>
                    <a:lnTo>
                      <a:pt x="1" y="23"/>
                    </a:lnTo>
                    <a:lnTo>
                      <a:pt x="0" y="21"/>
                    </a:lnTo>
                    <a:lnTo>
                      <a:pt x="1" y="17"/>
                    </a:lnTo>
                    <a:lnTo>
                      <a:pt x="7" y="11"/>
                    </a:lnTo>
                    <a:lnTo>
                      <a:pt x="16" y="9"/>
                    </a:lnTo>
                    <a:lnTo>
                      <a:pt x="26" y="4"/>
                    </a:lnTo>
                    <a:lnTo>
                      <a:pt x="36" y="2"/>
                    </a:lnTo>
                    <a:lnTo>
                      <a:pt x="44" y="0"/>
                    </a:lnTo>
                    <a:lnTo>
                      <a:pt x="53" y="0"/>
                    </a:lnTo>
                    <a:lnTo>
                      <a:pt x="58" y="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68" name="Freeform 99"/>
              <p:cNvSpPr>
                <a:spLocks/>
              </p:cNvSpPr>
              <p:nvPr/>
            </p:nvSpPr>
            <p:spPr bwMode="auto">
              <a:xfrm>
                <a:off x="652" y="2975"/>
                <a:ext cx="22" cy="32"/>
              </a:xfrm>
              <a:custGeom>
                <a:avLst/>
                <a:gdLst>
                  <a:gd name="T0" fmla="*/ 1 w 37"/>
                  <a:gd name="T1" fmla="*/ 1 h 56"/>
                  <a:gd name="T2" fmla="*/ 1 w 37"/>
                  <a:gd name="T3" fmla="*/ 1 h 56"/>
                  <a:gd name="T4" fmla="*/ 1 w 37"/>
                  <a:gd name="T5" fmla="*/ 1 h 56"/>
                  <a:gd name="T6" fmla="*/ 1 w 37"/>
                  <a:gd name="T7" fmla="*/ 1 h 56"/>
                  <a:gd name="T8" fmla="*/ 1 w 37"/>
                  <a:gd name="T9" fmla="*/ 1 h 56"/>
                  <a:gd name="T10" fmla="*/ 1 w 37"/>
                  <a:gd name="T11" fmla="*/ 1 h 56"/>
                  <a:gd name="T12" fmla="*/ 1 w 37"/>
                  <a:gd name="T13" fmla="*/ 1 h 56"/>
                  <a:gd name="T14" fmla="*/ 1 w 37"/>
                  <a:gd name="T15" fmla="*/ 1 h 56"/>
                  <a:gd name="T16" fmla="*/ 1 w 37"/>
                  <a:gd name="T17" fmla="*/ 1 h 56"/>
                  <a:gd name="T18" fmla="*/ 1 w 37"/>
                  <a:gd name="T19" fmla="*/ 1 h 56"/>
                  <a:gd name="T20" fmla="*/ 1 w 37"/>
                  <a:gd name="T21" fmla="*/ 1 h 56"/>
                  <a:gd name="T22" fmla="*/ 1 w 37"/>
                  <a:gd name="T23" fmla="*/ 1 h 56"/>
                  <a:gd name="T24" fmla="*/ 1 w 37"/>
                  <a:gd name="T25" fmla="*/ 1 h 56"/>
                  <a:gd name="T26" fmla="*/ 1 w 37"/>
                  <a:gd name="T27" fmla="*/ 1 h 56"/>
                  <a:gd name="T28" fmla="*/ 0 w 37"/>
                  <a:gd name="T29" fmla="*/ 1 h 56"/>
                  <a:gd name="T30" fmla="*/ 0 w 37"/>
                  <a:gd name="T31" fmla="*/ 1 h 56"/>
                  <a:gd name="T32" fmla="*/ 1 w 37"/>
                  <a:gd name="T33" fmla="*/ 1 h 56"/>
                  <a:gd name="T34" fmla="*/ 1 w 37"/>
                  <a:gd name="T35" fmla="*/ 1 h 56"/>
                  <a:gd name="T36" fmla="*/ 1 w 37"/>
                  <a:gd name="T37" fmla="*/ 0 h 56"/>
                  <a:gd name="T38" fmla="*/ 1 w 37"/>
                  <a:gd name="T39" fmla="*/ 0 h 56"/>
                  <a:gd name="T40" fmla="*/ 1 w 37"/>
                  <a:gd name="T41" fmla="*/ 1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56"/>
                  <a:gd name="T65" fmla="*/ 37 w 37"/>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56">
                    <a:moveTo>
                      <a:pt x="19" y="7"/>
                    </a:moveTo>
                    <a:lnTo>
                      <a:pt x="14" y="15"/>
                    </a:lnTo>
                    <a:lnTo>
                      <a:pt x="14" y="26"/>
                    </a:lnTo>
                    <a:lnTo>
                      <a:pt x="15" y="36"/>
                    </a:lnTo>
                    <a:lnTo>
                      <a:pt x="18" y="40"/>
                    </a:lnTo>
                    <a:lnTo>
                      <a:pt x="24" y="32"/>
                    </a:lnTo>
                    <a:lnTo>
                      <a:pt x="24" y="22"/>
                    </a:lnTo>
                    <a:lnTo>
                      <a:pt x="27" y="17"/>
                    </a:lnTo>
                    <a:lnTo>
                      <a:pt x="37" y="25"/>
                    </a:lnTo>
                    <a:lnTo>
                      <a:pt x="35" y="35"/>
                    </a:lnTo>
                    <a:lnTo>
                      <a:pt x="29" y="44"/>
                    </a:lnTo>
                    <a:lnTo>
                      <a:pt x="19" y="53"/>
                    </a:lnTo>
                    <a:lnTo>
                      <a:pt x="10" y="56"/>
                    </a:lnTo>
                    <a:lnTo>
                      <a:pt x="2" y="46"/>
                    </a:lnTo>
                    <a:lnTo>
                      <a:pt x="0" y="35"/>
                    </a:lnTo>
                    <a:lnTo>
                      <a:pt x="0" y="23"/>
                    </a:lnTo>
                    <a:lnTo>
                      <a:pt x="1" y="12"/>
                    </a:lnTo>
                    <a:lnTo>
                      <a:pt x="5" y="6"/>
                    </a:lnTo>
                    <a:lnTo>
                      <a:pt x="12" y="0"/>
                    </a:lnTo>
                    <a:lnTo>
                      <a:pt x="18" y="0"/>
                    </a:lnTo>
                    <a:lnTo>
                      <a:pt x="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69" name="Freeform 101"/>
              <p:cNvSpPr>
                <a:spLocks/>
              </p:cNvSpPr>
              <p:nvPr/>
            </p:nvSpPr>
            <p:spPr bwMode="auto">
              <a:xfrm>
                <a:off x="685" y="2996"/>
                <a:ext cx="104" cy="173"/>
              </a:xfrm>
              <a:custGeom>
                <a:avLst/>
                <a:gdLst>
                  <a:gd name="T0" fmla="*/ 1 w 177"/>
                  <a:gd name="T1" fmla="*/ 1 h 307"/>
                  <a:gd name="T2" fmla="*/ 1 w 177"/>
                  <a:gd name="T3" fmla="*/ 1 h 307"/>
                  <a:gd name="T4" fmla="*/ 1 w 177"/>
                  <a:gd name="T5" fmla="*/ 1 h 307"/>
                  <a:gd name="T6" fmla="*/ 1 w 177"/>
                  <a:gd name="T7" fmla="*/ 1 h 307"/>
                  <a:gd name="T8" fmla="*/ 1 w 177"/>
                  <a:gd name="T9" fmla="*/ 1 h 307"/>
                  <a:gd name="T10" fmla="*/ 1 w 177"/>
                  <a:gd name="T11" fmla="*/ 1 h 307"/>
                  <a:gd name="T12" fmla="*/ 1 w 177"/>
                  <a:gd name="T13" fmla="*/ 1 h 307"/>
                  <a:gd name="T14" fmla="*/ 1 w 177"/>
                  <a:gd name="T15" fmla="*/ 1 h 307"/>
                  <a:gd name="T16" fmla="*/ 1 w 177"/>
                  <a:gd name="T17" fmla="*/ 1 h 307"/>
                  <a:gd name="T18" fmla="*/ 1 w 177"/>
                  <a:gd name="T19" fmla="*/ 1 h 307"/>
                  <a:gd name="T20" fmla="*/ 1 w 177"/>
                  <a:gd name="T21" fmla="*/ 1 h 307"/>
                  <a:gd name="T22" fmla="*/ 1 w 177"/>
                  <a:gd name="T23" fmla="*/ 1 h 307"/>
                  <a:gd name="T24" fmla="*/ 1 w 177"/>
                  <a:gd name="T25" fmla="*/ 1 h 307"/>
                  <a:gd name="T26" fmla="*/ 1 w 177"/>
                  <a:gd name="T27" fmla="*/ 1 h 307"/>
                  <a:gd name="T28" fmla="*/ 1 w 177"/>
                  <a:gd name="T29" fmla="*/ 1 h 307"/>
                  <a:gd name="T30" fmla="*/ 1 w 177"/>
                  <a:gd name="T31" fmla="*/ 1 h 307"/>
                  <a:gd name="T32" fmla="*/ 1 w 177"/>
                  <a:gd name="T33" fmla="*/ 1 h 307"/>
                  <a:gd name="T34" fmla="*/ 1 w 177"/>
                  <a:gd name="T35" fmla="*/ 1 h 307"/>
                  <a:gd name="T36" fmla="*/ 1 w 177"/>
                  <a:gd name="T37" fmla="*/ 1 h 307"/>
                  <a:gd name="T38" fmla="*/ 1 w 177"/>
                  <a:gd name="T39" fmla="*/ 1 h 307"/>
                  <a:gd name="T40" fmla="*/ 1 w 177"/>
                  <a:gd name="T41" fmla="*/ 1 h 307"/>
                  <a:gd name="T42" fmla="*/ 1 w 177"/>
                  <a:gd name="T43" fmla="*/ 1 h 307"/>
                  <a:gd name="T44" fmla="*/ 1 w 177"/>
                  <a:gd name="T45" fmla="*/ 1 h 307"/>
                  <a:gd name="T46" fmla="*/ 1 w 177"/>
                  <a:gd name="T47" fmla="*/ 1 h 307"/>
                  <a:gd name="T48" fmla="*/ 1 w 177"/>
                  <a:gd name="T49" fmla="*/ 1 h 307"/>
                  <a:gd name="T50" fmla="*/ 1 w 177"/>
                  <a:gd name="T51" fmla="*/ 1 h 307"/>
                  <a:gd name="T52" fmla="*/ 1 w 177"/>
                  <a:gd name="T53" fmla="*/ 1 h 307"/>
                  <a:gd name="T54" fmla="*/ 1 w 177"/>
                  <a:gd name="T55" fmla="*/ 1 h 307"/>
                  <a:gd name="T56" fmla="*/ 1 w 177"/>
                  <a:gd name="T57" fmla="*/ 1 h 307"/>
                  <a:gd name="T58" fmla="*/ 1 w 177"/>
                  <a:gd name="T59" fmla="*/ 1 h 307"/>
                  <a:gd name="T60" fmla="*/ 1 w 177"/>
                  <a:gd name="T61" fmla="*/ 1 h 307"/>
                  <a:gd name="T62" fmla="*/ 1 w 177"/>
                  <a:gd name="T63" fmla="*/ 1 h 307"/>
                  <a:gd name="T64" fmla="*/ 0 w 177"/>
                  <a:gd name="T65" fmla="*/ 1 h 307"/>
                  <a:gd name="T66" fmla="*/ 1 w 177"/>
                  <a:gd name="T67" fmla="*/ 1 h 307"/>
                  <a:gd name="T68" fmla="*/ 1 w 177"/>
                  <a:gd name="T69" fmla="*/ 1 h 307"/>
                  <a:gd name="T70" fmla="*/ 1 w 177"/>
                  <a:gd name="T71" fmla="*/ 1 h 307"/>
                  <a:gd name="T72" fmla="*/ 1 w 177"/>
                  <a:gd name="T73" fmla="*/ 1 h 307"/>
                  <a:gd name="T74" fmla="*/ 1 w 177"/>
                  <a:gd name="T75" fmla="*/ 1 h 307"/>
                  <a:gd name="T76" fmla="*/ 1 w 177"/>
                  <a:gd name="T77" fmla="*/ 1 h 307"/>
                  <a:gd name="T78" fmla="*/ 1 w 177"/>
                  <a:gd name="T79" fmla="*/ 1 h 307"/>
                  <a:gd name="T80" fmla="*/ 1 w 177"/>
                  <a:gd name="T81" fmla="*/ 0 h 3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7"/>
                  <a:gd name="T124" fmla="*/ 0 h 307"/>
                  <a:gd name="T125" fmla="*/ 177 w 177"/>
                  <a:gd name="T126" fmla="*/ 307 h 3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7" h="307">
                    <a:moveTo>
                      <a:pt x="163" y="3"/>
                    </a:moveTo>
                    <a:lnTo>
                      <a:pt x="164" y="13"/>
                    </a:lnTo>
                    <a:lnTo>
                      <a:pt x="167" y="24"/>
                    </a:lnTo>
                    <a:lnTo>
                      <a:pt x="166" y="34"/>
                    </a:lnTo>
                    <a:lnTo>
                      <a:pt x="158" y="41"/>
                    </a:lnTo>
                    <a:lnTo>
                      <a:pt x="158" y="48"/>
                    </a:lnTo>
                    <a:lnTo>
                      <a:pt x="160" y="55"/>
                    </a:lnTo>
                    <a:lnTo>
                      <a:pt x="163" y="60"/>
                    </a:lnTo>
                    <a:lnTo>
                      <a:pt x="170" y="63"/>
                    </a:lnTo>
                    <a:lnTo>
                      <a:pt x="177" y="85"/>
                    </a:lnTo>
                    <a:lnTo>
                      <a:pt x="175" y="111"/>
                    </a:lnTo>
                    <a:lnTo>
                      <a:pt x="168" y="135"/>
                    </a:lnTo>
                    <a:lnTo>
                      <a:pt x="158" y="156"/>
                    </a:lnTo>
                    <a:lnTo>
                      <a:pt x="151" y="165"/>
                    </a:lnTo>
                    <a:lnTo>
                      <a:pt x="144" y="172"/>
                    </a:lnTo>
                    <a:lnTo>
                      <a:pt x="138" y="178"/>
                    </a:lnTo>
                    <a:lnTo>
                      <a:pt x="130" y="182"/>
                    </a:lnTo>
                    <a:lnTo>
                      <a:pt x="121" y="185"/>
                    </a:lnTo>
                    <a:lnTo>
                      <a:pt x="110" y="186"/>
                    </a:lnTo>
                    <a:lnTo>
                      <a:pt x="96" y="189"/>
                    </a:lnTo>
                    <a:lnTo>
                      <a:pt x="79" y="191"/>
                    </a:lnTo>
                    <a:lnTo>
                      <a:pt x="79" y="196"/>
                    </a:lnTo>
                    <a:lnTo>
                      <a:pt x="80" y="198"/>
                    </a:lnTo>
                    <a:lnTo>
                      <a:pt x="83" y="199"/>
                    </a:lnTo>
                    <a:lnTo>
                      <a:pt x="87" y="202"/>
                    </a:lnTo>
                    <a:lnTo>
                      <a:pt x="111" y="208"/>
                    </a:lnTo>
                    <a:lnTo>
                      <a:pt x="111" y="225"/>
                    </a:lnTo>
                    <a:lnTo>
                      <a:pt x="113" y="242"/>
                    </a:lnTo>
                    <a:lnTo>
                      <a:pt x="119" y="256"/>
                    </a:lnTo>
                    <a:lnTo>
                      <a:pt x="126" y="267"/>
                    </a:lnTo>
                    <a:lnTo>
                      <a:pt x="127" y="260"/>
                    </a:lnTo>
                    <a:lnTo>
                      <a:pt x="126" y="245"/>
                    </a:lnTo>
                    <a:lnTo>
                      <a:pt x="124" y="225"/>
                    </a:lnTo>
                    <a:lnTo>
                      <a:pt x="126" y="208"/>
                    </a:lnTo>
                    <a:lnTo>
                      <a:pt x="138" y="223"/>
                    </a:lnTo>
                    <a:lnTo>
                      <a:pt x="147" y="243"/>
                    </a:lnTo>
                    <a:lnTo>
                      <a:pt x="150" y="267"/>
                    </a:lnTo>
                    <a:lnTo>
                      <a:pt x="146" y="293"/>
                    </a:lnTo>
                    <a:lnTo>
                      <a:pt x="138" y="297"/>
                    </a:lnTo>
                    <a:lnTo>
                      <a:pt x="133" y="300"/>
                    </a:lnTo>
                    <a:lnTo>
                      <a:pt x="126" y="303"/>
                    </a:lnTo>
                    <a:lnTo>
                      <a:pt x="119" y="304"/>
                    </a:lnTo>
                    <a:lnTo>
                      <a:pt x="110" y="306"/>
                    </a:lnTo>
                    <a:lnTo>
                      <a:pt x="103" y="307"/>
                    </a:lnTo>
                    <a:lnTo>
                      <a:pt x="96" y="307"/>
                    </a:lnTo>
                    <a:lnTo>
                      <a:pt x="87" y="306"/>
                    </a:lnTo>
                    <a:lnTo>
                      <a:pt x="80" y="293"/>
                    </a:lnTo>
                    <a:lnTo>
                      <a:pt x="76" y="279"/>
                    </a:lnTo>
                    <a:lnTo>
                      <a:pt x="72" y="265"/>
                    </a:lnTo>
                    <a:lnTo>
                      <a:pt x="66" y="249"/>
                    </a:lnTo>
                    <a:lnTo>
                      <a:pt x="62" y="236"/>
                    </a:lnTo>
                    <a:lnTo>
                      <a:pt x="55" y="223"/>
                    </a:lnTo>
                    <a:lnTo>
                      <a:pt x="47" y="212"/>
                    </a:lnTo>
                    <a:lnTo>
                      <a:pt x="36" y="202"/>
                    </a:lnTo>
                    <a:lnTo>
                      <a:pt x="36" y="188"/>
                    </a:lnTo>
                    <a:lnTo>
                      <a:pt x="33" y="176"/>
                    </a:lnTo>
                    <a:lnTo>
                      <a:pt x="32" y="164"/>
                    </a:lnTo>
                    <a:lnTo>
                      <a:pt x="43" y="151"/>
                    </a:lnTo>
                    <a:lnTo>
                      <a:pt x="46" y="141"/>
                    </a:lnTo>
                    <a:lnTo>
                      <a:pt x="45" y="129"/>
                    </a:lnTo>
                    <a:lnTo>
                      <a:pt x="40" y="121"/>
                    </a:lnTo>
                    <a:lnTo>
                      <a:pt x="33" y="114"/>
                    </a:lnTo>
                    <a:lnTo>
                      <a:pt x="26" y="105"/>
                    </a:lnTo>
                    <a:lnTo>
                      <a:pt x="16" y="104"/>
                    </a:lnTo>
                    <a:lnTo>
                      <a:pt x="8" y="101"/>
                    </a:lnTo>
                    <a:lnTo>
                      <a:pt x="0" y="92"/>
                    </a:lnTo>
                    <a:lnTo>
                      <a:pt x="2" y="84"/>
                    </a:lnTo>
                    <a:lnTo>
                      <a:pt x="6" y="75"/>
                    </a:lnTo>
                    <a:lnTo>
                      <a:pt x="12" y="70"/>
                    </a:lnTo>
                    <a:lnTo>
                      <a:pt x="19" y="63"/>
                    </a:lnTo>
                    <a:lnTo>
                      <a:pt x="26" y="55"/>
                    </a:lnTo>
                    <a:lnTo>
                      <a:pt x="33" y="50"/>
                    </a:lnTo>
                    <a:lnTo>
                      <a:pt x="39" y="41"/>
                    </a:lnTo>
                    <a:lnTo>
                      <a:pt x="43" y="33"/>
                    </a:lnTo>
                    <a:lnTo>
                      <a:pt x="53" y="3"/>
                    </a:lnTo>
                    <a:lnTo>
                      <a:pt x="67" y="7"/>
                    </a:lnTo>
                    <a:lnTo>
                      <a:pt x="80" y="7"/>
                    </a:lnTo>
                    <a:lnTo>
                      <a:pt x="94" y="6"/>
                    </a:lnTo>
                    <a:lnTo>
                      <a:pt x="109" y="3"/>
                    </a:lnTo>
                    <a:lnTo>
                      <a:pt x="123" y="1"/>
                    </a:lnTo>
                    <a:lnTo>
                      <a:pt x="136" y="0"/>
                    </a:lnTo>
                    <a:lnTo>
                      <a:pt x="150" y="0"/>
                    </a:lnTo>
                    <a:lnTo>
                      <a:pt x="163" y="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0" name="Freeform 102"/>
              <p:cNvSpPr>
                <a:spLocks/>
              </p:cNvSpPr>
              <p:nvPr/>
            </p:nvSpPr>
            <p:spPr bwMode="auto">
              <a:xfrm>
                <a:off x="734" y="3026"/>
                <a:ext cx="21" cy="8"/>
              </a:xfrm>
              <a:custGeom>
                <a:avLst/>
                <a:gdLst>
                  <a:gd name="T0" fmla="*/ 1 w 37"/>
                  <a:gd name="T1" fmla="*/ 0 h 14"/>
                  <a:gd name="T2" fmla="*/ 1 w 37"/>
                  <a:gd name="T3" fmla="*/ 1 h 14"/>
                  <a:gd name="T4" fmla="*/ 1 w 37"/>
                  <a:gd name="T5" fmla="*/ 1 h 14"/>
                  <a:gd name="T6" fmla="*/ 1 w 37"/>
                  <a:gd name="T7" fmla="*/ 1 h 14"/>
                  <a:gd name="T8" fmla="*/ 1 w 37"/>
                  <a:gd name="T9" fmla="*/ 1 h 14"/>
                  <a:gd name="T10" fmla="*/ 1 w 37"/>
                  <a:gd name="T11" fmla="*/ 1 h 14"/>
                  <a:gd name="T12" fmla="*/ 1 w 37"/>
                  <a:gd name="T13" fmla="*/ 1 h 14"/>
                  <a:gd name="T14" fmla="*/ 1 w 37"/>
                  <a:gd name="T15" fmla="*/ 1 h 14"/>
                  <a:gd name="T16" fmla="*/ 0 w 37"/>
                  <a:gd name="T17" fmla="*/ 1 h 14"/>
                  <a:gd name="T18" fmla="*/ 1 w 37"/>
                  <a:gd name="T19" fmla="*/ 1 h 14"/>
                  <a:gd name="T20" fmla="*/ 1 w 37"/>
                  <a:gd name="T21" fmla="*/ 0 h 14"/>
                  <a:gd name="T22" fmla="*/ 1 w 37"/>
                  <a:gd name="T23" fmla="*/ 0 h 14"/>
                  <a:gd name="T24" fmla="*/ 1 w 37"/>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14"/>
                  <a:gd name="T41" fmla="*/ 37 w 37"/>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14">
                    <a:moveTo>
                      <a:pt x="37" y="0"/>
                    </a:moveTo>
                    <a:lnTo>
                      <a:pt x="37" y="6"/>
                    </a:lnTo>
                    <a:lnTo>
                      <a:pt x="31" y="9"/>
                    </a:lnTo>
                    <a:lnTo>
                      <a:pt x="26" y="10"/>
                    </a:lnTo>
                    <a:lnTo>
                      <a:pt x="21" y="14"/>
                    </a:lnTo>
                    <a:lnTo>
                      <a:pt x="16" y="14"/>
                    </a:lnTo>
                    <a:lnTo>
                      <a:pt x="10" y="14"/>
                    </a:lnTo>
                    <a:lnTo>
                      <a:pt x="4" y="13"/>
                    </a:lnTo>
                    <a:lnTo>
                      <a:pt x="0" y="10"/>
                    </a:lnTo>
                    <a:lnTo>
                      <a:pt x="6" y="3"/>
                    </a:lnTo>
                    <a:lnTo>
                      <a:pt x="16" y="0"/>
                    </a:lnTo>
                    <a:lnTo>
                      <a:pt x="27" y="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1" name="Freeform 103"/>
              <p:cNvSpPr>
                <a:spLocks/>
              </p:cNvSpPr>
              <p:nvPr/>
            </p:nvSpPr>
            <p:spPr bwMode="auto">
              <a:xfrm>
                <a:off x="768" y="3025"/>
                <a:ext cx="9" cy="37"/>
              </a:xfrm>
              <a:custGeom>
                <a:avLst/>
                <a:gdLst>
                  <a:gd name="T0" fmla="*/ 1 w 15"/>
                  <a:gd name="T1" fmla="*/ 1 h 67"/>
                  <a:gd name="T2" fmla="*/ 1 w 15"/>
                  <a:gd name="T3" fmla="*/ 1 h 67"/>
                  <a:gd name="T4" fmla="*/ 1 w 15"/>
                  <a:gd name="T5" fmla="*/ 1 h 67"/>
                  <a:gd name="T6" fmla="*/ 1 w 15"/>
                  <a:gd name="T7" fmla="*/ 1 h 67"/>
                  <a:gd name="T8" fmla="*/ 0 w 15"/>
                  <a:gd name="T9" fmla="*/ 1 h 67"/>
                  <a:gd name="T10" fmla="*/ 0 w 15"/>
                  <a:gd name="T11" fmla="*/ 1 h 67"/>
                  <a:gd name="T12" fmla="*/ 0 w 15"/>
                  <a:gd name="T13" fmla="*/ 1 h 67"/>
                  <a:gd name="T14" fmla="*/ 1 w 15"/>
                  <a:gd name="T15" fmla="*/ 1 h 67"/>
                  <a:gd name="T16" fmla="*/ 1 w 15"/>
                  <a:gd name="T17" fmla="*/ 0 h 67"/>
                  <a:gd name="T18" fmla="*/ 1 w 15"/>
                  <a:gd name="T19" fmla="*/ 1 h 67"/>
                  <a:gd name="T20" fmla="*/ 1 w 15"/>
                  <a:gd name="T21" fmla="*/ 1 h 67"/>
                  <a:gd name="T22" fmla="*/ 1 w 15"/>
                  <a:gd name="T23" fmla="*/ 1 h 67"/>
                  <a:gd name="T24" fmla="*/ 1 w 15"/>
                  <a:gd name="T25" fmla="*/ 1 h 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67"/>
                  <a:gd name="T41" fmla="*/ 15 w 15"/>
                  <a:gd name="T42" fmla="*/ 67 h 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67">
                    <a:moveTo>
                      <a:pt x="15" y="64"/>
                    </a:moveTo>
                    <a:lnTo>
                      <a:pt x="13" y="67"/>
                    </a:lnTo>
                    <a:lnTo>
                      <a:pt x="9" y="67"/>
                    </a:lnTo>
                    <a:lnTo>
                      <a:pt x="5" y="66"/>
                    </a:lnTo>
                    <a:lnTo>
                      <a:pt x="0" y="63"/>
                    </a:lnTo>
                    <a:lnTo>
                      <a:pt x="0" y="46"/>
                    </a:lnTo>
                    <a:lnTo>
                      <a:pt x="0" y="29"/>
                    </a:lnTo>
                    <a:lnTo>
                      <a:pt x="2" y="13"/>
                    </a:lnTo>
                    <a:lnTo>
                      <a:pt x="9" y="0"/>
                    </a:lnTo>
                    <a:lnTo>
                      <a:pt x="10" y="16"/>
                    </a:lnTo>
                    <a:lnTo>
                      <a:pt x="10" y="31"/>
                    </a:lnTo>
                    <a:lnTo>
                      <a:pt x="10" y="49"/>
                    </a:lnTo>
                    <a:lnTo>
                      <a:pt x="15"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2" name="Freeform 110"/>
              <p:cNvSpPr>
                <a:spLocks/>
              </p:cNvSpPr>
              <p:nvPr/>
            </p:nvSpPr>
            <p:spPr bwMode="auto">
              <a:xfrm>
                <a:off x="691" y="3064"/>
                <a:ext cx="13" cy="18"/>
              </a:xfrm>
              <a:custGeom>
                <a:avLst/>
                <a:gdLst>
                  <a:gd name="T0" fmla="*/ 1 w 23"/>
                  <a:gd name="T1" fmla="*/ 1 h 31"/>
                  <a:gd name="T2" fmla="*/ 1 w 23"/>
                  <a:gd name="T3" fmla="*/ 1 h 31"/>
                  <a:gd name="T4" fmla="*/ 1 w 23"/>
                  <a:gd name="T5" fmla="*/ 1 h 31"/>
                  <a:gd name="T6" fmla="*/ 1 w 23"/>
                  <a:gd name="T7" fmla="*/ 1 h 31"/>
                  <a:gd name="T8" fmla="*/ 1 w 23"/>
                  <a:gd name="T9" fmla="*/ 1 h 31"/>
                  <a:gd name="T10" fmla="*/ 1 w 23"/>
                  <a:gd name="T11" fmla="*/ 1 h 31"/>
                  <a:gd name="T12" fmla="*/ 0 w 23"/>
                  <a:gd name="T13" fmla="*/ 1 h 31"/>
                  <a:gd name="T14" fmla="*/ 1 w 23"/>
                  <a:gd name="T15" fmla="*/ 1 h 31"/>
                  <a:gd name="T16" fmla="*/ 1 w 23"/>
                  <a:gd name="T17" fmla="*/ 0 h 31"/>
                  <a:gd name="T18" fmla="*/ 1 w 23"/>
                  <a:gd name="T19" fmla="*/ 1 h 31"/>
                  <a:gd name="T20" fmla="*/ 1 w 23"/>
                  <a:gd name="T21" fmla="*/ 1 h 31"/>
                  <a:gd name="T22" fmla="*/ 1 w 23"/>
                  <a:gd name="T23" fmla="*/ 1 h 31"/>
                  <a:gd name="T24" fmla="*/ 1 w 23"/>
                  <a:gd name="T25" fmla="*/ 1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31"/>
                  <a:gd name="T41" fmla="*/ 23 w 23"/>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31">
                    <a:moveTo>
                      <a:pt x="22" y="23"/>
                    </a:moveTo>
                    <a:lnTo>
                      <a:pt x="19" y="25"/>
                    </a:lnTo>
                    <a:lnTo>
                      <a:pt x="15" y="28"/>
                    </a:lnTo>
                    <a:lnTo>
                      <a:pt x="9" y="30"/>
                    </a:lnTo>
                    <a:lnTo>
                      <a:pt x="3" y="31"/>
                    </a:lnTo>
                    <a:lnTo>
                      <a:pt x="2" y="23"/>
                    </a:lnTo>
                    <a:lnTo>
                      <a:pt x="0" y="14"/>
                    </a:lnTo>
                    <a:lnTo>
                      <a:pt x="2" y="7"/>
                    </a:lnTo>
                    <a:lnTo>
                      <a:pt x="8" y="0"/>
                    </a:lnTo>
                    <a:lnTo>
                      <a:pt x="15" y="4"/>
                    </a:lnTo>
                    <a:lnTo>
                      <a:pt x="20" y="10"/>
                    </a:lnTo>
                    <a:lnTo>
                      <a:pt x="23" y="16"/>
                    </a:lnTo>
                    <a:lnTo>
                      <a:pt x="2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3" name="Freeform 113"/>
              <p:cNvSpPr>
                <a:spLocks/>
              </p:cNvSpPr>
              <p:nvPr/>
            </p:nvSpPr>
            <p:spPr bwMode="auto">
              <a:xfrm>
                <a:off x="769" y="3104"/>
                <a:ext cx="287" cy="395"/>
              </a:xfrm>
              <a:custGeom>
                <a:avLst/>
                <a:gdLst>
                  <a:gd name="T0" fmla="*/ 1 w 489"/>
                  <a:gd name="T1" fmla="*/ 1 h 700"/>
                  <a:gd name="T2" fmla="*/ 1 w 489"/>
                  <a:gd name="T3" fmla="*/ 1 h 700"/>
                  <a:gd name="T4" fmla="*/ 1 w 489"/>
                  <a:gd name="T5" fmla="*/ 1 h 700"/>
                  <a:gd name="T6" fmla="*/ 1 w 489"/>
                  <a:gd name="T7" fmla="*/ 1 h 700"/>
                  <a:gd name="T8" fmla="*/ 1 w 489"/>
                  <a:gd name="T9" fmla="*/ 1 h 700"/>
                  <a:gd name="T10" fmla="*/ 1 w 489"/>
                  <a:gd name="T11" fmla="*/ 1 h 700"/>
                  <a:gd name="T12" fmla="*/ 1 w 489"/>
                  <a:gd name="T13" fmla="*/ 1 h 700"/>
                  <a:gd name="T14" fmla="*/ 1 w 489"/>
                  <a:gd name="T15" fmla="*/ 1 h 700"/>
                  <a:gd name="T16" fmla="*/ 1 w 489"/>
                  <a:gd name="T17" fmla="*/ 1 h 700"/>
                  <a:gd name="T18" fmla="*/ 1 w 489"/>
                  <a:gd name="T19" fmla="*/ 1 h 700"/>
                  <a:gd name="T20" fmla="*/ 1 w 489"/>
                  <a:gd name="T21" fmla="*/ 1 h 700"/>
                  <a:gd name="T22" fmla="*/ 1 w 489"/>
                  <a:gd name="T23" fmla="*/ 1 h 700"/>
                  <a:gd name="T24" fmla="*/ 1 w 489"/>
                  <a:gd name="T25" fmla="*/ 1 h 700"/>
                  <a:gd name="T26" fmla="*/ 1 w 489"/>
                  <a:gd name="T27" fmla="*/ 1 h 700"/>
                  <a:gd name="T28" fmla="*/ 1 w 489"/>
                  <a:gd name="T29" fmla="*/ 1 h 700"/>
                  <a:gd name="T30" fmla="*/ 1 w 489"/>
                  <a:gd name="T31" fmla="*/ 1 h 700"/>
                  <a:gd name="T32" fmla="*/ 1 w 489"/>
                  <a:gd name="T33" fmla="*/ 1 h 700"/>
                  <a:gd name="T34" fmla="*/ 1 w 489"/>
                  <a:gd name="T35" fmla="*/ 1 h 700"/>
                  <a:gd name="T36" fmla="*/ 1 w 489"/>
                  <a:gd name="T37" fmla="*/ 1 h 700"/>
                  <a:gd name="T38" fmla="*/ 1 w 489"/>
                  <a:gd name="T39" fmla="*/ 1 h 700"/>
                  <a:gd name="T40" fmla="*/ 1 w 489"/>
                  <a:gd name="T41" fmla="*/ 1 h 700"/>
                  <a:gd name="T42" fmla="*/ 1 w 489"/>
                  <a:gd name="T43" fmla="*/ 1 h 700"/>
                  <a:gd name="T44" fmla="*/ 1 w 489"/>
                  <a:gd name="T45" fmla="*/ 1 h 700"/>
                  <a:gd name="T46" fmla="*/ 1 w 489"/>
                  <a:gd name="T47" fmla="*/ 1 h 700"/>
                  <a:gd name="T48" fmla="*/ 1 w 489"/>
                  <a:gd name="T49" fmla="*/ 1 h 700"/>
                  <a:gd name="T50" fmla="*/ 1 w 489"/>
                  <a:gd name="T51" fmla="*/ 1 h 700"/>
                  <a:gd name="T52" fmla="*/ 1 w 489"/>
                  <a:gd name="T53" fmla="*/ 1 h 700"/>
                  <a:gd name="T54" fmla="*/ 1 w 489"/>
                  <a:gd name="T55" fmla="*/ 1 h 700"/>
                  <a:gd name="T56" fmla="*/ 1 w 489"/>
                  <a:gd name="T57" fmla="*/ 1 h 700"/>
                  <a:gd name="T58" fmla="*/ 1 w 489"/>
                  <a:gd name="T59" fmla="*/ 1 h 700"/>
                  <a:gd name="T60" fmla="*/ 1 w 489"/>
                  <a:gd name="T61" fmla="*/ 1 h 700"/>
                  <a:gd name="T62" fmla="*/ 1 w 489"/>
                  <a:gd name="T63" fmla="*/ 1 h 700"/>
                  <a:gd name="T64" fmla="*/ 1 w 489"/>
                  <a:gd name="T65" fmla="*/ 1 h 700"/>
                  <a:gd name="T66" fmla="*/ 1 w 489"/>
                  <a:gd name="T67" fmla="*/ 1 h 700"/>
                  <a:gd name="T68" fmla="*/ 0 w 489"/>
                  <a:gd name="T69" fmla="*/ 1 h 700"/>
                  <a:gd name="T70" fmla="*/ 1 w 489"/>
                  <a:gd name="T71" fmla="*/ 1 h 700"/>
                  <a:gd name="T72" fmla="*/ 1 w 489"/>
                  <a:gd name="T73" fmla="*/ 1 h 700"/>
                  <a:gd name="T74" fmla="*/ 1 w 489"/>
                  <a:gd name="T75" fmla="*/ 1 h 700"/>
                  <a:gd name="T76" fmla="*/ 1 w 489"/>
                  <a:gd name="T77" fmla="*/ 1 h 700"/>
                  <a:gd name="T78" fmla="*/ 1 w 489"/>
                  <a:gd name="T79" fmla="*/ 1 h 700"/>
                  <a:gd name="T80" fmla="*/ 1 w 489"/>
                  <a:gd name="T81" fmla="*/ 1 h 700"/>
                  <a:gd name="T82" fmla="*/ 1 w 489"/>
                  <a:gd name="T83" fmla="*/ 1 h 7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9"/>
                  <a:gd name="T127" fmla="*/ 0 h 700"/>
                  <a:gd name="T128" fmla="*/ 489 w 489"/>
                  <a:gd name="T129" fmla="*/ 700 h 70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9" h="700">
                    <a:moveTo>
                      <a:pt x="146" y="71"/>
                    </a:moveTo>
                    <a:lnTo>
                      <a:pt x="151" y="66"/>
                    </a:lnTo>
                    <a:lnTo>
                      <a:pt x="152" y="62"/>
                    </a:lnTo>
                    <a:lnTo>
                      <a:pt x="151" y="57"/>
                    </a:lnTo>
                    <a:lnTo>
                      <a:pt x="149" y="51"/>
                    </a:lnTo>
                    <a:lnTo>
                      <a:pt x="146" y="48"/>
                    </a:lnTo>
                    <a:lnTo>
                      <a:pt x="143" y="44"/>
                    </a:lnTo>
                    <a:lnTo>
                      <a:pt x="139" y="39"/>
                    </a:lnTo>
                    <a:lnTo>
                      <a:pt x="138" y="35"/>
                    </a:lnTo>
                    <a:lnTo>
                      <a:pt x="163" y="37"/>
                    </a:lnTo>
                    <a:lnTo>
                      <a:pt x="189" y="39"/>
                    </a:lnTo>
                    <a:lnTo>
                      <a:pt x="215" y="41"/>
                    </a:lnTo>
                    <a:lnTo>
                      <a:pt x="240" y="41"/>
                    </a:lnTo>
                    <a:lnTo>
                      <a:pt x="266" y="41"/>
                    </a:lnTo>
                    <a:lnTo>
                      <a:pt x="290" y="38"/>
                    </a:lnTo>
                    <a:lnTo>
                      <a:pt x="314" y="35"/>
                    </a:lnTo>
                    <a:lnTo>
                      <a:pt x="337" y="29"/>
                    </a:lnTo>
                    <a:lnTo>
                      <a:pt x="355" y="31"/>
                    </a:lnTo>
                    <a:lnTo>
                      <a:pt x="374" y="31"/>
                    </a:lnTo>
                    <a:lnTo>
                      <a:pt x="394" y="31"/>
                    </a:lnTo>
                    <a:lnTo>
                      <a:pt x="414" y="31"/>
                    </a:lnTo>
                    <a:lnTo>
                      <a:pt x="434" y="31"/>
                    </a:lnTo>
                    <a:lnTo>
                      <a:pt x="452" y="31"/>
                    </a:lnTo>
                    <a:lnTo>
                      <a:pt x="472" y="31"/>
                    </a:lnTo>
                    <a:lnTo>
                      <a:pt x="489" y="31"/>
                    </a:lnTo>
                    <a:lnTo>
                      <a:pt x="481" y="48"/>
                    </a:lnTo>
                    <a:lnTo>
                      <a:pt x="476" y="66"/>
                    </a:lnTo>
                    <a:lnTo>
                      <a:pt x="475" y="86"/>
                    </a:lnTo>
                    <a:lnTo>
                      <a:pt x="475" y="105"/>
                    </a:lnTo>
                    <a:lnTo>
                      <a:pt x="461" y="109"/>
                    </a:lnTo>
                    <a:lnTo>
                      <a:pt x="446" y="112"/>
                    </a:lnTo>
                    <a:lnTo>
                      <a:pt x="431" y="113"/>
                    </a:lnTo>
                    <a:lnTo>
                      <a:pt x="415" y="113"/>
                    </a:lnTo>
                    <a:lnTo>
                      <a:pt x="399" y="115"/>
                    </a:lnTo>
                    <a:lnTo>
                      <a:pt x="384" y="115"/>
                    </a:lnTo>
                    <a:lnTo>
                      <a:pt x="368" y="116"/>
                    </a:lnTo>
                    <a:lnTo>
                      <a:pt x="354" y="119"/>
                    </a:lnTo>
                    <a:lnTo>
                      <a:pt x="330" y="123"/>
                    </a:lnTo>
                    <a:lnTo>
                      <a:pt x="306" y="129"/>
                    </a:lnTo>
                    <a:lnTo>
                      <a:pt x="281" y="135"/>
                    </a:lnTo>
                    <a:lnTo>
                      <a:pt x="259" y="142"/>
                    </a:lnTo>
                    <a:lnTo>
                      <a:pt x="236" y="150"/>
                    </a:lnTo>
                    <a:lnTo>
                      <a:pt x="213" y="160"/>
                    </a:lnTo>
                    <a:lnTo>
                      <a:pt x="190" y="169"/>
                    </a:lnTo>
                    <a:lnTo>
                      <a:pt x="168" y="179"/>
                    </a:lnTo>
                    <a:lnTo>
                      <a:pt x="163" y="163"/>
                    </a:lnTo>
                    <a:lnTo>
                      <a:pt x="156" y="149"/>
                    </a:lnTo>
                    <a:lnTo>
                      <a:pt x="148" y="136"/>
                    </a:lnTo>
                    <a:lnTo>
                      <a:pt x="132" y="129"/>
                    </a:lnTo>
                    <a:lnTo>
                      <a:pt x="128" y="140"/>
                    </a:lnTo>
                    <a:lnTo>
                      <a:pt x="131" y="153"/>
                    </a:lnTo>
                    <a:lnTo>
                      <a:pt x="136" y="166"/>
                    </a:lnTo>
                    <a:lnTo>
                      <a:pt x="136" y="180"/>
                    </a:lnTo>
                    <a:lnTo>
                      <a:pt x="135" y="250"/>
                    </a:lnTo>
                    <a:lnTo>
                      <a:pt x="116" y="399"/>
                    </a:lnTo>
                    <a:lnTo>
                      <a:pt x="118" y="475"/>
                    </a:lnTo>
                    <a:lnTo>
                      <a:pt x="126" y="546"/>
                    </a:lnTo>
                    <a:lnTo>
                      <a:pt x="139" y="617"/>
                    </a:lnTo>
                    <a:lnTo>
                      <a:pt x="155" y="685"/>
                    </a:lnTo>
                    <a:lnTo>
                      <a:pt x="141" y="690"/>
                    </a:lnTo>
                    <a:lnTo>
                      <a:pt x="125" y="693"/>
                    </a:lnTo>
                    <a:lnTo>
                      <a:pt x="111" y="697"/>
                    </a:lnTo>
                    <a:lnTo>
                      <a:pt x="95" y="700"/>
                    </a:lnTo>
                    <a:lnTo>
                      <a:pt x="79" y="700"/>
                    </a:lnTo>
                    <a:lnTo>
                      <a:pt x="62" y="698"/>
                    </a:lnTo>
                    <a:lnTo>
                      <a:pt x="44" y="694"/>
                    </a:lnTo>
                    <a:lnTo>
                      <a:pt x="24" y="685"/>
                    </a:lnTo>
                    <a:lnTo>
                      <a:pt x="20" y="532"/>
                    </a:lnTo>
                    <a:lnTo>
                      <a:pt x="3" y="379"/>
                    </a:lnTo>
                    <a:lnTo>
                      <a:pt x="0" y="338"/>
                    </a:lnTo>
                    <a:lnTo>
                      <a:pt x="4" y="297"/>
                    </a:lnTo>
                    <a:lnTo>
                      <a:pt x="13" y="256"/>
                    </a:lnTo>
                    <a:lnTo>
                      <a:pt x="18" y="214"/>
                    </a:lnTo>
                    <a:lnTo>
                      <a:pt x="28" y="162"/>
                    </a:lnTo>
                    <a:lnTo>
                      <a:pt x="32" y="106"/>
                    </a:lnTo>
                    <a:lnTo>
                      <a:pt x="31" y="51"/>
                    </a:lnTo>
                    <a:lnTo>
                      <a:pt x="18" y="0"/>
                    </a:lnTo>
                    <a:lnTo>
                      <a:pt x="37" y="4"/>
                    </a:lnTo>
                    <a:lnTo>
                      <a:pt x="54" y="10"/>
                    </a:lnTo>
                    <a:lnTo>
                      <a:pt x="69" y="17"/>
                    </a:lnTo>
                    <a:lnTo>
                      <a:pt x="87" y="25"/>
                    </a:lnTo>
                    <a:lnTo>
                      <a:pt x="102" y="35"/>
                    </a:lnTo>
                    <a:lnTo>
                      <a:pt x="116" y="47"/>
                    </a:lnTo>
                    <a:lnTo>
                      <a:pt x="132" y="58"/>
                    </a:lnTo>
                    <a:lnTo>
                      <a:pt x="146" y="71"/>
                    </a:lnTo>
                    <a:close/>
                  </a:path>
                </a:pathLst>
              </a:custGeom>
              <a:solidFill>
                <a:srgbClr val="C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4" name="Freeform 114"/>
              <p:cNvSpPr>
                <a:spLocks/>
              </p:cNvSpPr>
              <p:nvPr/>
            </p:nvSpPr>
            <p:spPr bwMode="auto">
              <a:xfrm>
                <a:off x="1064" y="3106"/>
                <a:ext cx="106" cy="56"/>
              </a:xfrm>
              <a:custGeom>
                <a:avLst/>
                <a:gdLst>
                  <a:gd name="T0" fmla="*/ 1 w 180"/>
                  <a:gd name="T1" fmla="*/ 1 h 99"/>
                  <a:gd name="T2" fmla="*/ 1 w 180"/>
                  <a:gd name="T3" fmla="*/ 1 h 99"/>
                  <a:gd name="T4" fmla="*/ 1 w 180"/>
                  <a:gd name="T5" fmla="*/ 1 h 99"/>
                  <a:gd name="T6" fmla="*/ 1 w 180"/>
                  <a:gd name="T7" fmla="*/ 1 h 99"/>
                  <a:gd name="T8" fmla="*/ 1 w 180"/>
                  <a:gd name="T9" fmla="*/ 1 h 99"/>
                  <a:gd name="T10" fmla="*/ 1 w 180"/>
                  <a:gd name="T11" fmla="*/ 1 h 99"/>
                  <a:gd name="T12" fmla="*/ 1 w 180"/>
                  <a:gd name="T13" fmla="*/ 1 h 99"/>
                  <a:gd name="T14" fmla="*/ 1 w 180"/>
                  <a:gd name="T15" fmla="*/ 1 h 99"/>
                  <a:gd name="T16" fmla="*/ 1 w 180"/>
                  <a:gd name="T17" fmla="*/ 1 h 99"/>
                  <a:gd name="T18" fmla="*/ 1 w 180"/>
                  <a:gd name="T19" fmla="*/ 1 h 99"/>
                  <a:gd name="T20" fmla="*/ 1 w 180"/>
                  <a:gd name="T21" fmla="*/ 1 h 99"/>
                  <a:gd name="T22" fmla="*/ 1 w 180"/>
                  <a:gd name="T23" fmla="*/ 1 h 99"/>
                  <a:gd name="T24" fmla="*/ 1 w 180"/>
                  <a:gd name="T25" fmla="*/ 1 h 99"/>
                  <a:gd name="T26" fmla="*/ 1 w 180"/>
                  <a:gd name="T27" fmla="*/ 1 h 99"/>
                  <a:gd name="T28" fmla="*/ 1 w 180"/>
                  <a:gd name="T29" fmla="*/ 1 h 99"/>
                  <a:gd name="T30" fmla="*/ 1 w 180"/>
                  <a:gd name="T31" fmla="*/ 1 h 99"/>
                  <a:gd name="T32" fmla="*/ 1 w 180"/>
                  <a:gd name="T33" fmla="*/ 1 h 99"/>
                  <a:gd name="T34" fmla="*/ 1 w 180"/>
                  <a:gd name="T35" fmla="*/ 1 h 99"/>
                  <a:gd name="T36" fmla="*/ 1 w 180"/>
                  <a:gd name="T37" fmla="*/ 1 h 99"/>
                  <a:gd name="T38" fmla="*/ 1 w 180"/>
                  <a:gd name="T39" fmla="*/ 1 h 99"/>
                  <a:gd name="T40" fmla="*/ 1 w 180"/>
                  <a:gd name="T41" fmla="*/ 1 h 99"/>
                  <a:gd name="T42" fmla="*/ 1 w 180"/>
                  <a:gd name="T43" fmla="*/ 1 h 99"/>
                  <a:gd name="T44" fmla="*/ 1 w 180"/>
                  <a:gd name="T45" fmla="*/ 1 h 99"/>
                  <a:gd name="T46" fmla="*/ 1 w 180"/>
                  <a:gd name="T47" fmla="*/ 1 h 99"/>
                  <a:gd name="T48" fmla="*/ 1 w 180"/>
                  <a:gd name="T49" fmla="*/ 1 h 99"/>
                  <a:gd name="T50" fmla="*/ 1 w 180"/>
                  <a:gd name="T51" fmla="*/ 1 h 99"/>
                  <a:gd name="T52" fmla="*/ 1 w 180"/>
                  <a:gd name="T53" fmla="*/ 1 h 99"/>
                  <a:gd name="T54" fmla="*/ 1 w 180"/>
                  <a:gd name="T55" fmla="*/ 1 h 99"/>
                  <a:gd name="T56" fmla="*/ 1 w 180"/>
                  <a:gd name="T57" fmla="*/ 1 h 99"/>
                  <a:gd name="T58" fmla="*/ 1 w 180"/>
                  <a:gd name="T59" fmla="*/ 1 h 99"/>
                  <a:gd name="T60" fmla="*/ 1 w 180"/>
                  <a:gd name="T61" fmla="*/ 1 h 99"/>
                  <a:gd name="T62" fmla="*/ 1 w 180"/>
                  <a:gd name="T63" fmla="*/ 1 h 99"/>
                  <a:gd name="T64" fmla="*/ 1 w 180"/>
                  <a:gd name="T65" fmla="*/ 1 h 99"/>
                  <a:gd name="T66" fmla="*/ 1 w 180"/>
                  <a:gd name="T67" fmla="*/ 1 h 99"/>
                  <a:gd name="T68" fmla="*/ 1 w 180"/>
                  <a:gd name="T69" fmla="*/ 1 h 99"/>
                  <a:gd name="T70" fmla="*/ 1 w 180"/>
                  <a:gd name="T71" fmla="*/ 1 h 99"/>
                  <a:gd name="T72" fmla="*/ 1 w 180"/>
                  <a:gd name="T73" fmla="*/ 1 h 99"/>
                  <a:gd name="T74" fmla="*/ 1 w 180"/>
                  <a:gd name="T75" fmla="*/ 1 h 99"/>
                  <a:gd name="T76" fmla="*/ 0 w 180"/>
                  <a:gd name="T77" fmla="*/ 1 h 99"/>
                  <a:gd name="T78" fmla="*/ 1 w 180"/>
                  <a:gd name="T79" fmla="*/ 1 h 99"/>
                  <a:gd name="T80" fmla="*/ 1 w 180"/>
                  <a:gd name="T81" fmla="*/ 1 h 99"/>
                  <a:gd name="T82" fmla="*/ 1 w 180"/>
                  <a:gd name="T83" fmla="*/ 1 h 99"/>
                  <a:gd name="T84" fmla="*/ 1 w 180"/>
                  <a:gd name="T85" fmla="*/ 1 h 99"/>
                  <a:gd name="T86" fmla="*/ 1 w 180"/>
                  <a:gd name="T87" fmla="*/ 1 h 99"/>
                  <a:gd name="T88" fmla="*/ 1 w 180"/>
                  <a:gd name="T89" fmla="*/ 1 h 99"/>
                  <a:gd name="T90" fmla="*/ 1 w 180"/>
                  <a:gd name="T91" fmla="*/ 0 h 99"/>
                  <a:gd name="T92" fmla="*/ 1 w 180"/>
                  <a:gd name="T93" fmla="*/ 1 h 99"/>
                  <a:gd name="T94" fmla="*/ 1 w 180"/>
                  <a:gd name="T95" fmla="*/ 1 h 99"/>
                  <a:gd name="T96" fmla="*/ 1 w 180"/>
                  <a:gd name="T97" fmla="*/ 1 h 99"/>
                  <a:gd name="T98" fmla="*/ 1 w 180"/>
                  <a:gd name="T99" fmla="*/ 1 h 99"/>
                  <a:gd name="T100" fmla="*/ 1 w 180"/>
                  <a:gd name="T101" fmla="*/ 1 h 99"/>
                  <a:gd name="T102" fmla="*/ 1 w 180"/>
                  <a:gd name="T103" fmla="*/ 1 h 99"/>
                  <a:gd name="T104" fmla="*/ 1 w 180"/>
                  <a:gd name="T105" fmla="*/ 1 h 99"/>
                  <a:gd name="T106" fmla="*/ 1 w 180"/>
                  <a:gd name="T107" fmla="*/ 1 h 9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0"/>
                  <a:gd name="T163" fmla="*/ 0 h 99"/>
                  <a:gd name="T164" fmla="*/ 180 w 180"/>
                  <a:gd name="T165" fmla="*/ 99 h 9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0" h="99">
                    <a:moveTo>
                      <a:pt x="180" y="8"/>
                    </a:moveTo>
                    <a:lnTo>
                      <a:pt x="174" y="13"/>
                    </a:lnTo>
                    <a:lnTo>
                      <a:pt x="168" y="17"/>
                    </a:lnTo>
                    <a:lnTo>
                      <a:pt x="161" y="21"/>
                    </a:lnTo>
                    <a:lnTo>
                      <a:pt x="154" y="24"/>
                    </a:lnTo>
                    <a:lnTo>
                      <a:pt x="145" y="27"/>
                    </a:lnTo>
                    <a:lnTo>
                      <a:pt x="138" y="27"/>
                    </a:lnTo>
                    <a:lnTo>
                      <a:pt x="133" y="25"/>
                    </a:lnTo>
                    <a:lnTo>
                      <a:pt x="127" y="21"/>
                    </a:lnTo>
                    <a:lnTo>
                      <a:pt x="120" y="18"/>
                    </a:lnTo>
                    <a:lnTo>
                      <a:pt x="113" y="18"/>
                    </a:lnTo>
                    <a:lnTo>
                      <a:pt x="106" y="18"/>
                    </a:lnTo>
                    <a:lnTo>
                      <a:pt x="98" y="18"/>
                    </a:lnTo>
                    <a:lnTo>
                      <a:pt x="91" y="18"/>
                    </a:lnTo>
                    <a:lnTo>
                      <a:pt x="84" y="17"/>
                    </a:lnTo>
                    <a:lnTo>
                      <a:pt x="77" y="14"/>
                    </a:lnTo>
                    <a:lnTo>
                      <a:pt x="69" y="8"/>
                    </a:lnTo>
                    <a:lnTo>
                      <a:pt x="64" y="10"/>
                    </a:lnTo>
                    <a:lnTo>
                      <a:pt x="62" y="14"/>
                    </a:lnTo>
                    <a:lnTo>
                      <a:pt x="60" y="18"/>
                    </a:lnTo>
                    <a:lnTo>
                      <a:pt x="63" y="23"/>
                    </a:lnTo>
                    <a:lnTo>
                      <a:pt x="69" y="27"/>
                    </a:lnTo>
                    <a:lnTo>
                      <a:pt x="74" y="30"/>
                    </a:lnTo>
                    <a:lnTo>
                      <a:pt x="81" y="31"/>
                    </a:lnTo>
                    <a:lnTo>
                      <a:pt x="89" y="33"/>
                    </a:lnTo>
                    <a:lnTo>
                      <a:pt x="96" y="33"/>
                    </a:lnTo>
                    <a:lnTo>
                      <a:pt x="103" y="34"/>
                    </a:lnTo>
                    <a:lnTo>
                      <a:pt x="110" y="34"/>
                    </a:lnTo>
                    <a:lnTo>
                      <a:pt x="116" y="35"/>
                    </a:lnTo>
                    <a:lnTo>
                      <a:pt x="114" y="43"/>
                    </a:lnTo>
                    <a:lnTo>
                      <a:pt x="111" y="47"/>
                    </a:lnTo>
                    <a:lnTo>
                      <a:pt x="103" y="51"/>
                    </a:lnTo>
                    <a:lnTo>
                      <a:pt x="83" y="54"/>
                    </a:lnTo>
                    <a:lnTo>
                      <a:pt x="69" y="60"/>
                    </a:lnTo>
                    <a:lnTo>
                      <a:pt x="67" y="72"/>
                    </a:lnTo>
                    <a:lnTo>
                      <a:pt x="66" y="87"/>
                    </a:lnTo>
                    <a:lnTo>
                      <a:pt x="50" y="99"/>
                    </a:lnTo>
                    <a:lnTo>
                      <a:pt x="5" y="97"/>
                    </a:lnTo>
                    <a:lnTo>
                      <a:pt x="0" y="75"/>
                    </a:lnTo>
                    <a:lnTo>
                      <a:pt x="2" y="57"/>
                    </a:lnTo>
                    <a:lnTo>
                      <a:pt x="9" y="40"/>
                    </a:lnTo>
                    <a:lnTo>
                      <a:pt x="26" y="25"/>
                    </a:lnTo>
                    <a:lnTo>
                      <a:pt x="36" y="21"/>
                    </a:lnTo>
                    <a:lnTo>
                      <a:pt x="44" y="13"/>
                    </a:lnTo>
                    <a:lnTo>
                      <a:pt x="53" y="4"/>
                    </a:lnTo>
                    <a:lnTo>
                      <a:pt x="63" y="0"/>
                    </a:lnTo>
                    <a:lnTo>
                      <a:pt x="77" y="1"/>
                    </a:lnTo>
                    <a:lnTo>
                      <a:pt x="91" y="3"/>
                    </a:lnTo>
                    <a:lnTo>
                      <a:pt x="106" y="4"/>
                    </a:lnTo>
                    <a:lnTo>
                      <a:pt x="121" y="6"/>
                    </a:lnTo>
                    <a:lnTo>
                      <a:pt x="135" y="6"/>
                    </a:lnTo>
                    <a:lnTo>
                      <a:pt x="151" y="7"/>
                    </a:lnTo>
                    <a:lnTo>
                      <a:pt x="165" y="7"/>
                    </a:lnTo>
                    <a:lnTo>
                      <a:pt x="180" y="8"/>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5" name="Freeform 115"/>
              <p:cNvSpPr>
                <a:spLocks/>
              </p:cNvSpPr>
              <p:nvPr/>
            </p:nvSpPr>
            <p:spPr bwMode="auto">
              <a:xfrm>
                <a:off x="578" y="3127"/>
                <a:ext cx="190" cy="387"/>
              </a:xfrm>
              <a:custGeom>
                <a:avLst/>
                <a:gdLst>
                  <a:gd name="T0" fmla="*/ 1 w 323"/>
                  <a:gd name="T1" fmla="*/ 1 h 685"/>
                  <a:gd name="T2" fmla="*/ 1 w 323"/>
                  <a:gd name="T3" fmla="*/ 1 h 685"/>
                  <a:gd name="T4" fmla="*/ 1 w 323"/>
                  <a:gd name="T5" fmla="*/ 1 h 685"/>
                  <a:gd name="T6" fmla="*/ 1 w 323"/>
                  <a:gd name="T7" fmla="*/ 1 h 685"/>
                  <a:gd name="T8" fmla="*/ 1 w 323"/>
                  <a:gd name="T9" fmla="*/ 1 h 685"/>
                  <a:gd name="T10" fmla="*/ 1 w 323"/>
                  <a:gd name="T11" fmla="*/ 1 h 685"/>
                  <a:gd name="T12" fmla="*/ 1 w 323"/>
                  <a:gd name="T13" fmla="*/ 1 h 685"/>
                  <a:gd name="T14" fmla="*/ 1 w 323"/>
                  <a:gd name="T15" fmla="*/ 1 h 685"/>
                  <a:gd name="T16" fmla="*/ 1 w 323"/>
                  <a:gd name="T17" fmla="*/ 1 h 685"/>
                  <a:gd name="T18" fmla="*/ 1 w 323"/>
                  <a:gd name="T19" fmla="*/ 1 h 685"/>
                  <a:gd name="T20" fmla="*/ 1 w 323"/>
                  <a:gd name="T21" fmla="*/ 1 h 685"/>
                  <a:gd name="T22" fmla="*/ 1 w 323"/>
                  <a:gd name="T23" fmla="*/ 1 h 685"/>
                  <a:gd name="T24" fmla="*/ 1 w 323"/>
                  <a:gd name="T25" fmla="*/ 1 h 685"/>
                  <a:gd name="T26" fmla="*/ 1 w 323"/>
                  <a:gd name="T27" fmla="*/ 1 h 685"/>
                  <a:gd name="T28" fmla="*/ 1 w 323"/>
                  <a:gd name="T29" fmla="*/ 1 h 685"/>
                  <a:gd name="T30" fmla="*/ 1 w 323"/>
                  <a:gd name="T31" fmla="*/ 1 h 685"/>
                  <a:gd name="T32" fmla="*/ 1 w 323"/>
                  <a:gd name="T33" fmla="*/ 1 h 685"/>
                  <a:gd name="T34" fmla="*/ 1 w 323"/>
                  <a:gd name="T35" fmla="*/ 1 h 685"/>
                  <a:gd name="T36" fmla="*/ 1 w 323"/>
                  <a:gd name="T37" fmla="*/ 1 h 685"/>
                  <a:gd name="T38" fmla="*/ 1 w 323"/>
                  <a:gd name="T39" fmla="*/ 1 h 685"/>
                  <a:gd name="T40" fmla="*/ 1 w 323"/>
                  <a:gd name="T41" fmla="*/ 1 h 685"/>
                  <a:gd name="T42" fmla="*/ 1 w 323"/>
                  <a:gd name="T43" fmla="*/ 1 h 685"/>
                  <a:gd name="T44" fmla="*/ 1 w 323"/>
                  <a:gd name="T45" fmla="*/ 1 h 685"/>
                  <a:gd name="T46" fmla="*/ 1 w 323"/>
                  <a:gd name="T47" fmla="*/ 1 h 685"/>
                  <a:gd name="T48" fmla="*/ 1 w 323"/>
                  <a:gd name="T49" fmla="*/ 1 h 685"/>
                  <a:gd name="T50" fmla="*/ 1 w 323"/>
                  <a:gd name="T51" fmla="*/ 1 h 685"/>
                  <a:gd name="T52" fmla="*/ 1 w 323"/>
                  <a:gd name="T53" fmla="*/ 1 h 685"/>
                  <a:gd name="T54" fmla="*/ 1 w 323"/>
                  <a:gd name="T55" fmla="*/ 1 h 685"/>
                  <a:gd name="T56" fmla="*/ 1 w 323"/>
                  <a:gd name="T57" fmla="*/ 1 h 685"/>
                  <a:gd name="T58" fmla="*/ 1 w 323"/>
                  <a:gd name="T59" fmla="*/ 1 h 685"/>
                  <a:gd name="T60" fmla="*/ 1 w 323"/>
                  <a:gd name="T61" fmla="*/ 1 h 685"/>
                  <a:gd name="T62" fmla="*/ 1 w 323"/>
                  <a:gd name="T63" fmla="*/ 1 h 685"/>
                  <a:gd name="T64" fmla="*/ 1 w 323"/>
                  <a:gd name="T65" fmla="*/ 1 h 685"/>
                  <a:gd name="T66" fmla="*/ 1 w 323"/>
                  <a:gd name="T67" fmla="*/ 1 h 685"/>
                  <a:gd name="T68" fmla="*/ 1 w 323"/>
                  <a:gd name="T69" fmla="*/ 1 h 685"/>
                  <a:gd name="T70" fmla="*/ 1 w 323"/>
                  <a:gd name="T71" fmla="*/ 1 h 685"/>
                  <a:gd name="T72" fmla="*/ 0 w 323"/>
                  <a:gd name="T73" fmla="*/ 1 h 685"/>
                  <a:gd name="T74" fmla="*/ 1 w 323"/>
                  <a:gd name="T75" fmla="*/ 1 h 685"/>
                  <a:gd name="T76" fmla="*/ 1 w 323"/>
                  <a:gd name="T77" fmla="*/ 1 h 685"/>
                  <a:gd name="T78" fmla="*/ 1 w 323"/>
                  <a:gd name="T79" fmla="*/ 0 h 685"/>
                  <a:gd name="T80" fmla="*/ 1 w 323"/>
                  <a:gd name="T81" fmla="*/ 1 h 685"/>
                  <a:gd name="T82" fmla="*/ 1 w 323"/>
                  <a:gd name="T83" fmla="*/ 1 h 68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3"/>
                  <a:gd name="T127" fmla="*/ 0 h 685"/>
                  <a:gd name="T128" fmla="*/ 323 w 323"/>
                  <a:gd name="T129" fmla="*/ 685 h 68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3" h="685">
                    <a:moveTo>
                      <a:pt x="282" y="300"/>
                    </a:moveTo>
                    <a:lnTo>
                      <a:pt x="289" y="329"/>
                    </a:lnTo>
                    <a:lnTo>
                      <a:pt x="296" y="372"/>
                    </a:lnTo>
                    <a:lnTo>
                      <a:pt x="303" y="411"/>
                    </a:lnTo>
                    <a:lnTo>
                      <a:pt x="306" y="429"/>
                    </a:lnTo>
                    <a:lnTo>
                      <a:pt x="320" y="575"/>
                    </a:lnTo>
                    <a:lnTo>
                      <a:pt x="319" y="599"/>
                    </a:lnTo>
                    <a:lnTo>
                      <a:pt x="323" y="623"/>
                    </a:lnTo>
                    <a:lnTo>
                      <a:pt x="322" y="645"/>
                    </a:lnTo>
                    <a:lnTo>
                      <a:pt x="308" y="659"/>
                    </a:lnTo>
                    <a:lnTo>
                      <a:pt x="281" y="668"/>
                    </a:lnTo>
                    <a:lnTo>
                      <a:pt x="252" y="676"/>
                    </a:lnTo>
                    <a:lnTo>
                      <a:pt x="222" y="682"/>
                    </a:lnTo>
                    <a:lnTo>
                      <a:pt x="194" y="685"/>
                    </a:lnTo>
                    <a:lnTo>
                      <a:pt x="164" y="683"/>
                    </a:lnTo>
                    <a:lnTo>
                      <a:pt x="137" y="678"/>
                    </a:lnTo>
                    <a:lnTo>
                      <a:pt x="110" y="666"/>
                    </a:lnTo>
                    <a:lnTo>
                      <a:pt x="86" y="649"/>
                    </a:lnTo>
                    <a:lnTo>
                      <a:pt x="79" y="605"/>
                    </a:lnTo>
                    <a:lnTo>
                      <a:pt x="79" y="557"/>
                    </a:lnTo>
                    <a:lnTo>
                      <a:pt x="80" y="510"/>
                    </a:lnTo>
                    <a:lnTo>
                      <a:pt x="74" y="466"/>
                    </a:lnTo>
                    <a:lnTo>
                      <a:pt x="80" y="475"/>
                    </a:lnTo>
                    <a:lnTo>
                      <a:pt x="89" y="483"/>
                    </a:lnTo>
                    <a:lnTo>
                      <a:pt x="100" y="488"/>
                    </a:lnTo>
                    <a:lnTo>
                      <a:pt x="111" y="491"/>
                    </a:lnTo>
                    <a:lnTo>
                      <a:pt x="113" y="495"/>
                    </a:lnTo>
                    <a:lnTo>
                      <a:pt x="113" y="501"/>
                    </a:lnTo>
                    <a:lnTo>
                      <a:pt x="113" y="507"/>
                    </a:lnTo>
                    <a:lnTo>
                      <a:pt x="113" y="512"/>
                    </a:lnTo>
                    <a:lnTo>
                      <a:pt x="109" y="512"/>
                    </a:lnTo>
                    <a:lnTo>
                      <a:pt x="106" y="514"/>
                    </a:lnTo>
                    <a:lnTo>
                      <a:pt x="103" y="517"/>
                    </a:lnTo>
                    <a:lnTo>
                      <a:pt x="101" y="521"/>
                    </a:lnTo>
                    <a:lnTo>
                      <a:pt x="104" y="525"/>
                    </a:lnTo>
                    <a:lnTo>
                      <a:pt x="113" y="530"/>
                    </a:lnTo>
                    <a:lnTo>
                      <a:pt x="126" y="534"/>
                    </a:lnTo>
                    <a:lnTo>
                      <a:pt x="143" y="535"/>
                    </a:lnTo>
                    <a:lnTo>
                      <a:pt x="160" y="537"/>
                    </a:lnTo>
                    <a:lnTo>
                      <a:pt x="178" y="537"/>
                    </a:lnTo>
                    <a:lnTo>
                      <a:pt x="194" y="535"/>
                    </a:lnTo>
                    <a:lnTo>
                      <a:pt x="205" y="532"/>
                    </a:lnTo>
                    <a:lnTo>
                      <a:pt x="207" y="540"/>
                    </a:lnTo>
                    <a:lnTo>
                      <a:pt x="212" y="547"/>
                    </a:lnTo>
                    <a:lnTo>
                      <a:pt x="219" y="552"/>
                    </a:lnTo>
                    <a:lnTo>
                      <a:pt x="225" y="557"/>
                    </a:lnTo>
                    <a:lnTo>
                      <a:pt x="234" y="555"/>
                    </a:lnTo>
                    <a:lnTo>
                      <a:pt x="239" y="549"/>
                    </a:lnTo>
                    <a:lnTo>
                      <a:pt x="244" y="541"/>
                    </a:lnTo>
                    <a:lnTo>
                      <a:pt x="247" y="534"/>
                    </a:lnTo>
                    <a:lnTo>
                      <a:pt x="244" y="514"/>
                    </a:lnTo>
                    <a:lnTo>
                      <a:pt x="239" y="494"/>
                    </a:lnTo>
                    <a:lnTo>
                      <a:pt x="232" y="475"/>
                    </a:lnTo>
                    <a:lnTo>
                      <a:pt x="215" y="463"/>
                    </a:lnTo>
                    <a:lnTo>
                      <a:pt x="205" y="458"/>
                    </a:lnTo>
                    <a:lnTo>
                      <a:pt x="200" y="450"/>
                    </a:lnTo>
                    <a:lnTo>
                      <a:pt x="194" y="440"/>
                    </a:lnTo>
                    <a:lnTo>
                      <a:pt x="188" y="430"/>
                    </a:lnTo>
                    <a:lnTo>
                      <a:pt x="184" y="417"/>
                    </a:lnTo>
                    <a:lnTo>
                      <a:pt x="181" y="403"/>
                    </a:lnTo>
                    <a:lnTo>
                      <a:pt x="177" y="389"/>
                    </a:lnTo>
                    <a:lnTo>
                      <a:pt x="174" y="374"/>
                    </a:lnTo>
                    <a:lnTo>
                      <a:pt x="168" y="362"/>
                    </a:lnTo>
                    <a:lnTo>
                      <a:pt x="161" y="350"/>
                    </a:lnTo>
                    <a:lnTo>
                      <a:pt x="153" y="340"/>
                    </a:lnTo>
                    <a:lnTo>
                      <a:pt x="140" y="333"/>
                    </a:lnTo>
                    <a:lnTo>
                      <a:pt x="154" y="288"/>
                    </a:lnTo>
                    <a:lnTo>
                      <a:pt x="163" y="242"/>
                    </a:lnTo>
                    <a:lnTo>
                      <a:pt x="164" y="198"/>
                    </a:lnTo>
                    <a:lnTo>
                      <a:pt x="154" y="153"/>
                    </a:lnTo>
                    <a:lnTo>
                      <a:pt x="150" y="148"/>
                    </a:lnTo>
                    <a:lnTo>
                      <a:pt x="145" y="143"/>
                    </a:lnTo>
                    <a:lnTo>
                      <a:pt x="140" y="140"/>
                    </a:lnTo>
                    <a:lnTo>
                      <a:pt x="133" y="141"/>
                    </a:lnTo>
                    <a:lnTo>
                      <a:pt x="130" y="153"/>
                    </a:lnTo>
                    <a:lnTo>
                      <a:pt x="133" y="165"/>
                    </a:lnTo>
                    <a:lnTo>
                      <a:pt x="136" y="177"/>
                    </a:lnTo>
                    <a:lnTo>
                      <a:pt x="136" y="190"/>
                    </a:lnTo>
                    <a:lnTo>
                      <a:pt x="136" y="227"/>
                    </a:lnTo>
                    <a:lnTo>
                      <a:pt x="131" y="261"/>
                    </a:lnTo>
                    <a:lnTo>
                      <a:pt x="120" y="293"/>
                    </a:lnTo>
                    <a:lnTo>
                      <a:pt x="103" y="326"/>
                    </a:lnTo>
                    <a:lnTo>
                      <a:pt x="97" y="322"/>
                    </a:lnTo>
                    <a:lnTo>
                      <a:pt x="94" y="318"/>
                    </a:lnTo>
                    <a:lnTo>
                      <a:pt x="90" y="313"/>
                    </a:lnTo>
                    <a:lnTo>
                      <a:pt x="84" y="313"/>
                    </a:lnTo>
                    <a:lnTo>
                      <a:pt x="84" y="326"/>
                    </a:lnTo>
                    <a:lnTo>
                      <a:pt x="86" y="333"/>
                    </a:lnTo>
                    <a:lnTo>
                      <a:pt x="86" y="337"/>
                    </a:lnTo>
                    <a:lnTo>
                      <a:pt x="89" y="342"/>
                    </a:lnTo>
                    <a:lnTo>
                      <a:pt x="97" y="349"/>
                    </a:lnTo>
                    <a:lnTo>
                      <a:pt x="106" y="353"/>
                    </a:lnTo>
                    <a:lnTo>
                      <a:pt x="117" y="356"/>
                    </a:lnTo>
                    <a:lnTo>
                      <a:pt x="127" y="357"/>
                    </a:lnTo>
                    <a:lnTo>
                      <a:pt x="134" y="369"/>
                    </a:lnTo>
                    <a:lnTo>
                      <a:pt x="141" y="382"/>
                    </a:lnTo>
                    <a:lnTo>
                      <a:pt x="145" y="394"/>
                    </a:lnTo>
                    <a:lnTo>
                      <a:pt x="150" y="407"/>
                    </a:lnTo>
                    <a:lnTo>
                      <a:pt x="154" y="420"/>
                    </a:lnTo>
                    <a:lnTo>
                      <a:pt x="158" y="433"/>
                    </a:lnTo>
                    <a:lnTo>
                      <a:pt x="164" y="446"/>
                    </a:lnTo>
                    <a:lnTo>
                      <a:pt x="170" y="457"/>
                    </a:lnTo>
                    <a:lnTo>
                      <a:pt x="109" y="467"/>
                    </a:lnTo>
                    <a:lnTo>
                      <a:pt x="104" y="448"/>
                    </a:lnTo>
                    <a:lnTo>
                      <a:pt x="94" y="431"/>
                    </a:lnTo>
                    <a:lnTo>
                      <a:pt x="83" y="416"/>
                    </a:lnTo>
                    <a:lnTo>
                      <a:pt x="67" y="402"/>
                    </a:lnTo>
                    <a:lnTo>
                      <a:pt x="52" y="390"/>
                    </a:lnTo>
                    <a:lnTo>
                      <a:pt x="35" y="379"/>
                    </a:lnTo>
                    <a:lnTo>
                      <a:pt x="17" y="370"/>
                    </a:lnTo>
                    <a:lnTo>
                      <a:pt x="0" y="365"/>
                    </a:lnTo>
                    <a:lnTo>
                      <a:pt x="35" y="141"/>
                    </a:lnTo>
                    <a:lnTo>
                      <a:pt x="46" y="116"/>
                    </a:lnTo>
                    <a:lnTo>
                      <a:pt x="63" y="94"/>
                    </a:lnTo>
                    <a:lnTo>
                      <a:pt x="83" y="76"/>
                    </a:lnTo>
                    <a:lnTo>
                      <a:pt x="104" y="60"/>
                    </a:lnTo>
                    <a:lnTo>
                      <a:pt x="128" y="44"/>
                    </a:lnTo>
                    <a:lnTo>
                      <a:pt x="151" y="30"/>
                    </a:lnTo>
                    <a:lnTo>
                      <a:pt x="175" y="16"/>
                    </a:lnTo>
                    <a:lnTo>
                      <a:pt x="197" y="0"/>
                    </a:lnTo>
                    <a:lnTo>
                      <a:pt x="217" y="34"/>
                    </a:lnTo>
                    <a:lnTo>
                      <a:pt x="232" y="70"/>
                    </a:lnTo>
                    <a:lnTo>
                      <a:pt x="247" y="106"/>
                    </a:lnTo>
                    <a:lnTo>
                      <a:pt x="256" y="144"/>
                    </a:lnTo>
                    <a:lnTo>
                      <a:pt x="266" y="182"/>
                    </a:lnTo>
                    <a:lnTo>
                      <a:pt x="274" y="221"/>
                    </a:lnTo>
                    <a:lnTo>
                      <a:pt x="278" y="261"/>
                    </a:lnTo>
                    <a:lnTo>
                      <a:pt x="282" y="300"/>
                    </a:lnTo>
                    <a:close/>
                  </a:path>
                </a:pathLst>
              </a:custGeom>
              <a:solidFill>
                <a:srgbClr val="C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6" name="Freeform 116"/>
              <p:cNvSpPr>
                <a:spLocks/>
              </p:cNvSpPr>
              <p:nvPr/>
            </p:nvSpPr>
            <p:spPr bwMode="auto">
              <a:xfrm>
                <a:off x="1119" y="3136"/>
                <a:ext cx="39" cy="25"/>
              </a:xfrm>
              <a:custGeom>
                <a:avLst/>
                <a:gdLst>
                  <a:gd name="T0" fmla="*/ 1 w 67"/>
                  <a:gd name="T1" fmla="*/ 1 h 44"/>
                  <a:gd name="T2" fmla="*/ 1 w 67"/>
                  <a:gd name="T3" fmla="*/ 1 h 44"/>
                  <a:gd name="T4" fmla="*/ 1 w 67"/>
                  <a:gd name="T5" fmla="*/ 1 h 44"/>
                  <a:gd name="T6" fmla="*/ 1 w 67"/>
                  <a:gd name="T7" fmla="*/ 1 h 44"/>
                  <a:gd name="T8" fmla="*/ 1 w 67"/>
                  <a:gd name="T9" fmla="*/ 1 h 44"/>
                  <a:gd name="T10" fmla="*/ 1 w 67"/>
                  <a:gd name="T11" fmla="*/ 1 h 44"/>
                  <a:gd name="T12" fmla="*/ 1 w 67"/>
                  <a:gd name="T13" fmla="*/ 1 h 44"/>
                  <a:gd name="T14" fmla="*/ 1 w 67"/>
                  <a:gd name="T15" fmla="*/ 1 h 44"/>
                  <a:gd name="T16" fmla="*/ 0 w 67"/>
                  <a:gd name="T17" fmla="*/ 1 h 44"/>
                  <a:gd name="T18" fmla="*/ 1 w 67"/>
                  <a:gd name="T19" fmla="*/ 1 h 44"/>
                  <a:gd name="T20" fmla="*/ 1 w 67"/>
                  <a:gd name="T21" fmla="*/ 1 h 44"/>
                  <a:gd name="T22" fmla="*/ 1 w 67"/>
                  <a:gd name="T23" fmla="*/ 1 h 44"/>
                  <a:gd name="T24" fmla="*/ 1 w 67"/>
                  <a:gd name="T25" fmla="*/ 1 h 44"/>
                  <a:gd name="T26" fmla="*/ 1 w 67"/>
                  <a:gd name="T27" fmla="*/ 0 h 44"/>
                  <a:gd name="T28" fmla="*/ 1 w 67"/>
                  <a:gd name="T29" fmla="*/ 1 h 44"/>
                  <a:gd name="T30" fmla="*/ 1 w 67"/>
                  <a:gd name="T31" fmla="*/ 1 h 44"/>
                  <a:gd name="T32" fmla="*/ 1 w 67"/>
                  <a:gd name="T33" fmla="*/ 1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
                  <a:gd name="T52" fmla="*/ 0 h 44"/>
                  <a:gd name="T53" fmla="*/ 67 w 67"/>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 h="44">
                    <a:moveTo>
                      <a:pt x="64" y="24"/>
                    </a:moveTo>
                    <a:lnTo>
                      <a:pt x="60" y="34"/>
                    </a:lnTo>
                    <a:lnTo>
                      <a:pt x="54" y="39"/>
                    </a:lnTo>
                    <a:lnTo>
                      <a:pt x="47" y="42"/>
                    </a:lnTo>
                    <a:lnTo>
                      <a:pt x="37" y="44"/>
                    </a:lnTo>
                    <a:lnTo>
                      <a:pt x="28" y="42"/>
                    </a:lnTo>
                    <a:lnTo>
                      <a:pt x="18" y="42"/>
                    </a:lnTo>
                    <a:lnTo>
                      <a:pt x="8" y="41"/>
                    </a:lnTo>
                    <a:lnTo>
                      <a:pt x="0" y="39"/>
                    </a:lnTo>
                    <a:lnTo>
                      <a:pt x="8" y="28"/>
                    </a:lnTo>
                    <a:lnTo>
                      <a:pt x="14" y="15"/>
                    </a:lnTo>
                    <a:lnTo>
                      <a:pt x="21" y="5"/>
                    </a:lnTo>
                    <a:lnTo>
                      <a:pt x="35" y="1"/>
                    </a:lnTo>
                    <a:lnTo>
                      <a:pt x="48" y="0"/>
                    </a:lnTo>
                    <a:lnTo>
                      <a:pt x="60" y="1"/>
                    </a:lnTo>
                    <a:lnTo>
                      <a:pt x="67" y="8"/>
                    </a:lnTo>
                    <a:lnTo>
                      <a:pt x="64" y="24"/>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7" name="Freeform 118"/>
              <p:cNvSpPr>
                <a:spLocks/>
              </p:cNvSpPr>
              <p:nvPr/>
            </p:nvSpPr>
            <p:spPr bwMode="auto">
              <a:xfrm>
                <a:off x="740" y="3177"/>
                <a:ext cx="31" cy="79"/>
              </a:xfrm>
              <a:custGeom>
                <a:avLst/>
                <a:gdLst>
                  <a:gd name="T0" fmla="*/ 1 w 53"/>
                  <a:gd name="T1" fmla="*/ 1 h 140"/>
                  <a:gd name="T2" fmla="*/ 0 w 53"/>
                  <a:gd name="T3" fmla="*/ 1 h 140"/>
                  <a:gd name="T4" fmla="*/ 1 w 53"/>
                  <a:gd name="T5" fmla="*/ 1 h 140"/>
                  <a:gd name="T6" fmla="*/ 1 w 53"/>
                  <a:gd name="T7" fmla="*/ 1 h 140"/>
                  <a:gd name="T8" fmla="*/ 1 w 53"/>
                  <a:gd name="T9" fmla="*/ 1 h 140"/>
                  <a:gd name="T10" fmla="*/ 1 w 53"/>
                  <a:gd name="T11" fmla="*/ 1 h 140"/>
                  <a:gd name="T12" fmla="*/ 1 w 53"/>
                  <a:gd name="T13" fmla="*/ 1 h 140"/>
                  <a:gd name="T14" fmla="*/ 1 w 53"/>
                  <a:gd name="T15" fmla="*/ 1 h 140"/>
                  <a:gd name="T16" fmla="*/ 1 w 53"/>
                  <a:gd name="T17" fmla="*/ 1 h 140"/>
                  <a:gd name="T18" fmla="*/ 1 w 53"/>
                  <a:gd name="T19" fmla="*/ 0 h 140"/>
                  <a:gd name="T20" fmla="*/ 1 w 53"/>
                  <a:gd name="T21" fmla="*/ 1 h 140"/>
                  <a:gd name="T22" fmla="*/ 1 w 53"/>
                  <a:gd name="T23" fmla="*/ 1 h 140"/>
                  <a:gd name="T24" fmla="*/ 1 w 53"/>
                  <a:gd name="T25" fmla="*/ 1 h 140"/>
                  <a:gd name="T26" fmla="*/ 1 w 53"/>
                  <a:gd name="T27" fmla="*/ 1 h 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
                  <a:gd name="T43" fmla="*/ 0 h 140"/>
                  <a:gd name="T44" fmla="*/ 53 w 53"/>
                  <a:gd name="T45" fmla="*/ 140 h 1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 h="140">
                    <a:moveTo>
                      <a:pt x="31" y="140"/>
                    </a:moveTo>
                    <a:lnTo>
                      <a:pt x="0" y="10"/>
                    </a:lnTo>
                    <a:lnTo>
                      <a:pt x="10" y="10"/>
                    </a:lnTo>
                    <a:lnTo>
                      <a:pt x="18" y="10"/>
                    </a:lnTo>
                    <a:lnTo>
                      <a:pt x="26" y="10"/>
                    </a:lnTo>
                    <a:lnTo>
                      <a:pt x="31" y="9"/>
                    </a:lnTo>
                    <a:lnTo>
                      <a:pt x="36" y="9"/>
                    </a:lnTo>
                    <a:lnTo>
                      <a:pt x="40" y="6"/>
                    </a:lnTo>
                    <a:lnTo>
                      <a:pt x="44" y="4"/>
                    </a:lnTo>
                    <a:lnTo>
                      <a:pt x="48" y="0"/>
                    </a:lnTo>
                    <a:lnTo>
                      <a:pt x="53" y="34"/>
                    </a:lnTo>
                    <a:lnTo>
                      <a:pt x="51" y="71"/>
                    </a:lnTo>
                    <a:lnTo>
                      <a:pt x="44" y="107"/>
                    </a:lnTo>
                    <a:lnTo>
                      <a:pt x="31" y="140"/>
                    </a:lnTo>
                    <a:close/>
                  </a:path>
                </a:pathLst>
              </a:custGeom>
              <a:solidFill>
                <a:srgbClr val="C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8" name="Freeform 124"/>
              <p:cNvSpPr>
                <a:spLocks/>
              </p:cNvSpPr>
              <p:nvPr/>
            </p:nvSpPr>
            <p:spPr bwMode="auto">
              <a:xfrm>
                <a:off x="1025" y="3288"/>
                <a:ext cx="141" cy="149"/>
              </a:xfrm>
              <a:custGeom>
                <a:avLst/>
                <a:gdLst>
                  <a:gd name="T0" fmla="*/ 1 w 239"/>
                  <a:gd name="T1" fmla="*/ 1 h 263"/>
                  <a:gd name="T2" fmla="*/ 1 w 239"/>
                  <a:gd name="T3" fmla="*/ 1 h 263"/>
                  <a:gd name="T4" fmla="*/ 1 w 239"/>
                  <a:gd name="T5" fmla="*/ 1 h 263"/>
                  <a:gd name="T6" fmla="*/ 1 w 239"/>
                  <a:gd name="T7" fmla="*/ 1 h 263"/>
                  <a:gd name="T8" fmla="*/ 1 w 239"/>
                  <a:gd name="T9" fmla="*/ 1 h 263"/>
                  <a:gd name="T10" fmla="*/ 1 w 239"/>
                  <a:gd name="T11" fmla="*/ 1 h 263"/>
                  <a:gd name="T12" fmla="*/ 1 w 239"/>
                  <a:gd name="T13" fmla="*/ 1 h 263"/>
                  <a:gd name="T14" fmla="*/ 1 w 239"/>
                  <a:gd name="T15" fmla="*/ 1 h 263"/>
                  <a:gd name="T16" fmla="*/ 1 w 239"/>
                  <a:gd name="T17" fmla="*/ 1 h 263"/>
                  <a:gd name="T18" fmla="*/ 1 w 239"/>
                  <a:gd name="T19" fmla="*/ 1 h 263"/>
                  <a:gd name="T20" fmla="*/ 1 w 239"/>
                  <a:gd name="T21" fmla="*/ 1 h 263"/>
                  <a:gd name="T22" fmla="*/ 1 w 239"/>
                  <a:gd name="T23" fmla="*/ 1 h 263"/>
                  <a:gd name="T24" fmla="*/ 1 w 239"/>
                  <a:gd name="T25" fmla="*/ 1 h 263"/>
                  <a:gd name="T26" fmla="*/ 1 w 239"/>
                  <a:gd name="T27" fmla="*/ 1 h 263"/>
                  <a:gd name="T28" fmla="*/ 1 w 239"/>
                  <a:gd name="T29" fmla="*/ 1 h 263"/>
                  <a:gd name="T30" fmla="*/ 1 w 239"/>
                  <a:gd name="T31" fmla="*/ 1 h 263"/>
                  <a:gd name="T32" fmla="*/ 1 w 239"/>
                  <a:gd name="T33" fmla="*/ 1 h 263"/>
                  <a:gd name="T34" fmla="*/ 1 w 239"/>
                  <a:gd name="T35" fmla="*/ 1 h 263"/>
                  <a:gd name="T36" fmla="*/ 1 w 239"/>
                  <a:gd name="T37" fmla="*/ 1 h 263"/>
                  <a:gd name="T38" fmla="*/ 1 w 239"/>
                  <a:gd name="T39" fmla="*/ 1 h 263"/>
                  <a:gd name="T40" fmla="*/ 1 w 239"/>
                  <a:gd name="T41" fmla="*/ 1 h 263"/>
                  <a:gd name="T42" fmla="*/ 1 w 239"/>
                  <a:gd name="T43" fmla="*/ 1 h 263"/>
                  <a:gd name="T44" fmla="*/ 1 w 239"/>
                  <a:gd name="T45" fmla="*/ 1 h 263"/>
                  <a:gd name="T46" fmla="*/ 1 w 239"/>
                  <a:gd name="T47" fmla="*/ 1 h 263"/>
                  <a:gd name="T48" fmla="*/ 1 w 239"/>
                  <a:gd name="T49" fmla="*/ 1 h 263"/>
                  <a:gd name="T50" fmla="*/ 1 w 239"/>
                  <a:gd name="T51" fmla="*/ 1 h 263"/>
                  <a:gd name="T52" fmla="*/ 1 w 239"/>
                  <a:gd name="T53" fmla="*/ 1 h 263"/>
                  <a:gd name="T54" fmla="*/ 1 w 239"/>
                  <a:gd name="T55" fmla="*/ 1 h 263"/>
                  <a:gd name="T56" fmla="*/ 1 w 239"/>
                  <a:gd name="T57" fmla="*/ 1 h 263"/>
                  <a:gd name="T58" fmla="*/ 1 w 239"/>
                  <a:gd name="T59" fmla="*/ 1 h 263"/>
                  <a:gd name="T60" fmla="*/ 1 w 239"/>
                  <a:gd name="T61" fmla="*/ 1 h 263"/>
                  <a:gd name="T62" fmla="*/ 1 w 239"/>
                  <a:gd name="T63" fmla="*/ 1 h 263"/>
                  <a:gd name="T64" fmla="*/ 1 w 239"/>
                  <a:gd name="T65" fmla="*/ 1 h 263"/>
                  <a:gd name="T66" fmla="*/ 1 w 239"/>
                  <a:gd name="T67" fmla="*/ 1 h 263"/>
                  <a:gd name="T68" fmla="*/ 1 w 239"/>
                  <a:gd name="T69" fmla="*/ 1 h 263"/>
                  <a:gd name="T70" fmla="*/ 1 w 239"/>
                  <a:gd name="T71" fmla="*/ 1 h 263"/>
                  <a:gd name="T72" fmla="*/ 1 w 239"/>
                  <a:gd name="T73" fmla="*/ 1 h 263"/>
                  <a:gd name="T74" fmla="*/ 1 w 239"/>
                  <a:gd name="T75" fmla="*/ 1 h 263"/>
                  <a:gd name="T76" fmla="*/ 1 w 239"/>
                  <a:gd name="T77" fmla="*/ 1 h 263"/>
                  <a:gd name="T78" fmla="*/ 1 w 239"/>
                  <a:gd name="T79" fmla="*/ 1 h 263"/>
                  <a:gd name="T80" fmla="*/ 1 w 239"/>
                  <a:gd name="T81" fmla="*/ 1 h 263"/>
                  <a:gd name="T82" fmla="*/ 1 w 239"/>
                  <a:gd name="T83" fmla="*/ 1 h 263"/>
                  <a:gd name="T84" fmla="*/ 1 w 239"/>
                  <a:gd name="T85" fmla="*/ 1 h 263"/>
                  <a:gd name="T86" fmla="*/ 1 w 239"/>
                  <a:gd name="T87" fmla="*/ 1 h 263"/>
                  <a:gd name="T88" fmla="*/ 1 w 239"/>
                  <a:gd name="T89" fmla="*/ 1 h 263"/>
                  <a:gd name="T90" fmla="*/ 1 w 239"/>
                  <a:gd name="T91" fmla="*/ 1 h 263"/>
                  <a:gd name="T92" fmla="*/ 1 w 239"/>
                  <a:gd name="T93" fmla="*/ 1 h 263"/>
                  <a:gd name="T94" fmla="*/ 1 w 239"/>
                  <a:gd name="T95" fmla="*/ 1 h 263"/>
                  <a:gd name="T96" fmla="*/ 1 w 239"/>
                  <a:gd name="T97" fmla="*/ 1 h 263"/>
                  <a:gd name="T98" fmla="*/ 1 w 239"/>
                  <a:gd name="T99" fmla="*/ 1 h 263"/>
                  <a:gd name="T100" fmla="*/ 1 w 239"/>
                  <a:gd name="T101" fmla="*/ 1 h 263"/>
                  <a:gd name="T102" fmla="*/ 1 w 239"/>
                  <a:gd name="T103" fmla="*/ 1 h 263"/>
                  <a:gd name="T104" fmla="*/ 1 w 239"/>
                  <a:gd name="T105" fmla="*/ 1 h 263"/>
                  <a:gd name="T106" fmla="*/ 1 w 239"/>
                  <a:gd name="T107" fmla="*/ 1 h 263"/>
                  <a:gd name="T108" fmla="*/ 1 w 239"/>
                  <a:gd name="T109" fmla="*/ 1 h 263"/>
                  <a:gd name="T110" fmla="*/ 1 w 239"/>
                  <a:gd name="T111" fmla="*/ 1 h 263"/>
                  <a:gd name="T112" fmla="*/ 1 w 239"/>
                  <a:gd name="T113" fmla="*/ 1 h 263"/>
                  <a:gd name="T114" fmla="*/ 1 w 239"/>
                  <a:gd name="T115" fmla="*/ 1 h 263"/>
                  <a:gd name="T116" fmla="*/ 0 w 239"/>
                  <a:gd name="T117" fmla="*/ 1 h 263"/>
                  <a:gd name="T118" fmla="*/ 1 w 239"/>
                  <a:gd name="T119" fmla="*/ 1 h 263"/>
                  <a:gd name="T120" fmla="*/ 1 w 239"/>
                  <a:gd name="T121" fmla="*/ 1 h 263"/>
                  <a:gd name="T122" fmla="*/ 1 w 239"/>
                  <a:gd name="T123" fmla="*/ 1 h 263"/>
                  <a:gd name="T124" fmla="*/ 1 w 239"/>
                  <a:gd name="T125" fmla="*/ 0 h 2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9"/>
                  <a:gd name="T190" fmla="*/ 0 h 263"/>
                  <a:gd name="T191" fmla="*/ 239 w 239"/>
                  <a:gd name="T192" fmla="*/ 263 h 2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9" h="263">
                    <a:moveTo>
                      <a:pt x="201" y="0"/>
                    </a:moveTo>
                    <a:lnTo>
                      <a:pt x="193" y="3"/>
                    </a:lnTo>
                    <a:lnTo>
                      <a:pt x="185" y="7"/>
                    </a:lnTo>
                    <a:lnTo>
                      <a:pt x="178" y="13"/>
                    </a:lnTo>
                    <a:lnTo>
                      <a:pt x="173" y="20"/>
                    </a:lnTo>
                    <a:lnTo>
                      <a:pt x="167" y="27"/>
                    </a:lnTo>
                    <a:lnTo>
                      <a:pt x="161" y="33"/>
                    </a:lnTo>
                    <a:lnTo>
                      <a:pt x="154" y="38"/>
                    </a:lnTo>
                    <a:lnTo>
                      <a:pt x="147" y="43"/>
                    </a:lnTo>
                    <a:lnTo>
                      <a:pt x="150" y="35"/>
                    </a:lnTo>
                    <a:lnTo>
                      <a:pt x="154" y="28"/>
                    </a:lnTo>
                    <a:lnTo>
                      <a:pt x="156" y="23"/>
                    </a:lnTo>
                    <a:lnTo>
                      <a:pt x="151" y="15"/>
                    </a:lnTo>
                    <a:lnTo>
                      <a:pt x="146" y="17"/>
                    </a:lnTo>
                    <a:lnTo>
                      <a:pt x="141" y="20"/>
                    </a:lnTo>
                    <a:lnTo>
                      <a:pt x="138" y="25"/>
                    </a:lnTo>
                    <a:lnTo>
                      <a:pt x="136" y="30"/>
                    </a:lnTo>
                    <a:lnTo>
                      <a:pt x="130" y="48"/>
                    </a:lnTo>
                    <a:lnTo>
                      <a:pt x="120" y="67"/>
                    </a:lnTo>
                    <a:lnTo>
                      <a:pt x="114" y="85"/>
                    </a:lnTo>
                    <a:lnTo>
                      <a:pt x="121" y="105"/>
                    </a:lnTo>
                    <a:lnTo>
                      <a:pt x="130" y="98"/>
                    </a:lnTo>
                    <a:lnTo>
                      <a:pt x="133" y="85"/>
                    </a:lnTo>
                    <a:lnTo>
                      <a:pt x="134" y="72"/>
                    </a:lnTo>
                    <a:lnTo>
                      <a:pt x="141" y="61"/>
                    </a:lnTo>
                    <a:lnTo>
                      <a:pt x="153" y="61"/>
                    </a:lnTo>
                    <a:lnTo>
                      <a:pt x="161" y="57"/>
                    </a:lnTo>
                    <a:lnTo>
                      <a:pt x="168" y="50"/>
                    </a:lnTo>
                    <a:lnTo>
                      <a:pt x="175" y="41"/>
                    </a:lnTo>
                    <a:lnTo>
                      <a:pt x="183" y="33"/>
                    </a:lnTo>
                    <a:lnTo>
                      <a:pt x="190" y="25"/>
                    </a:lnTo>
                    <a:lnTo>
                      <a:pt x="197" y="20"/>
                    </a:lnTo>
                    <a:lnTo>
                      <a:pt x="207" y="17"/>
                    </a:lnTo>
                    <a:lnTo>
                      <a:pt x="208" y="23"/>
                    </a:lnTo>
                    <a:lnTo>
                      <a:pt x="207" y="31"/>
                    </a:lnTo>
                    <a:lnTo>
                      <a:pt x="207" y="37"/>
                    </a:lnTo>
                    <a:lnTo>
                      <a:pt x="212" y="41"/>
                    </a:lnTo>
                    <a:lnTo>
                      <a:pt x="218" y="40"/>
                    </a:lnTo>
                    <a:lnTo>
                      <a:pt x="222" y="35"/>
                    </a:lnTo>
                    <a:lnTo>
                      <a:pt x="225" y="31"/>
                    </a:lnTo>
                    <a:lnTo>
                      <a:pt x="228" y="25"/>
                    </a:lnTo>
                    <a:lnTo>
                      <a:pt x="228" y="20"/>
                    </a:lnTo>
                    <a:lnTo>
                      <a:pt x="227" y="14"/>
                    </a:lnTo>
                    <a:lnTo>
                      <a:pt x="222" y="8"/>
                    </a:lnTo>
                    <a:lnTo>
                      <a:pt x="220" y="3"/>
                    </a:lnTo>
                    <a:lnTo>
                      <a:pt x="231" y="6"/>
                    </a:lnTo>
                    <a:lnTo>
                      <a:pt x="238" y="14"/>
                    </a:lnTo>
                    <a:lnTo>
                      <a:pt x="239" y="25"/>
                    </a:lnTo>
                    <a:lnTo>
                      <a:pt x="238" y="37"/>
                    </a:lnTo>
                    <a:lnTo>
                      <a:pt x="232" y="43"/>
                    </a:lnTo>
                    <a:lnTo>
                      <a:pt x="225" y="47"/>
                    </a:lnTo>
                    <a:lnTo>
                      <a:pt x="218" y="50"/>
                    </a:lnTo>
                    <a:lnTo>
                      <a:pt x="211" y="51"/>
                    </a:lnTo>
                    <a:lnTo>
                      <a:pt x="204" y="54"/>
                    </a:lnTo>
                    <a:lnTo>
                      <a:pt x="197" y="58"/>
                    </a:lnTo>
                    <a:lnTo>
                      <a:pt x="193" y="64"/>
                    </a:lnTo>
                    <a:lnTo>
                      <a:pt x="188" y="72"/>
                    </a:lnTo>
                    <a:lnTo>
                      <a:pt x="187" y="82"/>
                    </a:lnTo>
                    <a:lnTo>
                      <a:pt x="187" y="92"/>
                    </a:lnTo>
                    <a:lnTo>
                      <a:pt x="187" y="104"/>
                    </a:lnTo>
                    <a:lnTo>
                      <a:pt x="183" y="114"/>
                    </a:lnTo>
                    <a:lnTo>
                      <a:pt x="175" y="117"/>
                    </a:lnTo>
                    <a:lnTo>
                      <a:pt x="168" y="118"/>
                    </a:lnTo>
                    <a:lnTo>
                      <a:pt x="160" y="119"/>
                    </a:lnTo>
                    <a:lnTo>
                      <a:pt x="153" y="119"/>
                    </a:lnTo>
                    <a:lnTo>
                      <a:pt x="146" y="122"/>
                    </a:lnTo>
                    <a:lnTo>
                      <a:pt x="138" y="125"/>
                    </a:lnTo>
                    <a:lnTo>
                      <a:pt x="134" y="131"/>
                    </a:lnTo>
                    <a:lnTo>
                      <a:pt x="130" y="139"/>
                    </a:lnTo>
                    <a:lnTo>
                      <a:pt x="123" y="151"/>
                    </a:lnTo>
                    <a:lnTo>
                      <a:pt x="119" y="162"/>
                    </a:lnTo>
                    <a:lnTo>
                      <a:pt x="117" y="175"/>
                    </a:lnTo>
                    <a:lnTo>
                      <a:pt x="119" y="188"/>
                    </a:lnTo>
                    <a:lnTo>
                      <a:pt x="134" y="215"/>
                    </a:lnTo>
                    <a:lnTo>
                      <a:pt x="131" y="229"/>
                    </a:lnTo>
                    <a:lnTo>
                      <a:pt x="124" y="242"/>
                    </a:lnTo>
                    <a:lnTo>
                      <a:pt x="116" y="255"/>
                    </a:lnTo>
                    <a:lnTo>
                      <a:pt x="106" y="263"/>
                    </a:lnTo>
                    <a:lnTo>
                      <a:pt x="97" y="263"/>
                    </a:lnTo>
                    <a:lnTo>
                      <a:pt x="87" y="262"/>
                    </a:lnTo>
                    <a:lnTo>
                      <a:pt x="79" y="262"/>
                    </a:lnTo>
                    <a:lnTo>
                      <a:pt x="70" y="262"/>
                    </a:lnTo>
                    <a:lnTo>
                      <a:pt x="60" y="260"/>
                    </a:lnTo>
                    <a:lnTo>
                      <a:pt x="52" y="259"/>
                    </a:lnTo>
                    <a:lnTo>
                      <a:pt x="43" y="257"/>
                    </a:lnTo>
                    <a:lnTo>
                      <a:pt x="35" y="256"/>
                    </a:lnTo>
                    <a:lnTo>
                      <a:pt x="42" y="257"/>
                    </a:lnTo>
                    <a:lnTo>
                      <a:pt x="47" y="253"/>
                    </a:lnTo>
                    <a:lnTo>
                      <a:pt x="52" y="246"/>
                    </a:lnTo>
                    <a:lnTo>
                      <a:pt x="53" y="237"/>
                    </a:lnTo>
                    <a:lnTo>
                      <a:pt x="56" y="212"/>
                    </a:lnTo>
                    <a:lnTo>
                      <a:pt x="55" y="186"/>
                    </a:lnTo>
                    <a:lnTo>
                      <a:pt x="49" y="161"/>
                    </a:lnTo>
                    <a:lnTo>
                      <a:pt x="43" y="136"/>
                    </a:lnTo>
                    <a:lnTo>
                      <a:pt x="40" y="112"/>
                    </a:lnTo>
                    <a:lnTo>
                      <a:pt x="43" y="91"/>
                    </a:lnTo>
                    <a:lnTo>
                      <a:pt x="55" y="72"/>
                    </a:lnTo>
                    <a:lnTo>
                      <a:pt x="77" y="57"/>
                    </a:lnTo>
                    <a:lnTo>
                      <a:pt x="77" y="52"/>
                    </a:lnTo>
                    <a:lnTo>
                      <a:pt x="77" y="50"/>
                    </a:lnTo>
                    <a:lnTo>
                      <a:pt x="74" y="48"/>
                    </a:lnTo>
                    <a:lnTo>
                      <a:pt x="72" y="47"/>
                    </a:lnTo>
                    <a:lnTo>
                      <a:pt x="64" y="48"/>
                    </a:lnTo>
                    <a:lnTo>
                      <a:pt x="57" y="50"/>
                    </a:lnTo>
                    <a:lnTo>
                      <a:pt x="52" y="54"/>
                    </a:lnTo>
                    <a:lnTo>
                      <a:pt x="46" y="58"/>
                    </a:lnTo>
                    <a:lnTo>
                      <a:pt x="40" y="64"/>
                    </a:lnTo>
                    <a:lnTo>
                      <a:pt x="36" y="70"/>
                    </a:lnTo>
                    <a:lnTo>
                      <a:pt x="32" y="75"/>
                    </a:lnTo>
                    <a:lnTo>
                      <a:pt x="29" y="81"/>
                    </a:lnTo>
                    <a:lnTo>
                      <a:pt x="25" y="115"/>
                    </a:lnTo>
                    <a:lnTo>
                      <a:pt x="29" y="151"/>
                    </a:lnTo>
                    <a:lnTo>
                      <a:pt x="35" y="185"/>
                    </a:lnTo>
                    <a:lnTo>
                      <a:pt x="37" y="220"/>
                    </a:lnTo>
                    <a:lnTo>
                      <a:pt x="29" y="185"/>
                    </a:lnTo>
                    <a:lnTo>
                      <a:pt x="16" y="151"/>
                    </a:lnTo>
                    <a:lnTo>
                      <a:pt x="5" y="115"/>
                    </a:lnTo>
                    <a:lnTo>
                      <a:pt x="0" y="77"/>
                    </a:lnTo>
                    <a:lnTo>
                      <a:pt x="16" y="57"/>
                    </a:lnTo>
                    <a:lnTo>
                      <a:pt x="36" y="41"/>
                    </a:lnTo>
                    <a:lnTo>
                      <a:pt x="57" y="31"/>
                    </a:lnTo>
                    <a:lnTo>
                      <a:pt x="82" y="23"/>
                    </a:lnTo>
                    <a:lnTo>
                      <a:pt x="106" y="18"/>
                    </a:lnTo>
                    <a:lnTo>
                      <a:pt x="130" y="13"/>
                    </a:lnTo>
                    <a:lnTo>
                      <a:pt x="154" y="7"/>
                    </a:lnTo>
                    <a:lnTo>
                      <a:pt x="178" y="0"/>
                    </a:lnTo>
                    <a:lnTo>
                      <a:pt x="201" y="0"/>
                    </a:lnTo>
                    <a:close/>
                  </a:path>
                </a:pathLst>
              </a:custGeom>
              <a:solidFill>
                <a:srgbClr val="6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9" name="Freeform 125"/>
              <p:cNvSpPr>
                <a:spLocks/>
              </p:cNvSpPr>
              <p:nvPr/>
            </p:nvSpPr>
            <p:spPr bwMode="auto">
              <a:xfrm>
                <a:off x="1064" y="3317"/>
                <a:ext cx="27" cy="114"/>
              </a:xfrm>
              <a:custGeom>
                <a:avLst/>
                <a:gdLst>
                  <a:gd name="T0" fmla="*/ 1 w 46"/>
                  <a:gd name="T1" fmla="*/ 1 h 201"/>
                  <a:gd name="T2" fmla="*/ 1 w 46"/>
                  <a:gd name="T3" fmla="*/ 1 h 201"/>
                  <a:gd name="T4" fmla="*/ 1 w 46"/>
                  <a:gd name="T5" fmla="*/ 1 h 201"/>
                  <a:gd name="T6" fmla="*/ 1 w 46"/>
                  <a:gd name="T7" fmla="*/ 1 h 201"/>
                  <a:gd name="T8" fmla="*/ 1 w 46"/>
                  <a:gd name="T9" fmla="*/ 1 h 201"/>
                  <a:gd name="T10" fmla="*/ 1 w 46"/>
                  <a:gd name="T11" fmla="*/ 1 h 201"/>
                  <a:gd name="T12" fmla="*/ 1 w 46"/>
                  <a:gd name="T13" fmla="*/ 1 h 201"/>
                  <a:gd name="T14" fmla="*/ 1 w 46"/>
                  <a:gd name="T15" fmla="*/ 1 h 201"/>
                  <a:gd name="T16" fmla="*/ 1 w 46"/>
                  <a:gd name="T17" fmla="*/ 1 h 201"/>
                  <a:gd name="T18" fmla="*/ 1 w 46"/>
                  <a:gd name="T19" fmla="*/ 1 h 201"/>
                  <a:gd name="T20" fmla="*/ 1 w 46"/>
                  <a:gd name="T21" fmla="*/ 1 h 201"/>
                  <a:gd name="T22" fmla="*/ 1 w 46"/>
                  <a:gd name="T23" fmla="*/ 1 h 201"/>
                  <a:gd name="T24" fmla="*/ 1 w 46"/>
                  <a:gd name="T25" fmla="*/ 1 h 201"/>
                  <a:gd name="T26" fmla="*/ 0 w 46"/>
                  <a:gd name="T27" fmla="*/ 1 h 201"/>
                  <a:gd name="T28" fmla="*/ 1 w 46"/>
                  <a:gd name="T29" fmla="*/ 1 h 201"/>
                  <a:gd name="T30" fmla="*/ 1 w 46"/>
                  <a:gd name="T31" fmla="*/ 1 h 201"/>
                  <a:gd name="T32" fmla="*/ 0 w 46"/>
                  <a:gd name="T33" fmla="*/ 1 h 201"/>
                  <a:gd name="T34" fmla="*/ 0 w 46"/>
                  <a:gd name="T35" fmla="*/ 1 h 201"/>
                  <a:gd name="T36" fmla="*/ 1 w 46"/>
                  <a:gd name="T37" fmla="*/ 1 h 201"/>
                  <a:gd name="T38" fmla="*/ 1 w 46"/>
                  <a:gd name="T39" fmla="*/ 1 h 201"/>
                  <a:gd name="T40" fmla="*/ 1 w 46"/>
                  <a:gd name="T41" fmla="*/ 1 h 201"/>
                  <a:gd name="T42" fmla="*/ 1 w 46"/>
                  <a:gd name="T43" fmla="*/ 0 h 201"/>
                  <a:gd name="T44" fmla="*/ 1 w 46"/>
                  <a:gd name="T45" fmla="*/ 1 h 20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6"/>
                  <a:gd name="T70" fmla="*/ 0 h 201"/>
                  <a:gd name="T71" fmla="*/ 46 w 46"/>
                  <a:gd name="T72" fmla="*/ 201 h 20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6" h="201">
                    <a:moveTo>
                      <a:pt x="46" y="1"/>
                    </a:moveTo>
                    <a:lnTo>
                      <a:pt x="46" y="9"/>
                    </a:lnTo>
                    <a:lnTo>
                      <a:pt x="42" y="11"/>
                    </a:lnTo>
                    <a:lnTo>
                      <a:pt x="36" y="16"/>
                    </a:lnTo>
                    <a:lnTo>
                      <a:pt x="33" y="20"/>
                    </a:lnTo>
                    <a:lnTo>
                      <a:pt x="16" y="61"/>
                    </a:lnTo>
                    <a:lnTo>
                      <a:pt x="15" y="105"/>
                    </a:lnTo>
                    <a:lnTo>
                      <a:pt x="17" y="151"/>
                    </a:lnTo>
                    <a:lnTo>
                      <a:pt x="15" y="195"/>
                    </a:lnTo>
                    <a:lnTo>
                      <a:pt x="13" y="198"/>
                    </a:lnTo>
                    <a:lnTo>
                      <a:pt x="10" y="199"/>
                    </a:lnTo>
                    <a:lnTo>
                      <a:pt x="7" y="201"/>
                    </a:lnTo>
                    <a:lnTo>
                      <a:pt x="5" y="201"/>
                    </a:lnTo>
                    <a:lnTo>
                      <a:pt x="0" y="196"/>
                    </a:lnTo>
                    <a:lnTo>
                      <a:pt x="2" y="169"/>
                    </a:lnTo>
                    <a:lnTo>
                      <a:pt x="2" y="142"/>
                    </a:lnTo>
                    <a:lnTo>
                      <a:pt x="0" y="114"/>
                    </a:lnTo>
                    <a:lnTo>
                      <a:pt x="0" y="87"/>
                    </a:lnTo>
                    <a:lnTo>
                      <a:pt x="3" y="61"/>
                    </a:lnTo>
                    <a:lnTo>
                      <a:pt x="9" y="37"/>
                    </a:lnTo>
                    <a:lnTo>
                      <a:pt x="23" y="17"/>
                    </a:lnTo>
                    <a:lnTo>
                      <a:pt x="43" y="0"/>
                    </a:lnTo>
                    <a:lnTo>
                      <a:pt x="4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0" name="Freeform 127"/>
              <p:cNvSpPr>
                <a:spLocks/>
              </p:cNvSpPr>
              <p:nvPr/>
            </p:nvSpPr>
            <p:spPr bwMode="auto">
              <a:xfrm>
                <a:off x="1106" y="3334"/>
                <a:ext cx="54" cy="113"/>
              </a:xfrm>
              <a:custGeom>
                <a:avLst/>
                <a:gdLst>
                  <a:gd name="T0" fmla="*/ 1 w 93"/>
                  <a:gd name="T1" fmla="*/ 0 h 199"/>
                  <a:gd name="T2" fmla="*/ 1 w 93"/>
                  <a:gd name="T3" fmla="*/ 1 h 199"/>
                  <a:gd name="T4" fmla="*/ 1 w 93"/>
                  <a:gd name="T5" fmla="*/ 1 h 199"/>
                  <a:gd name="T6" fmla="*/ 1 w 93"/>
                  <a:gd name="T7" fmla="*/ 1 h 199"/>
                  <a:gd name="T8" fmla="*/ 1 w 93"/>
                  <a:gd name="T9" fmla="*/ 1 h 199"/>
                  <a:gd name="T10" fmla="*/ 1 w 93"/>
                  <a:gd name="T11" fmla="*/ 1 h 199"/>
                  <a:gd name="T12" fmla="*/ 1 w 93"/>
                  <a:gd name="T13" fmla="*/ 1 h 199"/>
                  <a:gd name="T14" fmla="*/ 1 w 93"/>
                  <a:gd name="T15" fmla="*/ 1 h 199"/>
                  <a:gd name="T16" fmla="*/ 1 w 93"/>
                  <a:gd name="T17" fmla="*/ 1 h 199"/>
                  <a:gd name="T18" fmla="*/ 1 w 93"/>
                  <a:gd name="T19" fmla="*/ 1 h 199"/>
                  <a:gd name="T20" fmla="*/ 1 w 93"/>
                  <a:gd name="T21" fmla="*/ 1 h 199"/>
                  <a:gd name="T22" fmla="*/ 1 w 93"/>
                  <a:gd name="T23" fmla="*/ 1 h 199"/>
                  <a:gd name="T24" fmla="*/ 1 w 93"/>
                  <a:gd name="T25" fmla="*/ 1 h 199"/>
                  <a:gd name="T26" fmla="*/ 0 w 93"/>
                  <a:gd name="T27" fmla="*/ 1 h 199"/>
                  <a:gd name="T28" fmla="*/ 1 w 93"/>
                  <a:gd name="T29" fmla="*/ 1 h 199"/>
                  <a:gd name="T30" fmla="*/ 1 w 93"/>
                  <a:gd name="T31" fmla="*/ 1 h 199"/>
                  <a:gd name="T32" fmla="*/ 1 w 93"/>
                  <a:gd name="T33" fmla="*/ 1 h 199"/>
                  <a:gd name="T34" fmla="*/ 1 w 93"/>
                  <a:gd name="T35" fmla="*/ 1 h 199"/>
                  <a:gd name="T36" fmla="*/ 1 w 93"/>
                  <a:gd name="T37" fmla="*/ 1 h 199"/>
                  <a:gd name="T38" fmla="*/ 1 w 93"/>
                  <a:gd name="T39" fmla="*/ 1 h 199"/>
                  <a:gd name="T40" fmla="*/ 1 w 93"/>
                  <a:gd name="T41" fmla="*/ 1 h 199"/>
                  <a:gd name="T42" fmla="*/ 1 w 93"/>
                  <a:gd name="T43" fmla="*/ 1 h 199"/>
                  <a:gd name="T44" fmla="*/ 1 w 93"/>
                  <a:gd name="T45" fmla="*/ 1 h 199"/>
                  <a:gd name="T46" fmla="*/ 1 w 93"/>
                  <a:gd name="T47" fmla="*/ 1 h 199"/>
                  <a:gd name="T48" fmla="*/ 1 w 93"/>
                  <a:gd name="T49" fmla="*/ 1 h 199"/>
                  <a:gd name="T50" fmla="*/ 1 w 93"/>
                  <a:gd name="T51" fmla="*/ 1 h 199"/>
                  <a:gd name="T52" fmla="*/ 1 w 93"/>
                  <a:gd name="T53" fmla="*/ 1 h 199"/>
                  <a:gd name="T54" fmla="*/ 1 w 93"/>
                  <a:gd name="T55" fmla="*/ 1 h 199"/>
                  <a:gd name="T56" fmla="*/ 1 w 93"/>
                  <a:gd name="T57" fmla="*/ 1 h 199"/>
                  <a:gd name="T58" fmla="*/ 1 w 93"/>
                  <a:gd name="T59" fmla="*/ 1 h 199"/>
                  <a:gd name="T60" fmla="*/ 1 w 93"/>
                  <a:gd name="T61" fmla="*/ 1 h 199"/>
                  <a:gd name="T62" fmla="*/ 1 w 93"/>
                  <a:gd name="T63" fmla="*/ 1 h 199"/>
                  <a:gd name="T64" fmla="*/ 1 w 93"/>
                  <a:gd name="T65" fmla="*/ 1 h 199"/>
                  <a:gd name="T66" fmla="*/ 1 w 93"/>
                  <a:gd name="T67" fmla="*/ 1 h 199"/>
                  <a:gd name="T68" fmla="*/ 1 w 93"/>
                  <a:gd name="T69" fmla="*/ 1 h 199"/>
                  <a:gd name="T70" fmla="*/ 1 w 93"/>
                  <a:gd name="T71" fmla="*/ 1 h 199"/>
                  <a:gd name="T72" fmla="*/ 1 w 93"/>
                  <a:gd name="T73" fmla="*/ 0 h 199"/>
                  <a:gd name="T74" fmla="*/ 1 w 93"/>
                  <a:gd name="T75" fmla="*/ 0 h 1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3"/>
                  <a:gd name="T115" fmla="*/ 0 h 199"/>
                  <a:gd name="T116" fmla="*/ 93 w 93"/>
                  <a:gd name="T117" fmla="*/ 199 h 19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3" h="199">
                    <a:moveTo>
                      <a:pt x="84" y="0"/>
                    </a:moveTo>
                    <a:lnTo>
                      <a:pt x="83" y="20"/>
                    </a:lnTo>
                    <a:lnTo>
                      <a:pt x="83" y="41"/>
                    </a:lnTo>
                    <a:lnTo>
                      <a:pt x="85" y="61"/>
                    </a:lnTo>
                    <a:lnTo>
                      <a:pt x="93" y="80"/>
                    </a:lnTo>
                    <a:lnTo>
                      <a:pt x="88" y="97"/>
                    </a:lnTo>
                    <a:lnTo>
                      <a:pt x="84" y="114"/>
                    </a:lnTo>
                    <a:lnTo>
                      <a:pt x="78" y="131"/>
                    </a:lnTo>
                    <a:lnTo>
                      <a:pt x="71" y="146"/>
                    </a:lnTo>
                    <a:lnTo>
                      <a:pt x="63" y="162"/>
                    </a:lnTo>
                    <a:lnTo>
                      <a:pt x="51" y="176"/>
                    </a:lnTo>
                    <a:lnTo>
                      <a:pt x="38" y="189"/>
                    </a:lnTo>
                    <a:lnTo>
                      <a:pt x="23" y="199"/>
                    </a:lnTo>
                    <a:lnTo>
                      <a:pt x="0" y="186"/>
                    </a:lnTo>
                    <a:lnTo>
                      <a:pt x="3" y="176"/>
                    </a:lnTo>
                    <a:lnTo>
                      <a:pt x="7" y="166"/>
                    </a:lnTo>
                    <a:lnTo>
                      <a:pt x="13" y="156"/>
                    </a:lnTo>
                    <a:lnTo>
                      <a:pt x="19" y="146"/>
                    </a:lnTo>
                    <a:lnTo>
                      <a:pt x="23" y="137"/>
                    </a:lnTo>
                    <a:lnTo>
                      <a:pt x="23" y="127"/>
                    </a:lnTo>
                    <a:lnTo>
                      <a:pt x="20" y="117"/>
                    </a:lnTo>
                    <a:lnTo>
                      <a:pt x="10" y="107"/>
                    </a:lnTo>
                    <a:lnTo>
                      <a:pt x="11" y="91"/>
                    </a:lnTo>
                    <a:lnTo>
                      <a:pt x="16" y="77"/>
                    </a:lnTo>
                    <a:lnTo>
                      <a:pt x="21" y="65"/>
                    </a:lnTo>
                    <a:lnTo>
                      <a:pt x="33" y="55"/>
                    </a:lnTo>
                    <a:lnTo>
                      <a:pt x="34" y="60"/>
                    </a:lnTo>
                    <a:lnTo>
                      <a:pt x="37" y="63"/>
                    </a:lnTo>
                    <a:lnTo>
                      <a:pt x="41" y="65"/>
                    </a:lnTo>
                    <a:lnTo>
                      <a:pt x="44" y="68"/>
                    </a:lnTo>
                    <a:lnTo>
                      <a:pt x="54" y="61"/>
                    </a:lnTo>
                    <a:lnTo>
                      <a:pt x="60" y="48"/>
                    </a:lnTo>
                    <a:lnTo>
                      <a:pt x="65" y="36"/>
                    </a:lnTo>
                    <a:lnTo>
                      <a:pt x="71" y="23"/>
                    </a:lnTo>
                    <a:lnTo>
                      <a:pt x="71" y="14"/>
                    </a:lnTo>
                    <a:lnTo>
                      <a:pt x="73" y="6"/>
                    </a:lnTo>
                    <a:lnTo>
                      <a:pt x="77" y="0"/>
                    </a:lnTo>
                    <a:lnTo>
                      <a:pt x="84" y="0"/>
                    </a:lnTo>
                    <a:close/>
                  </a:path>
                </a:pathLst>
              </a:custGeom>
              <a:solidFill>
                <a:srgbClr val="D3A0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1" name="Freeform 130"/>
              <p:cNvSpPr>
                <a:spLocks/>
              </p:cNvSpPr>
              <p:nvPr/>
            </p:nvSpPr>
            <p:spPr bwMode="auto">
              <a:xfrm>
                <a:off x="653" y="3397"/>
                <a:ext cx="55" cy="31"/>
              </a:xfrm>
              <a:custGeom>
                <a:avLst/>
                <a:gdLst>
                  <a:gd name="T0" fmla="*/ 1 w 93"/>
                  <a:gd name="T1" fmla="*/ 1 h 55"/>
                  <a:gd name="T2" fmla="*/ 1 w 93"/>
                  <a:gd name="T3" fmla="*/ 1 h 55"/>
                  <a:gd name="T4" fmla="*/ 1 w 93"/>
                  <a:gd name="T5" fmla="*/ 1 h 55"/>
                  <a:gd name="T6" fmla="*/ 1 w 93"/>
                  <a:gd name="T7" fmla="*/ 1 h 55"/>
                  <a:gd name="T8" fmla="*/ 1 w 93"/>
                  <a:gd name="T9" fmla="*/ 1 h 55"/>
                  <a:gd name="T10" fmla="*/ 1 w 93"/>
                  <a:gd name="T11" fmla="*/ 1 h 55"/>
                  <a:gd name="T12" fmla="*/ 1 w 93"/>
                  <a:gd name="T13" fmla="*/ 1 h 55"/>
                  <a:gd name="T14" fmla="*/ 1 w 93"/>
                  <a:gd name="T15" fmla="*/ 1 h 55"/>
                  <a:gd name="T16" fmla="*/ 1 w 93"/>
                  <a:gd name="T17" fmla="*/ 1 h 55"/>
                  <a:gd name="T18" fmla="*/ 1 w 93"/>
                  <a:gd name="T19" fmla="*/ 1 h 55"/>
                  <a:gd name="T20" fmla="*/ 1 w 93"/>
                  <a:gd name="T21" fmla="*/ 1 h 55"/>
                  <a:gd name="T22" fmla="*/ 1 w 93"/>
                  <a:gd name="T23" fmla="*/ 1 h 55"/>
                  <a:gd name="T24" fmla="*/ 1 w 93"/>
                  <a:gd name="T25" fmla="*/ 1 h 55"/>
                  <a:gd name="T26" fmla="*/ 1 w 93"/>
                  <a:gd name="T27" fmla="*/ 1 h 55"/>
                  <a:gd name="T28" fmla="*/ 1 w 93"/>
                  <a:gd name="T29" fmla="*/ 1 h 55"/>
                  <a:gd name="T30" fmla="*/ 1 w 93"/>
                  <a:gd name="T31" fmla="*/ 1 h 55"/>
                  <a:gd name="T32" fmla="*/ 1 w 93"/>
                  <a:gd name="T33" fmla="*/ 1 h 55"/>
                  <a:gd name="T34" fmla="*/ 1 w 93"/>
                  <a:gd name="T35" fmla="*/ 1 h 55"/>
                  <a:gd name="T36" fmla="*/ 0 w 93"/>
                  <a:gd name="T37" fmla="*/ 1 h 55"/>
                  <a:gd name="T38" fmla="*/ 0 w 93"/>
                  <a:gd name="T39" fmla="*/ 1 h 55"/>
                  <a:gd name="T40" fmla="*/ 1 w 93"/>
                  <a:gd name="T41" fmla="*/ 1 h 55"/>
                  <a:gd name="T42" fmla="*/ 1 w 93"/>
                  <a:gd name="T43" fmla="*/ 1 h 55"/>
                  <a:gd name="T44" fmla="*/ 1 w 93"/>
                  <a:gd name="T45" fmla="*/ 1 h 55"/>
                  <a:gd name="T46" fmla="*/ 1 w 93"/>
                  <a:gd name="T47" fmla="*/ 1 h 55"/>
                  <a:gd name="T48" fmla="*/ 1 w 93"/>
                  <a:gd name="T49" fmla="*/ 1 h 55"/>
                  <a:gd name="T50" fmla="*/ 1 w 93"/>
                  <a:gd name="T51" fmla="*/ 1 h 55"/>
                  <a:gd name="T52" fmla="*/ 1 w 93"/>
                  <a:gd name="T53" fmla="*/ 0 h 55"/>
                  <a:gd name="T54" fmla="*/ 1 w 93"/>
                  <a:gd name="T55" fmla="*/ 1 h 55"/>
                  <a:gd name="T56" fmla="*/ 1 w 93"/>
                  <a:gd name="T57" fmla="*/ 1 h 55"/>
                  <a:gd name="T58" fmla="*/ 1 w 93"/>
                  <a:gd name="T59" fmla="*/ 1 h 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3"/>
                  <a:gd name="T91" fmla="*/ 0 h 55"/>
                  <a:gd name="T92" fmla="*/ 93 w 93"/>
                  <a:gd name="T93" fmla="*/ 55 h 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3" h="55">
                    <a:moveTo>
                      <a:pt x="93" y="20"/>
                    </a:moveTo>
                    <a:lnTo>
                      <a:pt x="93" y="55"/>
                    </a:lnTo>
                    <a:lnTo>
                      <a:pt x="89" y="50"/>
                    </a:lnTo>
                    <a:lnTo>
                      <a:pt x="84" y="45"/>
                    </a:lnTo>
                    <a:lnTo>
                      <a:pt x="80" y="38"/>
                    </a:lnTo>
                    <a:lnTo>
                      <a:pt x="76" y="27"/>
                    </a:lnTo>
                    <a:lnTo>
                      <a:pt x="73" y="26"/>
                    </a:lnTo>
                    <a:lnTo>
                      <a:pt x="70" y="24"/>
                    </a:lnTo>
                    <a:lnTo>
                      <a:pt x="69" y="23"/>
                    </a:lnTo>
                    <a:lnTo>
                      <a:pt x="67" y="24"/>
                    </a:lnTo>
                    <a:lnTo>
                      <a:pt x="64" y="33"/>
                    </a:lnTo>
                    <a:lnTo>
                      <a:pt x="56" y="37"/>
                    </a:lnTo>
                    <a:lnTo>
                      <a:pt x="45" y="40"/>
                    </a:lnTo>
                    <a:lnTo>
                      <a:pt x="36" y="44"/>
                    </a:lnTo>
                    <a:lnTo>
                      <a:pt x="22" y="41"/>
                    </a:lnTo>
                    <a:lnTo>
                      <a:pt x="12" y="37"/>
                    </a:lnTo>
                    <a:lnTo>
                      <a:pt x="6" y="31"/>
                    </a:lnTo>
                    <a:lnTo>
                      <a:pt x="2" y="24"/>
                    </a:lnTo>
                    <a:lnTo>
                      <a:pt x="0" y="20"/>
                    </a:lnTo>
                    <a:lnTo>
                      <a:pt x="0" y="14"/>
                    </a:lnTo>
                    <a:lnTo>
                      <a:pt x="2" y="11"/>
                    </a:lnTo>
                    <a:lnTo>
                      <a:pt x="2" y="10"/>
                    </a:lnTo>
                    <a:lnTo>
                      <a:pt x="13" y="10"/>
                    </a:lnTo>
                    <a:lnTo>
                      <a:pt x="25" y="7"/>
                    </a:lnTo>
                    <a:lnTo>
                      <a:pt x="37" y="4"/>
                    </a:lnTo>
                    <a:lnTo>
                      <a:pt x="50" y="1"/>
                    </a:lnTo>
                    <a:lnTo>
                      <a:pt x="63" y="0"/>
                    </a:lnTo>
                    <a:lnTo>
                      <a:pt x="74" y="1"/>
                    </a:lnTo>
                    <a:lnTo>
                      <a:pt x="84" y="8"/>
                    </a:lnTo>
                    <a:lnTo>
                      <a:pt x="93" y="2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2" name="Freeform 131"/>
              <p:cNvSpPr>
                <a:spLocks/>
              </p:cNvSpPr>
              <p:nvPr/>
            </p:nvSpPr>
            <p:spPr bwMode="auto">
              <a:xfrm>
                <a:off x="1395" y="3427"/>
                <a:ext cx="134" cy="185"/>
              </a:xfrm>
              <a:custGeom>
                <a:avLst/>
                <a:gdLst>
                  <a:gd name="T0" fmla="*/ 1 w 229"/>
                  <a:gd name="T1" fmla="*/ 1 h 326"/>
                  <a:gd name="T2" fmla="*/ 1 w 229"/>
                  <a:gd name="T3" fmla="*/ 1 h 326"/>
                  <a:gd name="T4" fmla="*/ 1 w 229"/>
                  <a:gd name="T5" fmla="*/ 1 h 326"/>
                  <a:gd name="T6" fmla="*/ 1 w 229"/>
                  <a:gd name="T7" fmla="*/ 1 h 326"/>
                  <a:gd name="T8" fmla="*/ 1 w 229"/>
                  <a:gd name="T9" fmla="*/ 1 h 326"/>
                  <a:gd name="T10" fmla="*/ 1 w 229"/>
                  <a:gd name="T11" fmla="*/ 1 h 326"/>
                  <a:gd name="T12" fmla="*/ 1 w 229"/>
                  <a:gd name="T13" fmla="*/ 1 h 326"/>
                  <a:gd name="T14" fmla="*/ 1 w 229"/>
                  <a:gd name="T15" fmla="*/ 1 h 326"/>
                  <a:gd name="T16" fmla="*/ 1 w 229"/>
                  <a:gd name="T17" fmla="*/ 1 h 326"/>
                  <a:gd name="T18" fmla="*/ 1 w 229"/>
                  <a:gd name="T19" fmla="*/ 1 h 326"/>
                  <a:gd name="T20" fmla="*/ 1 w 229"/>
                  <a:gd name="T21" fmla="*/ 1 h 326"/>
                  <a:gd name="T22" fmla="*/ 1 w 229"/>
                  <a:gd name="T23" fmla="*/ 1 h 326"/>
                  <a:gd name="T24" fmla="*/ 1 w 229"/>
                  <a:gd name="T25" fmla="*/ 1 h 326"/>
                  <a:gd name="T26" fmla="*/ 1 w 229"/>
                  <a:gd name="T27" fmla="*/ 1 h 326"/>
                  <a:gd name="T28" fmla="*/ 1 w 229"/>
                  <a:gd name="T29" fmla="*/ 1 h 326"/>
                  <a:gd name="T30" fmla="*/ 1 w 229"/>
                  <a:gd name="T31" fmla="*/ 1 h 326"/>
                  <a:gd name="T32" fmla="*/ 1 w 229"/>
                  <a:gd name="T33" fmla="*/ 1 h 326"/>
                  <a:gd name="T34" fmla="*/ 1 w 229"/>
                  <a:gd name="T35" fmla="*/ 1 h 326"/>
                  <a:gd name="T36" fmla="*/ 1 w 229"/>
                  <a:gd name="T37" fmla="*/ 1 h 326"/>
                  <a:gd name="T38" fmla="*/ 1 w 229"/>
                  <a:gd name="T39" fmla="*/ 1 h 326"/>
                  <a:gd name="T40" fmla="*/ 1 w 229"/>
                  <a:gd name="T41" fmla="*/ 1 h 326"/>
                  <a:gd name="T42" fmla="*/ 1 w 229"/>
                  <a:gd name="T43" fmla="*/ 1 h 326"/>
                  <a:gd name="T44" fmla="*/ 1 w 229"/>
                  <a:gd name="T45" fmla="*/ 1 h 326"/>
                  <a:gd name="T46" fmla="*/ 1 w 229"/>
                  <a:gd name="T47" fmla="*/ 1 h 326"/>
                  <a:gd name="T48" fmla="*/ 1 w 229"/>
                  <a:gd name="T49" fmla="*/ 1 h 326"/>
                  <a:gd name="T50" fmla="*/ 1 w 229"/>
                  <a:gd name="T51" fmla="*/ 1 h 326"/>
                  <a:gd name="T52" fmla="*/ 1 w 229"/>
                  <a:gd name="T53" fmla="*/ 1 h 326"/>
                  <a:gd name="T54" fmla="*/ 1 w 229"/>
                  <a:gd name="T55" fmla="*/ 1 h 326"/>
                  <a:gd name="T56" fmla="*/ 1 w 229"/>
                  <a:gd name="T57" fmla="*/ 1 h 326"/>
                  <a:gd name="T58" fmla="*/ 1 w 229"/>
                  <a:gd name="T59" fmla="*/ 1 h 326"/>
                  <a:gd name="T60" fmla="*/ 1 w 229"/>
                  <a:gd name="T61" fmla="*/ 1 h 326"/>
                  <a:gd name="T62" fmla="*/ 1 w 229"/>
                  <a:gd name="T63" fmla="*/ 1 h 326"/>
                  <a:gd name="T64" fmla="*/ 0 w 229"/>
                  <a:gd name="T65" fmla="*/ 1 h 326"/>
                  <a:gd name="T66" fmla="*/ 1 w 229"/>
                  <a:gd name="T67" fmla="*/ 1 h 326"/>
                  <a:gd name="T68" fmla="*/ 1 w 229"/>
                  <a:gd name="T69" fmla="*/ 1 h 326"/>
                  <a:gd name="T70" fmla="*/ 1 w 229"/>
                  <a:gd name="T71" fmla="*/ 1 h 326"/>
                  <a:gd name="T72" fmla="*/ 1 w 229"/>
                  <a:gd name="T73" fmla="*/ 1 h 326"/>
                  <a:gd name="T74" fmla="*/ 1 w 229"/>
                  <a:gd name="T75" fmla="*/ 1 h 326"/>
                  <a:gd name="T76" fmla="*/ 1 w 229"/>
                  <a:gd name="T77" fmla="*/ 1 h 326"/>
                  <a:gd name="T78" fmla="*/ 1 w 229"/>
                  <a:gd name="T79" fmla="*/ 1 h 326"/>
                  <a:gd name="T80" fmla="*/ 1 w 229"/>
                  <a:gd name="T81" fmla="*/ 1 h 326"/>
                  <a:gd name="T82" fmla="*/ 1 w 229"/>
                  <a:gd name="T83" fmla="*/ 1 h 326"/>
                  <a:gd name="T84" fmla="*/ 1 w 229"/>
                  <a:gd name="T85" fmla="*/ 1 h 326"/>
                  <a:gd name="T86" fmla="*/ 1 w 229"/>
                  <a:gd name="T87" fmla="*/ 1 h 326"/>
                  <a:gd name="T88" fmla="*/ 1 w 229"/>
                  <a:gd name="T89" fmla="*/ 1 h 326"/>
                  <a:gd name="T90" fmla="*/ 1 w 229"/>
                  <a:gd name="T91" fmla="*/ 1 h 326"/>
                  <a:gd name="T92" fmla="*/ 1 w 229"/>
                  <a:gd name="T93" fmla="*/ 1 h 326"/>
                  <a:gd name="T94" fmla="*/ 1 w 229"/>
                  <a:gd name="T95" fmla="*/ 1 h 326"/>
                  <a:gd name="T96" fmla="*/ 1 w 229"/>
                  <a:gd name="T97" fmla="*/ 1 h 326"/>
                  <a:gd name="T98" fmla="*/ 1 w 229"/>
                  <a:gd name="T99" fmla="*/ 1 h 326"/>
                  <a:gd name="T100" fmla="*/ 1 w 229"/>
                  <a:gd name="T101" fmla="*/ 1 h 326"/>
                  <a:gd name="T102" fmla="*/ 1 w 229"/>
                  <a:gd name="T103" fmla="*/ 1 h 326"/>
                  <a:gd name="T104" fmla="*/ 1 w 229"/>
                  <a:gd name="T105" fmla="*/ 1 h 326"/>
                  <a:gd name="T106" fmla="*/ 1 w 229"/>
                  <a:gd name="T107" fmla="*/ 1 h 326"/>
                  <a:gd name="T108" fmla="*/ 1 w 229"/>
                  <a:gd name="T109" fmla="*/ 1 h 326"/>
                  <a:gd name="T110" fmla="*/ 1 w 229"/>
                  <a:gd name="T111" fmla="*/ 0 h 326"/>
                  <a:gd name="T112" fmla="*/ 1 w 229"/>
                  <a:gd name="T113" fmla="*/ 1 h 3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9"/>
                  <a:gd name="T172" fmla="*/ 0 h 326"/>
                  <a:gd name="T173" fmla="*/ 229 w 229"/>
                  <a:gd name="T174" fmla="*/ 326 h 3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9" h="326">
                    <a:moveTo>
                      <a:pt x="195" y="1"/>
                    </a:moveTo>
                    <a:lnTo>
                      <a:pt x="161" y="23"/>
                    </a:lnTo>
                    <a:lnTo>
                      <a:pt x="138" y="51"/>
                    </a:lnTo>
                    <a:lnTo>
                      <a:pt x="124" y="83"/>
                    </a:lnTo>
                    <a:lnTo>
                      <a:pt x="117" y="118"/>
                    </a:lnTo>
                    <a:lnTo>
                      <a:pt x="113" y="156"/>
                    </a:lnTo>
                    <a:lnTo>
                      <a:pt x="108" y="195"/>
                    </a:lnTo>
                    <a:lnTo>
                      <a:pt x="103" y="232"/>
                    </a:lnTo>
                    <a:lnTo>
                      <a:pt x="93" y="266"/>
                    </a:lnTo>
                    <a:lnTo>
                      <a:pt x="86" y="277"/>
                    </a:lnTo>
                    <a:lnTo>
                      <a:pt x="74" y="285"/>
                    </a:lnTo>
                    <a:lnTo>
                      <a:pt x="66" y="293"/>
                    </a:lnTo>
                    <a:lnTo>
                      <a:pt x="70" y="304"/>
                    </a:lnTo>
                    <a:lnTo>
                      <a:pt x="79" y="304"/>
                    </a:lnTo>
                    <a:lnTo>
                      <a:pt x="86" y="302"/>
                    </a:lnTo>
                    <a:lnTo>
                      <a:pt x="91" y="297"/>
                    </a:lnTo>
                    <a:lnTo>
                      <a:pt x="97" y="292"/>
                    </a:lnTo>
                    <a:lnTo>
                      <a:pt x="101" y="285"/>
                    </a:lnTo>
                    <a:lnTo>
                      <a:pt x="106" y="279"/>
                    </a:lnTo>
                    <a:lnTo>
                      <a:pt x="110" y="272"/>
                    </a:lnTo>
                    <a:lnTo>
                      <a:pt x="113" y="266"/>
                    </a:lnTo>
                    <a:lnTo>
                      <a:pt x="123" y="233"/>
                    </a:lnTo>
                    <a:lnTo>
                      <a:pt x="127" y="199"/>
                    </a:lnTo>
                    <a:lnTo>
                      <a:pt x="130" y="162"/>
                    </a:lnTo>
                    <a:lnTo>
                      <a:pt x="134" y="127"/>
                    </a:lnTo>
                    <a:lnTo>
                      <a:pt x="141" y="92"/>
                    </a:lnTo>
                    <a:lnTo>
                      <a:pt x="152" y="63"/>
                    </a:lnTo>
                    <a:lnTo>
                      <a:pt x="174" y="37"/>
                    </a:lnTo>
                    <a:lnTo>
                      <a:pt x="205" y="17"/>
                    </a:lnTo>
                    <a:lnTo>
                      <a:pt x="194" y="34"/>
                    </a:lnTo>
                    <a:lnTo>
                      <a:pt x="185" y="54"/>
                    </a:lnTo>
                    <a:lnTo>
                      <a:pt x="181" y="75"/>
                    </a:lnTo>
                    <a:lnTo>
                      <a:pt x="178" y="98"/>
                    </a:lnTo>
                    <a:lnTo>
                      <a:pt x="168" y="262"/>
                    </a:lnTo>
                    <a:lnTo>
                      <a:pt x="165" y="272"/>
                    </a:lnTo>
                    <a:lnTo>
                      <a:pt x="161" y="282"/>
                    </a:lnTo>
                    <a:lnTo>
                      <a:pt x="158" y="292"/>
                    </a:lnTo>
                    <a:lnTo>
                      <a:pt x="162" y="300"/>
                    </a:lnTo>
                    <a:lnTo>
                      <a:pt x="171" y="300"/>
                    </a:lnTo>
                    <a:lnTo>
                      <a:pt x="177" y="295"/>
                    </a:lnTo>
                    <a:lnTo>
                      <a:pt x="180" y="286"/>
                    </a:lnTo>
                    <a:lnTo>
                      <a:pt x="182" y="279"/>
                    </a:lnTo>
                    <a:lnTo>
                      <a:pt x="188" y="248"/>
                    </a:lnTo>
                    <a:lnTo>
                      <a:pt x="191" y="215"/>
                    </a:lnTo>
                    <a:lnTo>
                      <a:pt x="191" y="181"/>
                    </a:lnTo>
                    <a:lnTo>
                      <a:pt x="192" y="148"/>
                    </a:lnTo>
                    <a:lnTo>
                      <a:pt x="194" y="114"/>
                    </a:lnTo>
                    <a:lnTo>
                      <a:pt x="199" y="83"/>
                    </a:lnTo>
                    <a:lnTo>
                      <a:pt x="208" y="53"/>
                    </a:lnTo>
                    <a:lnTo>
                      <a:pt x="224" y="26"/>
                    </a:lnTo>
                    <a:lnTo>
                      <a:pt x="222" y="64"/>
                    </a:lnTo>
                    <a:lnTo>
                      <a:pt x="224" y="104"/>
                    </a:lnTo>
                    <a:lnTo>
                      <a:pt x="226" y="144"/>
                    </a:lnTo>
                    <a:lnTo>
                      <a:pt x="229" y="184"/>
                    </a:lnTo>
                    <a:lnTo>
                      <a:pt x="229" y="222"/>
                    </a:lnTo>
                    <a:lnTo>
                      <a:pt x="224" y="259"/>
                    </a:lnTo>
                    <a:lnTo>
                      <a:pt x="211" y="293"/>
                    </a:lnTo>
                    <a:lnTo>
                      <a:pt x="189" y="326"/>
                    </a:lnTo>
                    <a:lnTo>
                      <a:pt x="165" y="316"/>
                    </a:lnTo>
                    <a:lnTo>
                      <a:pt x="138" y="312"/>
                    </a:lnTo>
                    <a:lnTo>
                      <a:pt x="110" y="310"/>
                    </a:lnTo>
                    <a:lnTo>
                      <a:pt x="81" y="310"/>
                    </a:lnTo>
                    <a:lnTo>
                      <a:pt x="56" y="307"/>
                    </a:lnTo>
                    <a:lnTo>
                      <a:pt x="32" y="299"/>
                    </a:lnTo>
                    <a:lnTo>
                      <a:pt x="13" y="283"/>
                    </a:lnTo>
                    <a:lnTo>
                      <a:pt x="0" y="258"/>
                    </a:lnTo>
                    <a:lnTo>
                      <a:pt x="0" y="236"/>
                    </a:lnTo>
                    <a:lnTo>
                      <a:pt x="3" y="218"/>
                    </a:lnTo>
                    <a:lnTo>
                      <a:pt x="10" y="199"/>
                    </a:lnTo>
                    <a:lnTo>
                      <a:pt x="19" y="182"/>
                    </a:lnTo>
                    <a:lnTo>
                      <a:pt x="27" y="165"/>
                    </a:lnTo>
                    <a:lnTo>
                      <a:pt x="37" y="147"/>
                    </a:lnTo>
                    <a:lnTo>
                      <a:pt x="44" y="127"/>
                    </a:lnTo>
                    <a:lnTo>
                      <a:pt x="49" y="105"/>
                    </a:lnTo>
                    <a:lnTo>
                      <a:pt x="49" y="104"/>
                    </a:lnTo>
                    <a:lnTo>
                      <a:pt x="49" y="97"/>
                    </a:lnTo>
                    <a:lnTo>
                      <a:pt x="51" y="83"/>
                    </a:lnTo>
                    <a:lnTo>
                      <a:pt x="57" y="63"/>
                    </a:lnTo>
                    <a:lnTo>
                      <a:pt x="66" y="46"/>
                    </a:lnTo>
                    <a:lnTo>
                      <a:pt x="74" y="38"/>
                    </a:lnTo>
                    <a:lnTo>
                      <a:pt x="80" y="37"/>
                    </a:lnTo>
                    <a:lnTo>
                      <a:pt x="83" y="37"/>
                    </a:lnTo>
                    <a:lnTo>
                      <a:pt x="71" y="64"/>
                    </a:lnTo>
                    <a:lnTo>
                      <a:pt x="63" y="94"/>
                    </a:lnTo>
                    <a:lnTo>
                      <a:pt x="59" y="125"/>
                    </a:lnTo>
                    <a:lnTo>
                      <a:pt x="54" y="158"/>
                    </a:lnTo>
                    <a:lnTo>
                      <a:pt x="49" y="189"/>
                    </a:lnTo>
                    <a:lnTo>
                      <a:pt x="43" y="219"/>
                    </a:lnTo>
                    <a:lnTo>
                      <a:pt x="33" y="246"/>
                    </a:lnTo>
                    <a:lnTo>
                      <a:pt x="20" y="270"/>
                    </a:lnTo>
                    <a:lnTo>
                      <a:pt x="24" y="275"/>
                    </a:lnTo>
                    <a:lnTo>
                      <a:pt x="29" y="276"/>
                    </a:lnTo>
                    <a:lnTo>
                      <a:pt x="33" y="276"/>
                    </a:lnTo>
                    <a:lnTo>
                      <a:pt x="37" y="275"/>
                    </a:lnTo>
                    <a:lnTo>
                      <a:pt x="50" y="246"/>
                    </a:lnTo>
                    <a:lnTo>
                      <a:pt x="59" y="215"/>
                    </a:lnTo>
                    <a:lnTo>
                      <a:pt x="64" y="182"/>
                    </a:lnTo>
                    <a:lnTo>
                      <a:pt x="67" y="149"/>
                    </a:lnTo>
                    <a:lnTo>
                      <a:pt x="71" y="115"/>
                    </a:lnTo>
                    <a:lnTo>
                      <a:pt x="77" y="84"/>
                    </a:lnTo>
                    <a:lnTo>
                      <a:pt x="88" y="55"/>
                    </a:lnTo>
                    <a:lnTo>
                      <a:pt x="106" y="30"/>
                    </a:lnTo>
                    <a:lnTo>
                      <a:pt x="113" y="23"/>
                    </a:lnTo>
                    <a:lnTo>
                      <a:pt x="121" y="16"/>
                    </a:lnTo>
                    <a:lnTo>
                      <a:pt x="130" y="11"/>
                    </a:lnTo>
                    <a:lnTo>
                      <a:pt x="141" y="6"/>
                    </a:lnTo>
                    <a:lnTo>
                      <a:pt x="147" y="4"/>
                    </a:lnTo>
                    <a:lnTo>
                      <a:pt x="154" y="3"/>
                    </a:lnTo>
                    <a:lnTo>
                      <a:pt x="160" y="1"/>
                    </a:lnTo>
                    <a:lnTo>
                      <a:pt x="167" y="1"/>
                    </a:lnTo>
                    <a:lnTo>
                      <a:pt x="174" y="0"/>
                    </a:lnTo>
                    <a:lnTo>
                      <a:pt x="180" y="0"/>
                    </a:lnTo>
                    <a:lnTo>
                      <a:pt x="188" y="0"/>
                    </a:lnTo>
                    <a:lnTo>
                      <a:pt x="195" y="1"/>
                    </a:lnTo>
                    <a:close/>
                  </a:path>
                </a:pathLst>
              </a:custGeom>
              <a:solidFill>
                <a:srgbClr val="99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3" name="Freeform 132"/>
              <p:cNvSpPr>
                <a:spLocks/>
              </p:cNvSpPr>
              <p:nvPr/>
            </p:nvSpPr>
            <p:spPr bwMode="auto">
              <a:xfrm>
                <a:off x="1514" y="3437"/>
                <a:ext cx="47" cy="180"/>
              </a:xfrm>
              <a:custGeom>
                <a:avLst/>
                <a:gdLst>
                  <a:gd name="T0" fmla="*/ 1 w 79"/>
                  <a:gd name="T1" fmla="*/ 1 h 319"/>
                  <a:gd name="T2" fmla="*/ 1 w 79"/>
                  <a:gd name="T3" fmla="*/ 1 h 319"/>
                  <a:gd name="T4" fmla="*/ 1 w 79"/>
                  <a:gd name="T5" fmla="*/ 1 h 319"/>
                  <a:gd name="T6" fmla="*/ 1 w 79"/>
                  <a:gd name="T7" fmla="*/ 1 h 319"/>
                  <a:gd name="T8" fmla="*/ 1 w 79"/>
                  <a:gd name="T9" fmla="*/ 1 h 319"/>
                  <a:gd name="T10" fmla="*/ 1 w 79"/>
                  <a:gd name="T11" fmla="*/ 1 h 319"/>
                  <a:gd name="T12" fmla="*/ 1 w 79"/>
                  <a:gd name="T13" fmla="*/ 1 h 319"/>
                  <a:gd name="T14" fmla="*/ 1 w 79"/>
                  <a:gd name="T15" fmla="*/ 1 h 319"/>
                  <a:gd name="T16" fmla="*/ 1 w 79"/>
                  <a:gd name="T17" fmla="*/ 1 h 319"/>
                  <a:gd name="T18" fmla="*/ 1 w 79"/>
                  <a:gd name="T19" fmla="*/ 1 h 319"/>
                  <a:gd name="T20" fmla="*/ 1 w 79"/>
                  <a:gd name="T21" fmla="*/ 1 h 319"/>
                  <a:gd name="T22" fmla="*/ 1 w 79"/>
                  <a:gd name="T23" fmla="*/ 1 h 319"/>
                  <a:gd name="T24" fmla="*/ 1 w 79"/>
                  <a:gd name="T25" fmla="*/ 1 h 319"/>
                  <a:gd name="T26" fmla="*/ 1 w 79"/>
                  <a:gd name="T27" fmla="*/ 1 h 319"/>
                  <a:gd name="T28" fmla="*/ 1 w 79"/>
                  <a:gd name="T29" fmla="*/ 1 h 319"/>
                  <a:gd name="T30" fmla="*/ 1 w 79"/>
                  <a:gd name="T31" fmla="*/ 1 h 319"/>
                  <a:gd name="T32" fmla="*/ 0 w 79"/>
                  <a:gd name="T33" fmla="*/ 1 h 319"/>
                  <a:gd name="T34" fmla="*/ 1 w 79"/>
                  <a:gd name="T35" fmla="*/ 1 h 319"/>
                  <a:gd name="T36" fmla="*/ 1 w 79"/>
                  <a:gd name="T37" fmla="*/ 1 h 319"/>
                  <a:gd name="T38" fmla="*/ 1 w 79"/>
                  <a:gd name="T39" fmla="*/ 1 h 319"/>
                  <a:gd name="T40" fmla="*/ 1 w 79"/>
                  <a:gd name="T41" fmla="*/ 1 h 319"/>
                  <a:gd name="T42" fmla="*/ 1 w 79"/>
                  <a:gd name="T43" fmla="*/ 1 h 319"/>
                  <a:gd name="T44" fmla="*/ 1 w 79"/>
                  <a:gd name="T45" fmla="*/ 1 h 319"/>
                  <a:gd name="T46" fmla="*/ 1 w 79"/>
                  <a:gd name="T47" fmla="*/ 1 h 319"/>
                  <a:gd name="T48" fmla="*/ 1 w 79"/>
                  <a:gd name="T49" fmla="*/ 0 h 319"/>
                  <a:gd name="T50" fmla="*/ 1 w 79"/>
                  <a:gd name="T51" fmla="*/ 1 h 319"/>
                  <a:gd name="T52" fmla="*/ 1 w 79"/>
                  <a:gd name="T53" fmla="*/ 1 h 319"/>
                  <a:gd name="T54" fmla="*/ 1 w 79"/>
                  <a:gd name="T55" fmla="*/ 1 h 319"/>
                  <a:gd name="T56" fmla="*/ 1 w 79"/>
                  <a:gd name="T57" fmla="*/ 1 h 3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319"/>
                  <a:gd name="T89" fmla="*/ 79 w 79"/>
                  <a:gd name="T90" fmla="*/ 319 h 3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319">
                    <a:moveTo>
                      <a:pt x="79" y="63"/>
                    </a:moveTo>
                    <a:lnTo>
                      <a:pt x="74" y="93"/>
                    </a:lnTo>
                    <a:lnTo>
                      <a:pt x="65" y="121"/>
                    </a:lnTo>
                    <a:lnTo>
                      <a:pt x="57" y="151"/>
                    </a:lnTo>
                    <a:lnTo>
                      <a:pt x="52" y="181"/>
                    </a:lnTo>
                    <a:lnTo>
                      <a:pt x="54" y="199"/>
                    </a:lnTo>
                    <a:lnTo>
                      <a:pt x="57" y="218"/>
                    </a:lnTo>
                    <a:lnTo>
                      <a:pt x="57" y="238"/>
                    </a:lnTo>
                    <a:lnTo>
                      <a:pt x="55" y="258"/>
                    </a:lnTo>
                    <a:lnTo>
                      <a:pt x="51" y="275"/>
                    </a:lnTo>
                    <a:lnTo>
                      <a:pt x="45" y="292"/>
                    </a:lnTo>
                    <a:lnTo>
                      <a:pt x="34" y="306"/>
                    </a:lnTo>
                    <a:lnTo>
                      <a:pt x="20" y="317"/>
                    </a:lnTo>
                    <a:lnTo>
                      <a:pt x="15" y="319"/>
                    </a:lnTo>
                    <a:lnTo>
                      <a:pt x="10" y="319"/>
                    </a:lnTo>
                    <a:lnTo>
                      <a:pt x="5" y="319"/>
                    </a:lnTo>
                    <a:lnTo>
                      <a:pt x="0" y="319"/>
                    </a:lnTo>
                    <a:lnTo>
                      <a:pt x="22" y="285"/>
                    </a:lnTo>
                    <a:lnTo>
                      <a:pt x="37" y="248"/>
                    </a:lnTo>
                    <a:lnTo>
                      <a:pt x="42" y="208"/>
                    </a:lnTo>
                    <a:lnTo>
                      <a:pt x="44" y="167"/>
                    </a:lnTo>
                    <a:lnTo>
                      <a:pt x="41" y="125"/>
                    </a:lnTo>
                    <a:lnTo>
                      <a:pt x="38" y="83"/>
                    </a:lnTo>
                    <a:lnTo>
                      <a:pt x="37" y="40"/>
                    </a:lnTo>
                    <a:lnTo>
                      <a:pt x="38" y="0"/>
                    </a:lnTo>
                    <a:lnTo>
                      <a:pt x="57" y="9"/>
                    </a:lnTo>
                    <a:lnTo>
                      <a:pt x="68" y="24"/>
                    </a:lnTo>
                    <a:lnTo>
                      <a:pt x="75" y="44"/>
                    </a:lnTo>
                    <a:lnTo>
                      <a:pt x="79" y="63"/>
                    </a:lnTo>
                    <a:close/>
                  </a:path>
                </a:pathLst>
              </a:custGeom>
              <a:solidFill>
                <a:srgbClr val="99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4" name="Freeform 133"/>
              <p:cNvSpPr>
                <a:spLocks/>
              </p:cNvSpPr>
              <p:nvPr/>
            </p:nvSpPr>
            <p:spPr bwMode="auto">
              <a:xfrm>
                <a:off x="936" y="3443"/>
                <a:ext cx="336" cy="377"/>
              </a:xfrm>
              <a:custGeom>
                <a:avLst/>
                <a:gdLst>
                  <a:gd name="T0" fmla="*/ 1 w 572"/>
                  <a:gd name="T1" fmla="*/ 1 h 666"/>
                  <a:gd name="T2" fmla="*/ 1 w 572"/>
                  <a:gd name="T3" fmla="*/ 1 h 666"/>
                  <a:gd name="T4" fmla="*/ 1 w 572"/>
                  <a:gd name="T5" fmla="*/ 1 h 666"/>
                  <a:gd name="T6" fmla="*/ 1 w 572"/>
                  <a:gd name="T7" fmla="*/ 1 h 666"/>
                  <a:gd name="T8" fmla="*/ 1 w 572"/>
                  <a:gd name="T9" fmla="*/ 1 h 666"/>
                  <a:gd name="T10" fmla="*/ 1 w 572"/>
                  <a:gd name="T11" fmla="*/ 1 h 666"/>
                  <a:gd name="T12" fmla="*/ 1 w 572"/>
                  <a:gd name="T13" fmla="*/ 1 h 666"/>
                  <a:gd name="T14" fmla="*/ 1 w 572"/>
                  <a:gd name="T15" fmla="*/ 1 h 666"/>
                  <a:gd name="T16" fmla="*/ 1 w 572"/>
                  <a:gd name="T17" fmla="*/ 1 h 666"/>
                  <a:gd name="T18" fmla="*/ 1 w 572"/>
                  <a:gd name="T19" fmla="*/ 1 h 666"/>
                  <a:gd name="T20" fmla="*/ 1 w 572"/>
                  <a:gd name="T21" fmla="*/ 1 h 666"/>
                  <a:gd name="T22" fmla="*/ 1 w 572"/>
                  <a:gd name="T23" fmla="*/ 1 h 666"/>
                  <a:gd name="T24" fmla="*/ 1 w 572"/>
                  <a:gd name="T25" fmla="*/ 1 h 666"/>
                  <a:gd name="T26" fmla="*/ 1 w 572"/>
                  <a:gd name="T27" fmla="*/ 1 h 666"/>
                  <a:gd name="T28" fmla="*/ 1 w 572"/>
                  <a:gd name="T29" fmla="*/ 1 h 666"/>
                  <a:gd name="T30" fmla="*/ 1 w 572"/>
                  <a:gd name="T31" fmla="*/ 1 h 666"/>
                  <a:gd name="T32" fmla="*/ 1 w 572"/>
                  <a:gd name="T33" fmla="*/ 1 h 666"/>
                  <a:gd name="T34" fmla="*/ 1 w 572"/>
                  <a:gd name="T35" fmla="*/ 1 h 666"/>
                  <a:gd name="T36" fmla="*/ 1 w 572"/>
                  <a:gd name="T37" fmla="*/ 1 h 666"/>
                  <a:gd name="T38" fmla="*/ 1 w 572"/>
                  <a:gd name="T39" fmla="*/ 1 h 666"/>
                  <a:gd name="T40" fmla="*/ 1 w 572"/>
                  <a:gd name="T41" fmla="*/ 1 h 666"/>
                  <a:gd name="T42" fmla="*/ 1 w 572"/>
                  <a:gd name="T43" fmla="*/ 1 h 666"/>
                  <a:gd name="T44" fmla="*/ 1 w 572"/>
                  <a:gd name="T45" fmla="*/ 1 h 666"/>
                  <a:gd name="T46" fmla="*/ 1 w 572"/>
                  <a:gd name="T47" fmla="*/ 1 h 666"/>
                  <a:gd name="T48" fmla="*/ 1 w 572"/>
                  <a:gd name="T49" fmla="*/ 1 h 666"/>
                  <a:gd name="T50" fmla="*/ 1 w 572"/>
                  <a:gd name="T51" fmla="*/ 1 h 666"/>
                  <a:gd name="T52" fmla="*/ 1 w 572"/>
                  <a:gd name="T53" fmla="*/ 1 h 666"/>
                  <a:gd name="T54" fmla="*/ 1 w 572"/>
                  <a:gd name="T55" fmla="*/ 1 h 666"/>
                  <a:gd name="T56" fmla="*/ 1 w 572"/>
                  <a:gd name="T57" fmla="*/ 1 h 666"/>
                  <a:gd name="T58" fmla="*/ 1 w 572"/>
                  <a:gd name="T59" fmla="*/ 1 h 666"/>
                  <a:gd name="T60" fmla="*/ 1 w 572"/>
                  <a:gd name="T61" fmla="*/ 1 h 666"/>
                  <a:gd name="T62" fmla="*/ 1 w 572"/>
                  <a:gd name="T63" fmla="*/ 1 h 666"/>
                  <a:gd name="T64" fmla="*/ 1 w 572"/>
                  <a:gd name="T65" fmla="*/ 1 h 666"/>
                  <a:gd name="T66" fmla="*/ 1 w 572"/>
                  <a:gd name="T67" fmla="*/ 1 h 666"/>
                  <a:gd name="T68" fmla="*/ 1 w 572"/>
                  <a:gd name="T69" fmla="*/ 1 h 666"/>
                  <a:gd name="T70" fmla="*/ 1 w 572"/>
                  <a:gd name="T71" fmla="*/ 1 h 666"/>
                  <a:gd name="T72" fmla="*/ 1 w 572"/>
                  <a:gd name="T73" fmla="*/ 1 h 666"/>
                  <a:gd name="T74" fmla="*/ 0 w 572"/>
                  <a:gd name="T75" fmla="*/ 1 h 666"/>
                  <a:gd name="T76" fmla="*/ 1 w 572"/>
                  <a:gd name="T77" fmla="*/ 1 h 666"/>
                  <a:gd name="T78" fmla="*/ 1 w 572"/>
                  <a:gd name="T79" fmla="*/ 1 h 666"/>
                  <a:gd name="T80" fmla="*/ 1 w 572"/>
                  <a:gd name="T81" fmla="*/ 1 h 666"/>
                  <a:gd name="T82" fmla="*/ 1 w 572"/>
                  <a:gd name="T83" fmla="*/ 1 h 666"/>
                  <a:gd name="T84" fmla="*/ 1 w 572"/>
                  <a:gd name="T85" fmla="*/ 1 h 666"/>
                  <a:gd name="T86" fmla="*/ 1 w 572"/>
                  <a:gd name="T87" fmla="*/ 0 h 666"/>
                  <a:gd name="T88" fmla="*/ 1 w 572"/>
                  <a:gd name="T89" fmla="*/ 1 h 666"/>
                  <a:gd name="T90" fmla="*/ 1 w 572"/>
                  <a:gd name="T91" fmla="*/ 1 h 6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2"/>
                  <a:gd name="T139" fmla="*/ 0 h 666"/>
                  <a:gd name="T140" fmla="*/ 572 w 572"/>
                  <a:gd name="T141" fmla="*/ 666 h 6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2" h="666">
                    <a:moveTo>
                      <a:pt x="288" y="25"/>
                    </a:moveTo>
                    <a:lnTo>
                      <a:pt x="282" y="25"/>
                    </a:lnTo>
                    <a:lnTo>
                      <a:pt x="276" y="25"/>
                    </a:lnTo>
                    <a:lnTo>
                      <a:pt x="271" y="23"/>
                    </a:lnTo>
                    <a:lnTo>
                      <a:pt x="263" y="23"/>
                    </a:lnTo>
                    <a:lnTo>
                      <a:pt x="258" y="23"/>
                    </a:lnTo>
                    <a:lnTo>
                      <a:pt x="252" y="23"/>
                    </a:lnTo>
                    <a:lnTo>
                      <a:pt x="246" y="25"/>
                    </a:lnTo>
                    <a:lnTo>
                      <a:pt x="242" y="29"/>
                    </a:lnTo>
                    <a:lnTo>
                      <a:pt x="246" y="39"/>
                    </a:lnTo>
                    <a:lnTo>
                      <a:pt x="253" y="45"/>
                    </a:lnTo>
                    <a:lnTo>
                      <a:pt x="261" y="49"/>
                    </a:lnTo>
                    <a:lnTo>
                      <a:pt x="271" y="49"/>
                    </a:lnTo>
                    <a:lnTo>
                      <a:pt x="281" y="49"/>
                    </a:lnTo>
                    <a:lnTo>
                      <a:pt x="292" y="49"/>
                    </a:lnTo>
                    <a:lnTo>
                      <a:pt x="302" y="50"/>
                    </a:lnTo>
                    <a:lnTo>
                      <a:pt x="312" y="52"/>
                    </a:lnTo>
                    <a:lnTo>
                      <a:pt x="327" y="69"/>
                    </a:lnTo>
                    <a:lnTo>
                      <a:pt x="343" y="86"/>
                    </a:lnTo>
                    <a:lnTo>
                      <a:pt x="360" y="104"/>
                    </a:lnTo>
                    <a:lnTo>
                      <a:pt x="376" y="123"/>
                    </a:lnTo>
                    <a:lnTo>
                      <a:pt x="389" y="141"/>
                    </a:lnTo>
                    <a:lnTo>
                      <a:pt x="401" y="163"/>
                    </a:lnTo>
                    <a:lnTo>
                      <a:pt x="410" y="184"/>
                    </a:lnTo>
                    <a:lnTo>
                      <a:pt x="414" y="208"/>
                    </a:lnTo>
                    <a:lnTo>
                      <a:pt x="423" y="241"/>
                    </a:lnTo>
                    <a:lnTo>
                      <a:pt x="434" y="274"/>
                    </a:lnTo>
                    <a:lnTo>
                      <a:pt x="451" y="303"/>
                    </a:lnTo>
                    <a:lnTo>
                      <a:pt x="471" y="333"/>
                    </a:lnTo>
                    <a:lnTo>
                      <a:pt x="494" y="362"/>
                    </a:lnTo>
                    <a:lnTo>
                      <a:pt x="518" y="387"/>
                    </a:lnTo>
                    <a:lnTo>
                      <a:pt x="545" y="413"/>
                    </a:lnTo>
                    <a:lnTo>
                      <a:pt x="572" y="437"/>
                    </a:lnTo>
                    <a:lnTo>
                      <a:pt x="569" y="456"/>
                    </a:lnTo>
                    <a:lnTo>
                      <a:pt x="565" y="474"/>
                    </a:lnTo>
                    <a:lnTo>
                      <a:pt x="561" y="491"/>
                    </a:lnTo>
                    <a:lnTo>
                      <a:pt x="559" y="511"/>
                    </a:lnTo>
                    <a:lnTo>
                      <a:pt x="534" y="510"/>
                    </a:lnTo>
                    <a:lnTo>
                      <a:pt x="508" y="504"/>
                    </a:lnTo>
                    <a:lnTo>
                      <a:pt x="484" y="496"/>
                    </a:lnTo>
                    <a:lnTo>
                      <a:pt x="461" y="483"/>
                    </a:lnTo>
                    <a:lnTo>
                      <a:pt x="440" y="469"/>
                    </a:lnTo>
                    <a:lnTo>
                      <a:pt x="419" y="451"/>
                    </a:lnTo>
                    <a:lnTo>
                      <a:pt x="399" y="433"/>
                    </a:lnTo>
                    <a:lnTo>
                      <a:pt x="380" y="413"/>
                    </a:lnTo>
                    <a:lnTo>
                      <a:pt x="362" y="403"/>
                    </a:lnTo>
                    <a:lnTo>
                      <a:pt x="343" y="387"/>
                    </a:lnTo>
                    <a:lnTo>
                      <a:pt x="325" y="368"/>
                    </a:lnTo>
                    <a:lnTo>
                      <a:pt x="309" y="348"/>
                    </a:lnTo>
                    <a:lnTo>
                      <a:pt x="293" y="328"/>
                    </a:lnTo>
                    <a:lnTo>
                      <a:pt x="282" y="312"/>
                    </a:lnTo>
                    <a:lnTo>
                      <a:pt x="275" y="302"/>
                    </a:lnTo>
                    <a:lnTo>
                      <a:pt x="271" y="299"/>
                    </a:lnTo>
                    <a:lnTo>
                      <a:pt x="269" y="313"/>
                    </a:lnTo>
                    <a:lnTo>
                      <a:pt x="272" y="328"/>
                    </a:lnTo>
                    <a:lnTo>
                      <a:pt x="278" y="343"/>
                    </a:lnTo>
                    <a:lnTo>
                      <a:pt x="282" y="358"/>
                    </a:lnTo>
                    <a:lnTo>
                      <a:pt x="286" y="368"/>
                    </a:lnTo>
                    <a:lnTo>
                      <a:pt x="292" y="379"/>
                    </a:lnTo>
                    <a:lnTo>
                      <a:pt x="298" y="389"/>
                    </a:lnTo>
                    <a:lnTo>
                      <a:pt x="305" y="400"/>
                    </a:lnTo>
                    <a:lnTo>
                      <a:pt x="312" y="409"/>
                    </a:lnTo>
                    <a:lnTo>
                      <a:pt x="320" y="417"/>
                    </a:lnTo>
                    <a:lnTo>
                      <a:pt x="329" y="424"/>
                    </a:lnTo>
                    <a:lnTo>
                      <a:pt x="340" y="430"/>
                    </a:lnTo>
                    <a:lnTo>
                      <a:pt x="343" y="469"/>
                    </a:lnTo>
                    <a:lnTo>
                      <a:pt x="340" y="508"/>
                    </a:lnTo>
                    <a:lnTo>
                      <a:pt x="337" y="548"/>
                    </a:lnTo>
                    <a:lnTo>
                      <a:pt x="337" y="588"/>
                    </a:lnTo>
                    <a:lnTo>
                      <a:pt x="323" y="608"/>
                    </a:lnTo>
                    <a:lnTo>
                      <a:pt x="308" y="624"/>
                    </a:lnTo>
                    <a:lnTo>
                      <a:pt x="288" y="638"/>
                    </a:lnTo>
                    <a:lnTo>
                      <a:pt x="268" y="648"/>
                    </a:lnTo>
                    <a:lnTo>
                      <a:pt x="245" y="656"/>
                    </a:lnTo>
                    <a:lnTo>
                      <a:pt x="222" y="662"/>
                    </a:lnTo>
                    <a:lnTo>
                      <a:pt x="198" y="665"/>
                    </a:lnTo>
                    <a:lnTo>
                      <a:pt x="174" y="666"/>
                    </a:lnTo>
                    <a:lnTo>
                      <a:pt x="164" y="666"/>
                    </a:lnTo>
                    <a:lnTo>
                      <a:pt x="155" y="665"/>
                    </a:lnTo>
                    <a:lnTo>
                      <a:pt x="144" y="665"/>
                    </a:lnTo>
                    <a:lnTo>
                      <a:pt x="134" y="663"/>
                    </a:lnTo>
                    <a:lnTo>
                      <a:pt x="124" y="661"/>
                    </a:lnTo>
                    <a:lnTo>
                      <a:pt x="114" y="658"/>
                    </a:lnTo>
                    <a:lnTo>
                      <a:pt x="106" y="654"/>
                    </a:lnTo>
                    <a:lnTo>
                      <a:pt x="97" y="648"/>
                    </a:lnTo>
                    <a:lnTo>
                      <a:pt x="98" y="645"/>
                    </a:lnTo>
                    <a:lnTo>
                      <a:pt x="98" y="642"/>
                    </a:lnTo>
                    <a:lnTo>
                      <a:pt x="98" y="638"/>
                    </a:lnTo>
                    <a:lnTo>
                      <a:pt x="98" y="635"/>
                    </a:lnTo>
                    <a:lnTo>
                      <a:pt x="111" y="639"/>
                    </a:lnTo>
                    <a:lnTo>
                      <a:pt x="125" y="642"/>
                    </a:lnTo>
                    <a:lnTo>
                      <a:pt x="138" y="645"/>
                    </a:lnTo>
                    <a:lnTo>
                      <a:pt x="152" y="645"/>
                    </a:lnTo>
                    <a:lnTo>
                      <a:pt x="167" y="644"/>
                    </a:lnTo>
                    <a:lnTo>
                      <a:pt x="180" y="641"/>
                    </a:lnTo>
                    <a:lnTo>
                      <a:pt x="192" y="636"/>
                    </a:lnTo>
                    <a:lnTo>
                      <a:pt x="205" y="629"/>
                    </a:lnTo>
                    <a:lnTo>
                      <a:pt x="221" y="611"/>
                    </a:lnTo>
                    <a:lnTo>
                      <a:pt x="232" y="589"/>
                    </a:lnTo>
                    <a:lnTo>
                      <a:pt x="241" y="568"/>
                    </a:lnTo>
                    <a:lnTo>
                      <a:pt x="245" y="544"/>
                    </a:lnTo>
                    <a:lnTo>
                      <a:pt x="246" y="520"/>
                    </a:lnTo>
                    <a:lnTo>
                      <a:pt x="245" y="494"/>
                    </a:lnTo>
                    <a:lnTo>
                      <a:pt x="242" y="470"/>
                    </a:lnTo>
                    <a:lnTo>
                      <a:pt x="236" y="447"/>
                    </a:lnTo>
                    <a:lnTo>
                      <a:pt x="228" y="424"/>
                    </a:lnTo>
                    <a:lnTo>
                      <a:pt x="216" y="407"/>
                    </a:lnTo>
                    <a:lnTo>
                      <a:pt x="202" y="396"/>
                    </a:lnTo>
                    <a:lnTo>
                      <a:pt x="185" y="389"/>
                    </a:lnTo>
                    <a:lnTo>
                      <a:pt x="164" y="382"/>
                    </a:lnTo>
                    <a:lnTo>
                      <a:pt x="141" y="375"/>
                    </a:lnTo>
                    <a:lnTo>
                      <a:pt x="115" y="366"/>
                    </a:lnTo>
                    <a:lnTo>
                      <a:pt x="88" y="353"/>
                    </a:lnTo>
                    <a:lnTo>
                      <a:pt x="0" y="295"/>
                    </a:lnTo>
                    <a:lnTo>
                      <a:pt x="5" y="265"/>
                    </a:lnTo>
                    <a:lnTo>
                      <a:pt x="12" y="237"/>
                    </a:lnTo>
                    <a:lnTo>
                      <a:pt x="20" y="207"/>
                    </a:lnTo>
                    <a:lnTo>
                      <a:pt x="30" y="180"/>
                    </a:lnTo>
                    <a:lnTo>
                      <a:pt x="44" y="153"/>
                    </a:lnTo>
                    <a:lnTo>
                      <a:pt x="60" y="127"/>
                    </a:lnTo>
                    <a:lnTo>
                      <a:pt x="80" y="103"/>
                    </a:lnTo>
                    <a:lnTo>
                      <a:pt x="104" y="82"/>
                    </a:lnTo>
                    <a:lnTo>
                      <a:pt x="114" y="74"/>
                    </a:lnTo>
                    <a:lnTo>
                      <a:pt x="125" y="67"/>
                    </a:lnTo>
                    <a:lnTo>
                      <a:pt x="137" y="62"/>
                    </a:lnTo>
                    <a:lnTo>
                      <a:pt x="148" y="55"/>
                    </a:lnTo>
                    <a:lnTo>
                      <a:pt x="160" y="47"/>
                    </a:lnTo>
                    <a:lnTo>
                      <a:pt x="168" y="39"/>
                    </a:lnTo>
                    <a:lnTo>
                      <a:pt x="177" y="29"/>
                    </a:lnTo>
                    <a:lnTo>
                      <a:pt x="182" y="16"/>
                    </a:lnTo>
                    <a:lnTo>
                      <a:pt x="192" y="0"/>
                    </a:lnTo>
                    <a:lnTo>
                      <a:pt x="204" y="0"/>
                    </a:lnTo>
                    <a:lnTo>
                      <a:pt x="216" y="2"/>
                    </a:lnTo>
                    <a:lnTo>
                      <a:pt x="229" y="3"/>
                    </a:lnTo>
                    <a:lnTo>
                      <a:pt x="242" y="5"/>
                    </a:lnTo>
                    <a:lnTo>
                      <a:pt x="255" y="8"/>
                    </a:lnTo>
                    <a:lnTo>
                      <a:pt x="268" y="12"/>
                    </a:lnTo>
                    <a:lnTo>
                      <a:pt x="278" y="18"/>
                    </a:lnTo>
                    <a:lnTo>
                      <a:pt x="288" y="25"/>
                    </a:lnTo>
                    <a:close/>
                  </a:path>
                </a:pathLst>
              </a:custGeom>
              <a:solidFill>
                <a:srgbClr val="FFE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5" name="Freeform 135"/>
              <p:cNvSpPr>
                <a:spLocks/>
              </p:cNvSpPr>
              <p:nvPr/>
            </p:nvSpPr>
            <p:spPr bwMode="auto">
              <a:xfrm>
                <a:off x="1216" y="3486"/>
                <a:ext cx="174" cy="145"/>
              </a:xfrm>
              <a:custGeom>
                <a:avLst/>
                <a:gdLst>
                  <a:gd name="T0" fmla="*/ 1 w 296"/>
                  <a:gd name="T1" fmla="*/ 1 h 256"/>
                  <a:gd name="T2" fmla="*/ 1 w 296"/>
                  <a:gd name="T3" fmla="*/ 1 h 256"/>
                  <a:gd name="T4" fmla="*/ 1 w 296"/>
                  <a:gd name="T5" fmla="*/ 1 h 256"/>
                  <a:gd name="T6" fmla="*/ 1 w 296"/>
                  <a:gd name="T7" fmla="*/ 1 h 256"/>
                  <a:gd name="T8" fmla="*/ 1 w 296"/>
                  <a:gd name="T9" fmla="*/ 1 h 256"/>
                  <a:gd name="T10" fmla="*/ 1 w 296"/>
                  <a:gd name="T11" fmla="*/ 1 h 256"/>
                  <a:gd name="T12" fmla="*/ 1 w 296"/>
                  <a:gd name="T13" fmla="*/ 1 h 256"/>
                  <a:gd name="T14" fmla="*/ 1 w 296"/>
                  <a:gd name="T15" fmla="*/ 1 h 256"/>
                  <a:gd name="T16" fmla="*/ 1 w 296"/>
                  <a:gd name="T17" fmla="*/ 1 h 256"/>
                  <a:gd name="T18" fmla="*/ 1 w 296"/>
                  <a:gd name="T19" fmla="*/ 1 h 256"/>
                  <a:gd name="T20" fmla="*/ 1 w 296"/>
                  <a:gd name="T21" fmla="*/ 1 h 256"/>
                  <a:gd name="T22" fmla="*/ 1 w 296"/>
                  <a:gd name="T23" fmla="*/ 1 h 256"/>
                  <a:gd name="T24" fmla="*/ 1 w 296"/>
                  <a:gd name="T25" fmla="*/ 1 h 256"/>
                  <a:gd name="T26" fmla="*/ 1 w 296"/>
                  <a:gd name="T27" fmla="*/ 1 h 256"/>
                  <a:gd name="T28" fmla="*/ 1 w 296"/>
                  <a:gd name="T29" fmla="*/ 1 h 256"/>
                  <a:gd name="T30" fmla="*/ 1 w 296"/>
                  <a:gd name="T31" fmla="*/ 1 h 256"/>
                  <a:gd name="T32" fmla="*/ 1 w 296"/>
                  <a:gd name="T33" fmla="*/ 1 h 256"/>
                  <a:gd name="T34" fmla="*/ 1 w 296"/>
                  <a:gd name="T35" fmla="*/ 1 h 256"/>
                  <a:gd name="T36" fmla="*/ 1 w 296"/>
                  <a:gd name="T37" fmla="*/ 1 h 256"/>
                  <a:gd name="T38" fmla="*/ 1 w 296"/>
                  <a:gd name="T39" fmla="*/ 1 h 256"/>
                  <a:gd name="T40" fmla="*/ 1 w 296"/>
                  <a:gd name="T41" fmla="*/ 1 h 256"/>
                  <a:gd name="T42" fmla="*/ 0 w 296"/>
                  <a:gd name="T43" fmla="*/ 1 h 256"/>
                  <a:gd name="T44" fmla="*/ 1 w 296"/>
                  <a:gd name="T45" fmla="*/ 1 h 256"/>
                  <a:gd name="T46" fmla="*/ 1 w 296"/>
                  <a:gd name="T47" fmla="*/ 1 h 256"/>
                  <a:gd name="T48" fmla="*/ 1 w 296"/>
                  <a:gd name="T49" fmla="*/ 1 h 256"/>
                  <a:gd name="T50" fmla="*/ 1 w 296"/>
                  <a:gd name="T51" fmla="*/ 1 h 256"/>
                  <a:gd name="T52" fmla="*/ 1 w 296"/>
                  <a:gd name="T53" fmla="*/ 1 h 256"/>
                  <a:gd name="T54" fmla="*/ 1 w 296"/>
                  <a:gd name="T55" fmla="*/ 1 h 256"/>
                  <a:gd name="T56" fmla="*/ 1 w 296"/>
                  <a:gd name="T57" fmla="*/ 1 h 256"/>
                  <a:gd name="T58" fmla="*/ 1 w 296"/>
                  <a:gd name="T59" fmla="*/ 1 h 256"/>
                  <a:gd name="T60" fmla="*/ 1 w 296"/>
                  <a:gd name="T61" fmla="*/ 1 h 256"/>
                  <a:gd name="T62" fmla="*/ 1 w 296"/>
                  <a:gd name="T63" fmla="*/ 1 h 256"/>
                  <a:gd name="T64" fmla="*/ 1 w 296"/>
                  <a:gd name="T65" fmla="*/ 1 h 2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6"/>
                  <a:gd name="T100" fmla="*/ 0 h 256"/>
                  <a:gd name="T101" fmla="*/ 296 w 296"/>
                  <a:gd name="T102" fmla="*/ 256 h 2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6" h="256">
                    <a:moveTo>
                      <a:pt x="296" y="67"/>
                    </a:moveTo>
                    <a:lnTo>
                      <a:pt x="290" y="91"/>
                    </a:lnTo>
                    <a:lnTo>
                      <a:pt x="283" y="117"/>
                    </a:lnTo>
                    <a:lnTo>
                      <a:pt x="276" y="142"/>
                    </a:lnTo>
                    <a:lnTo>
                      <a:pt x="277" y="171"/>
                    </a:lnTo>
                    <a:lnTo>
                      <a:pt x="270" y="173"/>
                    </a:lnTo>
                    <a:lnTo>
                      <a:pt x="264" y="179"/>
                    </a:lnTo>
                    <a:lnTo>
                      <a:pt x="259" y="185"/>
                    </a:lnTo>
                    <a:lnTo>
                      <a:pt x="254" y="191"/>
                    </a:lnTo>
                    <a:lnTo>
                      <a:pt x="249" y="195"/>
                    </a:lnTo>
                    <a:lnTo>
                      <a:pt x="243" y="200"/>
                    </a:lnTo>
                    <a:lnTo>
                      <a:pt x="236" y="203"/>
                    </a:lnTo>
                    <a:lnTo>
                      <a:pt x="229" y="203"/>
                    </a:lnTo>
                    <a:lnTo>
                      <a:pt x="239" y="173"/>
                    </a:lnTo>
                    <a:lnTo>
                      <a:pt x="252" y="145"/>
                    </a:lnTo>
                    <a:lnTo>
                      <a:pt x="263" y="117"/>
                    </a:lnTo>
                    <a:lnTo>
                      <a:pt x="266" y="87"/>
                    </a:lnTo>
                    <a:lnTo>
                      <a:pt x="243" y="77"/>
                    </a:lnTo>
                    <a:lnTo>
                      <a:pt x="220" y="68"/>
                    </a:lnTo>
                    <a:lnTo>
                      <a:pt x="196" y="60"/>
                    </a:lnTo>
                    <a:lnTo>
                      <a:pt x="172" y="52"/>
                    </a:lnTo>
                    <a:lnTo>
                      <a:pt x="148" y="45"/>
                    </a:lnTo>
                    <a:lnTo>
                      <a:pt x="124" y="38"/>
                    </a:lnTo>
                    <a:lnTo>
                      <a:pt x="99" y="31"/>
                    </a:lnTo>
                    <a:lnTo>
                      <a:pt x="78" y="23"/>
                    </a:lnTo>
                    <a:lnTo>
                      <a:pt x="70" y="40"/>
                    </a:lnTo>
                    <a:lnTo>
                      <a:pt x="60" y="62"/>
                    </a:lnTo>
                    <a:lnTo>
                      <a:pt x="48" y="88"/>
                    </a:lnTo>
                    <a:lnTo>
                      <a:pt x="38" y="114"/>
                    </a:lnTo>
                    <a:lnTo>
                      <a:pt x="28" y="139"/>
                    </a:lnTo>
                    <a:lnTo>
                      <a:pt x="23" y="162"/>
                    </a:lnTo>
                    <a:lnTo>
                      <a:pt x="20" y="179"/>
                    </a:lnTo>
                    <a:lnTo>
                      <a:pt x="24" y="189"/>
                    </a:lnTo>
                    <a:lnTo>
                      <a:pt x="44" y="195"/>
                    </a:lnTo>
                    <a:lnTo>
                      <a:pt x="64" y="200"/>
                    </a:lnTo>
                    <a:lnTo>
                      <a:pt x="84" y="208"/>
                    </a:lnTo>
                    <a:lnTo>
                      <a:pt x="104" y="213"/>
                    </a:lnTo>
                    <a:lnTo>
                      <a:pt x="122" y="220"/>
                    </a:lnTo>
                    <a:lnTo>
                      <a:pt x="142" y="227"/>
                    </a:lnTo>
                    <a:lnTo>
                      <a:pt x="161" y="235"/>
                    </a:lnTo>
                    <a:lnTo>
                      <a:pt x="180" y="242"/>
                    </a:lnTo>
                    <a:lnTo>
                      <a:pt x="165" y="256"/>
                    </a:lnTo>
                    <a:lnTo>
                      <a:pt x="6" y="203"/>
                    </a:lnTo>
                    <a:lnTo>
                      <a:pt x="0" y="181"/>
                    </a:lnTo>
                    <a:lnTo>
                      <a:pt x="3" y="152"/>
                    </a:lnTo>
                    <a:lnTo>
                      <a:pt x="11" y="121"/>
                    </a:lnTo>
                    <a:lnTo>
                      <a:pt x="24" y="88"/>
                    </a:lnTo>
                    <a:lnTo>
                      <a:pt x="38" y="58"/>
                    </a:lnTo>
                    <a:lnTo>
                      <a:pt x="51" y="33"/>
                    </a:lnTo>
                    <a:lnTo>
                      <a:pt x="62" y="13"/>
                    </a:lnTo>
                    <a:lnTo>
                      <a:pt x="67" y="0"/>
                    </a:lnTo>
                    <a:lnTo>
                      <a:pt x="75" y="3"/>
                    </a:lnTo>
                    <a:lnTo>
                      <a:pt x="87" y="6"/>
                    </a:lnTo>
                    <a:lnTo>
                      <a:pt x="99" y="10"/>
                    </a:lnTo>
                    <a:lnTo>
                      <a:pt x="116" y="14"/>
                    </a:lnTo>
                    <a:lnTo>
                      <a:pt x="135" y="20"/>
                    </a:lnTo>
                    <a:lnTo>
                      <a:pt x="153" y="25"/>
                    </a:lnTo>
                    <a:lnTo>
                      <a:pt x="173" y="31"/>
                    </a:lnTo>
                    <a:lnTo>
                      <a:pt x="193" y="37"/>
                    </a:lnTo>
                    <a:lnTo>
                      <a:pt x="213" y="43"/>
                    </a:lnTo>
                    <a:lnTo>
                      <a:pt x="232" y="48"/>
                    </a:lnTo>
                    <a:lnTo>
                      <a:pt x="249" y="54"/>
                    </a:lnTo>
                    <a:lnTo>
                      <a:pt x="264" y="58"/>
                    </a:lnTo>
                    <a:lnTo>
                      <a:pt x="277" y="61"/>
                    </a:lnTo>
                    <a:lnTo>
                      <a:pt x="287" y="64"/>
                    </a:lnTo>
                    <a:lnTo>
                      <a:pt x="293" y="67"/>
                    </a:lnTo>
                    <a:lnTo>
                      <a:pt x="296" y="6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6" name="Freeform 136"/>
              <p:cNvSpPr>
                <a:spLocks/>
              </p:cNvSpPr>
              <p:nvPr/>
            </p:nvSpPr>
            <p:spPr bwMode="auto">
              <a:xfrm>
                <a:off x="659" y="3512"/>
                <a:ext cx="179" cy="142"/>
              </a:xfrm>
              <a:custGeom>
                <a:avLst/>
                <a:gdLst>
                  <a:gd name="T0" fmla="*/ 1 w 306"/>
                  <a:gd name="T1" fmla="*/ 1 h 252"/>
                  <a:gd name="T2" fmla="*/ 1 w 306"/>
                  <a:gd name="T3" fmla="*/ 1 h 252"/>
                  <a:gd name="T4" fmla="*/ 1 w 306"/>
                  <a:gd name="T5" fmla="*/ 1 h 252"/>
                  <a:gd name="T6" fmla="*/ 1 w 306"/>
                  <a:gd name="T7" fmla="*/ 1 h 252"/>
                  <a:gd name="T8" fmla="*/ 1 w 306"/>
                  <a:gd name="T9" fmla="*/ 1 h 252"/>
                  <a:gd name="T10" fmla="*/ 1 w 306"/>
                  <a:gd name="T11" fmla="*/ 1 h 252"/>
                  <a:gd name="T12" fmla="*/ 1 w 306"/>
                  <a:gd name="T13" fmla="*/ 1 h 252"/>
                  <a:gd name="T14" fmla="*/ 1 w 306"/>
                  <a:gd name="T15" fmla="*/ 1 h 252"/>
                  <a:gd name="T16" fmla="*/ 1 w 306"/>
                  <a:gd name="T17" fmla="*/ 1 h 252"/>
                  <a:gd name="T18" fmla="*/ 1 w 306"/>
                  <a:gd name="T19" fmla="*/ 1 h 252"/>
                  <a:gd name="T20" fmla="*/ 1 w 306"/>
                  <a:gd name="T21" fmla="*/ 1 h 252"/>
                  <a:gd name="T22" fmla="*/ 1 w 306"/>
                  <a:gd name="T23" fmla="*/ 1 h 252"/>
                  <a:gd name="T24" fmla="*/ 1 w 306"/>
                  <a:gd name="T25" fmla="*/ 1 h 252"/>
                  <a:gd name="T26" fmla="*/ 1 w 306"/>
                  <a:gd name="T27" fmla="*/ 1 h 252"/>
                  <a:gd name="T28" fmla="*/ 1 w 306"/>
                  <a:gd name="T29" fmla="*/ 1 h 252"/>
                  <a:gd name="T30" fmla="*/ 0 w 306"/>
                  <a:gd name="T31" fmla="*/ 1 h 252"/>
                  <a:gd name="T32" fmla="*/ 1 w 306"/>
                  <a:gd name="T33" fmla="*/ 1 h 252"/>
                  <a:gd name="T34" fmla="*/ 1 w 306"/>
                  <a:gd name="T35" fmla="*/ 1 h 252"/>
                  <a:gd name="T36" fmla="*/ 1 w 306"/>
                  <a:gd name="T37" fmla="*/ 1 h 252"/>
                  <a:gd name="T38" fmla="*/ 1 w 306"/>
                  <a:gd name="T39" fmla="*/ 1 h 252"/>
                  <a:gd name="T40" fmla="*/ 1 w 306"/>
                  <a:gd name="T41" fmla="*/ 1 h 252"/>
                  <a:gd name="T42" fmla="*/ 1 w 306"/>
                  <a:gd name="T43" fmla="*/ 1 h 252"/>
                  <a:gd name="T44" fmla="*/ 1 w 306"/>
                  <a:gd name="T45" fmla="*/ 1 h 252"/>
                  <a:gd name="T46" fmla="*/ 1 w 306"/>
                  <a:gd name="T47" fmla="*/ 0 h 252"/>
                  <a:gd name="T48" fmla="*/ 1 w 306"/>
                  <a:gd name="T49" fmla="*/ 1 h 252"/>
                  <a:gd name="T50" fmla="*/ 1 w 306"/>
                  <a:gd name="T51" fmla="*/ 1 h 252"/>
                  <a:gd name="T52" fmla="*/ 1 w 306"/>
                  <a:gd name="T53" fmla="*/ 1 h 252"/>
                  <a:gd name="T54" fmla="*/ 1 w 306"/>
                  <a:gd name="T55" fmla="*/ 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6"/>
                  <a:gd name="T85" fmla="*/ 0 h 252"/>
                  <a:gd name="T86" fmla="*/ 306 w 306"/>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6" h="252">
                    <a:moveTo>
                      <a:pt x="236" y="10"/>
                    </a:moveTo>
                    <a:lnTo>
                      <a:pt x="245" y="12"/>
                    </a:lnTo>
                    <a:lnTo>
                      <a:pt x="253" y="13"/>
                    </a:lnTo>
                    <a:lnTo>
                      <a:pt x="262" y="12"/>
                    </a:lnTo>
                    <a:lnTo>
                      <a:pt x="272" y="12"/>
                    </a:lnTo>
                    <a:lnTo>
                      <a:pt x="280" y="10"/>
                    </a:lnTo>
                    <a:lnTo>
                      <a:pt x="289" y="9"/>
                    </a:lnTo>
                    <a:lnTo>
                      <a:pt x="297" y="9"/>
                    </a:lnTo>
                    <a:lnTo>
                      <a:pt x="306" y="7"/>
                    </a:lnTo>
                    <a:lnTo>
                      <a:pt x="302" y="72"/>
                    </a:lnTo>
                    <a:lnTo>
                      <a:pt x="296" y="134"/>
                    </a:lnTo>
                    <a:lnTo>
                      <a:pt x="286" y="194"/>
                    </a:lnTo>
                    <a:lnTo>
                      <a:pt x="269" y="252"/>
                    </a:lnTo>
                    <a:lnTo>
                      <a:pt x="91" y="197"/>
                    </a:lnTo>
                    <a:lnTo>
                      <a:pt x="23" y="191"/>
                    </a:lnTo>
                    <a:lnTo>
                      <a:pt x="0" y="37"/>
                    </a:lnTo>
                    <a:lnTo>
                      <a:pt x="27" y="39"/>
                    </a:lnTo>
                    <a:lnTo>
                      <a:pt x="53" y="39"/>
                    </a:lnTo>
                    <a:lnTo>
                      <a:pt x="77" y="36"/>
                    </a:lnTo>
                    <a:lnTo>
                      <a:pt x="102" y="32"/>
                    </a:lnTo>
                    <a:lnTo>
                      <a:pt x="125" y="25"/>
                    </a:lnTo>
                    <a:lnTo>
                      <a:pt x="149" y="17"/>
                    </a:lnTo>
                    <a:lnTo>
                      <a:pt x="172" y="9"/>
                    </a:lnTo>
                    <a:lnTo>
                      <a:pt x="195" y="0"/>
                    </a:lnTo>
                    <a:lnTo>
                      <a:pt x="199" y="2"/>
                    </a:lnTo>
                    <a:lnTo>
                      <a:pt x="211" y="6"/>
                    </a:lnTo>
                    <a:lnTo>
                      <a:pt x="225" y="9"/>
                    </a:lnTo>
                    <a:lnTo>
                      <a:pt x="236" y="10"/>
                    </a:lnTo>
                    <a:close/>
                  </a:path>
                </a:pathLst>
              </a:custGeom>
              <a:solidFill>
                <a:srgbClr val="C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7" name="Freeform 137"/>
              <p:cNvSpPr>
                <a:spLocks/>
              </p:cNvSpPr>
              <p:nvPr/>
            </p:nvSpPr>
            <p:spPr bwMode="auto">
              <a:xfrm>
                <a:off x="1557" y="3572"/>
                <a:ext cx="211" cy="190"/>
              </a:xfrm>
              <a:custGeom>
                <a:avLst/>
                <a:gdLst>
                  <a:gd name="T0" fmla="*/ 1 w 360"/>
                  <a:gd name="T1" fmla="*/ 1 h 336"/>
                  <a:gd name="T2" fmla="*/ 1 w 360"/>
                  <a:gd name="T3" fmla="*/ 1 h 336"/>
                  <a:gd name="T4" fmla="*/ 1 w 360"/>
                  <a:gd name="T5" fmla="*/ 1 h 336"/>
                  <a:gd name="T6" fmla="*/ 1 w 360"/>
                  <a:gd name="T7" fmla="*/ 1 h 336"/>
                  <a:gd name="T8" fmla="*/ 1 w 360"/>
                  <a:gd name="T9" fmla="*/ 1 h 336"/>
                  <a:gd name="T10" fmla="*/ 1 w 360"/>
                  <a:gd name="T11" fmla="*/ 1 h 336"/>
                  <a:gd name="T12" fmla="*/ 1 w 360"/>
                  <a:gd name="T13" fmla="*/ 1 h 336"/>
                  <a:gd name="T14" fmla="*/ 1 w 360"/>
                  <a:gd name="T15" fmla="*/ 1 h 336"/>
                  <a:gd name="T16" fmla="*/ 1 w 360"/>
                  <a:gd name="T17" fmla="*/ 1 h 336"/>
                  <a:gd name="T18" fmla="*/ 1 w 360"/>
                  <a:gd name="T19" fmla="*/ 1 h 336"/>
                  <a:gd name="T20" fmla="*/ 1 w 360"/>
                  <a:gd name="T21" fmla="*/ 1 h 336"/>
                  <a:gd name="T22" fmla="*/ 1 w 360"/>
                  <a:gd name="T23" fmla="*/ 1 h 336"/>
                  <a:gd name="T24" fmla="*/ 1 w 360"/>
                  <a:gd name="T25" fmla="*/ 1 h 336"/>
                  <a:gd name="T26" fmla="*/ 1 w 360"/>
                  <a:gd name="T27" fmla="*/ 1 h 336"/>
                  <a:gd name="T28" fmla="*/ 1 w 360"/>
                  <a:gd name="T29" fmla="*/ 1 h 336"/>
                  <a:gd name="T30" fmla="*/ 1 w 360"/>
                  <a:gd name="T31" fmla="*/ 1 h 336"/>
                  <a:gd name="T32" fmla="*/ 1 w 360"/>
                  <a:gd name="T33" fmla="*/ 1 h 336"/>
                  <a:gd name="T34" fmla="*/ 1 w 360"/>
                  <a:gd name="T35" fmla="*/ 1 h 336"/>
                  <a:gd name="T36" fmla="*/ 1 w 360"/>
                  <a:gd name="T37" fmla="*/ 1 h 336"/>
                  <a:gd name="T38" fmla="*/ 1 w 360"/>
                  <a:gd name="T39" fmla="*/ 1 h 336"/>
                  <a:gd name="T40" fmla="*/ 1 w 360"/>
                  <a:gd name="T41" fmla="*/ 1 h 336"/>
                  <a:gd name="T42" fmla="*/ 1 w 360"/>
                  <a:gd name="T43" fmla="*/ 1 h 336"/>
                  <a:gd name="T44" fmla="*/ 1 w 360"/>
                  <a:gd name="T45" fmla="*/ 1 h 336"/>
                  <a:gd name="T46" fmla="*/ 1 w 360"/>
                  <a:gd name="T47" fmla="*/ 1 h 336"/>
                  <a:gd name="T48" fmla="*/ 1 w 360"/>
                  <a:gd name="T49" fmla="*/ 1 h 336"/>
                  <a:gd name="T50" fmla="*/ 1 w 360"/>
                  <a:gd name="T51" fmla="*/ 1 h 336"/>
                  <a:gd name="T52" fmla="*/ 1 w 360"/>
                  <a:gd name="T53" fmla="*/ 1 h 336"/>
                  <a:gd name="T54" fmla="*/ 1 w 360"/>
                  <a:gd name="T55" fmla="*/ 1 h 336"/>
                  <a:gd name="T56" fmla="*/ 0 w 360"/>
                  <a:gd name="T57" fmla="*/ 1 h 336"/>
                  <a:gd name="T58" fmla="*/ 1 w 360"/>
                  <a:gd name="T59" fmla="*/ 1 h 336"/>
                  <a:gd name="T60" fmla="*/ 1 w 360"/>
                  <a:gd name="T61" fmla="*/ 1 h 336"/>
                  <a:gd name="T62" fmla="*/ 1 w 360"/>
                  <a:gd name="T63" fmla="*/ 1 h 336"/>
                  <a:gd name="T64" fmla="*/ 1 w 360"/>
                  <a:gd name="T65" fmla="*/ 1 h 336"/>
                  <a:gd name="T66" fmla="*/ 1 w 360"/>
                  <a:gd name="T67" fmla="*/ 1 h 336"/>
                  <a:gd name="T68" fmla="*/ 1 w 360"/>
                  <a:gd name="T69" fmla="*/ 1 h 336"/>
                  <a:gd name="T70" fmla="*/ 1 w 360"/>
                  <a:gd name="T71" fmla="*/ 1 h 336"/>
                  <a:gd name="T72" fmla="*/ 1 w 360"/>
                  <a:gd name="T73" fmla="*/ 0 h 336"/>
                  <a:gd name="T74" fmla="*/ 1 w 360"/>
                  <a:gd name="T75" fmla="*/ 1 h 336"/>
                  <a:gd name="T76" fmla="*/ 1 w 360"/>
                  <a:gd name="T77" fmla="*/ 1 h 336"/>
                  <a:gd name="T78" fmla="*/ 1 w 360"/>
                  <a:gd name="T79" fmla="*/ 1 h 336"/>
                  <a:gd name="T80" fmla="*/ 1 w 360"/>
                  <a:gd name="T81" fmla="*/ 1 h 336"/>
                  <a:gd name="T82" fmla="*/ 1 w 360"/>
                  <a:gd name="T83" fmla="*/ 1 h 336"/>
                  <a:gd name="T84" fmla="*/ 1 w 360"/>
                  <a:gd name="T85" fmla="*/ 1 h 336"/>
                  <a:gd name="T86" fmla="*/ 1 w 360"/>
                  <a:gd name="T87" fmla="*/ 1 h 336"/>
                  <a:gd name="T88" fmla="*/ 1 w 360"/>
                  <a:gd name="T89" fmla="*/ 1 h 336"/>
                  <a:gd name="T90" fmla="*/ 1 w 360"/>
                  <a:gd name="T91" fmla="*/ 1 h 3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0"/>
                  <a:gd name="T139" fmla="*/ 0 h 336"/>
                  <a:gd name="T140" fmla="*/ 360 w 360"/>
                  <a:gd name="T141" fmla="*/ 336 h 3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0" h="336">
                    <a:moveTo>
                      <a:pt x="317" y="108"/>
                    </a:moveTo>
                    <a:lnTo>
                      <a:pt x="316" y="108"/>
                    </a:lnTo>
                    <a:lnTo>
                      <a:pt x="312" y="107"/>
                    </a:lnTo>
                    <a:lnTo>
                      <a:pt x="303" y="104"/>
                    </a:lnTo>
                    <a:lnTo>
                      <a:pt x="293" y="101"/>
                    </a:lnTo>
                    <a:lnTo>
                      <a:pt x="282" y="97"/>
                    </a:lnTo>
                    <a:lnTo>
                      <a:pt x="268" y="93"/>
                    </a:lnTo>
                    <a:lnTo>
                      <a:pt x="252" y="87"/>
                    </a:lnTo>
                    <a:lnTo>
                      <a:pt x="236" y="81"/>
                    </a:lnTo>
                    <a:lnTo>
                      <a:pt x="218" y="75"/>
                    </a:lnTo>
                    <a:lnTo>
                      <a:pt x="199" y="70"/>
                    </a:lnTo>
                    <a:lnTo>
                      <a:pt x="181" y="63"/>
                    </a:lnTo>
                    <a:lnTo>
                      <a:pt x="161" y="57"/>
                    </a:lnTo>
                    <a:lnTo>
                      <a:pt x="143" y="50"/>
                    </a:lnTo>
                    <a:lnTo>
                      <a:pt x="124" y="44"/>
                    </a:lnTo>
                    <a:lnTo>
                      <a:pt x="107" y="39"/>
                    </a:lnTo>
                    <a:lnTo>
                      <a:pt x="90" y="33"/>
                    </a:lnTo>
                    <a:lnTo>
                      <a:pt x="88" y="39"/>
                    </a:lnTo>
                    <a:lnTo>
                      <a:pt x="83" y="51"/>
                    </a:lnTo>
                    <a:lnTo>
                      <a:pt x="73" y="70"/>
                    </a:lnTo>
                    <a:lnTo>
                      <a:pt x="61" y="91"/>
                    </a:lnTo>
                    <a:lnTo>
                      <a:pt x="49" y="115"/>
                    </a:lnTo>
                    <a:lnTo>
                      <a:pt x="36" y="140"/>
                    </a:lnTo>
                    <a:lnTo>
                      <a:pt x="27" y="161"/>
                    </a:lnTo>
                    <a:lnTo>
                      <a:pt x="20" y="177"/>
                    </a:lnTo>
                    <a:lnTo>
                      <a:pt x="16" y="174"/>
                    </a:lnTo>
                    <a:lnTo>
                      <a:pt x="12" y="169"/>
                    </a:lnTo>
                    <a:lnTo>
                      <a:pt x="6" y="164"/>
                    </a:lnTo>
                    <a:lnTo>
                      <a:pt x="0" y="157"/>
                    </a:lnTo>
                    <a:lnTo>
                      <a:pt x="9" y="135"/>
                    </a:lnTo>
                    <a:lnTo>
                      <a:pt x="19" y="115"/>
                    </a:lnTo>
                    <a:lnTo>
                      <a:pt x="27" y="95"/>
                    </a:lnTo>
                    <a:lnTo>
                      <a:pt x="36" y="75"/>
                    </a:lnTo>
                    <a:lnTo>
                      <a:pt x="46" y="56"/>
                    </a:lnTo>
                    <a:lnTo>
                      <a:pt x="56" y="37"/>
                    </a:lnTo>
                    <a:lnTo>
                      <a:pt x="66" y="19"/>
                    </a:lnTo>
                    <a:lnTo>
                      <a:pt x="76" y="0"/>
                    </a:lnTo>
                    <a:lnTo>
                      <a:pt x="360" y="95"/>
                    </a:lnTo>
                    <a:lnTo>
                      <a:pt x="273" y="336"/>
                    </a:lnTo>
                    <a:lnTo>
                      <a:pt x="77" y="265"/>
                    </a:lnTo>
                    <a:lnTo>
                      <a:pt x="74" y="258"/>
                    </a:lnTo>
                    <a:lnTo>
                      <a:pt x="73" y="251"/>
                    </a:lnTo>
                    <a:lnTo>
                      <a:pt x="71" y="243"/>
                    </a:lnTo>
                    <a:lnTo>
                      <a:pt x="67" y="238"/>
                    </a:lnTo>
                    <a:lnTo>
                      <a:pt x="255" y="299"/>
                    </a:lnTo>
                    <a:lnTo>
                      <a:pt x="317" y="108"/>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8" name="Freeform 138"/>
              <p:cNvSpPr>
                <a:spLocks/>
              </p:cNvSpPr>
              <p:nvPr/>
            </p:nvSpPr>
            <p:spPr bwMode="auto">
              <a:xfrm>
                <a:off x="1297" y="3607"/>
                <a:ext cx="382" cy="319"/>
              </a:xfrm>
              <a:custGeom>
                <a:avLst/>
                <a:gdLst>
                  <a:gd name="T0" fmla="*/ 1 w 650"/>
                  <a:gd name="T1" fmla="*/ 1 h 565"/>
                  <a:gd name="T2" fmla="*/ 1 w 650"/>
                  <a:gd name="T3" fmla="*/ 1 h 565"/>
                  <a:gd name="T4" fmla="*/ 1 w 650"/>
                  <a:gd name="T5" fmla="*/ 1 h 565"/>
                  <a:gd name="T6" fmla="*/ 1 w 650"/>
                  <a:gd name="T7" fmla="*/ 1 h 565"/>
                  <a:gd name="T8" fmla="*/ 1 w 650"/>
                  <a:gd name="T9" fmla="*/ 1 h 565"/>
                  <a:gd name="T10" fmla="*/ 1 w 650"/>
                  <a:gd name="T11" fmla="*/ 1 h 565"/>
                  <a:gd name="T12" fmla="*/ 1 w 650"/>
                  <a:gd name="T13" fmla="*/ 1 h 565"/>
                  <a:gd name="T14" fmla="*/ 1 w 650"/>
                  <a:gd name="T15" fmla="*/ 1 h 565"/>
                  <a:gd name="T16" fmla="*/ 1 w 650"/>
                  <a:gd name="T17" fmla="*/ 1 h 565"/>
                  <a:gd name="T18" fmla="*/ 1 w 650"/>
                  <a:gd name="T19" fmla="*/ 1 h 565"/>
                  <a:gd name="T20" fmla="*/ 1 w 650"/>
                  <a:gd name="T21" fmla="*/ 1 h 565"/>
                  <a:gd name="T22" fmla="*/ 1 w 650"/>
                  <a:gd name="T23" fmla="*/ 1 h 565"/>
                  <a:gd name="T24" fmla="*/ 1 w 650"/>
                  <a:gd name="T25" fmla="*/ 1 h 565"/>
                  <a:gd name="T26" fmla="*/ 1 w 650"/>
                  <a:gd name="T27" fmla="*/ 1 h 565"/>
                  <a:gd name="T28" fmla="*/ 1 w 650"/>
                  <a:gd name="T29" fmla="*/ 1 h 565"/>
                  <a:gd name="T30" fmla="*/ 1 w 650"/>
                  <a:gd name="T31" fmla="*/ 1 h 565"/>
                  <a:gd name="T32" fmla="*/ 1 w 650"/>
                  <a:gd name="T33" fmla="*/ 1 h 565"/>
                  <a:gd name="T34" fmla="*/ 1 w 650"/>
                  <a:gd name="T35" fmla="*/ 1 h 565"/>
                  <a:gd name="T36" fmla="*/ 1 w 650"/>
                  <a:gd name="T37" fmla="*/ 1 h 565"/>
                  <a:gd name="T38" fmla="*/ 1 w 650"/>
                  <a:gd name="T39" fmla="*/ 1 h 565"/>
                  <a:gd name="T40" fmla="*/ 1 w 650"/>
                  <a:gd name="T41" fmla="*/ 1 h 565"/>
                  <a:gd name="T42" fmla="*/ 1 w 650"/>
                  <a:gd name="T43" fmla="*/ 1 h 565"/>
                  <a:gd name="T44" fmla="*/ 1 w 650"/>
                  <a:gd name="T45" fmla="*/ 1 h 565"/>
                  <a:gd name="T46" fmla="*/ 1 w 650"/>
                  <a:gd name="T47" fmla="*/ 1 h 565"/>
                  <a:gd name="T48" fmla="*/ 1 w 650"/>
                  <a:gd name="T49" fmla="*/ 1 h 565"/>
                  <a:gd name="T50" fmla="*/ 1 w 650"/>
                  <a:gd name="T51" fmla="*/ 1 h 565"/>
                  <a:gd name="T52" fmla="*/ 1 w 650"/>
                  <a:gd name="T53" fmla="*/ 1 h 565"/>
                  <a:gd name="T54" fmla="*/ 1 w 650"/>
                  <a:gd name="T55" fmla="*/ 1 h 565"/>
                  <a:gd name="T56" fmla="*/ 1 w 650"/>
                  <a:gd name="T57" fmla="*/ 1 h 565"/>
                  <a:gd name="T58" fmla="*/ 1 w 650"/>
                  <a:gd name="T59" fmla="*/ 1 h 565"/>
                  <a:gd name="T60" fmla="*/ 1 w 650"/>
                  <a:gd name="T61" fmla="*/ 1 h 565"/>
                  <a:gd name="T62" fmla="*/ 1 w 650"/>
                  <a:gd name="T63" fmla="*/ 1 h 565"/>
                  <a:gd name="T64" fmla="*/ 1 w 650"/>
                  <a:gd name="T65" fmla="*/ 1 h 565"/>
                  <a:gd name="T66" fmla="*/ 1 w 650"/>
                  <a:gd name="T67" fmla="*/ 1 h 565"/>
                  <a:gd name="T68" fmla="*/ 1 w 650"/>
                  <a:gd name="T69" fmla="*/ 1 h 565"/>
                  <a:gd name="T70" fmla="*/ 1 w 650"/>
                  <a:gd name="T71" fmla="*/ 1 h 565"/>
                  <a:gd name="T72" fmla="*/ 1 w 650"/>
                  <a:gd name="T73" fmla="*/ 1 h 565"/>
                  <a:gd name="T74" fmla="*/ 1 w 650"/>
                  <a:gd name="T75" fmla="*/ 1 h 565"/>
                  <a:gd name="T76" fmla="*/ 1 w 650"/>
                  <a:gd name="T77" fmla="*/ 1 h 565"/>
                  <a:gd name="T78" fmla="*/ 1 w 650"/>
                  <a:gd name="T79" fmla="*/ 1 h 565"/>
                  <a:gd name="T80" fmla="*/ 1 w 650"/>
                  <a:gd name="T81" fmla="*/ 1 h 565"/>
                  <a:gd name="T82" fmla="*/ 1 w 650"/>
                  <a:gd name="T83" fmla="*/ 1 h 565"/>
                  <a:gd name="T84" fmla="*/ 1 w 650"/>
                  <a:gd name="T85" fmla="*/ 1 h 565"/>
                  <a:gd name="T86" fmla="*/ 1 w 650"/>
                  <a:gd name="T87" fmla="*/ 1 h 565"/>
                  <a:gd name="T88" fmla="*/ 1 w 650"/>
                  <a:gd name="T89" fmla="*/ 1 h 565"/>
                  <a:gd name="T90" fmla="*/ 0 w 650"/>
                  <a:gd name="T91" fmla="*/ 1 h 565"/>
                  <a:gd name="T92" fmla="*/ 1 w 650"/>
                  <a:gd name="T93" fmla="*/ 1 h 565"/>
                  <a:gd name="T94" fmla="*/ 1 w 650"/>
                  <a:gd name="T95" fmla="*/ 1 h 565"/>
                  <a:gd name="T96" fmla="*/ 1 w 650"/>
                  <a:gd name="T97" fmla="*/ 1 h 565"/>
                  <a:gd name="T98" fmla="*/ 1 w 650"/>
                  <a:gd name="T99" fmla="*/ 1 h 565"/>
                  <a:gd name="T100" fmla="*/ 1 w 650"/>
                  <a:gd name="T101" fmla="*/ 1 h 565"/>
                  <a:gd name="T102" fmla="*/ 1 w 650"/>
                  <a:gd name="T103" fmla="*/ 0 h 565"/>
                  <a:gd name="T104" fmla="*/ 1 w 650"/>
                  <a:gd name="T105" fmla="*/ 1 h 565"/>
                  <a:gd name="T106" fmla="*/ 1 w 650"/>
                  <a:gd name="T107" fmla="*/ 1 h 565"/>
                  <a:gd name="T108" fmla="*/ 1 w 650"/>
                  <a:gd name="T109" fmla="*/ 1 h 565"/>
                  <a:gd name="T110" fmla="*/ 1 w 650"/>
                  <a:gd name="T111" fmla="*/ 1 h 56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50"/>
                  <a:gd name="T169" fmla="*/ 0 h 565"/>
                  <a:gd name="T170" fmla="*/ 650 w 650"/>
                  <a:gd name="T171" fmla="*/ 565 h 56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50" h="565">
                    <a:moveTo>
                      <a:pt x="249" y="27"/>
                    </a:moveTo>
                    <a:lnTo>
                      <a:pt x="338" y="29"/>
                    </a:lnTo>
                    <a:lnTo>
                      <a:pt x="357" y="49"/>
                    </a:lnTo>
                    <a:lnTo>
                      <a:pt x="374" y="69"/>
                    </a:lnTo>
                    <a:lnTo>
                      <a:pt x="392" y="88"/>
                    </a:lnTo>
                    <a:lnTo>
                      <a:pt x="408" y="110"/>
                    </a:lnTo>
                    <a:lnTo>
                      <a:pt x="425" y="130"/>
                    </a:lnTo>
                    <a:lnTo>
                      <a:pt x="441" y="151"/>
                    </a:lnTo>
                    <a:lnTo>
                      <a:pt x="458" y="171"/>
                    </a:lnTo>
                    <a:lnTo>
                      <a:pt x="474" y="192"/>
                    </a:lnTo>
                    <a:lnTo>
                      <a:pt x="482" y="225"/>
                    </a:lnTo>
                    <a:lnTo>
                      <a:pt x="485" y="259"/>
                    </a:lnTo>
                    <a:lnTo>
                      <a:pt x="486" y="295"/>
                    </a:lnTo>
                    <a:lnTo>
                      <a:pt x="488" y="329"/>
                    </a:lnTo>
                    <a:lnTo>
                      <a:pt x="492" y="363"/>
                    </a:lnTo>
                    <a:lnTo>
                      <a:pt x="501" y="394"/>
                    </a:lnTo>
                    <a:lnTo>
                      <a:pt x="515" y="423"/>
                    </a:lnTo>
                    <a:lnTo>
                      <a:pt x="539" y="447"/>
                    </a:lnTo>
                    <a:lnTo>
                      <a:pt x="546" y="448"/>
                    </a:lnTo>
                    <a:lnTo>
                      <a:pt x="552" y="448"/>
                    </a:lnTo>
                    <a:lnTo>
                      <a:pt x="556" y="447"/>
                    </a:lnTo>
                    <a:lnTo>
                      <a:pt x="562" y="443"/>
                    </a:lnTo>
                    <a:lnTo>
                      <a:pt x="559" y="437"/>
                    </a:lnTo>
                    <a:lnTo>
                      <a:pt x="555" y="433"/>
                    </a:lnTo>
                    <a:lnTo>
                      <a:pt x="549" y="429"/>
                    </a:lnTo>
                    <a:lnTo>
                      <a:pt x="543" y="423"/>
                    </a:lnTo>
                    <a:lnTo>
                      <a:pt x="555" y="423"/>
                    </a:lnTo>
                    <a:lnTo>
                      <a:pt x="567" y="421"/>
                    </a:lnTo>
                    <a:lnTo>
                      <a:pt x="580" y="420"/>
                    </a:lnTo>
                    <a:lnTo>
                      <a:pt x="594" y="419"/>
                    </a:lnTo>
                    <a:lnTo>
                      <a:pt x="607" y="417"/>
                    </a:lnTo>
                    <a:lnTo>
                      <a:pt x="620" y="414"/>
                    </a:lnTo>
                    <a:lnTo>
                      <a:pt x="633" y="413"/>
                    </a:lnTo>
                    <a:lnTo>
                      <a:pt x="646" y="410"/>
                    </a:lnTo>
                    <a:lnTo>
                      <a:pt x="650" y="429"/>
                    </a:lnTo>
                    <a:lnTo>
                      <a:pt x="643" y="444"/>
                    </a:lnTo>
                    <a:lnTo>
                      <a:pt x="631" y="458"/>
                    </a:lnTo>
                    <a:lnTo>
                      <a:pt x="617" y="470"/>
                    </a:lnTo>
                    <a:lnTo>
                      <a:pt x="599" y="480"/>
                    </a:lnTo>
                    <a:lnTo>
                      <a:pt x="582" y="493"/>
                    </a:lnTo>
                    <a:lnTo>
                      <a:pt x="566" y="507"/>
                    </a:lnTo>
                    <a:lnTo>
                      <a:pt x="550" y="522"/>
                    </a:lnTo>
                    <a:lnTo>
                      <a:pt x="535" y="537"/>
                    </a:lnTo>
                    <a:lnTo>
                      <a:pt x="518" y="549"/>
                    </a:lnTo>
                    <a:lnTo>
                      <a:pt x="499" y="558"/>
                    </a:lnTo>
                    <a:lnTo>
                      <a:pt x="478" y="562"/>
                    </a:lnTo>
                    <a:lnTo>
                      <a:pt x="468" y="565"/>
                    </a:lnTo>
                    <a:lnTo>
                      <a:pt x="461" y="564"/>
                    </a:lnTo>
                    <a:lnTo>
                      <a:pt x="454" y="561"/>
                    </a:lnTo>
                    <a:lnTo>
                      <a:pt x="447" y="557"/>
                    </a:lnTo>
                    <a:lnTo>
                      <a:pt x="441" y="552"/>
                    </a:lnTo>
                    <a:lnTo>
                      <a:pt x="435" y="547"/>
                    </a:lnTo>
                    <a:lnTo>
                      <a:pt x="429" y="541"/>
                    </a:lnTo>
                    <a:lnTo>
                      <a:pt x="422" y="535"/>
                    </a:lnTo>
                    <a:lnTo>
                      <a:pt x="392" y="507"/>
                    </a:lnTo>
                    <a:lnTo>
                      <a:pt x="373" y="473"/>
                    </a:lnTo>
                    <a:lnTo>
                      <a:pt x="358" y="436"/>
                    </a:lnTo>
                    <a:lnTo>
                      <a:pt x="351" y="396"/>
                    </a:lnTo>
                    <a:lnTo>
                      <a:pt x="348" y="355"/>
                    </a:lnTo>
                    <a:lnTo>
                      <a:pt x="351" y="315"/>
                    </a:lnTo>
                    <a:lnTo>
                      <a:pt x="357" y="275"/>
                    </a:lnTo>
                    <a:lnTo>
                      <a:pt x="365" y="236"/>
                    </a:lnTo>
                    <a:lnTo>
                      <a:pt x="373" y="224"/>
                    </a:lnTo>
                    <a:lnTo>
                      <a:pt x="384" y="211"/>
                    </a:lnTo>
                    <a:lnTo>
                      <a:pt x="394" y="199"/>
                    </a:lnTo>
                    <a:lnTo>
                      <a:pt x="400" y="185"/>
                    </a:lnTo>
                    <a:lnTo>
                      <a:pt x="397" y="181"/>
                    </a:lnTo>
                    <a:lnTo>
                      <a:pt x="394" y="178"/>
                    </a:lnTo>
                    <a:lnTo>
                      <a:pt x="390" y="178"/>
                    </a:lnTo>
                    <a:lnTo>
                      <a:pt x="385" y="181"/>
                    </a:lnTo>
                    <a:lnTo>
                      <a:pt x="371" y="191"/>
                    </a:lnTo>
                    <a:lnTo>
                      <a:pt x="360" y="202"/>
                    </a:lnTo>
                    <a:lnTo>
                      <a:pt x="351" y="217"/>
                    </a:lnTo>
                    <a:lnTo>
                      <a:pt x="344" y="231"/>
                    </a:lnTo>
                    <a:lnTo>
                      <a:pt x="338" y="245"/>
                    </a:lnTo>
                    <a:lnTo>
                      <a:pt x="333" y="261"/>
                    </a:lnTo>
                    <a:lnTo>
                      <a:pt x="328" y="276"/>
                    </a:lnTo>
                    <a:lnTo>
                      <a:pt x="323" y="291"/>
                    </a:lnTo>
                    <a:lnTo>
                      <a:pt x="316" y="363"/>
                    </a:lnTo>
                    <a:lnTo>
                      <a:pt x="299" y="347"/>
                    </a:lnTo>
                    <a:lnTo>
                      <a:pt x="280" y="335"/>
                    </a:lnTo>
                    <a:lnTo>
                      <a:pt x="260" y="326"/>
                    </a:lnTo>
                    <a:lnTo>
                      <a:pt x="240" y="319"/>
                    </a:lnTo>
                    <a:lnTo>
                      <a:pt x="219" y="313"/>
                    </a:lnTo>
                    <a:lnTo>
                      <a:pt x="196" y="308"/>
                    </a:lnTo>
                    <a:lnTo>
                      <a:pt x="175" y="302"/>
                    </a:lnTo>
                    <a:lnTo>
                      <a:pt x="153" y="295"/>
                    </a:lnTo>
                    <a:lnTo>
                      <a:pt x="33" y="255"/>
                    </a:lnTo>
                    <a:lnTo>
                      <a:pt x="24" y="255"/>
                    </a:lnTo>
                    <a:lnTo>
                      <a:pt x="15" y="255"/>
                    </a:lnTo>
                    <a:lnTo>
                      <a:pt x="7" y="258"/>
                    </a:lnTo>
                    <a:lnTo>
                      <a:pt x="0" y="261"/>
                    </a:lnTo>
                    <a:lnTo>
                      <a:pt x="4" y="218"/>
                    </a:lnTo>
                    <a:lnTo>
                      <a:pt x="7" y="172"/>
                    </a:lnTo>
                    <a:lnTo>
                      <a:pt x="14" y="130"/>
                    </a:lnTo>
                    <a:lnTo>
                      <a:pt x="33" y="93"/>
                    </a:lnTo>
                    <a:lnTo>
                      <a:pt x="48" y="80"/>
                    </a:lnTo>
                    <a:lnTo>
                      <a:pt x="64" y="67"/>
                    </a:lnTo>
                    <a:lnTo>
                      <a:pt x="78" y="54"/>
                    </a:lnTo>
                    <a:lnTo>
                      <a:pt x="94" y="40"/>
                    </a:lnTo>
                    <a:lnTo>
                      <a:pt x="108" y="29"/>
                    </a:lnTo>
                    <a:lnTo>
                      <a:pt x="124" y="17"/>
                    </a:lnTo>
                    <a:lnTo>
                      <a:pt x="141" y="7"/>
                    </a:lnTo>
                    <a:lnTo>
                      <a:pt x="158" y="0"/>
                    </a:lnTo>
                    <a:lnTo>
                      <a:pt x="169" y="5"/>
                    </a:lnTo>
                    <a:lnTo>
                      <a:pt x="179" y="7"/>
                    </a:lnTo>
                    <a:lnTo>
                      <a:pt x="190" y="13"/>
                    </a:lnTo>
                    <a:lnTo>
                      <a:pt x="202" y="17"/>
                    </a:lnTo>
                    <a:lnTo>
                      <a:pt x="213" y="22"/>
                    </a:lnTo>
                    <a:lnTo>
                      <a:pt x="225" y="24"/>
                    </a:lnTo>
                    <a:lnTo>
                      <a:pt x="236" y="26"/>
                    </a:lnTo>
                    <a:lnTo>
                      <a:pt x="249" y="27"/>
                    </a:lnTo>
                    <a:close/>
                  </a:path>
                </a:pathLst>
              </a:custGeom>
              <a:solidFill>
                <a:srgbClr val="B2F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9" name="Freeform 139"/>
              <p:cNvSpPr>
                <a:spLocks/>
              </p:cNvSpPr>
              <p:nvPr/>
            </p:nvSpPr>
            <p:spPr bwMode="auto">
              <a:xfrm>
                <a:off x="1228" y="3617"/>
                <a:ext cx="71" cy="51"/>
              </a:xfrm>
              <a:custGeom>
                <a:avLst/>
                <a:gdLst>
                  <a:gd name="T0" fmla="*/ 1 w 121"/>
                  <a:gd name="T1" fmla="*/ 1 h 89"/>
                  <a:gd name="T2" fmla="*/ 1 w 121"/>
                  <a:gd name="T3" fmla="*/ 1 h 89"/>
                  <a:gd name="T4" fmla="*/ 1 w 121"/>
                  <a:gd name="T5" fmla="*/ 1 h 89"/>
                  <a:gd name="T6" fmla="*/ 1 w 121"/>
                  <a:gd name="T7" fmla="*/ 1 h 89"/>
                  <a:gd name="T8" fmla="*/ 1 w 121"/>
                  <a:gd name="T9" fmla="*/ 1 h 89"/>
                  <a:gd name="T10" fmla="*/ 0 w 121"/>
                  <a:gd name="T11" fmla="*/ 0 h 89"/>
                  <a:gd name="T12" fmla="*/ 1 w 121"/>
                  <a:gd name="T13" fmla="*/ 1 h 89"/>
                  <a:gd name="T14" fmla="*/ 1 w 121"/>
                  <a:gd name="T15" fmla="*/ 1 h 89"/>
                  <a:gd name="T16" fmla="*/ 1 w 121"/>
                  <a:gd name="T17" fmla="*/ 1 h 89"/>
                  <a:gd name="T18" fmla="*/ 1 w 121"/>
                  <a:gd name="T19" fmla="*/ 1 h 89"/>
                  <a:gd name="T20" fmla="*/ 1 w 121"/>
                  <a:gd name="T21" fmla="*/ 1 h 89"/>
                  <a:gd name="T22" fmla="*/ 1 w 121"/>
                  <a:gd name="T23" fmla="*/ 1 h 89"/>
                  <a:gd name="T24" fmla="*/ 1 w 121"/>
                  <a:gd name="T25" fmla="*/ 1 h 89"/>
                  <a:gd name="T26" fmla="*/ 1 w 121"/>
                  <a:gd name="T27" fmla="*/ 1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1"/>
                  <a:gd name="T43" fmla="*/ 0 h 89"/>
                  <a:gd name="T44" fmla="*/ 121 w 121"/>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1" h="89">
                    <a:moveTo>
                      <a:pt x="121" y="42"/>
                    </a:moveTo>
                    <a:lnTo>
                      <a:pt x="113" y="54"/>
                    </a:lnTo>
                    <a:lnTo>
                      <a:pt x="103" y="65"/>
                    </a:lnTo>
                    <a:lnTo>
                      <a:pt x="95" y="77"/>
                    </a:lnTo>
                    <a:lnTo>
                      <a:pt x="88" y="89"/>
                    </a:lnTo>
                    <a:lnTo>
                      <a:pt x="0" y="0"/>
                    </a:lnTo>
                    <a:lnTo>
                      <a:pt x="16" y="5"/>
                    </a:lnTo>
                    <a:lnTo>
                      <a:pt x="30" y="10"/>
                    </a:lnTo>
                    <a:lnTo>
                      <a:pt x="46" y="15"/>
                    </a:lnTo>
                    <a:lnTo>
                      <a:pt x="61" y="21"/>
                    </a:lnTo>
                    <a:lnTo>
                      <a:pt x="76" y="27"/>
                    </a:lnTo>
                    <a:lnTo>
                      <a:pt x="91" y="31"/>
                    </a:lnTo>
                    <a:lnTo>
                      <a:pt x="105" y="37"/>
                    </a:lnTo>
                    <a:lnTo>
                      <a:pt x="121"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0" name="Freeform 140"/>
              <p:cNvSpPr>
                <a:spLocks/>
              </p:cNvSpPr>
              <p:nvPr/>
            </p:nvSpPr>
            <p:spPr bwMode="auto">
              <a:xfrm>
                <a:off x="890" y="3625"/>
                <a:ext cx="168" cy="167"/>
              </a:xfrm>
              <a:custGeom>
                <a:avLst/>
                <a:gdLst>
                  <a:gd name="T0" fmla="*/ 1 w 286"/>
                  <a:gd name="T1" fmla="*/ 1 h 296"/>
                  <a:gd name="T2" fmla="*/ 1 w 286"/>
                  <a:gd name="T3" fmla="*/ 1 h 296"/>
                  <a:gd name="T4" fmla="*/ 1 w 286"/>
                  <a:gd name="T5" fmla="*/ 1 h 296"/>
                  <a:gd name="T6" fmla="*/ 1 w 286"/>
                  <a:gd name="T7" fmla="*/ 1 h 296"/>
                  <a:gd name="T8" fmla="*/ 1 w 286"/>
                  <a:gd name="T9" fmla="*/ 1 h 296"/>
                  <a:gd name="T10" fmla="*/ 1 w 286"/>
                  <a:gd name="T11" fmla="*/ 1 h 296"/>
                  <a:gd name="T12" fmla="*/ 1 w 286"/>
                  <a:gd name="T13" fmla="*/ 1 h 296"/>
                  <a:gd name="T14" fmla="*/ 1 w 286"/>
                  <a:gd name="T15" fmla="*/ 1 h 296"/>
                  <a:gd name="T16" fmla="*/ 1 w 286"/>
                  <a:gd name="T17" fmla="*/ 1 h 296"/>
                  <a:gd name="T18" fmla="*/ 1 w 286"/>
                  <a:gd name="T19" fmla="*/ 1 h 296"/>
                  <a:gd name="T20" fmla="*/ 1 w 286"/>
                  <a:gd name="T21" fmla="*/ 1 h 296"/>
                  <a:gd name="T22" fmla="*/ 1 w 286"/>
                  <a:gd name="T23" fmla="*/ 1 h 296"/>
                  <a:gd name="T24" fmla="*/ 1 w 286"/>
                  <a:gd name="T25" fmla="*/ 1 h 296"/>
                  <a:gd name="T26" fmla="*/ 1 w 286"/>
                  <a:gd name="T27" fmla="*/ 1 h 296"/>
                  <a:gd name="T28" fmla="*/ 1 w 286"/>
                  <a:gd name="T29" fmla="*/ 1 h 296"/>
                  <a:gd name="T30" fmla="*/ 1 w 286"/>
                  <a:gd name="T31" fmla="*/ 1 h 296"/>
                  <a:gd name="T32" fmla="*/ 1 w 286"/>
                  <a:gd name="T33" fmla="*/ 1 h 296"/>
                  <a:gd name="T34" fmla="*/ 1 w 286"/>
                  <a:gd name="T35" fmla="*/ 1 h 296"/>
                  <a:gd name="T36" fmla="*/ 1 w 286"/>
                  <a:gd name="T37" fmla="*/ 1 h 296"/>
                  <a:gd name="T38" fmla="*/ 1 w 286"/>
                  <a:gd name="T39" fmla="*/ 1 h 296"/>
                  <a:gd name="T40" fmla="*/ 1 w 286"/>
                  <a:gd name="T41" fmla="*/ 1 h 296"/>
                  <a:gd name="T42" fmla="*/ 1 w 286"/>
                  <a:gd name="T43" fmla="*/ 1 h 296"/>
                  <a:gd name="T44" fmla="*/ 1 w 286"/>
                  <a:gd name="T45" fmla="*/ 1 h 296"/>
                  <a:gd name="T46" fmla="*/ 1 w 286"/>
                  <a:gd name="T47" fmla="*/ 1 h 296"/>
                  <a:gd name="T48" fmla="*/ 1 w 286"/>
                  <a:gd name="T49" fmla="*/ 1 h 296"/>
                  <a:gd name="T50" fmla="*/ 1 w 286"/>
                  <a:gd name="T51" fmla="*/ 1 h 296"/>
                  <a:gd name="T52" fmla="*/ 1 w 286"/>
                  <a:gd name="T53" fmla="*/ 1 h 296"/>
                  <a:gd name="T54" fmla="*/ 1 w 286"/>
                  <a:gd name="T55" fmla="*/ 1 h 296"/>
                  <a:gd name="T56" fmla="*/ 1 w 286"/>
                  <a:gd name="T57" fmla="*/ 1 h 296"/>
                  <a:gd name="T58" fmla="*/ 1 w 286"/>
                  <a:gd name="T59" fmla="*/ 1 h 296"/>
                  <a:gd name="T60" fmla="*/ 1 w 286"/>
                  <a:gd name="T61" fmla="*/ 1 h 296"/>
                  <a:gd name="T62" fmla="*/ 1 w 286"/>
                  <a:gd name="T63" fmla="*/ 1 h 296"/>
                  <a:gd name="T64" fmla="*/ 1 w 286"/>
                  <a:gd name="T65" fmla="*/ 1 h 296"/>
                  <a:gd name="T66" fmla="*/ 1 w 286"/>
                  <a:gd name="T67" fmla="*/ 1 h 296"/>
                  <a:gd name="T68" fmla="*/ 1 w 286"/>
                  <a:gd name="T69" fmla="*/ 1 h 296"/>
                  <a:gd name="T70" fmla="*/ 1 w 286"/>
                  <a:gd name="T71" fmla="*/ 1 h 296"/>
                  <a:gd name="T72" fmla="*/ 0 w 286"/>
                  <a:gd name="T73" fmla="*/ 1 h 296"/>
                  <a:gd name="T74" fmla="*/ 0 w 286"/>
                  <a:gd name="T75" fmla="*/ 1 h 296"/>
                  <a:gd name="T76" fmla="*/ 1 w 286"/>
                  <a:gd name="T77" fmla="*/ 1 h 296"/>
                  <a:gd name="T78" fmla="*/ 1 w 286"/>
                  <a:gd name="T79" fmla="*/ 1 h 296"/>
                  <a:gd name="T80" fmla="*/ 1 w 286"/>
                  <a:gd name="T81" fmla="*/ 1 h 296"/>
                  <a:gd name="T82" fmla="*/ 1 w 286"/>
                  <a:gd name="T83" fmla="*/ 1 h 296"/>
                  <a:gd name="T84" fmla="*/ 1 w 286"/>
                  <a:gd name="T85" fmla="*/ 0 h 296"/>
                  <a:gd name="T86" fmla="*/ 1 w 286"/>
                  <a:gd name="T87" fmla="*/ 0 h 296"/>
                  <a:gd name="T88" fmla="*/ 1 w 286"/>
                  <a:gd name="T89" fmla="*/ 1 h 296"/>
                  <a:gd name="T90" fmla="*/ 1 w 286"/>
                  <a:gd name="T91" fmla="*/ 1 h 296"/>
                  <a:gd name="T92" fmla="*/ 1 w 286"/>
                  <a:gd name="T93" fmla="*/ 1 h 296"/>
                  <a:gd name="T94" fmla="*/ 1 w 286"/>
                  <a:gd name="T95" fmla="*/ 1 h 296"/>
                  <a:gd name="T96" fmla="*/ 1 w 286"/>
                  <a:gd name="T97" fmla="*/ 1 h 296"/>
                  <a:gd name="T98" fmla="*/ 1 w 286"/>
                  <a:gd name="T99" fmla="*/ 1 h 296"/>
                  <a:gd name="T100" fmla="*/ 1 w 286"/>
                  <a:gd name="T101" fmla="*/ 1 h 2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6"/>
                  <a:gd name="T154" fmla="*/ 0 h 296"/>
                  <a:gd name="T155" fmla="*/ 286 w 286"/>
                  <a:gd name="T156" fmla="*/ 296 h 2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6" h="296">
                    <a:moveTo>
                      <a:pt x="128" y="37"/>
                    </a:moveTo>
                    <a:lnTo>
                      <a:pt x="144" y="44"/>
                    </a:lnTo>
                    <a:lnTo>
                      <a:pt x="161" y="52"/>
                    </a:lnTo>
                    <a:lnTo>
                      <a:pt x="178" y="59"/>
                    </a:lnTo>
                    <a:lnTo>
                      <a:pt x="195" y="66"/>
                    </a:lnTo>
                    <a:lnTo>
                      <a:pt x="212" y="72"/>
                    </a:lnTo>
                    <a:lnTo>
                      <a:pt x="229" y="79"/>
                    </a:lnTo>
                    <a:lnTo>
                      <a:pt x="246" y="85"/>
                    </a:lnTo>
                    <a:lnTo>
                      <a:pt x="263" y="92"/>
                    </a:lnTo>
                    <a:lnTo>
                      <a:pt x="277" y="111"/>
                    </a:lnTo>
                    <a:lnTo>
                      <a:pt x="282" y="133"/>
                    </a:lnTo>
                    <a:lnTo>
                      <a:pt x="283" y="159"/>
                    </a:lnTo>
                    <a:lnTo>
                      <a:pt x="285" y="185"/>
                    </a:lnTo>
                    <a:lnTo>
                      <a:pt x="286" y="213"/>
                    </a:lnTo>
                    <a:lnTo>
                      <a:pt x="282" y="240"/>
                    </a:lnTo>
                    <a:lnTo>
                      <a:pt x="270" y="266"/>
                    </a:lnTo>
                    <a:lnTo>
                      <a:pt x="252" y="287"/>
                    </a:lnTo>
                    <a:lnTo>
                      <a:pt x="245" y="291"/>
                    </a:lnTo>
                    <a:lnTo>
                      <a:pt x="236" y="293"/>
                    </a:lnTo>
                    <a:lnTo>
                      <a:pt x="228" y="296"/>
                    </a:lnTo>
                    <a:lnTo>
                      <a:pt x="219" y="296"/>
                    </a:lnTo>
                    <a:lnTo>
                      <a:pt x="209" y="296"/>
                    </a:lnTo>
                    <a:lnTo>
                      <a:pt x="201" y="296"/>
                    </a:lnTo>
                    <a:lnTo>
                      <a:pt x="191" y="296"/>
                    </a:lnTo>
                    <a:lnTo>
                      <a:pt x="182" y="294"/>
                    </a:lnTo>
                    <a:lnTo>
                      <a:pt x="201" y="187"/>
                    </a:lnTo>
                    <a:lnTo>
                      <a:pt x="189" y="176"/>
                    </a:lnTo>
                    <a:lnTo>
                      <a:pt x="166" y="170"/>
                    </a:lnTo>
                    <a:lnTo>
                      <a:pt x="144" y="165"/>
                    </a:lnTo>
                    <a:lnTo>
                      <a:pt x="121" y="160"/>
                    </a:lnTo>
                    <a:lnTo>
                      <a:pt x="97" y="155"/>
                    </a:lnTo>
                    <a:lnTo>
                      <a:pt x="74" y="150"/>
                    </a:lnTo>
                    <a:lnTo>
                      <a:pt x="51" y="146"/>
                    </a:lnTo>
                    <a:lnTo>
                      <a:pt x="28" y="140"/>
                    </a:lnTo>
                    <a:lnTo>
                      <a:pt x="6" y="135"/>
                    </a:lnTo>
                    <a:lnTo>
                      <a:pt x="1" y="116"/>
                    </a:lnTo>
                    <a:lnTo>
                      <a:pt x="0" y="98"/>
                    </a:lnTo>
                    <a:lnTo>
                      <a:pt x="0" y="79"/>
                    </a:lnTo>
                    <a:lnTo>
                      <a:pt x="3" y="61"/>
                    </a:lnTo>
                    <a:lnTo>
                      <a:pt x="7" y="42"/>
                    </a:lnTo>
                    <a:lnTo>
                      <a:pt x="14" y="27"/>
                    </a:lnTo>
                    <a:lnTo>
                      <a:pt x="26" y="11"/>
                    </a:lnTo>
                    <a:lnTo>
                      <a:pt x="41" y="0"/>
                    </a:lnTo>
                    <a:lnTo>
                      <a:pt x="54" y="0"/>
                    </a:lnTo>
                    <a:lnTo>
                      <a:pt x="65" y="2"/>
                    </a:lnTo>
                    <a:lnTo>
                      <a:pt x="77" y="7"/>
                    </a:lnTo>
                    <a:lnTo>
                      <a:pt x="87" y="12"/>
                    </a:lnTo>
                    <a:lnTo>
                      <a:pt x="97" y="19"/>
                    </a:lnTo>
                    <a:lnTo>
                      <a:pt x="107" y="25"/>
                    </a:lnTo>
                    <a:lnTo>
                      <a:pt x="117" y="31"/>
                    </a:lnTo>
                    <a:lnTo>
                      <a:pt x="128" y="37"/>
                    </a:lnTo>
                    <a:close/>
                  </a:path>
                </a:pathLst>
              </a:custGeom>
              <a:solidFill>
                <a:srgbClr val="00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1" name="Freeform 141"/>
              <p:cNvSpPr>
                <a:spLocks/>
              </p:cNvSpPr>
              <p:nvPr/>
            </p:nvSpPr>
            <p:spPr bwMode="auto">
              <a:xfrm>
                <a:off x="566" y="3631"/>
                <a:ext cx="234" cy="260"/>
              </a:xfrm>
              <a:custGeom>
                <a:avLst/>
                <a:gdLst>
                  <a:gd name="T0" fmla="*/ 1 w 398"/>
                  <a:gd name="T1" fmla="*/ 1 h 459"/>
                  <a:gd name="T2" fmla="*/ 1 w 398"/>
                  <a:gd name="T3" fmla="*/ 1 h 459"/>
                  <a:gd name="T4" fmla="*/ 1 w 398"/>
                  <a:gd name="T5" fmla="*/ 1 h 459"/>
                  <a:gd name="T6" fmla="*/ 1 w 398"/>
                  <a:gd name="T7" fmla="*/ 1 h 459"/>
                  <a:gd name="T8" fmla="*/ 1 w 398"/>
                  <a:gd name="T9" fmla="*/ 1 h 459"/>
                  <a:gd name="T10" fmla="*/ 1 w 398"/>
                  <a:gd name="T11" fmla="*/ 1 h 459"/>
                  <a:gd name="T12" fmla="*/ 1 w 398"/>
                  <a:gd name="T13" fmla="*/ 1 h 459"/>
                  <a:gd name="T14" fmla="*/ 1 w 398"/>
                  <a:gd name="T15" fmla="*/ 1 h 459"/>
                  <a:gd name="T16" fmla="*/ 1 w 398"/>
                  <a:gd name="T17" fmla="*/ 1 h 459"/>
                  <a:gd name="T18" fmla="*/ 1 w 398"/>
                  <a:gd name="T19" fmla="*/ 1 h 459"/>
                  <a:gd name="T20" fmla="*/ 1 w 398"/>
                  <a:gd name="T21" fmla="*/ 1 h 459"/>
                  <a:gd name="T22" fmla="*/ 1 w 398"/>
                  <a:gd name="T23" fmla="*/ 1 h 459"/>
                  <a:gd name="T24" fmla="*/ 1 w 398"/>
                  <a:gd name="T25" fmla="*/ 1 h 459"/>
                  <a:gd name="T26" fmla="*/ 1 w 398"/>
                  <a:gd name="T27" fmla="*/ 1 h 459"/>
                  <a:gd name="T28" fmla="*/ 1 w 398"/>
                  <a:gd name="T29" fmla="*/ 1 h 459"/>
                  <a:gd name="T30" fmla="*/ 1 w 398"/>
                  <a:gd name="T31" fmla="*/ 1 h 459"/>
                  <a:gd name="T32" fmla="*/ 1 w 398"/>
                  <a:gd name="T33" fmla="*/ 1 h 459"/>
                  <a:gd name="T34" fmla="*/ 1 w 398"/>
                  <a:gd name="T35" fmla="*/ 1 h 459"/>
                  <a:gd name="T36" fmla="*/ 1 w 398"/>
                  <a:gd name="T37" fmla="*/ 1 h 459"/>
                  <a:gd name="T38" fmla="*/ 1 w 398"/>
                  <a:gd name="T39" fmla="*/ 1 h 459"/>
                  <a:gd name="T40" fmla="*/ 1 w 398"/>
                  <a:gd name="T41" fmla="*/ 1 h 459"/>
                  <a:gd name="T42" fmla="*/ 1 w 398"/>
                  <a:gd name="T43" fmla="*/ 1 h 459"/>
                  <a:gd name="T44" fmla="*/ 1 w 398"/>
                  <a:gd name="T45" fmla="*/ 1 h 459"/>
                  <a:gd name="T46" fmla="*/ 1 w 398"/>
                  <a:gd name="T47" fmla="*/ 1 h 459"/>
                  <a:gd name="T48" fmla="*/ 0 w 398"/>
                  <a:gd name="T49" fmla="*/ 1 h 459"/>
                  <a:gd name="T50" fmla="*/ 1 w 398"/>
                  <a:gd name="T51" fmla="*/ 1 h 459"/>
                  <a:gd name="T52" fmla="*/ 1 w 398"/>
                  <a:gd name="T53" fmla="*/ 1 h 459"/>
                  <a:gd name="T54" fmla="*/ 1 w 398"/>
                  <a:gd name="T55" fmla="*/ 1 h 459"/>
                  <a:gd name="T56" fmla="*/ 1 w 398"/>
                  <a:gd name="T57" fmla="*/ 1 h 459"/>
                  <a:gd name="T58" fmla="*/ 1 w 398"/>
                  <a:gd name="T59" fmla="*/ 1 h 459"/>
                  <a:gd name="T60" fmla="*/ 1 w 398"/>
                  <a:gd name="T61" fmla="*/ 1 h 459"/>
                  <a:gd name="T62" fmla="*/ 1 w 398"/>
                  <a:gd name="T63" fmla="*/ 1 h 459"/>
                  <a:gd name="T64" fmla="*/ 1 w 398"/>
                  <a:gd name="T65" fmla="*/ 0 h 459"/>
                  <a:gd name="T66" fmla="*/ 1 w 398"/>
                  <a:gd name="T67" fmla="*/ 1 h 459"/>
                  <a:gd name="T68" fmla="*/ 1 w 398"/>
                  <a:gd name="T69" fmla="*/ 1 h 4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98"/>
                  <a:gd name="T106" fmla="*/ 0 h 459"/>
                  <a:gd name="T107" fmla="*/ 398 w 398"/>
                  <a:gd name="T108" fmla="*/ 459 h 45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98" h="459">
                    <a:moveTo>
                      <a:pt x="398" y="97"/>
                    </a:moveTo>
                    <a:lnTo>
                      <a:pt x="394" y="144"/>
                    </a:lnTo>
                    <a:lnTo>
                      <a:pt x="390" y="191"/>
                    </a:lnTo>
                    <a:lnTo>
                      <a:pt x="384" y="237"/>
                    </a:lnTo>
                    <a:lnTo>
                      <a:pt x="377" y="282"/>
                    </a:lnTo>
                    <a:lnTo>
                      <a:pt x="369" y="328"/>
                    </a:lnTo>
                    <a:lnTo>
                      <a:pt x="359" y="372"/>
                    </a:lnTo>
                    <a:lnTo>
                      <a:pt x="347" y="416"/>
                    </a:lnTo>
                    <a:lnTo>
                      <a:pt x="333" y="459"/>
                    </a:lnTo>
                    <a:lnTo>
                      <a:pt x="324" y="456"/>
                    </a:lnTo>
                    <a:lnTo>
                      <a:pt x="313" y="451"/>
                    </a:lnTo>
                    <a:lnTo>
                      <a:pt x="297" y="446"/>
                    </a:lnTo>
                    <a:lnTo>
                      <a:pt x="279" y="439"/>
                    </a:lnTo>
                    <a:lnTo>
                      <a:pt x="258" y="430"/>
                    </a:lnTo>
                    <a:lnTo>
                      <a:pt x="233" y="420"/>
                    </a:lnTo>
                    <a:lnTo>
                      <a:pt x="209" y="410"/>
                    </a:lnTo>
                    <a:lnTo>
                      <a:pt x="184" y="399"/>
                    </a:lnTo>
                    <a:lnTo>
                      <a:pt x="157" y="387"/>
                    </a:lnTo>
                    <a:lnTo>
                      <a:pt x="131" y="376"/>
                    </a:lnTo>
                    <a:lnTo>
                      <a:pt x="104" y="365"/>
                    </a:lnTo>
                    <a:lnTo>
                      <a:pt x="80" y="355"/>
                    </a:lnTo>
                    <a:lnTo>
                      <a:pt x="56" y="345"/>
                    </a:lnTo>
                    <a:lnTo>
                      <a:pt x="34" y="335"/>
                    </a:lnTo>
                    <a:lnTo>
                      <a:pt x="16" y="328"/>
                    </a:lnTo>
                    <a:lnTo>
                      <a:pt x="0" y="321"/>
                    </a:lnTo>
                    <a:lnTo>
                      <a:pt x="1" y="309"/>
                    </a:lnTo>
                    <a:lnTo>
                      <a:pt x="7" y="276"/>
                    </a:lnTo>
                    <a:lnTo>
                      <a:pt x="14" y="229"/>
                    </a:lnTo>
                    <a:lnTo>
                      <a:pt x="23" y="175"/>
                    </a:lnTo>
                    <a:lnTo>
                      <a:pt x="33" y="120"/>
                    </a:lnTo>
                    <a:lnTo>
                      <a:pt x="44" y="67"/>
                    </a:lnTo>
                    <a:lnTo>
                      <a:pt x="54" y="26"/>
                    </a:lnTo>
                    <a:lnTo>
                      <a:pt x="64" y="0"/>
                    </a:lnTo>
                    <a:lnTo>
                      <a:pt x="384" y="91"/>
                    </a:lnTo>
                    <a:lnTo>
                      <a:pt x="398" y="9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2" name="Freeform 142"/>
              <p:cNvSpPr>
                <a:spLocks/>
              </p:cNvSpPr>
              <p:nvPr/>
            </p:nvSpPr>
            <p:spPr bwMode="auto">
              <a:xfrm>
                <a:off x="925" y="3633"/>
                <a:ext cx="121" cy="127"/>
              </a:xfrm>
              <a:custGeom>
                <a:avLst/>
                <a:gdLst>
                  <a:gd name="T0" fmla="*/ 1 w 206"/>
                  <a:gd name="T1" fmla="*/ 1 h 224"/>
                  <a:gd name="T2" fmla="*/ 1 w 206"/>
                  <a:gd name="T3" fmla="*/ 1 h 224"/>
                  <a:gd name="T4" fmla="*/ 1 w 206"/>
                  <a:gd name="T5" fmla="*/ 1 h 224"/>
                  <a:gd name="T6" fmla="*/ 1 w 206"/>
                  <a:gd name="T7" fmla="*/ 1 h 224"/>
                  <a:gd name="T8" fmla="*/ 1 w 206"/>
                  <a:gd name="T9" fmla="*/ 1 h 224"/>
                  <a:gd name="T10" fmla="*/ 1 w 206"/>
                  <a:gd name="T11" fmla="*/ 1 h 224"/>
                  <a:gd name="T12" fmla="*/ 1 w 206"/>
                  <a:gd name="T13" fmla="*/ 1 h 224"/>
                  <a:gd name="T14" fmla="*/ 1 w 206"/>
                  <a:gd name="T15" fmla="*/ 1 h 224"/>
                  <a:gd name="T16" fmla="*/ 1 w 206"/>
                  <a:gd name="T17" fmla="*/ 1 h 224"/>
                  <a:gd name="T18" fmla="*/ 1 w 206"/>
                  <a:gd name="T19" fmla="*/ 1 h 224"/>
                  <a:gd name="T20" fmla="*/ 1 w 206"/>
                  <a:gd name="T21" fmla="*/ 1 h 224"/>
                  <a:gd name="T22" fmla="*/ 1 w 206"/>
                  <a:gd name="T23" fmla="*/ 1 h 224"/>
                  <a:gd name="T24" fmla="*/ 1 w 206"/>
                  <a:gd name="T25" fmla="*/ 1 h 224"/>
                  <a:gd name="T26" fmla="*/ 1 w 206"/>
                  <a:gd name="T27" fmla="*/ 1 h 224"/>
                  <a:gd name="T28" fmla="*/ 1 w 206"/>
                  <a:gd name="T29" fmla="*/ 1 h 224"/>
                  <a:gd name="T30" fmla="*/ 1 w 206"/>
                  <a:gd name="T31" fmla="*/ 1 h 224"/>
                  <a:gd name="T32" fmla="*/ 1 w 206"/>
                  <a:gd name="T33" fmla="*/ 1 h 224"/>
                  <a:gd name="T34" fmla="*/ 1 w 206"/>
                  <a:gd name="T35" fmla="*/ 1 h 224"/>
                  <a:gd name="T36" fmla="*/ 1 w 206"/>
                  <a:gd name="T37" fmla="*/ 1 h 224"/>
                  <a:gd name="T38" fmla="*/ 1 w 206"/>
                  <a:gd name="T39" fmla="*/ 1 h 224"/>
                  <a:gd name="T40" fmla="*/ 1 w 206"/>
                  <a:gd name="T41" fmla="*/ 1 h 224"/>
                  <a:gd name="T42" fmla="*/ 1 w 206"/>
                  <a:gd name="T43" fmla="*/ 1 h 224"/>
                  <a:gd name="T44" fmla="*/ 1 w 206"/>
                  <a:gd name="T45" fmla="*/ 1 h 224"/>
                  <a:gd name="T46" fmla="*/ 1 w 206"/>
                  <a:gd name="T47" fmla="*/ 1 h 224"/>
                  <a:gd name="T48" fmla="*/ 0 w 206"/>
                  <a:gd name="T49" fmla="*/ 1 h 224"/>
                  <a:gd name="T50" fmla="*/ 0 w 206"/>
                  <a:gd name="T51" fmla="*/ 0 h 224"/>
                  <a:gd name="T52" fmla="*/ 1 w 206"/>
                  <a:gd name="T53" fmla="*/ 1 h 224"/>
                  <a:gd name="T54" fmla="*/ 1 w 206"/>
                  <a:gd name="T55" fmla="*/ 1 h 224"/>
                  <a:gd name="T56" fmla="*/ 1 w 206"/>
                  <a:gd name="T57" fmla="*/ 1 h 224"/>
                  <a:gd name="T58" fmla="*/ 1 w 206"/>
                  <a:gd name="T59" fmla="*/ 1 h 224"/>
                  <a:gd name="T60" fmla="*/ 1 w 206"/>
                  <a:gd name="T61" fmla="*/ 1 h 224"/>
                  <a:gd name="T62" fmla="*/ 1 w 206"/>
                  <a:gd name="T63" fmla="*/ 1 h 224"/>
                  <a:gd name="T64" fmla="*/ 1 w 206"/>
                  <a:gd name="T65" fmla="*/ 1 h 224"/>
                  <a:gd name="T66" fmla="*/ 1 w 206"/>
                  <a:gd name="T67" fmla="*/ 1 h 2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6"/>
                  <a:gd name="T103" fmla="*/ 0 h 224"/>
                  <a:gd name="T104" fmla="*/ 206 w 206"/>
                  <a:gd name="T105" fmla="*/ 224 h 2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6" h="224">
                    <a:moveTo>
                      <a:pt x="180" y="84"/>
                    </a:moveTo>
                    <a:lnTo>
                      <a:pt x="198" y="114"/>
                    </a:lnTo>
                    <a:lnTo>
                      <a:pt x="205" y="148"/>
                    </a:lnTo>
                    <a:lnTo>
                      <a:pt x="206" y="184"/>
                    </a:lnTo>
                    <a:lnTo>
                      <a:pt x="205" y="221"/>
                    </a:lnTo>
                    <a:lnTo>
                      <a:pt x="202" y="224"/>
                    </a:lnTo>
                    <a:lnTo>
                      <a:pt x="199" y="224"/>
                    </a:lnTo>
                    <a:lnTo>
                      <a:pt x="195" y="224"/>
                    </a:lnTo>
                    <a:lnTo>
                      <a:pt x="192" y="224"/>
                    </a:lnTo>
                    <a:lnTo>
                      <a:pt x="192" y="211"/>
                    </a:lnTo>
                    <a:lnTo>
                      <a:pt x="193" y="197"/>
                    </a:lnTo>
                    <a:lnTo>
                      <a:pt x="193" y="184"/>
                    </a:lnTo>
                    <a:lnTo>
                      <a:pt x="192" y="171"/>
                    </a:lnTo>
                    <a:lnTo>
                      <a:pt x="190" y="151"/>
                    </a:lnTo>
                    <a:lnTo>
                      <a:pt x="188" y="133"/>
                    </a:lnTo>
                    <a:lnTo>
                      <a:pt x="182" y="115"/>
                    </a:lnTo>
                    <a:lnTo>
                      <a:pt x="173" y="98"/>
                    </a:lnTo>
                    <a:lnTo>
                      <a:pt x="151" y="90"/>
                    </a:lnTo>
                    <a:lnTo>
                      <a:pt x="128" y="81"/>
                    </a:lnTo>
                    <a:lnTo>
                      <a:pt x="104" y="73"/>
                    </a:lnTo>
                    <a:lnTo>
                      <a:pt x="81" y="63"/>
                    </a:lnTo>
                    <a:lnTo>
                      <a:pt x="60" y="53"/>
                    </a:lnTo>
                    <a:lnTo>
                      <a:pt x="38" y="40"/>
                    </a:lnTo>
                    <a:lnTo>
                      <a:pt x="18" y="24"/>
                    </a:lnTo>
                    <a:lnTo>
                      <a:pt x="0" y="6"/>
                    </a:lnTo>
                    <a:lnTo>
                      <a:pt x="0" y="0"/>
                    </a:lnTo>
                    <a:lnTo>
                      <a:pt x="20" y="13"/>
                    </a:lnTo>
                    <a:lnTo>
                      <a:pt x="42" y="26"/>
                    </a:lnTo>
                    <a:lnTo>
                      <a:pt x="68" y="39"/>
                    </a:lnTo>
                    <a:lnTo>
                      <a:pt x="94" y="50"/>
                    </a:lnTo>
                    <a:lnTo>
                      <a:pt x="118" y="60"/>
                    </a:lnTo>
                    <a:lnTo>
                      <a:pt x="142" y="70"/>
                    </a:lnTo>
                    <a:lnTo>
                      <a:pt x="163" y="77"/>
                    </a:lnTo>
                    <a:lnTo>
                      <a:pt x="18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3" name="Freeform 143"/>
              <p:cNvSpPr>
                <a:spLocks/>
              </p:cNvSpPr>
              <p:nvPr/>
            </p:nvSpPr>
            <p:spPr bwMode="auto">
              <a:xfrm>
                <a:off x="1604" y="3633"/>
                <a:ext cx="203" cy="159"/>
              </a:xfrm>
              <a:custGeom>
                <a:avLst/>
                <a:gdLst>
                  <a:gd name="T0" fmla="*/ 1 w 345"/>
                  <a:gd name="T1" fmla="*/ 1 h 281"/>
                  <a:gd name="T2" fmla="*/ 1 w 345"/>
                  <a:gd name="T3" fmla="*/ 1 h 281"/>
                  <a:gd name="T4" fmla="*/ 1 w 345"/>
                  <a:gd name="T5" fmla="*/ 1 h 281"/>
                  <a:gd name="T6" fmla="*/ 1 w 345"/>
                  <a:gd name="T7" fmla="*/ 1 h 281"/>
                  <a:gd name="T8" fmla="*/ 1 w 345"/>
                  <a:gd name="T9" fmla="*/ 1 h 281"/>
                  <a:gd name="T10" fmla="*/ 1 w 345"/>
                  <a:gd name="T11" fmla="*/ 1 h 281"/>
                  <a:gd name="T12" fmla="*/ 1 w 345"/>
                  <a:gd name="T13" fmla="*/ 1 h 281"/>
                  <a:gd name="T14" fmla="*/ 1 w 345"/>
                  <a:gd name="T15" fmla="*/ 1 h 281"/>
                  <a:gd name="T16" fmla="*/ 1 w 345"/>
                  <a:gd name="T17" fmla="*/ 1 h 281"/>
                  <a:gd name="T18" fmla="*/ 1 w 345"/>
                  <a:gd name="T19" fmla="*/ 1 h 281"/>
                  <a:gd name="T20" fmla="*/ 1 w 345"/>
                  <a:gd name="T21" fmla="*/ 1 h 281"/>
                  <a:gd name="T22" fmla="*/ 1 w 345"/>
                  <a:gd name="T23" fmla="*/ 1 h 281"/>
                  <a:gd name="T24" fmla="*/ 1 w 345"/>
                  <a:gd name="T25" fmla="*/ 1 h 281"/>
                  <a:gd name="T26" fmla="*/ 1 w 345"/>
                  <a:gd name="T27" fmla="*/ 1 h 281"/>
                  <a:gd name="T28" fmla="*/ 1 w 345"/>
                  <a:gd name="T29" fmla="*/ 1 h 281"/>
                  <a:gd name="T30" fmla="*/ 1 w 345"/>
                  <a:gd name="T31" fmla="*/ 1 h 281"/>
                  <a:gd name="T32" fmla="*/ 1 w 345"/>
                  <a:gd name="T33" fmla="*/ 1 h 281"/>
                  <a:gd name="T34" fmla="*/ 1 w 345"/>
                  <a:gd name="T35" fmla="*/ 1 h 281"/>
                  <a:gd name="T36" fmla="*/ 1 w 345"/>
                  <a:gd name="T37" fmla="*/ 1 h 281"/>
                  <a:gd name="T38" fmla="*/ 1 w 345"/>
                  <a:gd name="T39" fmla="*/ 1 h 281"/>
                  <a:gd name="T40" fmla="*/ 1 w 345"/>
                  <a:gd name="T41" fmla="*/ 1 h 281"/>
                  <a:gd name="T42" fmla="*/ 1 w 345"/>
                  <a:gd name="T43" fmla="*/ 1 h 281"/>
                  <a:gd name="T44" fmla="*/ 1 w 345"/>
                  <a:gd name="T45" fmla="*/ 1 h 281"/>
                  <a:gd name="T46" fmla="*/ 1 w 345"/>
                  <a:gd name="T47" fmla="*/ 1 h 281"/>
                  <a:gd name="T48" fmla="*/ 1 w 345"/>
                  <a:gd name="T49" fmla="*/ 1 h 281"/>
                  <a:gd name="T50" fmla="*/ 1 w 345"/>
                  <a:gd name="T51" fmla="*/ 1 h 281"/>
                  <a:gd name="T52" fmla="*/ 1 w 345"/>
                  <a:gd name="T53" fmla="*/ 1 h 281"/>
                  <a:gd name="T54" fmla="*/ 1 w 345"/>
                  <a:gd name="T55" fmla="*/ 1 h 281"/>
                  <a:gd name="T56" fmla="*/ 1 w 345"/>
                  <a:gd name="T57" fmla="*/ 1 h 281"/>
                  <a:gd name="T58" fmla="*/ 1 w 345"/>
                  <a:gd name="T59" fmla="*/ 1 h 281"/>
                  <a:gd name="T60" fmla="*/ 0 w 345"/>
                  <a:gd name="T61" fmla="*/ 1 h 281"/>
                  <a:gd name="T62" fmla="*/ 1 w 345"/>
                  <a:gd name="T63" fmla="*/ 1 h 281"/>
                  <a:gd name="T64" fmla="*/ 1 w 345"/>
                  <a:gd name="T65" fmla="*/ 1 h 281"/>
                  <a:gd name="T66" fmla="*/ 1 w 345"/>
                  <a:gd name="T67" fmla="*/ 1 h 281"/>
                  <a:gd name="T68" fmla="*/ 1 w 345"/>
                  <a:gd name="T69" fmla="*/ 1 h 281"/>
                  <a:gd name="T70" fmla="*/ 1 w 345"/>
                  <a:gd name="T71" fmla="*/ 1 h 281"/>
                  <a:gd name="T72" fmla="*/ 1 w 345"/>
                  <a:gd name="T73" fmla="*/ 1 h 281"/>
                  <a:gd name="T74" fmla="*/ 1 w 345"/>
                  <a:gd name="T75" fmla="*/ 1 h 281"/>
                  <a:gd name="T76" fmla="*/ 1 w 345"/>
                  <a:gd name="T77" fmla="*/ 1 h 281"/>
                  <a:gd name="T78" fmla="*/ 1 w 345"/>
                  <a:gd name="T79" fmla="*/ 1 h 281"/>
                  <a:gd name="T80" fmla="*/ 1 w 345"/>
                  <a:gd name="T81" fmla="*/ 1 h 281"/>
                  <a:gd name="T82" fmla="*/ 1 w 345"/>
                  <a:gd name="T83" fmla="*/ 1 h 281"/>
                  <a:gd name="T84" fmla="*/ 1 w 345"/>
                  <a:gd name="T85" fmla="*/ 1 h 281"/>
                  <a:gd name="T86" fmla="*/ 1 w 345"/>
                  <a:gd name="T87" fmla="*/ 1 h 281"/>
                  <a:gd name="T88" fmla="*/ 1 w 345"/>
                  <a:gd name="T89" fmla="*/ 1 h 281"/>
                  <a:gd name="T90" fmla="*/ 1 w 345"/>
                  <a:gd name="T91" fmla="*/ 1 h 281"/>
                  <a:gd name="T92" fmla="*/ 1 w 345"/>
                  <a:gd name="T93" fmla="*/ 1 h 281"/>
                  <a:gd name="T94" fmla="*/ 1 w 345"/>
                  <a:gd name="T95" fmla="*/ 1 h 281"/>
                  <a:gd name="T96" fmla="*/ 1 w 345"/>
                  <a:gd name="T97" fmla="*/ 0 h 281"/>
                  <a:gd name="T98" fmla="*/ 1 w 345"/>
                  <a:gd name="T99" fmla="*/ 1 h 281"/>
                  <a:gd name="T100" fmla="*/ 1 w 345"/>
                  <a:gd name="T101" fmla="*/ 1 h 281"/>
                  <a:gd name="T102" fmla="*/ 1 w 345"/>
                  <a:gd name="T103" fmla="*/ 1 h 281"/>
                  <a:gd name="T104" fmla="*/ 1 w 345"/>
                  <a:gd name="T105" fmla="*/ 1 h 281"/>
                  <a:gd name="T106" fmla="*/ 1 w 345"/>
                  <a:gd name="T107" fmla="*/ 1 h 281"/>
                  <a:gd name="T108" fmla="*/ 1 w 345"/>
                  <a:gd name="T109" fmla="*/ 1 h 281"/>
                  <a:gd name="T110" fmla="*/ 1 w 345"/>
                  <a:gd name="T111" fmla="*/ 1 h 281"/>
                  <a:gd name="T112" fmla="*/ 1 w 345"/>
                  <a:gd name="T113" fmla="*/ 1 h 2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281"/>
                  <a:gd name="T173" fmla="*/ 345 w 345"/>
                  <a:gd name="T174" fmla="*/ 281 h 28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281">
                    <a:moveTo>
                      <a:pt x="345" y="26"/>
                    </a:moveTo>
                    <a:lnTo>
                      <a:pt x="345" y="49"/>
                    </a:lnTo>
                    <a:lnTo>
                      <a:pt x="292" y="192"/>
                    </a:lnTo>
                    <a:lnTo>
                      <a:pt x="288" y="204"/>
                    </a:lnTo>
                    <a:lnTo>
                      <a:pt x="282" y="215"/>
                    </a:lnTo>
                    <a:lnTo>
                      <a:pt x="275" y="225"/>
                    </a:lnTo>
                    <a:lnTo>
                      <a:pt x="266" y="234"/>
                    </a:lnTo>
                    <a:lnTo>
                      <a:pt x="255" y="232"/>
                    </a:lnTo>
                    <a:lnTo>
                      <a:pt x="245" y="234"/>
                    </a:lnTo>
                    <a:lnTo>
                      <a:pt x="234" y="239"/>
                    </a:lnTo>
                    <a:lnTo>
                      <a:pt x="224" y="248"/>
                    </a:lnTo>
                    <a:lnTo>
                      <a:pt x="214" y="256"/>
                    </a:lnTo>
                    <a:lnTo>
                      <a:pt x="205" y="265"/>
                    </a:lnTo>
                    <a:lnTo>
                      <a:pt x="195" y="273"/>
                    </a:lnTo>
                    <a:lnTo>
                      <a:pt x="185" y="281"/>
                    </a:lnTo>
                    <a:lnTo>
                      <a:pt x="187" y="272"/>
                    </a:lnTo>
                    <a:lnTo>
                      <a:pt x="187" y="263"/>
                    </a:lnTo>
                    <a:lnTo>
                      <a:pt x="184" y="256"/>
                    </a:lnTo>
                    <a:lnTo>
                      <a:pt x="181" y="251"/>
                    </a:lnTo>
                    <a:lnTo>
                      <a:pt x="174" y="251"/>
                    </a:lnTo>
                    <a:lnTo>
                      <a:pt x="168" y="255"/>
                    </a:lnTo>
                    <a:lnTo>
                      <a:pt x="164" y="259"/>
                    </a:lnTo>
                    <a:lnTo>
                      <a:pt x="158" y="263"/>
                    </a:lnTo>
                    <a:lnTo>
                      <a:pt x="138" y="255"/>
                    </a:lnTo>
                    <a:lnTo>
                      <a:pt x="117" y="248"/>
                    </a:lnTo>
                    <a:lnTo>
                      <a:pt x="97" y="241"/>
                    </a:lnTo>
                    <a:lnTo>
                      <a:pt x="79" y="234"/>
                    </a:lnTo>
                    <a:lnTo>
                      <a:pt x="59" y="225"/>
                    </a:lnTo>
                    <a:lnTo>
                      <a:pt x="39" y="218"/>
                    </a:lnTo>
                    <a:lnTo>
                      <a:pt x="20" y="211"/>
                    </a:lnTo>
                    <a:lnTo>
                      <a:pt x="0" y="204"/>
                    </a:lnTo>
                    <a:lnTo>
                      <a:pt x="2" y="182"/>
                    </a:lnTo>
                    <a:lnTo>
                      <a:pt x="161" y="238"/>
                    </a:lnTo>
                    <a:lnTo>
                      <a:pt x="171" y="242"/>
                    </a:lnTo>
                    <a:lnTo>
                      <a:pt x="180" y="245"/>
                    </a:lnTo>
                    <a:lnTo>
                      <a:pt x="187" y="248"/>
                    </a:lnTo>
                    <a:lnTo>
                      <a:pt x="192" y="248"/>
                    </a:lnTo>
                    <a:lnTo>
                      <a:pt x="197" y="248"/>
                    </a:lnTo>
                    <a:lnTo>
                      <a:pt x="199" y="246"/>
                    </a:lnTo>
                    <a:lnTo>
                      <a:pt x="202" y="245"/>
                    </a:lnTo>
                    <a:lnTo>
                      <a:pt x="205" y="241"/>
                    </a:lnTo>
                    <a:lnTo>
                      <a:pt x="215" y="218"/>
                    </a:lnTo>
                    <a:lnTo>
                      <a:pt x="228" y="188"/>
                    </a:lnTo>
                    <a:lnTo>
                      <a:pt x="241" y="155"/>
                    </a:lnTo>
                    <a:lnTo>
                      <a:pt x="255" y="120"/>
                    </a:lnTo>
                    <a:lnTo>
                      <a:pt x="268" y="84"/>
                    </a:lnTo>
                    <a:lnTo>
                      <a:pt x="281" y="50"/>
                    </a:lnTo>
                    <a:lnTo>
                      <a:pt x="292" y="22"/>
                    </a:lnTo>
                    <a:lnTo>
                      <a:pt x="302" y="0"/>
                    </a:lnTo>
                    <a:lnTo>
                      <a:pt x="308" y="3"/>
                    </a:lnTo>
                    <a:lnTo>
                      <a:pt x="312" y="6"/>
                    </a:lnTo>
                    <a:lnTo>
                      <a:pt x="318" y="9"/>
                    </a:lnTo>
                    <a:lnTo>
                      <a:pt x="323" y="12"/>
                    </a:lnTo>
                    <a:lnTo>
                      <a:pt x="329" y="14"/>
                    </a:lnTo>
                    <a:lnTo>
                      <a:pt x="335" y="17"/>
                    </a:lnTo>
                    <a:lnTo>
                      <a:pt x="339" y="22"/>
                    </a:lnTo>
                    <a:lnTo>
                      <a:pt x="345" y="26"/>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4" name="Freeform 144"/>
              <p:cNvSpPr>
                <a:spLocks/>
              </p:cNvSpPr>
              <p:nvPr/>
            </p:nvSpPr>
            <p:spPr bwMode="auto">
              <a:xfrm>
                <a:off x="669" y="3633"/>
                <a:ext cx="193" cy="47"/>
              </a:xfrm>
              <a:custGeom>
                <a:avLst/>
                <a:gdLst>
                  <a:gd name="T0" fmla="*/ 1 w 329"/>
                  <a:gd name="T1" fmla="*/ 1 h 84"/>
                  <a:gd name="T2" fmla="*/ 1 w 329"/>
                  <a:gd name="T3" fmla="*/ 1 h 84"/>
                  <a:gd name="T4" fmla="*/ 1 w 329"/>
                  <a:gd name="T5" fmla="*/ 1 h 84"/>
                  <a:gd name="T6" fmla="*/ 1 w 329"/>
                  <a:gd name="T7" fmla="*/ 1 h 84"/>
                  <a:gd name="T8" fmla="*/ 1 w 329"/>
                  <a:gd name="T9" fmla="*/ 1 h 84"/>
                  <a:gd name="T10" fmla="*/ 1 w 329"/>
                  <a:gd name="T11" fmla="*/ 1 h 84"/>
                  <a:gd name="T12" fmla="*/ 1 w 329"/>
                  <a:gd name="T13" fmla="*/ 1 h 84"/>
                  <a:gd name="T14" fmla="*/ 1 w 329"/>
                  <a:gd name="T15" fmla="*/ 1 h 84"/>
                  <a:gd name="T16" fmla="*/ 1 w 329"/>
                  <a:gd name="T17" fmla="*/ 1 h 84"/>
                  <a:gd name="T18" fmla="*/ 1 w 329"/>
                  <a:gd name="T19" fmla="*/ 1 h 84"/>
                  <a:gd name="T20" fmla="*/ 0 w 329"/>
                  <a:gd name="T21" fmla="*/ 0 h 84"/>
                  <a:gd name="T22" fmla="*/ 1 w 329"/>
                  <a:gd name="T23" fmla="*/ 1 h 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
                  <a:gd name="T37" fmla="*/ 0 h 84"/>
                  <a:gd name="T38" fmla="*/ 329 w 329"/>
                  <a:gd name="T39" fmla="*/ 84 h 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 h="84">
                    <a:moveTo>
                      <a:pt x="78" y="1"/>
                    </a:moveTo>
                    <a:lnTo>
                      <a:pt x="329" y="82"/>
                    </a:lnTo>
                    <a:lnTo>
                      <a:pt x="324" y="84"/>
                    </a:lnTo>
                    <a:lnTo>
                      <a:pt x="314" y="82"/>
                    </a:lnTo>
                    <a:lnTo>
                      <a:pt x="300" y="81"/>
                    </a:lnTo>
                    <a:lnTo>
                      <a:pt x="283" y="79"/>
                    </a:lnTo>
                    <a:lnTo>
                      <a:pt x="266" y="78"/>
                    </a:lnTo>
                    <a:lnTo>
                      <a:pt x="250" y="75"/>
                    </a:lnTo>
                    <a:lnTo>
                      <a:pt x="240" y="74"/>
                    </a:lnTo>
                    <a:lnTo>
                      <a:pt x="236" y="74"/>
                    </a:lnTo>
                    <a:lnTo>
                      <a:pt x="0" y="0"/>
                    </a:lnTo>
                    <a:lnTo>
                      <a:pt x="7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5" name="Freeform 145"/>
              <p:cNvSpPr>
                <a:spLocks/>
              </p:cNvSpPr>
              <p:nvPr/>
            </p:nvSpPr>
            <p:spPr bwMode="auto">
              <a:xfrm>
                <a:off x="593" y="3648"/>
                <a:ext cx="179" cy="205"/>
              </a:xfrm>
              <a:custGeom>
                <a:avLst/>
                <a:gdLst>
                  <a:gd name="T0" fmla="*/ 1 w 305"/>
                  <a:gd name="T1" fmla="*/ 1 h 362"/>
                  <a:gd name="T2" fmla="*/ 1 w 305"/>
                  <a:gd name="T3" fmla="*/ 1 h 362"/>
                  <a:gd name="T4" fmla="*/ 1 w 305"/>
                  <a:gd name="T5" fmla="*/ 1 h 362"/>
                  <a:gd name="T6" fmla="*/ 1 w 305"/>
                  <a:gd name="T7" fmla="*/ 1 h 362"/>
                  <a:gd name="T8" fmla="*/ 1 w 305"/>
                  <a:gd name="T9" fmla="*/ 1 h 362"/>
                  <a:gd name="T10" fmla="*/ 1 w 305"/>
                  <a:gd name="T11" fmla="*/ 1 h 362"/>
                  <a:gd name="T12" fmla="*/ 1 w 305"/>
                  <a:gd name="T13" fmla="*/ 1 h 362"/>
                  <a:gd name="T14" fmla="*/ 1 w 305"/>
                  <a:gd name="T15" fmla="*/ 1 h 362"/>
                  <a:gd name="T16" fmla="*/ 1 w 305"/>
                  <a:gd name="T17" fmla="*/ 1 h 362"/>
                  <a:gd name="T18" fmla="*/ 0 w 305"/>
                  <a:gd name="T19" fmla="*/ 1 h 362"/>
                  <a:gd name="T20" fmla="*/ 1 w 305"/>
                  <a:gd name="T21" fmla="*/ 0 h 362"/>
                  <a:gd name="T22" fmla="*/ 1 w 305"/>
                  <a:gd name="T23" fmla="*/ 1 h 362"/>
                  <a:gd name="T24" fmla="*/ 1 w 305"/>
                  <a:gd name="T25" fmla="*/ 1 h 362"/>
                  <a:gd name="T26" fmla="*/ 1 w 305"/>
                  <a:gd name="T27" fmla="*/ 1 h 362"/>
                  <a:gd name="T28" fmla="*/ 1 w 305"/>
                  <a:gd name="T29" fmla="*/ 1 h 362"/>
                  <a:gd name="T30" fmla="*/ 1 w 305"/>
                  <a:gd name="T31" fmla="*/ 1 h 362"/>
                  <a:gd name="T32" fmla="*/ 1 w 305"/>
                  <a:gd name="T33" fmla="*/ 1 h 362"/>
                  <a:gd name="T34" fmla="*/ 1 w 305"/>
                  <a:gd name="T35" fmla="*/ 1 h 362"/>
                  <a:gd name="T36" fmla="*/ 1 w 305"/>
                  <a:gd name="T37" fmla="*/ 1 h 362"/>
                  <a:gd name="T38" fmla="*/ 1 w 305"/>
                  <a:gd name="T39" fmla="*/ 1 h 362"/>
                  <a:gd name="T40" fmla="*/ 1 w 305"/>
                  <a:gd name="T41" fmla="*/ 1 h 362"/>
                  <a:gd name="T42" fmla="*/ 1 w 305"/>
                  <a:gd name="T43" fmla="*/ 1 h 362"/>
                  <a:gd name="T44" fmla="*/ 1 w 305"/>
                  <a:gd name="T45" fmla="*/ 1 h 362"/>
                  <a:gd name="T46" fmla="*/ 1 w 305"/>
                  <a:gd name="T47" fmla="*/ 1 h 362"/>
                  <a:gd name="T48" fmla="*/ 1 w 305"/>
                  <a:gd name="T49" fmla="*/ 1 h 362"/>
                  <a:gd name="T50" fmla="*/ 1 w 305"/>
                  <a:gd name="T51" fmla="*/ 1 h 362"/>
                  <a:gd name="T52" fmla="*/ 1 w 305"/>
                  <a:gd name="T53" fmla="*/ 1 h 3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5"/>
                  <a:gd name="T82" fmla="*/ 0 h 362"/>
                  <a:gd name="T83" fmla="*/ 305 w 305"/>
                  <a:gd name="T84" fmla="*/ 362 h 3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5" h="362">
                    <a:moveTo>
                      <a:pt x="305" y="83"/>
                    </a:moveTo>
                    <a:lnTo>
                      <a:pt x="298" y="150"/>
                    </a:lnTo>
                    <a:lnTo>
                      <a:pt x="290" y="218"/>
                    </a:lnTo>
                    <a:lnTo>
                      <a:pt x="278" y="286"/>
                    </a:lnTo>
                    <a:lnTo>
                      <a:pt x="264" y="355"/>
                    </a:lnTo>
                    <a:lnTo>
                      <a:pt x="260" y="360"/>
                    </a:lnTo>
                    <a:lnTo>
                      <a:pt x="253" y="362"/>
                    </a:lnTo>
                    <a:lnTo>
                      <a:pt x="246" y="362"/>
                    </a:lnTo>
                    <a:lnTo>
                      <a:pt x="240" y="360"/>
                    </a:lnTo>
                    <a:lnTo>
                      <a:pt x="0" y="261"/>
                    </a:lnTo>
                    <a:lnTo>
                      <a:pt x="41" y="0"/>
                    </a:lnTo>
                    <a:lnTo>
                      <a:pt x="44" y="2"/>
                    </a:lnTo>
                    <a:lnTo>
                      <a:pt x="51" y="3"/>
                    </a:lnTo>
                    <a:lnTo>
                      <a:pt x="64" y="7"/>
                    </a:lnTo>
                    <a:lnTo>
                      <a:pt x="79" y="12"/>
                    </a:lnTo>
                    <a:lnTo>
                      <a:pt x="98" y="17"/>
                    </a:lnTo>
                    <a:lnTo>
                      <a:pt x="118" y="23"/>
                    </a:lnTo>
                    <a:lnTo>
                      <a:pt x="140" y="30"/>
                    </a:lnTo>
                    <a:lnTo>
                      <a:pt x="163" y="37"/>
                    </a:lnTo>
                    <a:lnTo>
                      <a:pt x="187" y="44"/>
                    </a:lnTo>
                    <a:lnTo>
                      <a:pt x="210" y="51"/>
                    </a:lnTo>
                    <a:lnTo>
                      <a:pt x="233" y="59"/>
                    </a:lnTo>
                    <a:lnTo>
                      <a:pt x="253" y="66"/>
                    </a:lnTo>
                    <a:lnTo>
                      <a:pt x="271" y="71"/>
                    </a:lnTo>
                    <a:lnTo>
                      <a:pt x="287" y="76"/>
                    </a:lnTo>
                    <a:lnTo>
                      <a:pt x="298" y="80"/>
                    </a:lnTo>
                    <a:lnTo>
                      <a:pt x="305"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6" name="Freeform 146"/>
              <p:cNvSpPr>
                <a:spLocks/>
              </p:cNvSpPr>
              <p:nvPr/>
            </p:nvSpPr>
            <p:spPr bwMode="auto">
              <a:xfrm>
                <a:off x="1788" y="3672"/>
                <a:ext cx="48" cy="84"/>
              </a:xfrm>
              <a:custGeom>
                <a:avLst/>
                <a:gdLst>
                  <a:gd name="T0" fmla="*/ 1 w 82"/>
                  <a:gd name="T1" fmla="*/ 1 h 149"/>
                  <a:gd name="T2" fmla="*/ 1 w 82"/>
                  <a:gd name="T3" fmla="*/ 1 h 149"/>
                  <a:gd name="T4" fmla="*/ 1 w 82"/>
                  <a:gd name="T5" fmla="*/ 1 h 149"/>
                  <a:gd name="T6" fmla="*/ 1 w 82"/>
                  <a:gd name="T7" fmla="*/ 1 h 149"/>
                  <a:gd name="T8" fmla="*/ 1 w 82"/>
                  <a:gd name="T9" fmla="*/ 1 h 149"/>
                  <a:gd name="T10" fmla="*/ 1 w 82"/>
                  <a:gd name="T11" fmla="*/ 1 h 149"/>
                  <a:gd name="T12" fmla="*/ 1 w 82"/>
                  <a:gd name="T13" fmla="*/ 1 h 149"/>
                  <a:gd name="T14" fmla="*/ 1 w 82"/>
                  <a:gd name="T15" fmla="*/ 1 h 149"/>
                  <a:gd name="T16" fmla="*/ 0 w 82"/>
                  <a:gd name="T17" fmla="*/ 1 h 149"/>
                  <a:gd name="T18" fmla="*/ 1 w 82"/>
                  <a:gd name="T19" fmla="*/ 0 h 149"/>
                  <a:gd name="T20" fmla="*/ 1 w 82"/>
                  <a:gd name="T21" fmla="*/ 1 h 149"/>
                  <a:gd name="T22" fmla="*/ 1 w 82"/>
                  <a:gd name="T23" fmla="*/ 1 h 149"/>
                  <a:gd name="T24" fmla="*/ 1 w 82"/>
                  <a:gd name="T25" fmla="*/ 1 h 149"/>
                  <a:gd name="T26" fmla="*/ 1 w 82"/>
                  <a:gd name="T27" fmla="*/ 1 h 1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149"/>
                  <a:gd name="T44" fmla="*/ 82 w 82"/>
                  <a:gd name="T45" fmla="*/ 149 h 14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149">
                    <a:moveTo>
                      <a:pt x="82" y="21"/>
                    </a:moveTo>
                    <a:lnTo>
                      <a:pt x="75" y="54"/>
                    </a:lnTo>
                    <a:lnTo>
                      <a:pt x="67" y="85"/>
                    </a:lnTo>
                    <a:lnTo>
                      <a:pt x="57" y="115"/>
                    </a:lnTo>
                    <a:lnTo>
                      <a:pt x="41" y="140"/>
                    </a:lnTo>
                    <a:lnTo>
                      <a:pt x="33" y="145"/>
                    </a:lnTo>
                    <a:lnTo>
                      <a:pt x="21" y="146"/>
                    </a:lnTo>
                    <a:lnTo>
                      <a:pt x="10" y="149"/>
                    </a:lnTo>
                    <a:lnTo>
                      <a:pt x="0" y="149"/>
                    </a:lnTo>
                    <a:lnTo>
                      <a:pt x="55" y="0"/>
                    </a:lnTo>
                    <a:lnTo>
                      <a:pt x="64" y="2"/>
                    </a:lnTo>
                    <a:lnTo>
                      <a:pt x="75" y="5"/>
                    </a:lnTo>
                    <a:lnTo>
                      <a:pt x="82" y="11"/>
                    </a:lnTo>
                    <a:lnTo>
                      <a:pt x="82" y="2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7" name="Freeform 147"/>
              <p:cNvSpPr>
                <a:spLocks/>
              </p:cNvSpPr>
              <p:nvPr/>
            </p:nvSpPr>
            <p:spPr bwMode="auto">
              <a:xfrm>
                <a:off x="782" y="3688"/>
                <a:ext cx="94" cy="204"/>
              </a:xfrm>
              <a:custGeom>
                <a:avLst/>
                <a:gdLst>
                  <a:gd name="T0" fmla="*/ 1 w 159"/>
                  <a:gd name="T1" fmla="*/ 1 h 361"/>
                  <a:gd name="T2" fmla="*/ 1 w 159"/>
                  <a:gd name="T3" fmla="*/ 1 h 361"/>
                  <a:gd name="T4" fmla="*/ 1 w 159"/>
                  <a:gd name="T5" fmla="*/ 1 h 361"/>
                  <a:gd name="T6" fmla="*/ 1 w 159"/>
                  <a:gd name="T7" fmla="*/ 1 h 361"/>
                  <a:gd name="T8" fmla="*/ 1 w 159"/>
                  <a:gd name="T9" fmla="*/ 1 h 361"/>
                  <a:gd name="T10" fmla="*/ 1 w 159"/>
                  <a:gd name="T11" fmla="*/ 1 h 361"/>
                  <a:gd name="T12" fmla="*/ 1 w 159"/>
                  <a:gd name="T13" fmla="*/ 1 h 361"/>
                  <a:gd name="T14" fmla="*/ 1 w 159"/>
                  <a:gd name="T15" fmla="*/ 1 h 361"/>
                  <a:gd name="T16" fmla="*/ 0 w 159"/>
                  <a:gd name="T17" fmla="*/ 1 h 361"/>
                  <a:gd name="T18" fmla="*/ 1 w 159"/>
                  <a:gd name="T19" fmla="*/ 0 h 361"/>
                  <a:gd name="T20" fmla="*/ 1 w 159"/>
                  <a:gd name="T21" fmla="*/ 1 h 361"/>
                  <a:gd name="T22" fmla="*/ 1 w 159"/>
                  <a:gd name="T23" fmla="*/ 1 h 361"/>
                  <a:gd name="T24" fmla="*/ 1 w 159"/>
                  <a:gd name="T25" fmla="*/ 1 h 361"/>
                  <a:gd name="T26" fmla="*/ 1 w 159"/>
                  <a:gd name="T27" fmla="*/ 1 h 361"/>
                  <a:gd name="T28" fmla="*/ 1 w 159"/>
                  <a:gd name="T29" fmla="*/ 1 h 361"/>
                  <a:gd name="T30" fmla="*/ 1 w 159"/>
                  <a:gd name="T31" fmla="*/ 1 h 361"/>
                  <a:gd name="T32" fmla="*/ 1 w 159"/>
                  <a:gd name="T33" fmla="*/ 1 h 361"/>
                  <a:gd name="T34" fmla="*/ 1 w 159"/>
                  <a:gd name="T35" fmla="*/ 1 h 361"/>
                  <a:gd name="T36" fmla="*/ 1 w 159"/>
                  <a:gd name="T37" fmla="*/ 1 h 3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9"/>
                  <a:gd name="T58" fmla="*/ 0 h 361"/>
                  <a:gd name="T59" fmla="*/ 159 w 159"/>
                  <a:gd name="T60" fmla="*/ 361 h 3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9" h="361">
                    <a:moveTo>
                      <a:pt x="112" y="340"/>
                    </a:moveTo>
                    <a:lnTo>
                      <a:pt x="98" y="346"/>
                    </a:lnTo>
                    <a:lnTo>
                      <a:pt x="83" y="351"/>
                    </a:lnTo>
                    <a:lnTo>
                      <a:pt x="69" y="354"/>
                    </a:lnTo>
                    <a:lnTo>
                      <a:pt x="54" y="356"/>
                    </a:lnTo>
                    <a:lnTo>
                      <a:pt x="39" y="357"/>
                    </a:lnTo>
                    <a:lnTo>
                      <a:pt x="25" y="359"/>
                    </a:lnTo>
                    <a:lnTo>
                      <a:pt x="12" y="359"/>
                    </a:lnTo>
                    <a:lnTo>
                      <a:pt x="0" y="361"/>
                    </a:lnTo>
                    <a:lnTo>
                      <a:pt x="55" y="0"/>
                    </a:lnTo>
                    <a:lnTo>
                      <a:pt x="159" y="10"/>
                    </a:lnTo>
                    <a:lnTo>
                      <a:pt x="157" y="23"/>
                    </a:lnTo>
                    <a:lnTo>
                      <a:pt x="152" y="55"/>
                    </a:lnTo>
                    <a:lnTo>
                      <a:pt x="143" y="104"/>
                    </a:lnTo>
                    <a:lnTo>
                      <a:pt x="135" y="159"/>
                    </a:lnTo>
                    <a:lnTo>
                      <a:pt x="126" y="218"/>
                    </a:lnTo>
                    <a:lnTo>
                      <a:pt x="119" y="272"/>
                    </a:lnTo>
                    <a:lnTo>
                      <a:pt x="113" y="314"/>
                    </a:lnTo>
                    <a:lnTo>
                      <a:pt x="112" y="34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8" name="Freeform 148"/>
              <p:cNvSpPr>
                <a:spLocks/>
              </p:cNvSpPr>
              <p:nvPr/>
            </p:nvSpPr>
            <p:spPr bwMode="auto">
              <a:xfrm>
                <a:off x="868" y="3717"/>
                <a:ext cx="120" cy="139"/>
              </a:xfrm>
              <a:custGeom>
                <a:avLst/>
                <a:gdLst>
                  <a:gd name="T0" fmla="*/ 1 w 204"/>
                  <a:gd name="T1" fmla="*/ 1 h 246"/>
                  <a:gd name="T2" fmla="*/ 1 w 204"/>
                  <a:gd name="T3" fmla="*/ 1 h 246"/>
                  <a:gd name="T4" fmla="*/ 1 w 204"/>
                  <a:gd name="T5" fmla="*/ 1 h 246"/>
                  <a:gd name="T6" fmla="*/ 1 w 204"/>
                  <a:gd name="T7" fmla="*/ 1 h 246"/>
                  <a:gd name="T8" fmla="*/ 1 w 204"/>
                  <a:gd name="T9" fmla="*/ 1 h 246"/>
                  <a:gd name="T10" fmla="*/ 1 w 204"/>
                  <a:gd name="T11" fmla="*/ 1 h 246"/>
                  <a:gd name="T12" fmla="*/ 1 w 204"/>
                  <a:gd name="T13" fmla="*/ 1 h 246"/>
                  <a:gd name="T14" fmla="*/ 1 w 204"/>
                  <a:gd name="T15" fmla="*/ 1 h 246"/>
                  <a:gd name="T16" fmla="*/ 1 w 204"/>
                  <a:gd name="T17" fmla="*/ 1 h 246"/>
                  <a:gd name="T18" fmla="*/ 1 w 204"/>
                  <a:gd name="T19" fmla="*/ 1 h 246"/>
                  <a:gd name="T20" fmla="*/ 1 w 204"/>
                  <a:gd name="T21" fmla="*/ 1 h 246"/>
                  <a:gd name="T22" fmla="*/ 1 w 204"/>
                  <a:gd name="T23" fmla="*/ 1 h 246"/>
                  <a:gd name="T24" fmla="*/ 0 w 204"/>
                  <a:gd name="T25" fmla="*/ 1 h 246"/>
                  <a:gd name="T26" fmla="*/ 1 w 204"/>
                  <a:gd name="T27" fmla="*/ 1 h 246"/>
                  <a:gd name="T28" fmla="*/ 1 w 204"/>
                  <a:gd name="T29" fmla="*/ 0 h 246"/>
                  <a:gd name="T30" fmla="*/ 1 w 204"/>
                  <a:gd name="T31" fmla="*/ 1 h 246"/>
                  <a:gd name="T32" fmla="*/ 1 w 204"/>
                  <a:gd name="T33" fmla="*/ 1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246"/>
                  <a:gd name="T53" fmla="*/ 204 w 204"/>
                  <a:gd name="T54" fmla="*/ 246 h 2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246">
                    <a:moveTo>
                      <a:pt x="204" y="37"/>
                    </a:moveTo>
                    <a:lnTo>
                      <a:pt x="195" y="83"/>
                    </a:lnTo>
                    <a:lnTo>
                      <a:pt x="186" y="128"/>
                    </a:lnTo>
                    <a:lnTo>
                      <a:pt x="179" y="174"/>
                    </a:lnTo>
                    <a:lnTo>
                      <a:pt x="172" y="219"/>
                    </a:lnTo>
                    <a:lnTo>
                      <a:pt x="152" y="224"/>
                    </a:lnTo>
                    <a:lnTo>
                      <a:pt x="130" y="226"/>
                    </a:lnTo>
                    <a:lnTo>
                      <a:pt x="109" y="231"/>
                    </a:lnTo>
                    <a:lnTo>
                      <a:pt x="86" y="234"/>
                    </a:lnTo>
                    <a:lnTo>
                      <a:pt x="65" y="236"/>
                    </a:lnTo>
                    <a:lnTo>
                      <a:pt x="42" y="241"/>
                    </a:lnTo>
                    <a:lnTo>
                      <a:pt x="21" y="243"/>
                    </a:lnTo>
                    <a:lnTo>
                      <a:pt x="0" y="246"/>
                    </a:lnTo>
                    <a:lnTo>
                      <a:pt x="5" y="195"/>
                    </a:lnTo>
                    <a:lnTo>
                      <a:pt x="35" y="0"/>
                    </a:lnTo>
                    <a:lnTo>
                      <a:pt x="199" y="33"/>
                    </a:lnTo>
                    <a:lnTo>
                      <a:pt x="204" y="3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9" name="Freeform 149"/>
              <p:cNvSpPr>
                <a:spLocks/>
              </p:cNvSpPr>
              <p:nvPr/>
            </p:nvSpPr>
            <p:spPr bwMode="auto">
              <a:xfrm>
                <a:off x="1681" y="3729"/>
                <a:ext cx="265" cy="168"/>
              </a:xfrm>
              <a:custGeom>
                <a:avLst/>
                <a:gdLst>
                  <a:gd name="T0" fmla="*/ 1 w 452"/>
                  <a:gd name="T1" fmla="*/ 1 h 297"/>
                  <a:gd name="T2" fmla="*/ 1 w 452"/>
                  <a:gd name="T3" fmla="*/ 1 h 297"/>
                  <a:gd name="T4" fmla="*/ 1 w 452"/>
                  <a:gd name="T5" fmla="*/ 1 h 297"/>
                  <a:gd name="T6" fmla="*/ 1 w 452"/>
                  <a:gd name="T7" fmla="*/ 1 h 297"/>
                  <a:gd name="T8" fmla="*/ 1 w 452"/>
                  <a:gd name="T9" fmla="*/ 1 h 297"/>
                  <a:gd name="T10" fmla="*/ 1 w 452"/>
                  <a:gd name="T11" fmla="*/ 1 h 297"/>
                  <a:gd name="T12" fmla="*/ 1 w 452"/>
                  <a:gd name="T13" fmla="*/ 1 h 297"/>
                  <a:gd name="T14" fmla="*/ 1 w 452"/>
                  <a:gd name="T15" fmla="*/ 1 h 297"/>
                  <a:gd name="T16" fmla="*/ 1 w 452"/>
                  <a:gd name="T17" fmla="*/ 1 h 297"/>
                  <a:gd name="T18" fmla="*/ 0 w 452"/>
                  <a:gd name="T19" fmla="*/ 1 h 297"/>
                  <a:gd name="T20" fmla="*/ 1 w 452"/>
                  <a:gd name="T21" fmla="*/ 1 h 297"/>
                  <a:gd name="T22" fmla="*/ 1 w 452"/>
                  <a:gd name="T23" fmla="*/ 1 h 297"/>
                  <a:gd name="T24" fmla="*/ 1 w 452"/>
                  <a:gd name="T25" fmla="*/ 1 h 297"/>
                  <a:gd name="T26" fmla="*/ 1 w 452"/>
                  <a:gd name="T27" fmla="*/ 1 h 297"/>
                  <a:gd name="T28" fmla="*/ 1 w 452"/>
                  <a:gd name="T29" fmla="*/ 1 h 297"/>
                  <a:gd name="T30" fmla="*/ 1 w 452"/>
                  <a:gd name="T31" fmla="*/ 1 h 297"/>
                  <a:gd name="T32" fmla="*/ 1 w 452"/>
                  <a:gd name="T33" fmla="*/ 1 h 297"/>
                  <a:gd name="T34" fmla="*/ 1 w 452"/>
                  <a:gd name="T35" fmla="*/ 1 h 297"/>
                  <a:gd name="T36" fmla="*/ 1 w 452"/>
                  <a:gd name="T37" fmla="*/ 1 h 297"/>
                  <a:gd name="T38" fmla="*/ 1 w 452"/>
                  <a:gd name="T39" fmla="*/ 1 h 297"/>
                  <a:gd name="T40" fmla="*/ 1 w 452"/>
                  <a:gd name="T41" fmla="*/ 1 h 297"/>
                  <a:gd name="T42" fmla="*/ 1 w 452"/>
                  <a:gd name="T43" fmla="*/ 1 h 297"/>
                  <a:gd name="T44" fmla="*/ 1 w 452"/>
                  <a:gd name="T45" fmla="*/ 1 h 297"/>
                  <a:gd name="T46" fmla="*/ 1 w 452"/>
                  <a:gd name="T47" fmla="*/ 1 h 297"/>
                  <a:gd name="T48" fmla="*/ 1 w 452"/>
                  <a:gd name="T49" fmla="*/ 1 h 297"/>
                  <a:gd name="T50" fmla="*/ 1 w 452"/>
                  <a:gd name="T51" fmla="*/ 1 h 297"/>
                  <a:gd name="T52" fmla="*/ 1 w 452"/>
                  <a:gd name="T53" fmla="*/ 1 h 297"/>
                  <a:gd name="T54" fmla="*/ 1 w 452"/>
                  <a:gd name="T55" fmla="*/ 1 h 297"/>
                  <a:gd name="T56" fmla="*/ 1 w 452"/>
                  <a:gd name="T57" fmla="*/ 1 h 297"/>
                  <a:gd name="T58" fmla="*/ 1 w 452"/>
                  <a:gd name="T59" fmla="*/ 1 h 297"/>
                  <a:gd name="T60" fmla="*/ 1 w 452"/>
                  <a:gd name="T61" fmla="*/ 1 h 297"/>
                  <a:gd name="T62" fmla="*/ 1 w 452"/>
                  <a:gd name="T63" fmla="*/ 1 h 297"/>
                  <a:gd name="T64" fmla="*/ 1 w 452"/>
                  <a:gd name="T65" fmla="*/ 1 h 297"/>
                  <a:gd name="T66" fmla="*/ 1 w 452"/>
                  <a:gd name="T67" fmla="*/ 1 h 297"/>
                  <a:gd name="T68" fmla="*/ 1 w 452"/>
                  <a:gd name="T69" fmla="*/ 1 h 297"/>
                  <a:gd name="T70" fmla="*/ 1 w 452"/>
                  <a:gd name="T71" fmla="*/ 1 h 297"/>
                  <a:gd name="T72" fmla="*/ 1 w 452"/>
                  <a:gd name="T73" fmla="*/ 1 h 297"/>
                  <a:gd name="T74" fmla="*/ 1 w 452"/>
                  <a:gd name="T75" fmla="*/ 1 h 297"/>
                  <a:gd name="T76" fmla="*/ 1 w 452"/>
                  <a:gd name="T77" fmla="*/ 1 h 297"/>
                  <a:gd name="T78" fmla="*/ 1 w 452"/>
                  <a:gd name="T79" fmla="*/ 1 h 297"/>
                  <a:gd name="T80" fmla="*/ 1 w 452"/>
                  <a:gd name="T81" fmla="*/ 1 h 297"/>
                  <a:gd name="T82" fmla="*/ 1 w 452"/>
                  <a:gd name="T83" fmla="*/ 1 h 297"/>
                  <a:gd name="T84" fmla="*/ 1 w 452"/>
                  <a:gd name="T85" fmla="*/ 1 h 297"/>
                  <a:gd name="T86" fmla="*/ 1 w 452"/>
                  <a:gd name="T87" fmla="*/ 1 h 297"/>
                  <a:gd name="T88" fmla="*/ 1 w 452"/>
                  <a:gd name="T89" fmla="*/ 1 h 297"/>
                  <a:gd name="T90" fmla="*/ 1 w 452"/>
                  <a:gd name="T91" fmla="*/ 1 h 297"/>
                  <a:gd name="T92" fmla="*/ 1 w 452"/>
                  <a:gd name="T93" fmla="*/ 0 h 297"/>
                  <a:gd name="T94" fmla="*/ 1 w 452"/>
                  <a:gd name="T95" fmla="*/ 1 h 2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52"/>
                  <a:gd name="T145" fmla="*/ 0 h 297"/>
                  <a:gd name="T146" fmla="*/ 452 w 452"/>
                  <a:gd name="T147" fmla="*/ 297 h 2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52" h="297">
                    <a:moveTo>
                      <a:pt x="452" y="66"/>
                    </a:moveTo>
                    <a:lnTo>
                      <a:pt x="124" y="297"/>
                    </a:lnTo>
                    <a:lnTo>
                      <a:pt x="108" y="293"/>
                    </a:lnTo>
                    <a:lnTo>
                      <a:pt x="92" y="288"/>
                    </a:lnTo>
                    <a:lnTo>
                      <a:pt x="77" y="284"/>
                    </a:lnTo>
                    <a:lnTo>
                      <a:pt x="62" y="278"/>
                    </a:lnTo>
                    <a:lnTo>
                      <a:pt x="47" y="273"/>
                    </a:lnTo>
                    <a:lnTo>
                      <a:pt x="31" y="266"/>
                    </a:lnTo>
                    <a:lnTo>
                      <a:pt x="15" y="261"/>
                    </a:lnTo>
                    <a:lnTo>
                      <a:pt x="0" y="256"/>
                    </a:lnTo>
                    <a:lnTo>
                      <a:pt x="3" y="249"/>
                    </a:lnTo>
                    <a:lnTo>
                      <a:pt x="7" y="244"/>
                    </a:lnTo>
                    <a:lnTo>
                      <a:pt x="13" y="243"/>
                    </a:lnTo>
                    <a:lnTo>
                      <a:pt x="20" y="241"/>
                    </a:lnTo>
                    <a:lnTo>
                      <a:pt x="25" y="243"/>
                    </a:lnTo>
                    <a:lnTo>
                      <a:pt x="33" y="243"/>
                    </a:lnTo>
                    <a:lnTo>
                      <a:pt x="38" y="243"/>
                    </a:lnTo>
                    <a:lnTo>
                      <a:pt x="44" y="241"/>
                    </a:lnTo>
                    <a:lnTo>
                      <a:pt x="55" y="234"/>
                    </a:lnTo>
                    <a:lnTo>
                      <a:pt x="69" y="229"/>
                    </a:lnTo>
                    <a:lnTo>
                      <a:pt x="82" y="223"/>
                    </a:lnTo>
                    <a:lnTo>
                      <a:pt x="97" y="217"/>
                    </a:lnTo>
                    <a:lnTo>
                      <a:pt x="108" y="210"/>
                    </a:lnTo>
                    <a:lnTo>
                      <a:pt x="118" y="202"/>
                    </a:lnTo>
                    <a:lnTo>
                      <a:pt x="126" y="190"/>
                    </a:lnTo>
                    <a:lnTo>
                      <a:pt x="131" y="175"/>
                    </a:lnTo>
                    <a:lnTo>
                      <a:pt x="131" y="153"/>
                    </a:lnTo>
                    <a:lnTo>
                      <a:pt x="125" y="133"/>
                    </a:lnTo>
                    <a:lnTo>
                      <a:pt x="119" y="116"/>
                    </a:lnTo>
                    <a:lnTo>
                      <a:pt x="126" y="98"/>
                    </a:lnTo>
                    <a:lnTo>
                      <a:pt x="132" y="95"/>
                    </a:lnTo>
                    <a:lnTo>
                      <a:pt x="138" y="93"/>
                    </a:lnTo>
                    <a:lnTo>
                      <a:pt x="145" y="91"/>
                    </a:lnTo>
                    <a:lnTo>
                      <a:pt x="151" y="89"/>
                    </a:lnTo>
                    <a:lnTo>
                      <a:pt x="156" y="86"/>
                    </a:lnTo>
                    <a:lnTo>
                      <a:pt x="162" y="83"/>
                    </a:lnTo>
                    <a:lnTo>
                      <a:pt x="166" y="79"/>
                    </a:lnTo>
                    <a:lnTo>
                      <a:pt x="169" y="72"/>
                    </a:lnTo>
                    <a:lnTo>
                      <a:pt x="179" y="72"/>
                    </a:lnTo>
                    <a:lnTo>
                      <a:pt x="190" y="72"/>
                    </a:lnTo>
                    <a:lnTo>
                      <a:pt x="200" y="72"/>
                    </a:lnTo>
                    <a:lnTo>
                      <a:pt x="212" y="72"/>
                    </a:lnTo>
                    <a:lnTo>
                      <a:pt x="222" y="69"/>
                    </a:lnTo>
                    <a:lnTo>
                      <a:pt x="230" y="65"/>
                    </a:lnTo>
                    <a:lnTo>
                      <a:pt x="237" y="59"/>
                    </a:lnTo>
                    <a:lnTo>
                      <a:pt x="243" y="48"/>
                    </a:lnTo>
                    <a:lnTo>
                      <a:pt x="264" y="0"/>
                    </a:lnTo>
                    <a:lnTo>
                      <a:pt x="452" y="66"/>
                    </a:lnTo>
                    <a:close/>
                  </a:path>
                </a:pathLst>
              </a:custGeom>
              <a:solidFill>
                <a:srgbClr val="A81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0" name="Freeform 150"/>
              <p:cNvSpPr>
                <a:spLocks/>
              </p:cNvSpPr>
              <p:nvPr/>
            </p:nvSpPr>
            <p:spPr bwMode="auto">
              <a:xfrm>
                <a:off x="1600" y="3762"/>
                <a:ext cx="81" cy="59"/>
              </a:xfrm>
              <a:custGeom>
                <a:avLst/>
                <a:gdLst>
                  <a:gd name="T0" fmla="*/ 1 w 139"/>
                  <a:gd name="T1" fmla="*/ 1 h 104"/>
                  <a:gd name="T2" fmla="*/ 1 w 139"/>
                  <a:gd name="T3" fmla="*/ 1 h 104"/>
                  <a:gd name="T4" fmla="*/ 1 w 139"/>
                  <a:gd name="T5" fmla="*/ 1 h 104"/>
                  <a:gd name="T6" fmla="*/ 1 w 139"/>
                  <a:gd name="T7" fmla="*/ 1 h 104"/>
                  <a:gd name="T8" fmla="*/ 1 w 139"/>
                  <a:gd name="T9" fmla="*/ 1 h 104"/>
                  <a:gd name="T10" fmla="*/ 1 w 139"/>
                  <a:gd name="T11" fmla="*/ 1 h 104"/>
                  <a:gd name="T12" fmla="*/ 1 w 139"/>
                  <a:gd name="T13" fmla="*/ 1 h 104"/>
                  <a:gd name="T14" fmla="*/ 1 w 139"/>
                  <a:gd name="T15" fmla="*/ 1 h 104"/>
                  <a:gd name="T16" fmla="*/ 1 w 139"/>
                  <a:gd name="T17" fmla="*/ 1 h 104"/>
                  <a:gd name="T18" fmla="*/ 1 w 139"/>
                  <a:gd name="T19" fmla="*/ 1 h 104"/>
                  <a:gd name="T20" fmla="*/ 1 w 139"/>
                  <a:gd name="T21" fmla="*/ 1 h 104"/>
                  <a:gd name="T22" fmla="*/ 1 w 139"/>
                  <a:gd name="T23" fmla="*/ 1 h 104"/>
                  <a:gd name="T24" fmla="*/ 1 w 139"/>
                  <a:gd name="T25" fmla="*/ 1 h 104"/>
                  <a:gd name="T26" fmla="*/ 0 w 139"/>
                  <a:gd name="T27" fmla="*/ 1 h 104"/>
                  <a:gd name="T28" fmla="*/ 0 w 139"/>
                  <a:gd name="T29" fmla="*/ 1 h 104"/>
                  <a:gd name="T30" fmla="*/ 1 w 139"/>
                  <a:gd name="T31" fmla="*/ 1 h 104"/>
                  <a:gd name="T32" fmla="*/ 1 w 139"/>
                  <a:gd name="T33" fmla="*/ 0 h 104"/>
                  <a:gd name="T34" fmla="*/ 1 w 139"/>
                  <a:gd name="T35" fmla="*/ 1 h 104"/>
                  <a:gd name="T36" fmla="*/ 1 w 139"/>
                  <a:gd name="T37" fmla="*/ 1 h 104"/>
                  <a:gd name="T38" fmla="*/ 1 w 139"/>
                  <a:gd name="T39" fmla="*/ 1 h 104"/>
                  <a:gd name="T40" fmla="*/ 1 w 139"/>
                  <a:gd name="T41" fmla="*/ 1 h 104"/>
                  <a:gd name="T42" fmla="*/ 1 w 139"/>
                  <a:gd name="T43" fmla="*/ 1 h 104"/>
                  <a:gd name="T44" fmla="*/ 1 w 139"/>
                  <a:gd name="T45" fmla="*/ 1 h 104"/>
                  <a:gd name="T46" fmla="*/ 1 w 139"/>
                  <a:gd name="T47" fmla="*/ 1 h 104"/>
                  <a:gd name="T48" fmla="*/ 1 w 139"/>
                  <a:gd name="T49" fmla="*/ 1 h 10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9"/>
                  <a:gd name="T76" fmla="*/ 0 h 104"/>
                  <a:gd name="T77" fmla="*/ 139 w 139"/>
                  <a:gd name="T78" fmla="*/ 104 h 10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9" h="104">
                    <a:moveTo>
                      <a:pt x="139" y="50"/>
                    </a:moveTo>
                    <a:lnTo>
                      <a:pt x="129" y="60"/>
                    </a:lnTo>
                    <a:lnTo>
                      <a:pt x="122" y="74"/>
                    </a:lnTo>
                    <a:lnTo>
                      <a:pt x="116" y="88"/>
                    </a:lnTo>
                    <a:lnTo>
                      <a:pt x="114" y="104"/>
                    </a:lnTo>
                    <a:lnTo>
                      <a:pt x="101" y="99"/>
                    </a:lnTo>
                    <a:lnTo>
                      <a:pt x="88" y="95"/>
                    </a:lnTo>
                    <a:lnTo>
                      <a:pt x="75" y="90"/>
                    </a:lnTo>
                    <a:lnTo>
                      <a:pt x="61" y="84"/>
                    </a:lnTo>
                    <a:lnTo>
                      <a:pt x="48" y="78"/>
                    </a:lnTo>
                    <a:lnTo>
                      <a:pt x="33" y="72"/>
                    </a:lnTo>
                    <a:lnTo>
                      <a:pt x="18" y="67"/>
                    </a:lnTo>
                    <a:lnTo>
                      <a:pt x="3" y="61"/>
                    </a:lnTo>
                    <a:lnTo>
                      <a:pt x="0" y="45"/>
                    </a:lnTo>
                    <a:lnTo>
                      <a:pt x="0" y="30"/>
                    </a:lnTo>
                    <a:lnTo>
                      <a:pt x="3" y="16"/>
                    </a:lnTo>
                    <a:lnTo>
                      <a:pt x="5" y="0"/>
                    </a:lnTo>
                    <a:lnTo>
                      <a:pt x="23" y="4"/>
                    </a:lnTo>
                    <a:lnTo>
                      <a:pt x="40" y="10"/>
                    </a:lnTo>
                    <a:lnTo>
                      <a:pt x="57" y="16"/>
                    </a:lnTo>
                    <a:lnTo>
                      <a:pt x="74" y="23"/>
                    </a:lnTo>
                    <a:lnTo>
                      <a:pt x="89" y="30"/>
                    </a:lnTo>
                    <a:lnTo>
                      <a:pt x="106" y="37"/>
                    </a:lnTo>
                    <a:lnTo>
                      <a:pt x="122" y="43"/>
                    </a:lnTo>
                    <a:lnTo>
                      <a:pt x="13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1" name="Freeform 151"/>
              <p:cNvSpPr>
                <a:spLocks/>
              </p:cNvSpPr>
              <p:nvPr/>
            </p:nvSpPr>
            <p:spPr bwMode="auto">
              <a:xfrm>
                <a:off x="1284" y="3764"/>
                <a:ext cx="203" cy="161"/>
              </a:xfrm>
              <a:custGeom>
                <a:avLst/>
                <a:gdLst>
                  <a:gd name="T0" fmla="*/ 1 w 345"/>
                  <a:gd name="T1" fmla="*/ 1 h 285"/>
                  <a:gd name="T2" fmla="*/ 1 w 345"/>
                  <a:gd name="T3" fmla="*/ 1 h 285"/>
                  <a:gd name="T4" fmla="*/ 1 w 345"/>
                  <a:gd name="T5" fmla="*/ 1 h 285"/>
                  <a:gd name="T6" fmla="*/ 1 w 345"/>
                  <a:gd name="T7" fmla="*/ 1 h 285"/>
                  <a:gd name="T8" fmla="*/ 1 w 345"/>
                  <a:gd name="T9" fmla="*/ 1 h 285"/>
                  <a:gd name="T10" fmla="*/ 1 w 345"/>
                  <a:gd name="T11" fmla="*/ 1 h 285"/>
                  <a:gd name="T12" fmla="*/ 1 w 345"/>
                  <a:gd name="T13" fmla="*/ 1 h 285"/>
                  <a:gd name="T14" fmla="*/ 1 w 345"/>
                  <a:gd name="T15" fmla="*/ 1 h 285"/>
                  <a:gd name="T16" fmla="*/ 1 w 345"/>
                  <a:gd name="T17" fmla="*/ 1 h 285"/>
                  <a:gd name="T18" fmla="*/ 1 w 345"/>
                  <a:gd name="T19" fmla="*/ 1 h 285"/>
                  <a:gd name="T20" fmla="*/ 1 w 345"/>
                  <a:gd name="T21" fmla="*/ 1 h 285"/>
                  <a:gd name="T22" fmla="*/ 1 w 345"/>
                  <a:gd name="T23" fmla="*/ 1 h 285"/>
                  <a:gd name="T24" fmla="*/ 1 w 345"/>
                  <a:gd name="T25" fmla="*/ 1 h 285"/>
                  <a:gd name="T26" fmla="*/ 1 w 345"/>
                  <a:gd name="T27" fmla="*/ 1 h 285"/>
                  <a:gd name="T28" fmla="*/ 1 w 345"/>
                  <a:gd name="T29" fmla="*/ 1 h 285"/>
                  <a:gd name="T30" fmla="*/ 1 w 345"/>
                  <a:gd name="T31" fmla="*/ 1 h 285"/>
                  <a:gd name="T32" fmla="*/ 1 w 345"/>
                  <a:gd name="T33" fmla="*/ 1 h 285"/>
                  <a:gd name="T34" fmla="*/ 1 w 345"/>
                  <a:gd name="T35" fmla="*/ 1 h 285"/>
                  <a:gd name="T36" fmla="*/ 1 w 345"/>
                  <a:gd name="T37" fmla="*/ 1 h 285"/>
                  <a:gd name="T38" fmla="*/ 1 w 345"/>
                  <a:gd name="T39" fmla="*/ 1 h 285"/>
                  <a:gd name="T40" fmla="*/ 1 w 345"/>
                  <a:gd name="T41" fmla="*/ 1 h 285"/>
                  <a:gd name="T42" fmla="*/ 1 w 345"/>
                  <a:gd name="T43" fmla="*/ 1 h 285"/>
                  <a:gd name="T44" fmla="*/ 1 w 345"/>
                  <a:gd name="T45" fmla="*/ 1 h 285"/>
                  <a:gd name="T46" fmla="*/ 1 w 345"/>
                  <a:gd name="T47" fmla="*/ 1 h 285"/>
                  <a:gd name="T48" fmla="*/ 0 w 345"/>
                  <a:gd name="T49" fmla="*/ 1 h 285"/>
                  <a:gd name="T50" fmla="*/ 1 w 345"/>
                  <a:gd name="T51" fmla="*/ 1 h 285"/>
                  <a:gd name="T52" fmla="*/ 1 w 345"/>
                  <a:gd name="T53" fmla="*/ 1 h 285"/>
                  <a:gd name="T54" fmla="*/ 1 w 345"/>
                  <a:gd name="T55" fmla="*/ 1 h 285"/>
                  <a:gd name="T56" fmla="*/ 1 w 345"/>
                  <a:gd name="T57" fmla="*/ 1 h 285"/>
                  <a:gd name="T58" fmla="*/ 1 w 345"/>
                  <a:gd name="T59" fmla="*/ 1 h 285"/>
                  <a:gd name="T60" fmla="*/ 1 w 345"/>
                  <a:gd name="T61" fmla="*/ 1 h 285"/>
                  <a:gd name="T62" fmla="*/ 1 w 345"/>
                  <a:gd name="T63" fmla="*/ 1 h 285"/>
                  <a:gd name="T64" fmla="*/ 1 w 345"/>
                  <a:gd name="T65" fmla="*/ 1 h 285"/>
                  <a:gd name="T66" fmla="*/ 1 w 345"/>
                  <a:gd name="T67" fmla="*/ 1 h 285"/>
                  <a:gd name="T68" fmla="*/ 1 w 345"/>
                  <a:gd name="T69" fmla="*/ 1 h 285"/>
                  <a:gd name="T70" fmla="*/ 1 w 345"/>
                  <a:gd name="T71" fmla="*/ 1 h 2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5"/>
                  <a:gd name="T109" fmla="*/ 0 h 285"/>
                  <a:gd name="T110" fmla="*/ 345 w 345"/>
                  <a:gd name="T111" fmla="*/ 285 h 2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5" h="285">
                    <a:moveTo>
                      <a:pt x="301" y="88"/>
                    </a:moveTo>
                    <a:lnTo>
                      <a:pt x="318" y="100"/>
                    </a:lnTo>
                    <a:lnTo>
                      <a:pt x="331" y="114"/>
                    </a:lnTo>
                    <a:lnTo>
                      <a:pt x="338" y="131"/>
                    </a:lnTo>
                    <a:lnTo>
                      <a:pt x="342" y="150"/>
                    </a:lnTo>
                    <a:lnTo>
                      <a:pt x="345" y="171"/>
                    </a:lnTo>
                    <a:lnTo>
                      <a:pt x="345" y="191"/>
                    </a:lnTo>
                    <a:lnTo>
                      <a:pt x="345" y="212"/>
                    </a:lnTo>
                    <a:lnTo>
                      <a:pt x="345" y="232"/>
                    </a:lnTo>
                    <a:lnTo>
                      <a:pt x="343" y="241"/>
                    </a:lnTo>
                    <a:lnTo>
                      <a:pt x="339" y="248"/>
                    </a:lnTo>
                    <a:lnTo>
                      <a:pt x="335" y="255"/>
                    </a:lnTo>
                    <a:lnTo>
                      <a:pt x="329" y="262"/>
                    </a:lnTo>
                    <a:lnTo>
                      <a:pt x="322" y="268"/>
                    </a:lnTo>
                    <a:lnTo>
                      <a:pt x="315" y="272"/>
                    </a:lnTo>
                    <a:lnTo>
                      <a:pt x="306" y="276"/>
                    </a:lnTo>
                    <a:lnTo>
                      <a:pt x="299" y="279"/>
                    </a:lnTo>
                    <a:lnTo>
                      <a:pt x="286" y="280"/>
                    </a:lnTo>
                    <a:lnTo>
                      <a:pt x="274" y="282"/>
                    </a:lnTo>
                    <a:lnTo>
                      <a:pt x="259" y="283"/>
                    </a:lnTo>
                    <a:lnTo>
                      <a:pt x="247" y="285"/>
                    </a:lnTo>
                    <a:lnTo>
                      <a:pt x="232" y="285"/>
                    </a:lnTo>
                    <a:lnTo>
                      <a:pt x="218" y="285"/>
                    </a:lnTo>
                    <a:lnTo>
                      <a:pt x="205" y="280"/>
                    </a:lnTo>
                    <a:lnTo>
                      <a:pt x="193" y="275"/>
                    </a:lnTo>
                    <a:lnTo>
                      <a:pt x="193" y="249"/>
                    </a:lnTo>
                    <a:lnTo>
                      <a:pt x="197" y="222"/>
                    </a:lnTo>
                    <a:lnTo>
                      <a:pt x="194" y="199"/>
                    </a:lnTo>
                    <a:lnTo>
                      <a:pt x="175" y="184"/>
                    </a:lnTo>
                    <a:lnTo>
                      <a:pt x="165" y="179"/>
                    </a:lnTo>
                    <a:lnTo>
                      <a:pt x="154" y="177"/>
                    </a:lnTo>
                    <a:lnTo>
                      <a:pt x="144" y="172"/>
                    </a:lnTo>
                    <a:lnTo>
                      <a:pt x="134" y="167"/>
                    </a:lnTo>
                    <a:lnTo>
                      <a:pt x="123" y="164"/>
                    </a:lnTo>
                    <a:lnTo>
                      <a:pt x="113" y="159"/>
                    </a:lnTo>
                    <a:lnTo>
                      <a:pt x="101" y="157"/>
                    </a:lnTo>
                    <a:lnTo>
                      <a:pt x="90" y="155"/>
                    </a:lnTo>
                    <a:lnTo>
                      <a:pt x="83" y="172"/>
                    </a:lnTo>
                    <a:lnTo>
                      <a:pt x="80" y="191"/>
                    </a:lnTo>
                    <a:lnTo>
                      <a:pt x="80" y="211"/>
                    </a:lnTo>
                    <a:lnTo>
                      <a:pt x="80" y="231"/>
                    </a:lnTo>
                    <a:lnTo>
                      <a:pt x="66" y="224"/>
                    </a:lnTo>
                    <a:lnTo>
                      <a:pt x="52" y="215"/>
                    </a:lnTo>
                    <a:lnTo>
                      <a:pt x="40" y="205"/>
                    </a:lnTo>
                    <a:lnTo>
                      <a:pt x="29" y="192"/>
                    </a:lnTo>
                    <a:lnTo>
                      <a:pt x="19" y="179"/>
                    </a:lnTo>
                    <a:lnTo>
                      <a:pt x="12" y="165"/>
                    </a:lnTo>
                    <a:lnTo>
                      <a:pt x="6" y="151"/>
                    </a:lnTo>
                    <a:lnTo>
                      <a:pt x="2" y="135"/>
                    </a:lnTo>
                    <a:lnTo>
                      <a:pt x="0" y="107"/>
                    </a:lnTo>
                    <a:lnTo>
                      <a:pt x="5" y="77"/>
                    </a:lnTo>
                    <a:lnTo>
                      <a:pt x="12" y="49"/>
                    </a:lnTo>
                    <a:lnTo>
                      <a:pt x="22" y="20"/>
                    </a:lnTo>
                    <a:lnTo>
                      <a:pt x="28" y="12"/>
                    </a:lnTo>
                    <a:lnTo>
                      <a:pt x="36" y="6"/>
                    </a:lnTo>
                    <a:lnTo>
                      <a:pt x="45" y="3"/>
                    </a:lnTo>
                    <a:lnTo>
                      <a:pt x="53" y="0"/>
                    </a:lnTo>
                    <a:lnTo>
                      <a:pt x="69" y="6"/>
                    </a:lnTo>
                    <a:lnTo>
                      <a:pt x="83" y="13"/>
                    </a:lnTo>
                    <a:lnTo>
                      <a:pt x="99" y="19"/>
                    </a:lnTo>
                    <a:lnTo>
                      <a:pt x="114" y="24"/>
                    </a:lnTo>
                    <a:lnTo>
                      <a:pt x="129" y="30"/>
                    </a:lnTo>
                    <a:lnTo>
                      <a:pt x="144" y="36"/>
                    </a:lnTo>
                    <a:lnTo>
                      <a:pt x="160" y="41"/>
                    </a:lnTo>
                    <a:lnTo>
                      <a:pt x="175" y="47"/>
                    </a:lnTo>
                    <a:lnTo>
                      <a:pt x="191" y="53"/>
                    </a:lnTo>
                    <a:lnTo>
                      <a:pt x="207" y="58"/>
                    </a:lnTo>
                    <a:lnTo>
                      <a:pt x="222" y="63"/>
                    </a:lnTo>
                    <a:lnTo>
                      <a:pt x="238" y="68"/>
                    </a:lnTo>
                    <a:lnTo>
                      <a:pt x="254" y="74"/>
                    </a:lnTo>
                    <a:lnTo>
                      <a:pt x="269" y="78"/>
                    </a:lnTo>
                    <a:lnTo>
                      <a:pt x="285" y="84"/>
                    </a:lnTo>
                    <a:lnTo>
                      <a:pt x="301" y="88"/>
                    </a:lnTo>
                    <a:close/>
                  </a:path>
                </a:pathLst>
              </a:custGeom>
              <a:solidFill>
                <a:srgbClr val="00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2" name="Freeform 152"/>
              <p:cNvSpPr>
                <a:spLocks/>
              </p:cNvSpPr>
              <p:nvPr/>
            </p:nvSpPr>
            <p:spPr bwMode="auto">
              <a:xfrm>
                <a:off x="1307" y="3775"/>
                <a:ext cx="165" cy="120"/>
              </a:xfrm>
              <a:custGeom>
                <a:avLst/>
                <a:gdLst>
                  <a:gd name="T0" fmla="*/ 1 w 280"/>
                  <a:gd name="T1" fmla="*/ 1 h 213"/>
                  <a:gd name="T2" fmla="*/ 1 w 280"/>
                  <a:gd name="T3" fmla="*/ 1 h 213"/>
                  <a:gd name="T4" fmla="*/ 1 w 280"/>
                  <a:gd name="T5" fmla="*/ 1 h 213"/>
                  <a:gd name="T6" fmla="*/ 1 w 280"/>
                  <a:gd name="T7" fmla="*/ 1 h 213"/>
                  <a:gd name="T8" fmla="*/ 1 w 280"/>
                  <a:gd name="T9" fmla="*/ 1 h 213"/>
                  <a:gd name="T10" fmla="*/ 1 w 280"/>
                  <a:gd name="T11" fmla="*/ 1 h 213"/>
                  <a:gd name="T12" fmla="*/ 1 w 280"/>
                  <a:gd name="T13" fmla="*/ 1 h 213"/>
                  <a:gd name="T14" fmla="*/ 1 w 280"/>
                  <a:gd name="T15" fmla="*/ 1 h 213"/>
                  <a:gd name="T16" fmla="*/ 1 w 280"/>
                  <a:gd name="T17" fmla="*/ 1 h 213"/>
                  <a:gd name="T18" fmla="*/ 1 w 280"/>
                  <a:gd name="T19" fmla="*/ 1 h 213"/>
                  <a:gd name="T20" fmla="*/ 1 w 280"/>
                  <a:gd name="T21" fmla="*/ 1 h 213"/>
                  <a:gd name="T22" fmla="*/ 1 w 280"/>
                  <a:gd name="T23" fmla="*/ 1 h 213"/>
                  <a:gd name="T24" fmla="*/ 1 w 280"/>
                  <a:gd name="T25" fmla="*/ 1 h 213"/>
                  <a:gd name="T26" fmla="*/ 1 w 280"/>
                  <a:gd name="T27" fmla="*/ 1 h 213"/>
                  <a:gd name="T28" fmla="*/ 1 w 280"/>
                  <a:gd name="T29" fmla="*/ 1 h 213"/>
                  <a:gd name="T30" fmla="*/ 1 w 280"/>
                  <a:gd name="T31" fmla="*/ 1 h 213"/>
                  <a:gd name="T32" fmla="*/ 1 w 280"/>
                  <a:gd name="T33" fmla="*/ 1 h 213"/>
                  <a:gd name="T34" fmla="*/ 1 w 280"/>
                  <a:gd name="T35" fmla="*/ 1 h 213"/>
                  <a:gd name="T36" fmla="*/ 1 w 280"/>
                  <a:gd name="T37" fmla="*/ 1 h 213"/>
                  <a:gd name="T38" fmla="*/ 1 w 280"/>
                  <a:gd name="T39" fmla="*/ 1 h 213"/>
                  <a:gd name="T40" fmla="*/ 1 w 280"/>
                  <a:gd name="T41" fmla="*/ 1 h 213"/>
                  <a:gd name="T42" fmla="*/ 1 w 280"/>
                  <a:gd name="T43" fmla="*/ 1 h 213"/>
                  <a:gd name="T44" fmla="*/ 1 w 280"/>
                  <a:gd name="T45" fmla="*/ 1 h 213"/>
                  <a:gd name="T46" fmla="*/ 1 w 280"/>
                  <a:gd name="T47" fmla="*/ 1 h 213"/>
                  <a:gd name="T48" fmla="*/ 1 w 280"/>
                  <a:gd name="T49" fmla="*/ 1 h 213"/>
                  <a:gd name="T50" fmla="*/ 1 w 280"/>
                  <a:gd name="T51" fmla="*/ 1 h 213"/>
                  <a:gd name="T52" fmla="*/ 1 w 280"/>
                  <a:gd name="T53" fmla="*/ 1 h 213"/>
                  <a:gd name="T54" fmla="*/ 1 w 280"/>
                  <a:gd name="T55" fmla="*/ 1 h 213"/>
                  <a:gd name="T56" fmla="*/ 0 w 280"/>
                  <a:gd name="T57" fmla="*/ 1 h 213"/>
                  <a:gd name="T58" fmla="*/ 0 w 280"/>
                  <a:gd name="T59" fmla="*/ 1 h 213"/>
                  <a:gd name="T60" fmla="*/ 0 w 280"/>
                  <a:gd name="T61" fmla="*/ 1 h 213"/>
                  <a:gd name="T62" fmla="*/ 1 w 280"/>
                  <a:gd name="T63" fmla="*/ 1 h 213"/>
                  <a:gd name="T64" fmla="*/ 1 w 280"/>
                  <a:gd name="T65" fmla="*/ 0 h 213"/>
                  <a:gd name="T66" fmla="*/ 1 w 280"/>
                  <a:gd name="T67" fmla="*/ 1 h 213"/>
                  <a:gd name="T68" fmla="*/ 1 w 280"/>
                  <a:gd name="T69" fmla="*/ 1 h 213"/>
                  <a:gd name="T70" fmla="*/ 1 w 280"/>
                  <a:gd name="T71" fmla="*/ 1 h 213"/>
                  <a:gd name="T72" fmla="*/ 1 w 280"/>
                  <a:gd name="T73" fmla="*/ 1 h 213"/>
                  <a:gd name="T74" fmla="*/ 1 w 280"/>
                  <a:gd name="T75" fmla="*/ 1 h 213"/>
                  <a:gd name="T76" fmla="*/ 1 w 280"/>
                  <a:gd name="T77" fmla="*/ 1 h 213"/>
                  <a:gd name="T78" fmla="*/ 1 w 280"/>
                  <a:gd name="T79" fmla="*/ 1 h 213"/>
                  <a:gd name="T80" fmla="*/ 1 w 280"/>
                  <a:gd name="T81" fmla="*/ 1 h 213"/>
                  <a:gd name="T82" fmla="*/ 1 w 280"/>
                  <a:gd name="T83" fmla="*/ 1 h 213"/>
                  <a:gd name="T84" fmla="*/ 1 w 280"/>
                  <a:gd name="T85" fmla="*/ 1 h 213"/>
                  <a:gd name="T86" fmla="*/ 1 w 280"/>
                  <a:gd name="T87" fmla="*/ 1 h 213"/>
                  <a:gd name="T88" fmla="*/ 1 w 280"/>
                  <a:gd name="T89" fmla="*/ 1 h 213"/>
                  <a:gd name="T90" fmla="*/ 1 w 280"/>
                  <a:gd name="T91" fmla="*/ 1 h 213"/>
                  <a:gd name="T92" fmla="*/ 1 w 280"/>
                  <a:gd name="T93" fmla="*/ 1 h 213"/>
                  <a:gd name="T94" fmla="*/ 1 w 280"/>
                  <a:gd name="T95" fmla="*/ 1 h 213"/>
                  <a:gd name="T96" fmla="*/ 1 w 280"/>
                  <a:gd name="T97" fmla="*/ 1 h 2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0"/>
                  <a:gd name="T148" fmla="*/ 0 h 213"/>
                  <a:gd name="T149" fmla="*/ 280 w 280"/>
                  <a:gd name="T150" fmla="*/ 213 h 2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0" h="213">
                    <a:moveTo>
                      <a:pt x="246" y="88"/>
                    </a:moveTo>
                    <a:lnTo>
                      <a:pt x="267" y="111"/>
                    </a:lnTo>
                    <a:lnTo>
                      <a:pt x="279" y="142"/>
                    </a:lnTo>
                    <a:lnTo>
                      <a:pt x="280" y="175"/>
                    </a:lnTo>
                    <a:lnTo>
                      <a:pt x="276" y="209"/>
                    </a:lnTo>
                    <a:lnTo>
                      <a:pt x="274" y="212"/>
                    </a:lnTo>
                    <a:lnTo>
                      <a:pt x="272" y="213"/>
                    </a:lnTo>
                    <a:lnTo>
                      <a:pt x="267" y="213"/>
                    </a:lnTo>
                    <a:lnTo>
                      <a:pt x="264" y="213"/>
                    </a:lnTo>
                    <a:lnTo>
                      <a:pt x="264" y="182"/>
                    </a:lnTo>
                    <a:lnTo>
                      <a:pt x="262" y="150"/>
                    </a:lnTo>
                    <a:lnTo>
                      <a:pt x="252" y="122"/>
                    </a:lnTo>
                    <a:lnTo>
                      <a:pt x="232" y="99"/>
                    </a:lnTo>
                    <a:lnTo>
                      <a:pt x="216" y="95"/>
                    </a:lnTo>
                    <a:lnTo>
                      <a:pt x="200" y="92"/>
                    </a:lnTo>
                    <a:lnTo>
                      <a:pt x="186" y="88"/>
                    </a:lnTo>
                    <a:lnTo>
                      <a:pt x="171" y="84"/>
                    </a:lnTo>
                    <a:lnTo>
                      <a:pt x="155" y="79"/>
                    </a:lnTo>
                    <a:lnTo>
                      <a:pt x="141" y="74"/>
                    </a:lnTo>
                    <a:lnTo>
                      <a:pt x="125" y="69"/>
                    </a:lnTo>
                    <a:lnTo>
                      <a:pt x="111" y="64"/>
                    </a:lnTo>
                    <a:lnTo>
                      <a:pt x="97" y="58"/>
                    </a:lnTo>
                    <a:lnTo>
                      <a:pt x="82" y="52"/>
                    </a:lnTo>
                    <a:lnTo>
                      <a:pt x="68" y="45"/>
                    </a:lnTo>
                    <a:lnTo>
                      <a:pt x="54" y="39"/>
                    </a:lnTo>
                    <a:lnTo>
                      <a:pt x="40" y="32"/>
                    </a:lnTo>
                    <a:lnTo>
                      <a:pt x="27" y="25"/>
                    </a:lnTo>
                    <a:lnTo>
                      <a:pt x="13" y="18"/>
                    </a:lnTo>
                    <a:lnTo>
                      <a:pt x="0" y="10"/>
                    </a:lnTo>
                    <a:lnTo>
                      <a:pt x="0" y="7"/>
                    </a:lnTo>
                    <a:lnTo>
                      <a:pt x="0" y="4"/>
                    </a:lnTo>
                    <a:lnTo>
                      <a:pt x="1" y="1"/>
                    </a:lnTo>
                    <a:lnTo>
                      <a:pt x="4" y="0"/>
                    </a:lnTo>
                    <a:lnTo>
                      <a:pt x="18" y="7"/>
                    </a:lnTo>
                    <a:lnTo>
                      <a:pt x="33" y="14"/>
                    </a:lnTo>
                    <a:lnTo>
                      <a:pt x="47" y="21"/>
                    </a:lnTo>
                    <a:lnTo>
                      <a:pt x="62" y="27"/>
                    </a:lnTo>
                    <a:lnTo>
                      <a:pt x="77" y="32"/>
                    </a:lnTo>
                    <a:lnTo>
                      <a:pt x="92" y="38"/>
                    </a:lnTo>
                    <a:lnTo>
                      <a:pt x="107" y="44"/>
                    </a:lnTo>
                    <a:lnTo>
                      <a:pt x="122" y="49"/>
                    </a:lnTo>
                    <a:lnTo>
                      <a:pt x="138" y="55"/>
                    </a:lnTo>
                    <a:lnTo>
                      <a:pt x="154" y="59"/>
                    </a:lnTo>
                    <a:lnTo>
                      <a:pt x="169" y="65"/>
                    </a:lnTo>
                    <a:lnTo>
                      <a:pt x="183" y="69"/>
                    </a:lnTo>
                    <a:lnTo>
                      <a:pt x="199" y="74"/>
                    </a:lnTo>
                    <a:lnTo>
                      <a:pt x="215" y="79"/>
                    </a:lnTo>
                    <a:lnTo>
                      <a:pt x="230" y="84"/>
                    </a:lnTo>
                    <a:lnTo>
                      <a:pt x="24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3" name="Freeform 153"/>
              <p:cNvSpPr>
                <a:spLocks/>
              </p:cNvSpPr>
              <p:nvPr/>
            </p:nvSpPr>
            <p:spPr bwMode="auto">
              <a:xfrm>
                <a:off x="1681" y="3785"/>
                <a:ext cx="67" cy="67"/>
              </a:xfrm>
              <a:custGeom>
                <a:avLst/>
                <a:gdLst>
                  <a:gd name="T0" fmla="*/ 1 w 114"/>
                  <a:gd name="T1" fmla="*/ 1 h 118"/>
                  <a:gd name="T2" fmla="*/ 1 w 114"/>
                  <a:gd name="T3" fmla="*/ 1 h 118"/>
                  <a:gd name="T4" fmla="*/ 1 w 114"/>
                  <a:gd name="T5" fmla="*/ 1 h 118"/>
                  <a:gd name="T6" fmla="*/ 1 w 114"/>
                  <a:gd name="T7" fmla="*/ 1 h 118"/>
                  <a:gd name="T8" fmla="*/ 1 w 114"/>
                  <a:gd name="T9" fmla="*/ 1 h 118"/>
                  <a:gd name="T10" fmla="*/ 1 w 114"/>
                  <a:gd name="T11" fmla="*/ 1 h 118"/>
                  <a:gd name="T12" fmla="*/ 1 w 114"/>
                  <a:gd name="T13" fmla="*/ 1 h 118"/>
                  <a:gd name="T14" fmla="*/ 1 w 114"/>
                  <a:gd name="T15" fmla="*/ 1 h 118"/>
                  <a:gd name="T16" fmla="*/ 1 w 114"/>
                  <a:gd name="T17" fmla="*/ 1 h 118"/>
                  <a:gd name="T18" fmla="*/ 1 w 114"/>
                  <a:gd name="T19" fmla="*/ 1 h 118"/>
                  <a:gd name="T20" fmla="*/ 1 w 114"/>
                  <a:gd name="T21" fmla="*/ 1 h 118"/>
                  <a:gd name="T22" fmla="*/ 1 w 114"/>
                  <a:gd name="T23" fmla="*/ 1 h 118"/>
                  <a:gd name="T24" fmla="*/ 0 w 114"/>
                  <a:gd name="T25" fmla="*/ 1 h 118"/>
                  <a:gd name="T26" fmla="*/ 1 w 114"/>
                  <a:gd name="T27" fmla="*/ 1 h 118"/>
                  <a:gd name="T28" fmla="*/ 1 w 114"/>
                  <a:gd name="T29" fmla="*/ 1 h 118"/>
                  <a:gd name="T30" fmla="*/ 1 w 114"/>
                  <a:gd name="T31" fmla="*/ 1 h 118"/>
                  <a:gd name="T32" fmla="*/ 1 w 114"/>
                  <a:gd name="T33" fmla="*/ 1 h 118"/>
                  <a:gd name="T34" fmla="*/ 1 w 114"/>
                  <a:gd name="T35" fmla="*/ 1 h 118"/>
                  <a:gd name="T36" fmla="*/ 1 w 114"/>
                  <a:gd name="T37" fmla="*/ 1 h 118"/>
                  <a:gd name="T38" fmla="*/ 1 w 114"/>
                  <a:gd name="T39" fmla="*/ 1 h 118"/>
                  <a:gd name="T40" fmla="*/ 1 w 114"/>
                  <a:gd name="T41" fmla="*/ 1 h 118"/>
                  <a:gd name="T42" fmla="*/ 1 w 114"/>
                  <a:gd name="T43" fmla="*/ 1 h 118"/>
                  <a:gd name="T44" fmla="*/ 1 w 114"/>
                  <a:gd name="T45" fmla="*/ 1 h 118"/>
                  <a:gd name="T46" fmla="*/ 1 w 114"/>
                  <a:gd name="T47" fmla="*/ 1 h 118"/>
                  <a:gd name="T48" fmla="*/ 1 w 114"/>
                  <a:gd name="T49" fmla="*/ 1 h 118"/>
                  <a:gd name="T50" fmla="*/ 1 w 114"/>
                  <a:gd name="T51" fmla="*/ 1 h 118"/>
                  <a:gd name="T52" fmla="*/ 1 w 114"/>
                  <a:gd name="T53" fmla="*/ 1 h 118"/>
                  <a:gd name="T54" fmla="*/ 1 w 114"/>
                  <a:gd name="T55" fmla="*/ 1 h 118"/>
                  <a:gd name="T56" fmla="*/ 1 w 114"/>
                  <a:gd name="T57" fmla="*/ 1 h 118"/>
                  <a:gd name="T58" fmla="*/ 1 w 114"/>
                  <a:gd name="T59" fmla="*/ 1 h 118"/>
                  <a:gd name="T60" fmla="*/ 1 w 114"/>
                  <a:gd name="T61" fmla="*/ 1 h 118"/>
                  <a:gd name="T62" fmla="*/ 1 w 114"/>
                  <a:gd name="T63" fmla="*/ 1 h 118"/>
                  <a:gd name="T64" fmla="*/ 1 w 114"/>
                  <a:gd name="T65" fmla="*/ 0 h 118"/>
                  <a:gd name="T66" fmla="*/ 1 w 114"/>
                  <a:gd name="T67" fmla="*/ 1 h 118"/>
                  <a:gd name="T68" fmla="*/ 1 w 114"/>
                  <a:gd name="T69" fmla="*/ 1 h 118"/>
                  <a:gd name="T70" fmla="*/ 1 w 114"/>
                  <a:gd name="T71" fmla="*/ 1 h 118"/>
                  <a:gd name="T72" fmla="*/ 1 w 114"/>
                  <a:gd name="T73" fmla="*/ 1 h 118"/>
                  <a:gd name="T74" fmla="*/ 1 w 114"/>
                  <a:gd name="T75" fmla="*/ 1 h 118"/>
                  <a:gd name="T76" fmla="*/ 1 w 114"/>
                  <a:gd name="T77" fmla="*/ 1 h 118"/>
                  <a:gd name="T78" fmla="*/ 1 w 114"/>
                  <a:gd name="T79" fmla="*/ 1 h 118"/>
                  <a:gd name="T80" fmla="*/ 1 w 114"/>
                  <a:gd name="T81" fmla="*/ 1 h 1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18"/>
                  <a:gd name="T125" fmla="*/ 114 w 114"/>
                  <a:gd name="T126" fmla="*/ 118 h 1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18">
                    <a:moveTo>
                      <a:pt x="81" y="103"/>
                    </a:moveTo>
                    <a:lnTo>
                      <a:pt x="74" y="105"/>
                    </a:lnTo>
                    <a:lnTo>
                      <a:pt x="67" y="107"/>
                    </a:lnTo>
                    <a:lnTo>
                      <a:pt x="58" y="108"/>
                    </a:lnTo>
                    <a:lnTo>
                      <a:pt x="51" y="110"/>
                    </a:lnTo>
                    <a:lnTo>
                      <a:pt x="44" y="111"/>
                    </a:lnTo>
                    <a:lnTo>
                      <a:pt x="35" y="113"/>
                    </a:lnTo>
                    <a:lnTo>
                      <a:pt x="28" y="115"/>
                    </a:lnTo>
                    <a:lnTo>
                      <a:pt x="21" y="118"/>
                    </a:lnTo>
                    <a:lnTo>
                      <a:pt x="23" y="101"/>
                    </a:lnTo>
                    <a:lnTo>
                      <a:pt x="18" y="84"/>
                    </a:lnTo>
                    <a:lnTo>
                      <a:pt x="10" y="68"/>
                    </a:lnTo>
                    <a:lnTo>
                      <a:pt x="0" y="54"/>
                    </a:lnTo>
                    <a:lnTo>
                      <a:pt x="1" y="46"/>
                    </a:lnTo>
                    <a:lnTo>
                      <a:pt x="4" y="39"/>
                    </a:lnTo>
                    <a:lnTo>
                      <a:pt x="8" y="31"/>
                    </a:lnTo>
                    <a:lnTo>
                      <a:pt x="14" y="24"/>
                    </a:lnTo>
                    <a:lnTo>
                      <a:pt x="21" y="19"/>
                    </a:lnTo>
                    <a:lnTo>
                      <a:pt x="28" y="14"/>
                    </a:lnTo>
                    <a:lnTo>
                      <a:pt x="35" y="12"/>
                    </a:lnTo>
                    <a:lnTo>
                      <a:pt x="42" y="9"/>
                    </a:lnTo>
                    <a:lnTo>
                      <a:pt x="40" y="17"/>
                    </a:lnTo>
                    <a:lnTo>
                      <a:pt x="37" y="27"/>
                    </a:lnTo>
                    <a:lnTo>
                      <a:pt x="35" y="37"/>
                    </a:lnTo>
                    <a:lnTo>
                      <a:pt x="40" y="46"/>
                    </a:lnTo>
                    <a:lnTo>
                      <a:pt x="48" y="41"/>
                    </a:lnTo>
                    <a:lnTo>
                      <a:pt x="55" y="37"/>
                    </a:lnTo>
                    <a:lnTo>
                      <a:pt x="62" y="30"/>
                    </a:lnTo>
                    <a:lnTo>
                      <a:pt x="69" y="24"/>
                    </a:lnTo>
                    <a:lnTo>
                      <a:pt x="75" y="17"/>
                    </a:lnTo>
                    <a:lnTo>
                      <a:pt x="82" y="12"/>
                    </a:lnTo>
                    <a:lnTo>
                      <a:pt x="89" y="4"/>
                    </a:lnTo>
                    <a:lnTo>
                      <a:pt x="98" y="0"/>
                    </a:lnTo>
                    <a:lnTo>
                      <a:pt x="98" y="13"/>
                    </a:lnTo>
                    <a:lnTo>
                      <a:pt x="102" y="27"/>
                    </a:lnTo>
                    <a:lnTo>
                      <a:pt x="108" y="41"/>
                    </a:lnTo>
                    <a:lnTo>
                      <a:pt x="112" y="54"/>
                    </a:lnTo>
                    <a:lnTo>
                      <a:pt x="114" y="68"/>
                    </a:lnTo>
                    <a:lnTo>
                      <a:pt x="111" y="81"/>
                    </a:lnTo>
                    <a:lnTo>
                      <a:pt x="101" y="93"/>
                    </a:lnTo>
                    <a:lnTo>
                      <a:pt x="81" y="103"/>
                    </a:lnTo>
                    <a:close/>
                  </a:path>
                </a:pathLst>
              </a:custGeom>
              <a:solidFill>
                <a:srgbClr val="F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4" name="Freeform 154"/>
              <p:cNvSpPr>
                <a:spLocks/>
              </p:cNvSpPr>
              <p:nvPr/>
            </p:nvSpPr>
            <p:spPr bwMode="auto">
              <a:xfrm>
                <a:off x="367" y="3802"/>
                <a:ext cx="776" cy="317"/>
              </a:xfrm>
              <a:custGeom>
                <a:avLst/>
                <a:gdLst>
                  <a:gd name="T0" fmla="*/ 1 w 1322"/>
                  <a:gd name="T1" fmla="*/ 1 h 562"/>
                  <a:gd name="T2" fmla="*/ 1 w 1322"/>
                  <a:gd name="T3" fmla="*/ 1 h 562"/>
                  <a:gd name="T4" fmla="*/ 1 w 1322"/>
                  <a:gd name="T5" fmla="*/ 1 h 562"/>
                  <a:gd name="T6" fmla="*/ 1 w 1322"/>
                  <a:gd name="T7" fmla="*/ 1 h 562"/>
                  <a:gd name="T8" fmla="*/ 1 w 1322"/>
                  <a:gd name="T9" fmla="*/ 1 h 562"/>
                  <a:gd name="T10" fmla="*/ 1 w 1322"/>
                  <a:gd name="T11" fmla="*/ 1 h 562"/>
                  <a:gd name="T12" fmla="*/ 1 w 1322"/>
                  <a:gd name="T13" fmla="*/ 1 h 562"/>
                  <a:gd name="T14" fmla="*/ 1 w 1322"/>
                  <a:gd name="T15" fmla="*/ 1 h 562"/>
                  <a:gd name="T16" fmla="*/ 1 w 1322"/>
                  <a:gd name="T17" fmla="*/ 1 h 562"/>
                  <a:gd name="T18" fmla="*/ 1 w 1322"/>
                  <a:gd name="T19" fmla="*/ 1 h 562"/>
                  <a:gd name="T20" fmla="*/ 1 w 1322"/>
                  <a:gd name="T21" fmla="*/ 1 h 562"/>
                  <a:gd name="T22" fmla="*/ 1 w 1322"/>
                  <a:gd name="T23" fmla="*/ 1 h 562"/>
                  <a:gd name="T24" fmla="*/ 1 w 1322"/>
                  <a:gd name="T25" fmla="*/ 1 h 562"/>
                  <a:gd name="T26" fmla="*/ 1 w 1322"/>
                  <a:gd name="T27" fmla="*/ 1 h 562"/>
                  <a:gd name="T28" fmla="*/ 1 w 1322"/>
                  <a:gd name="T29" fmla="*/ 1 h 562"/>
                  <a:gd name="T30" fmla="*/ 1 w 1322"/>
                  <a:gd name="T31" fmla="*/ 1 h 562"/>
                  <a:gd name="T32" fmla="*/ 1 w 1322"/>
                  <a:gd name="T33" fmla="*/ 1 h 562"/>
                  <a:gd name="T34" fmla="*/ 1 w 1322"/>
                  <a:gd name="T35" fmla="*/ 1 h 562"/>
                  <a:gd name="T36" fmla="*/ 1 w 1322"/>
                  <a:gd name="T37" fmla="*/ 1 h 562"/>
                  <a:gd name="T38" fmla="*/ 1 w 1322"/>
                  <a:gd name="T39" fmla="*/ 1 h 562"/>
                  <a:gd name="T40" fmla="*/ 1 w 1322"/>
                  <a:gd name="T41" fmla="*/ 1 h 562"/>
                  <a:gd name="T42" fmla="*/ 1 w 1322"/>
                  <a:gd name="T43" fmla="*/ 1 h 562"/>
                  <a:gd name="T44" fmla="*/ 1 w 1322"/>
                  <a:gd name="T45" fmla="*/ 1 h 562"/>
                  <a:gd name="T46" fmla="*/ 1 w 1322"/>
                  <a:gd name="T47" fmla="*/ 1 h 562"/>
                  <a:gd name="T48" fmla="*/ 1 w 1322"/>
                  <a:gd name="T49" fmla="*/ 1 h 562"/>
                  <a:gd name="T50" fmla="*/ 1 w 1322"/>
                  <a:gd name="T51" fmla="*/ 1 h 562"/>
                  <a:gd name="T52" fmla="*/ 1 w 1322"/>
                  <a:gd name="T53" fmla="*/ 1 h 562"/>
                  <a:gd name="T54" fmla="*/ 1 w 1322"/>
                  <a:gd name="T55" fmla="*/ 1 h 562"/>
                  <a:gd name="T56" fmla="*/ 1 w 1322"/>
                  <a:gd name="T57" fmla="*/ 1 h 562"/>
                  <a:gd name="T58" fmla="*/ 1 w 1322"/>
                  <a:gd name="T59" fmla="*/ 1 h 562"/>
                  <a:gd name="T60" fmla="*/ 1 w 1322"/>
                  <a:gd name="T61" fmla="*/ 1 h 562"/>
                  <a:gd name="T62" fmla="*/ 1 w 1322"/>
                  <a:gd name="T63" fmla="*/ 1 h 562"/>
                  <a:gd name="T64" fmla="*/ 1 w 1322"/>
                  <a:gd name="T65" fmla="*/ 1 h 562"/>
                  <a:gd name="T66" fmla="*/ 1 w 1322"/>
                  <a:gd name="T67" fmla="*/ 1 h 562"/>
                  <a:gd name="T68" fmla="*/ 1 w 1322"/>
                  <a:gd name="T69" fmla="*/ 1 h 562"/>
                  <a:gd name="T70" fmla="*/ 1 w 1322"/>
                  <a:gd name="T71" fmla="*/ 1 h 562"/>
                  <a:gd name="T72" fmla="*/ 1 w 1322"/>
                  <a:gd name="T73" fmla="*/ 1 h 562"/>
                  <a:gd name="T74" fmla="*/ 1 w 1322"/>
                  <a:gd name="T75" fmla="*/ 1 h 562"/>
                  <a:gd name="T76" fmla="*/ 1 w 1322"/>
                  <a:gd name="T77" fmla="*/ 1 h 562"/>
                  <a:gd name="T78" fmla="*/ 1 w 1322"/>
                  <a:gd name="T79" fmla="*/ 1 h 562"/>
                  <a:gd name="T80" fmla="*/ 1 w 1322"/>
                  <a:gd name="T81" fmla="*/ 1 h 562"/>
                  <a:gd name="T82" fmla="*/ 1 w 1322"/>
                  <a:gd name="T83" fmla="*/ 1 h 562"/>
                  <a:gd name="T84" fmla="*/ 1 w 1322"/>
                  <a:gd name="T85" fmla="*/ 0 h 562"/>
                  <a:gd name="T86" fmla="*/ 1 w 1322"/>
                  <a:gd name="T87" fmla="*/ 1 h 562"/>
                  <a:gd name="T88" fmla="*/ 1 w 1322"/>
                  <a:gd name="T89" fmla="*/ 1 h 562"/>
                  <a:gd name="T90" fmla="*/ 1 w 1322"/>
                  <a:gd name="T91" fmla="*/ 1 h 562"/>
                  <a:gd name="T92" fmla="*/ 1 w 1322"/>
                  <a:gd name="T93" fmla="*/ 1 h 5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22"/>
                  <a:gd name="T142" fmla="*/ 0 h 562"/>
                  <a:gd name="T143" fmla="*/ 1322 w 1322"/>
                  <a:gd name="T144" fmla="*/ 562 h 5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22" h="562">
                    <a:moveTo>
                      <a:pt x="410" y="79"/>
                    </a:moveTo>
                    <a:lnTo>
                      <a:pt x="409" y="91"/>
                    </a:lnTo>
                    <a:lnTo>
                      <a:pt x="412" y="102"/>
                    </a:lnTo>
                    <a:lnTo>
                      <a:pt x="417" y="111"/>
                    </a:lnTo>
                    <a:lnTo>
                      <a:pt x="426" y="118"/>
                    </a:lnTo>
                    <a:lnTo>
                      <a:pt x="412" y="112"/>
                    </a:lnTo>
                    <a:lnTo>
                      <a:pt x="397" y="105"/>
                    </a:lnTo>
                    <a:lnTo>
                      <a:pt x="382" y="96"/>
                    </a:lnTo>
                    <a:lnTo>
                      <a:pt x="366" y="86"/>
                    </a:lnTo>
                    <a:lnTo>
                      <a:pt x="350" y="79"/>
                    </a:lnTo>
                    <a:lnTo>
                      <a:pt x="333" y="74"/>
                    </a:lnTo>
                    <a:lnTo>
                      <a:pt x="315" y="71"/>
                    </a:lnTo>
                    <a:lnTo>
                      <a:pt x="296" y="72"/>
                    </a:lnTo>
                    <a:lnTo>
                      <a:pt x="286" y="74"/>
                    </a:lnTo>
                    <a:lnTo>
                      <a:pt x="271" y="78"/>
                    </a:lnTo>
                    <a:lnTo>
                      <a:pt x="251" y="81"/>
                    </a:lnTo>
                    <a:lnTo>
                      <a:pt x="230" y="86"/>
                    </a:lnTo>
                    <a:lnTo>
                      <a:pt x="207" y="93"/>
                    </a:lnTo>
                    <a:lnTo>
                      <a:pt x="187" y="102"/>
                    </a:lnTo>
                    <a:lnTo>
                      <a:pt x="171" y="112"/>
                    </a:lnTo>
                    <a:lnTo>
                      <a:pt x="161" y="123"/>
                    </a:lnTo>
                    <a:lnTo>
                      <a:pt x="161" y="129"/>
                    </a:lnTo>
                    <a:lnTo>
                      <a:pt x="164" y="138"/>
                    </a:lnTo>
                    <a:lnTo>
                      <a:pt x="166" y="146"/>
                    </a:lnTo>
                    <a:lnTo>
                      <a:pt x="166" y="152"/>
                    </a:lnTo>
                    <a:lnTo>
                      <a:pt x="175" y="159"/>
                    </a:lnTo>
                    <a:lnTo>
                      <a:pt x="194" y="169"/>
                    </a:lnTo>
                    <a:lnTo>
                      <a:pt x="217" y="182"/>
                    </a:lnTo>
                    <a:lnTo>
                      <a:pt x="244" y="196"/>
                    </a:lnTo>
                    <a:lnTo>
                      <a:pt x="275" y="213"/>
                    </a:lnTo>
                    <a:lnTo>
                      <a:pt x="308" y="232"/>
                    </a:lnTo>
                    <a:lnTo>
                      <a:pt x="343" y="250"/>
                    </a:lnTo>
                    <a:lnTo>
                      <a:pt x="379" y="269"/>
                    </a:lnTo>
                    <a:lnTo>
                      <a:pt x="414" y="287"/>
                    </a:lnTo>
                    <a:lnTo>
                      <a:pt x="449" y="305"/>
                    </a:lnTo>
                    <a:lnTo>
                      <a:pt x="480" y="323"/>
                    </a:lnTo>
                    <a:lnTo>
                      <a:pt x="508" y="337"/>
                    </a:lnTo>
                    <a:lnTo>
                      <a:pt x="531" y="350"/>
                    </a:lnTo>
                    <a:lnTo>
                      <a:pt x="550" y="358"/>
                    </a:lnTo>
                    <a:lnTo>
                      <a:pt x="561" y="365"/>
                    </a:lnTo>
                    <a:lnTo>
                      <a:pt x="565" y="367"/>
                    </a:lnTo>
                    <a:lnTo>
                      <a:pt x="588" y="362"/>
                    </a:lnTo>
                    <a:lnTo>
                      <a:pt x="612" y="357"/>
                    </a:lnTo>
                    <a:lnTo>
                      <a:pt x="634" y="351"/>
                    </a:lnTo>
                    <a:lnTo>
                      <a:pt x="656" y="344"/>
                    </a:lnTo>
                    <a:lnTo>
                      <a:pt x="679" y="337"/>
                    </a:lnTo>
                    <a:lnTo>
                      <a:pt x="702" y="330"/>
                    </a:lnTo>
                    <a:lnTo>
                      <a:pt x="723" y="323"/>
                    </a:lnTo>
                    <a:lnTo>
                      <a:pt x="746" y="315"/>
                    </a:lnTo>
                    <a:lnTo>
                      <a:pt x="749" y="304"/>
                    </a:lnTo>
                    <a:lnTo>
                      <a:pt x="749" y="294"/>
                    </a:lnTo>
                    <a:lnTo>
                      <a:pt x="747" y="283"/>
                    </a:lnTo>
                    <a:lnTo>
                      <a:pt x="743" y="273"/>
                    </a:lnTo>
                    <a:lnTo>
                      <a:pt x="737" y="264"/>
                    </a:lnTo>
                    <a:lnTo>
                      <a:pt x="729" y="261"/>
                    </a:lnTo>
                    <a:lnTo>
                      <a:pt x="720" y="260"/>
                    </a:lnTo>
                    <a:lnTo>
                      <a:pt x="712" y="259"/>
                    </a:lnTo>
                    <a:lnTo>
                      <a:pt x="619" y="213"/>
                    </a:lnTo>
                    <a:lnTo>
                      <a:pt x="635" y="219"/>
                    </a:lnTo>
                    <a:lnTo>
                      <a:pt x="652" y="223"/>
                    </a:lnTo>
                    <a:lnTo>
                      <a:pt x="669" y="227"/>
                    </a:lnTo>
                    <a:lnTo>
                      <a:pt x="686" y="230"/>
                    </a:lnTo>
                    <a:lnTo>
                      <a:pt x="703" y="233"/>
                    </a:lnTo>
                    <a:lnTo>
                      <a:pt x="722" y="234"/>
                    </a:lnTo>
                    <a:lnTo>
                      <a:pt x="739" y="236"/>
                    </a:lnTo>
                    <a:lnTo>
                      <a:pt x="756" y="236"/>
                    </a:lnTo>
                    <a:lnTo>
                      <a:pt x="773" y="236"/>
                    </a:lnTo>
                    <a:lnTo>
                      <a:pt x="791" y="233"/>
                    </a:lnTo>
                    <a:lnTo>
                      <a:pt x="809" y="230"/>
                    </a:lnTo>
                    <a:lnTo>
                      <a:pt x="824" y="226"/>
                    </a:lnTo>
                    <a:lnTo>
                      <a:pt x="841" y="220"/>
                    </a:lnTo>
                    <a:lnTo>
                      <a:pt x="857" y="214"/>
                    </a:lnTo>
                    <a:lnTo>
                      <a:pt x="873" y="206"/>
                    </a:lnTo>
                    <a:lnTo>
                      <a:pt x="887" y="196"/>
                    </a:lnTo>
                    <a:lnTo>
                      <a:pt x="902" y="183"/>
                    </a:lnTo>
                    <a:lnTo>
                      <a:pt x="911" y="167"/>
                    </a:lnTo>
                    <a:lnTo>
                      <a:pt x="915" y="150"/>
                    </a:lnTo>
                    <a:lnTo>
                      <a:pt x="918" y="133"/>
                    </a:lnTo>
                    <a:lnTo>
                      <a:pt x="918" y="126"/>
                    </a:lnTo>
                    <a:lnTo>
                      <a:pt x="918" y="119"/>
                    </a:lnTo>
                    <a:lnTo>
                      <a:pt x="921" y="115"/>
                    </a:lnTo>
                    <a:lnTo>
                      <a:pt x="928" y="113"/>
                    </a:lnTo>
                    <a:lnTo>
                      <a:pt x="1322" y="305"/>
                    </a:lnTo>
                    <a:lnTo>
                      <a:pt x="897" y="562"/>
                    </a:lnTo>
                    <a:lnTo>
                      <a:pt x="0" y="98"/>
                    </a:lnTo>
                    <a:lnTo>
                      <a:pt x="315" y="0"/>
                    </a:lnTo>
                    <a:lnTo>
                      <a:pt x="315" y="21"/>
                    </a:lnTo>
                    <a:lnTo>
                      <a:pt x="321" y="35"/>
                    </a:lnTo>
                    <a:lnTo>
                      <a:pt x="332" y="45"/>
                    </a:lnTo>
                    <a:lnTo>
                      <a:pt x="346" y="54"/>
                    </a:lnTo>
                    <a:lnTo>
                      <a:pt x="363" y="59"/>
                    </a:lnTo>
                    <a:lnTo>
                      <a:pt x="380" y="65"/>
                    </a:lnTo>
                    <a:lnTo>
                      <a:pt x="396" y="71"/>
                    </a:lnTo>
                    <a:lnTo>
                      <a:pt x="410" y="79"/>
                    </a:lnTo>
                    <a:close/>
                  </a:path>
                </a:pathLst>
              </a:custGeom>
              <a:solidFill>
                <a:srgbClr val="A81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5" name="Freeform 155"/>
              <p:cNvSpPr>
                <a:spLocks/>
              </p:cNvSpPr>
              <p:nvPr/>
            </p:nvSpPr>
            <p:spPr bwMode="auto">
              <a:xfrm>
                <a:off x="1601" y="3811"/>
                <a:ext cx="38" cy="15"/>
              </a:xfrm>
              <a:custGeom>
                <a:avLst/>
                <a:gdLst>
                  <a:gd name="T0" fmla="*/ 1 w 64"/>
                  <a:gd name="T1" fmla="*/ 1 h 27"/>
                  <a:gd name="T2" fmla="*/ 1 w 64"/>
                  <a:gd name="T3" fmla="*/ 1 h 27"/>
                  <a:gd name="T4" fmla="*/ 1 w 64"/>
                  <a:gd name="T5" fmla="*/ 1 h 27"/>
                  <a:gd name="T6" fmla="*/ 1 w 64"/>
                  <a:gd name="T7" fmla="*/ 1 h 27"/>
                  <a:gd name="T8" fmla="*/ 1 w 64"/>
                  <a:gd name="T9" fmla="*/ 1 h 27"/>
                  <a:gd name="T10" fmla="*/ 1 w 64"/>
                  <a:gd name="T11" fmla="*/ 1 h 27"/>
                  <a:gd name="T12" fmla="*/ 1 w 64"/>
                  <a:gd name="T13" fmla="*/ 1 h 27"/>
                  <a:gd name="T14" fmla="*/ 0 w 64"/>
                  <a:gd name="T15" fmla="*/ 1 h 27"/>
                  <a:gd name="T16" fmla="*/ 0 w 64"/>
                  <a:gd name="T17" fmla="*/ 0 h 27"/>
                  <a:gd name="T18" fmla="*/ 1 w 64"/>
                  <a:gd name="T19" fmla="*/ 1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27"/>
                  <a:gd name="T32" fmla="*/ 64 w 64"/>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27">
                    <a:moveTo>
                      <a:pt x="64" y="24"/>
                    </a:moveTo>
                    <a:lnTo>
                      <a:pt x="54" y="25"/>
                    </a:lnTo>
                    <a:lnTo>
                      <a:pt x="44" y="25"/>
                    </a:lnTo>
                    <a:lnTo>
                      <a:pt x="32" y="27"/>
                    </a:lnTo>
                    <a:lnTo>
                      <a:pt x="21" y="25"/>
                    </a:lnTo>
                    <a:lnTo>
                      <a:pt x="12" y="24"/>
                    </a:lnTo>
                    <a:lnTo>
                      <a:pt x="5" y="18"/>
                    </a:lnTo>
                    <a:lnTo>
                      <a:pt x="0" y="11"/>
                    </a:lnTo>
                    <a:lnTo>
                      <a:pt x="0" y="0"/>
                    </a:lnTo>
                    <a:lnTo>
                      <a:pt x="64" y="24"/>
                    </a:lnTo>
                    <a:close/>
                  </a:path>
                </a:pathLst>
              </a:custGeom>
              <a:solidFill>
                <a:srgbClr val="A81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6" name="Freeform 156"/>
              <p:cNvSpPr>
                <a:spLocks/>
              </p:cNvSpPr>
              <p:nvPr/>
            </p:nvSpPr>
            <p:spPr bwMode="auto">
              <a:xfrm>
                <a:off x="500" y="3854"/>
                <a:ext cx="259" cy="119"/>
              </a:xfrm>
              <a:custGeom>
                <a:avLst/>
                <a:gdLst>
                  <a:gd name="T0" fmla="*/ 1 w 441"/>
                  <a:gd name="T1" fmla="*/ 1 h 210"/>
                  <a:gd name="T2" fmla="*/ 1 w 441"/>
                  <a:gd name="T3" fmla="*/ 1 h 210"/>
                  <a:gd name="T4" fmla="*/ 1 w 441"/>
                  <a:gd name="T5" fmla="*/ 1 h 210"/>
                  <a:gd name="T6" fmla="*/ 1 w 441"/>
                  <a:gd name="T7" fmla="*/ 1 h 210"/>
                  <a:gd name="T8" fmla="*/ 1 w 441"/>
                  <a:gd name="T9" fmla="*/ 1 h 210"/>
                  <a:gd name="T10" fmla="*/ 1 w 441"/>
                  <a:gd name="T11" fmla="*/ 1 h 210"/>
                  <a:gd name="T12" fmla="*/ 1 w 441"/>
                  <a:gd name="T13" fmla="*/ 1 h 210"/>
                  <a:gd name="T14" fmla="*/ 1 w 441"/>
                  <a:gd name="T15" fmla="*/ 1 h 210"/>
                  <a:gd name="T16" fmla="*/ 1 w 441"/>
                  <a:gd name="T17" fmla="*/ 1 h 210"/>
                  <a:gd name="T18" fmla="*/ 0 w 441"/>
                  <a:gd name="T19" fmla="*/ 1 h 210"/>
                  <a:gd name="T20" fmla="*/ 1 w 441"/>
                  <a:gd name="T21" fmla="*/ 1 h 210"/>
                  <a:gd name="T22" fmla="*/ 1 w 441"/>
                  <a:gd name="T23" fmla="*/ 1 h 210"/>
                  <a:gd name="T24" fmla="*/ 1 w 441"/>
                  <a:gd name="T25" fmla="*/ 1 h 210"/>
                  <a:gd name="T26" fmla="*/ 1 w 441"/>
                  <a:gd name="T27" fmla="*/ 1 h 210"/>
                  <a:gd name="T28" fmla="*/ 1 w 441"/>
                  <a:gd name="T29" fmla="*/ 1 h 210"/>
                  <a:gd name="T30" fmla="*/ 1 w 441"/>
                  <a:gd name="T31" fmla="*/ 1 h 210"/>
                  <a:gd name="T32" fmla="*/ 1 w 441"/>
                  <a:gd name="T33" fmla="*/ 0 h 210"/>
                  <a:gd name="T34" fmla="*/ 1 w 441"/>
                  <a:gd name="T35" fmla="*/ 0 h 210"/>
                  <a:gd name="T36" fmla="*/ 1 w 441"/>
                  <a:gd name="T37" fmla="*/ 1 h 2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1"/>
                  <a:gd name="T58" fmla="*/ 0 h 210"/>
                  <a:gd name="T59" fmla="*/ 441 w 441"/>
                  <a:gd name="T60" fmla="*/ 210 h 2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1" h="210">
                    <a:moveTo>
                      <a:pt x="441" y="174"/>
                    </a:moveTo>
                    <a:lnTo>
                      <a:pt x="429" y="177"/>
                    </a:lnTo>
                    <a:lnTo>
                      <a:pt x="418" y="181"/>
                    </a:lnTo>
                    <a:lnTo>
                      <a:pt x="407" y="185"/>
                    </a:lnTo>
                    <a:lnTo>
                      <a:pt x="397" y="190"/>
                    </a:lnTo>
                    <a:lnTo>
                      <a:pt x="385" y="194"/>
                    </a:lnTo>
                    <a:lnTo>
                      <a:pt x="375" y="200"/>
                    </a:lnTo>
                    <a:lnTo>
                      <a:pt x="364" y="204"/>
                    </a:lnTo>
                    <a:lnTo>
                      <a:pt x="354" y="210"/>
                    </a:lnTo>
                    <a:lnTo>
                      <a:pt x="0" y="25"/>
                    </a:lnTo>
                    <a:lnTo>
                      <a:pt x="10" y="20"/>
                    </a:lnTo>
                    <a:lnTo>
                      <a:pt x="24" y="16"/>
                    </a:lnTo>
                    <a:lnTo>
                      <a:pt x="40" y="12"/>
                    </a:lnTo>
                    <a:lnTo>
                      <a:pt x="55" y="8"/>
                    </a:lnTo>
                    <a:lnTo>
                      <a:pt x="71" y="5"/>
                    </a:lnTo>
                    <a:lnTo>
                      <a:pt x="84" y="2"/>
                    </a:lnTo>
                    <a:lnTo>
                      <a:pt x="92" y="0"/>
                    </a:lnTo>
                    <a:lnTo>
                      <a:pt x="95" y="0"/>
                    </a:lnTo>
                    <a:lnTo>
                      <a:pt x="441" y="1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7" name="Freeform 157"/>
              <p:cNvSpPr>
                <a:spLocks/>
              </p:cNvSpPr>
              <p:nvPr/>
            </p:nvSpPr>
            <p:spPr bwMode="auto">
              <a:xfrm>
                <a:off x="626" y="3854"/>
                <a:ext cx="260" cy="70"/>
              </a:xfrm>
              <a:custGeom>
                <a:avLst/>
                <a:gdLst>
                  <a:gd name="T0" fmla="*/ 1 w 444"/>
                  <a:gd name="T1" fmla="*/ 1 h 124"/>
                  <a:gd name="T2" fmla="*/ 1 w 444"/>
                  <a:gd name="T3" fmla="*/ 1 h 124"/>
                  <a:gd name="T4" fmla="*/ 1 w 444"/>
                  <a:gd name="T5" fmla="*/ 1 h 124"/>
                  <a:gd name="T6" fmla="*/ 1 w 444"/>
                  <a:gd name="T7" fmla="*/ 1 h 124"/>
                  <a:gd name="T8" fmla="*/ 1 w 444"/>
                  <a:gd name="T9" fmla="*/ 1 h 124"/>
                  <a:gd name="T10" fmla="*/ 1 w 444"/>
                  <a:gd name="T11" fmla="*/ 1 h 124"/>
                  <a:gd name="T12" fmla="*/ 1 w 444"/>
                  <a:gd name="T13" fmla="*/ 1 h 124"/>
                  <a:gd name="T14" fmla="*/ 1 w 444"/>
                  <a:gd name="T15" fmla="*/ 1 h 124"/>
                  <a:gd name="T16" fmla="*/ 1 w 444"/>
                  <a:gd name="T17" fmla="*/ 1 h 124"/>
                  <a:gd name="T18" fmla="*/ 1 w 444"/>
                  <a:gd name="T19" fmla="*/ 1 h 124"/>
                  <a:gd name="T20" fmla="*/ 1 w 444"/>
                  <a:gd name="T21" fmla="*/ 1 h 124"/>
                  <a:gd name="T22" fmla="*/ 1 w 444"/>
                  <a:gd name="T23" fmla="*/ 1 h 124"/>
                  <a:gd name="T24" fmla="*/ 1 w 444"/>
                  <a:gd name="T25" fmla="*/ 1 h 124"/>
                  <a:gd name="T26" fmla="*/ 1 w 444"/>
                  <a:gd name="T27" fmla="*/ 1 h 124"/>
                  <a:gd name="T28" fmla="*/ 1 w 444"/>
                  <a:gd name="T29" fmla="*/ 1 h 124"/>
                  <a:gd name="T30" fmla="*/ 1 w 444"/>
                  <a:gd name="T31" fmla="*/ 1 h 124"/>
                  <a:gd name="T32" fmla="*/ 1 w 444"/>
                  <a:gd name="T33" fmla="*/ 1 h 124"/>
                  <a:gd name="T34" fmla="*/ 1 w 444"/>
                  <a:gd name="T35" fmla="*/ 1 h 124"/>
                  <a:gd name="T36" fmla="*/ 1 w 444"/>
                  <a:gd name="T37" fmla="*/ 1 h 124"/>
                  <a:gd name="T38" fmla="*/ 1 w 444"/>
                  <a:gd name="T39" fmla="*/ 1 h 124"/>
                  <a:gd name="T40" fmla="*/ 1 w 444"/>
                  <a:gd name="T41" fmla="*/ 1 h 124"/>
                  <a:gd name="T42" fmla="*/ 1 w 444"/>
                  <a:gd name="T43" fmla="*/ 1 h 124"/>
                  <a:gd name="T44" fmla="*/ 1 w 444"/>
                  <a:gd name="T45" fmla="*/ 1 h 124"/>
                  <a:gd name="T46" fmla="*/ 1 w 444"/>
                  <a:gd name="T47" fmla="*/ 1 h 124"/>
                  <a:gd name="T48" fmla="*/ 1 w 444"/>
                  <a:gd name="T49" fmla="*/ 1 h 124"/>
                  <a:gd name="T50" fmla="*/ 1 w 444"/>
                  <a:gd name="T51" fmla="*/ 1 h 124"/>
                  <a:gd name="T52" fmla="*/ 1 w 444"/>
                  <a:gd name="T53" fmla="*/ 1 h 124"/>
                  <a:gd name="T54" fmla="*/ 1 w 444"/>
                  <a:gd name="T55" fmla="*/ 1 h 124"/>
                  <a:gd name="T56" fmla="*/ 1 w 444"/>
                  <a:gd name="T57" fmla="*/ 1 h 124"/>
                  <a:gd name="T58" fmla="*/ 1 w 444"/>
                  <a:gd name="T59" fmla="*/ 1 h 124"/>
                  <a:gd name="T60" fmla="*/ 1 w 444"/>
                  <a:gd name="T61" fmla="*/ 1 h 124"/>
                  <a:gd name="T62" fmla="*/ 1 w 444"/>
                  <a:gd name="T63" fmla="*/ 1 h 124"/>
                  <a:gd name="T64" fmla="*/ 1 w 444"/>
                  <a:gd name="T65" fmla="*/ 1 h 124"/>
                  <a:gd name="T66" fmla="*/ 1 w 444"/>
                  <a:gd name="T67" fmla="*/ 1 h 124"/>
                  <a:gd name="T68" fmla="*/ 1 w 444"/>
                  <a:gd name="T69" fmla="*/ 1 h 124"/>
                  <a:gd name="T70" fmla="*/ 1 w 444"/>
                  <a:gd name="T71" fmla="*/ 1 h 124"/>
                  <a:gd name="T72" fmla="*/ 1 w 444"/>
                  <a:gd name="T73" fmla="*/ 1 h 124"/>
                  <a:gd name="T74" fmla="*/ 1 w 444"/>
                  <a:gd name="T75" fmla="*/ 1 h 124"/>
                  <a:gd name="T76" fmla="*/ 1 w 444"/>
                  <a:gd name="T77" fmla="*/ 1 h 124"/>
                  <a:gd name="T78" fmla="*/ 1 w 444"/>
                  <a:gd name="T79" fmla="*/ 1 h 124"/>
                  <a:gd name="T80" fmla="*/ 1 w 444"/>
                  <a:gd name="T81" fmla="*/ 1 h 124"/>
                  <a:gd name="T82" fmla="*/ 1 w 444"/>
                  <a:gd name="T83" fmla="*/ 1 h 124"/>
                  <a:gd name="T84" fmla="*/ 1 w 444"/>
                  <a:gd name="T85" fmla="*/ 1 h 124"/>
                  <a:gd name="T86" fmla="*/ 1 w 444"/>
                  <a:gd name="T87" fmla="*/ 1 h 124"/>
                  <a:gd name="T88" fmla="*/ 1 w 444"/>
                  <a:gd name="T89" fmla="*/ 1 h 124"/>
                  <a:gd name="T90" fmla="*/ 1 w 444"/>
                  <a:gd name="T91" fmla="*/ 1 h 124"/>
                  <a:gd name="T92" fmla="*/ 1 w 444"/>
                  <a:gd name="T93" fmla="*/ 1 h 124"/>
                  <a:gd name="T94" fmla="*/ 1 w 444"/>
                  <a:gd name="T95" fmla="*/ 1 h 124"/>
                  <a:gd name="T96" fmla="*/ 1 w 444"/>
                  <a:gd name="T97" fmla="*/ 1 h 124"/>
                  <a:gd name="T98" fmla="*/ 0 w 444"/>
                  <a:gd name="T99" fmla="*/ 0 h 124"/>
                  <a:gd name="T100" fmla="*/ 1 w 444"/>
                  <a:gd name="T101" fmla="*/ 1 h 12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4"/>
                  <a:gd name="T154" fmla="*/ 0 h 124"/>
                  <a:gd name="T155" fmla="*/ 444 w 444"/>
                  <a:gd name="T156" fmla="*/ 124 h 12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44" h="124">
                    <a:moveTo>
                      <a:pt x="232" y="102"/>
                    </a:moveTo>
                    <a:lnTo>
                      <a:pt x="251" y="102"/>
                    </a:lnTo>
                    <a:lnTo>
                      <a:pt x="268" y="100"/>
                    </a:lnTo>
                    <a:lnTo>
                      <a:pt x="286" y="97"/>
                    </a:lnTo>
                    <a:lnTo>
                      <a:pt x="305" y="94"/>
                    </a:lnTo>
                    <a:lnTo>
                      <a:pt x="322" y="92"/>
                    </a:lnTo>
                    <a:lnTo>
                      <a:pt x="340" y="87"/>
                    </a:lnTo>
                    <a:lnTo>
                      <a:pt x="358" y="84"/>
                    </a:lnTo>
                    <a:lnTo>
                      <a:pt x="376" y="82"/>
                    </a:lnTo>
                    <a:lnTo>
                      <a:pt x="390" y="74"/>
                    </a:lnTo>
                    <a:lnTo>
                      <a:pt x="397" y="62"/>
                    </a:lnTo>
                    <a:lnTo>
                      <a:pt x="402" y="47"/>
                    </a:lnTo>
                    <a:lnTo>
                      <a:pt x="406" y="35"/>
                    </a:lnTo>
                    <a:lnTo>
                      <a:pt x="414" y="30"/>
                    </a:lnTo>
                    <a:lnTo>
                      <a:pt x="427" y="28"/>
                    </a:lnTo>
                    <a:lnTo>
                      <a:pt x="439" y="28"/>
                    </a:lnTo>
                    <a:lnTo>
                      <a:pt x="444" y="28"/>
                    </a:lnTo>
                    <a:lnTo>
                      <a:pt x="444" y="39"/>
                    </a:lnTo>
                    <a:lnTo>
                      <a:pt x="443" y="49"/>
                    </a:lnTo>
                    <a:lnTo>
                      <a:pt x="440" y="60"/>
                    </a:lnTo>
                    <a:lnTo>
                      <a:pt x="436" y="70"/>
                    </a:lnTo>
                    <a:lnTo>
                      <a:pt x="430" y="79"/>
                    </a:lnTo>
                    <a:lnTo>
                      <a:pt x="423" y="87"/>
                    </a:lnTo>
                    <a:lnTo>
                      <a:pt x="414" y="94"/>
                    </a:lnTo>
                    <a:lnTo>
                      <a:pt x="404" y="102"/>
                    </a:lnTo>
                    <a:lnTo>
                      <a:pt x="395" y="106"/>
                    </a:lnTo>
                    <a:lnTo>
                      <a:pt x="383" y="110"/>
                    </a:lnTo>
                    <a:lnTo>
                      <a:pt x="369" y="116"/>
                    </a:lnTo>
                    <a:lnTo>
                      <a:pt x="353" y="120"/>
                    </a:lnTo>
                    <a:lnTo>
                      <a:pt x="333" y="123"/>
                    </a:lnTo>
                    <a:lnTo>
                      <a:pt x="311" y="124"/>
                    </a:lnTo>
                    <a:lnTo>
                      <a:pt x="284" y="123"/>
                    </a:lnTo>
                    <a:lnTo>
                      <a:pt x="254" y="119"/>
                    </a:lnTo>
                    <a:lnTo>
                      <a:pt x="235" y="114"/>
                    </a:lnTo>
                    <a:lnTo>
                      <a:pt x="217" y="111"/>
                    </a:lnTo>
                    <a:lnTo>
                      <a:pt x="200" y="107"/>
                    </a:lnTo>
                    <a:lnTo>
                      <a:pt x="184" y="102"/>
                    </a:lnTo>
                    <a:lnTo>
                      <a:pt x="168" y="97"/>
                    </a:lnTo>
                    <a:lnTo>
                      <a:pt x="153" y="92"/>
                    </a:lnTo>
                    <a:lnTo>
                      <a:pt x="138" y="86"/>
                    </a:lnTo>
                    <a:lnTo>
                      <a:pt x="123" y="79"/>
                    </a:lnTo>
                    <a:lnTo>
                      <a:pt x="109" y="73"/>
                    </a:lnTo>
                    <a:lnTo>
                      <a:pt x="96" y="66"/>
                    </a:lnTo>
                    <a:lnTo>
                      <a:pt x="82" y="59"/>
                    </a:lnTo>
                    <a:lnTo>
                      <a:pt x="67" y="50"/>
                    </a:lnTo>
                    <a:lnTo>
                      <a:pt x="55" y="43"/>
                    </a:lnTo>
                    <a:lnTo>
                      <a:pt x="40" y="35"/>
                    </a:lnTo>
                    <a:lnTo>
                      <a:pt x="28" y="25"/>
                    </a:lnTo>
                    <a:lnTo>
                      <a:pt x="13" y="16"/>
                    </a:lnTo>
                    <a:lnTo>
                      <a:pt x="0" y="0"/>
                    </a:lnTo>
                    <a:lnTo>
                      <a:pt x="232" y="10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8" name="Freeform 158"/>
              <p:cNvSpPr>
                <a:spLocks/>
              </p:cNvSpPr>
              <p:nvPr/>
            </p:nvSpPr>
            <p:spPr bwMode="auto">
              <a:xfrm>
                <a:off x="945" y="3856"/>
                <a:ext cx="237" cy="57"/>
              </a:xfrm>
              <a:custGeom>
                <a:avLst/>
                <a:gdLst>
                  <a:gd name="T0" fmla="*/ 0 w 403"/>
                  <a:gd name="T1" fmla="*/ 1 h 101"/>
                  <a:gd name="T2" fmla="*/ 1 w 403"/>
                  <a:gd name="T3" fmla="*/ 0 h 101"/>
                  <a:gd name="T4" fmla="*/ 1 w 403"/>
                  <a:gd name="T5" fmla="*/ 1 h 101"/>
                  <a:gd name="T6" fmla="*/ 1 w 403"/>
                  <a:gd name="T7" fmla="*/ 1 h 101"/>
                  <a:gd name="T8" fmla="*/ 1 w 403"/>
                  <a:gd name="T9" fmla="*/ 1 h 101"/>
                  <a:gd name="T10" fmla="*/ 1 w 403"/>
                  <a:gd name="T11" fmla="*/ 1 h 101"/>
                  <a:gd name="T12" fmla="*/ 1 w 403"/>
                  <a:gd name="T13" fmla="*/ 1 h 101"/>
                  <a:gd name="T14" fmla="*/ 1 w 403"/>
                  <a:gd name="T15" fmla="*/ 1 h 101"/>
                  <a:gd name="T16" fmla="*/ 1 w 403"/>
                  <a:gd name="T17" fmla="*/ 1 h 101"/>
                  <a:gd name="T18" fmla="*/ 1 w 403"/>
                  <a:gd name="T19" fmla="*/ 1 h 101"/>
                  <a:gd name="T20" fmla="*/ 1 w 403"/>
                  <a:gd name="T21" fmla="*/ 1 h 101"/>
                  <a:gd name="T22" fmla="*/ 1 w 403"/>
                  <a:gd name="T23" fmla="*/ 1 h 101"/>
                  <a:gd name="T24" fmla="*/ 1 w 403"/>
                  <a:gd name="T25" fmla="*/ 1 h 101"/>
                  <a:gd name="T26" fmla="*/ 1 w 403"/>
                  <a:gd name="T27" fmla="*/ 1 h 101"/>
                  <a:gd name="T28" fmla="*/ 1 w 403"/>
                  <a:gd name="T29" fmla="*/ 1 h 101"/>
                  <a:gd name="T30" fmla="*/ 1 w 403"/>
                  <a:gd name="T31" fmla="*/ 1 h 101"/>
                  <a:gd name="T32" fmla="*/ 1 w 403"/>
                  <a:gd name="T33" fmla="*/ 1 h 101"/>
                  <a:gd name="T34" fmla="*/ 1 w 403"/>
                  <a:gd name="T35" fmla="*/ 1 h 101"/>
                  <a:gd name="T36" fmla="*/ 1 w 403"/>
                  <a:gd name="T37" fmla="*/ 1 h 101"/>
                  <a:gd name="T38" fmla="*/ 1 w 403"/>
                  <a:gd name="T39" fmla="*/ 1 h 101"/>
                  <a:gd name="T40" fmla="*/ 1 w 403"/>
                  <a:gd name="T41" fmla="*/ 1 h 101"/>
                  <a:gd name="T42" fmla="*/ 1 w 403"/>
                  <a:gd name="T43" fmla="*/ 1 h 101"/>
                  <a:gd name="T44" fmla="*/ 1 w 403"/>
                  <a:gd name="T45" fmla="*/ 1 h 101"/>
                  <a:gd name="T46" fmla="*/ 1 w 403"/>
                  <a:gd name="T47" fmla="*/ 1 h 101"/>
                  <a:gd name="T48" fmla="*/ 1 w 403"/>
                  <a:gd name="T49" fmla="*/ 1 h 101"/>
                  <a:gd name="T50" fmla="*/ 1 w 403"/>
                  <a:gd name="T51" fmla="*/ 1 h 101"/>
                  <a:gd name="T52" fmla="*/ 1 w 403"/>
                  <a:gd name="T53" fmla="*/ 1 h 101"/>
                  <a:gd name="T54" fmla="*/ 1 w 403"/>
                  <a:gd name="T55" fmla="*/ 1 h 101"/>
                  <a:gd name="T56" fmla="*/ 1 w 403"/>
                  <a:gd name="T57" fmla="*/ 1 h 101"/>
                  <a:gd name="T58" fmla="*/ 1 w 403"/>
                  <a:gd name="T59" fmla="*/ 1 h 101"/>
                  <a:gd name="T60" fmla="*/ 1 w 403"/>
                  <a:gd name="T61" fmla="*/ 1 h 101"/>
                  <a:gd name="T62" fmla="*/ 1 w 403"/>
                  <a:gd name="T63" fmla="*/ 1 h 101"/>
                  <a:gd name="T64" fmla="*/ 1 w 403"/>
                  <a:gd name="T65" fmla="*/ 1 h 101"/>
                  <a:gd name="T66" fmla="*/ 1 w 403"/>
                  <a:gd name="T67" fmla="*/ 1 h 101"/>
                  <a:gd name="T68" fmla="*/ 0 w 403"/>
                  <a:gd name="T69" fmla="*/ 1 h 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03"/>
                  <a:gd name="T106" fmla="*/ 0 h 101"/>
                  <a:gd name="T107" fmla="*/ 403 w 403"/>
                  <a:gd name="T108" fmla="*/ 101 h 1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03" h="101">
                    <a:moveTo>
                      <a:pt x="0" y="10"/>
                    </a:moveTo>
                    <a:lnTo>
                      <a:pt x="54" y="0"/>
                    </a:lnTo>
                    <a:lnTo>
                      <a:pt x="72" y="19"/>
                    </a:lnTo>
                    <a:lnTo>
                      <a:pt x="92" y="33"/>
                    </a:lnTo>
                    <a:lnTo>
                      <a:pt x="114" y="47"/>
                    </a:lnTo>
                    <a:lnTo>
                      <a:pt x="136" y="57"/>
                    </a:lnTo>
                    <a:lnTo>
                      <a:pt x="159" y="64"/>
                    </a:lnTo>
                    <a:lnTo>
                      <a:pt x="185" y="70"/>
                    </a:lnTo>
                    <a:lnTo>
                      <a:pt x="209" y="74"/>
                    </a:lnTo>
                    <a:lnTo>
                      <a:pt x="235" y="74"/>
                    </a:lnTo>
                    <a:lnTo>
                      <a:pt x="260" y="73"/>
                    </a:lnTo>
                    <a:lnTo>
                      <a:pt x="284" y="71"/>
                    </a:lnTo>
                    <a:lnTo>
                      <a:pt x="306" y="70"/>
                    </a:lnTo>
                    <a:lnTo>
                      <a:pt x="326" y="67"/>
                    </a:lnTo>
                    <a:lnTo>
                      <a:pt x="346" y="64"/>
                    </a:lnTo>
                    <a:lnTo>
                      <a:pt x="364" y="60"/>
                    </a:lnTo>
                    <a:lnTo>
                      <a:pt x="383" y="54"/>
                    </a:lnTo>
                    <a:lnTo>
                      <a:pt x="403" y="49"/>
                    </a:lnTo>
                    <a:lnTo>
                      <a:pt x="388" y="63"/>
                    </a:lnTo>
                    <a:lnTo>
                      <a:pt x="371" y="73"/>
                    </a:lnTo>
                    <a:lnTo>
                      <a:pt x="354" y="81"/>
                    </a:lnTo>
                    <a:lnTo>
                      <a:pt x="337" y="86"/>
                    </a:lnTo>
                    <a:lnTo>
                      <a:pt x="319" y="90"/>
                    </a:lnTo>
                    <a:lnTo>
                      <a:pt x="300" y="91"/>
                    </a:lnTo>
                    <a:lnTo>
                      <a:pt x="280" y="94"/>
                    </a:lnTo>
                    <a:lnTo>
                      <a:pt x="262" y="96"/>
                    </a:lnTo>
                    <a:lnTo>
                      <a:pt x="253" y="97"/>
                    </a:lnTo>
                    <a:lnTo>
                      <a:pt x="245" y="99"/>
                    </a:lnTo>
                    <a:lnTo>
                      <a:pt x="237" y="99"/>
                    </a:lnTo>
                    <a:lnTo>
                      <a:pt x="230" y="100"/>
                    </a:lnTo>
                    <a:lnTo>
                      <a:pt x="222" y="101"/>
                    </a:lnTo>
                    <a:lnTo>
                      <a:pt x="213" y="101"/>
                    </a:lnTo>
                    <a:lnTo>
                      <a:pt x="205" y="101"/>
                    </a:lnTo>
                    <a:lnTo>
                      <a:pt x="193" y="101"/>
                    </a:lnTo>
                    <a:lnTo>
                      <a:pt x="0" y="10"/>
                    </a:lnTo>
                    <a:close/>
                  </a:path>
                </a:pathLst>
              </a:custGeom>
              <a:solidFill>
                <a:srgbClr val="00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9" name="Freeform 159"/>
              <p:cNvSpPr>
                <a:spLocks/>
              </p:cNvSpPr>
              <p:nvPr/>
            </p:nvSpPr>
            <p:spPr bwMode="auto">
              <a:xfrm>
                <a:off x="1345" y="3869"/>
                <a:ext cx="44" cy="178"/>
              </a:xfrm>
              <a:custGeom>
                <a:avLst/>
                <a:gdLst>
                  <a:gd name="T0" fmla="*/ 1 w 74"/>
                  <a:gd name="T1" fmla="*/ 1 h 315"/>
                  <a:gd name="T2" fmla="*/ 1 w 74"/>
                  <a:gd name="T3" fmla="*/ 1 h 315"/>
                  <a:gd name="T4" fmla="*/ 1 w 74"/>
                  <a:gd name="T5" fmla="*/ 1 h 315"/>
                  <a:gd name="T6" fmla="*/ 1 w 74"/>
                  <a:gd name="T7" fmla="*/ 1 h 315"/>
                  <a:gd name="T8" fmla="*/ 1 w 74"/>
                  <a:gd name="T9" fmla="*/ 1 h 315"/>
                  <a:gd name="T10" fmla="*/ 1 w 74"/>
                  <a:gd name="T11" fmla="*/ 1 h 315"/>
                  <a:gd name="T12" fmla="*/ 1 w 74"/>
                  <a:gd name="T13" fmla="*/ 1 h 315"/>
                  <a:gd name="T14" fmla="*/ 1 w 74"/>
                  <a:gd name="T15" fmla="*/ 1 h 315"/>
                  <a:gd name="T16" fmla="*/ 1 w 74"/>
                  <a:gd name="T17" fmla="*/ 1 h 315"/>
                  <a:gd name="T18" fmla="*/ 1 w 74"/>
                  <a:gd name="T19" fmla="*/ 1 h 315"/>
                  <a:gd name="T20" fmla="*/ 1 w 74"/>
                  <a:gd name="T21" fmla="*/ 1 h 315"/>
                  <a:gd name="T22" fmla="*/ 1 w 74"/>
                  <a:gd name="T23" fmla="*/ 1 h 315"/>
                  <a:gd name="T24" fmla="*/ 1 w 74"/>
                  <a:gd name="T25" fmla="*/ 1 h 315"/>
                  <a:gd name="T26" fmla="*/ 1 w 74"/>
                  <a:gd name="T27" fmla="*/ 1 h 315"/>
                  <a:gd name="T28" fmla="*/ 1 w 74"/>
                  <a:gd name="T29" fmla="*/ 1 h 315"/>
                  <a:gd name="T30" fmla="*/ 0 w 74"/>
                  <a:gd name="T31" fmla="*/ 1 h 315"/>
                  <a:gd name="T32" fmla="*/ 1 w 74"/>
                  <a:gd name="T33" fmla="*/ 1 h 315"/>
                  <a:gd name="T34" fmla="*/ 1 w 74"/>
                  <a:gd name="T35" fmla="*/ 1 h 315"/>
                  <a:gd name="T36" fmla="*/ 1 w 74"/>
                  <a:gd name="T37" fmla="*/ 0 h 315"/>
                  <a:gd name="T38" fmla="*/ 1 w 74"/>
                  <a:gd name="T39" fmla="*/ 1 h 315"/>
                  <a:gd name="T40" fmla="*/ 1 w 74"/>
                  <a:gd name="T41" fmla="*/ 1 h 315"/>
                  <a:gd name="T42" fmla="*/ 1 w 74"/>
                  <a:gd name="T43" fmla="*/ 1 h 315"/>
                  <a:gd name="T44" fmla="*/ 1 w 74"/>
                  <a:gd name="T45" fmla="*/ 1 h 315"/>
                  <a:gd name="T46" fmla="*/ 1 w 74"/>
                  <a:gd name="T47" fmla="*/ 1 h 315"/>
                  <a:gd name="T48" fmla="*/ 1 w 74"/>
                  <a:gd name="T49" fmla="*/ 1 h 315"/>
                  <a:gd name="T50" fmla="*/ 1 w 74"/>
                  <a:gd name="T51" fmla="*/ 1 h 315"/>
                  <a:gd name="T52" fmla="*/ 1 w 74"/>
                  <a:gd name="T53" fmla="*/ 1 h 3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4"/>
                  <a:gd name="T82" fmla="*/ 0 h 315"/>
                  <a:gd name="T83" fmla="*/ 74 w 74"/>
                  <a:gd name="T84" fmla="*/ 315 h 31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4" h="315">
                    <a:moveTo>
                      <a:pt x="57" y="43"/>
                    </a:moveTo>
                    <a:lnTo>
                      <a:pt x="56" y="73"/>
                    </a:lnTo>
                    <a:lnTo>
                      <a:pt x="56" y="145"/>
                    </a:lnTo>
                    <a:lnTo>
                      <a:pt x="61" y="235"/>
                    </a:lnTo>
                    <a:lnTo>
                      <a:pt x="74" y="315"/>
                    </a:lnTo>
                    <a:lnTo>
                      <a:pt x="67" y="313"/>
                    </a:lnTo>
                    <a:lnTo>
                      <a:pt x="60" y="312"/>
                    </a:lnTo>
                    <a:lnTo>
                      <a:pt x="53" y="310"/>
                    </a:lnTo>
                    <a:lnTo>
                      <a:pt x="44" y="307"/>
                    </a:lnTo>
                    <a:lnTo>
                      <a:pt x="37" y="306"/>
                    </a:lnTo>
                    <a:lnTo>
                      <a:pt x="30" y="302"/>
                    </a:lnTo>
                    <a:lnTo>
                      <a:pt x="25" y="297"/>
                    </a:lnTo>
                    <a:lnTo>
                      <a:pt x="20" y="292"/>
                    </a:lnTo>
                    <a:lnTo>
                      <a:pt x="9" y="233"/>
                    </a:lnTo>
                    <a:lnTo>
                      <a:pt x="3" y="172"/>
                    </a:lnTo>
                    <a:lnTo>
                      <a:pt x="0" y="110"/>
                    </a:lnTo>
                    <a:lnTo>
                      <a:pt x="2" y="47"/>
                    </a:lnTo>
                    <a:lnTo>
                      <a:pt x="5" y="47"/>
                    </a:lnTo>
                    <a:lnTo>
                      <a:pt x="12" y="0"/>
                    </a:lnTo>
                    <a:lnTo>
                      <a:pt x="19" y="6"/>
                    </a:lnTo>
                    <a:lnTo>
                      <a:pt x="27" y="9"/>
                    </a:lnTo>
                    <a:lnTo>
                      <a:pt x="37" y="11"/>
                    </a:lnTo>
                    <a:lnTo>
                      <a:pt x="47" y="14"/>
                    </a:lnTo>
                    <a:lnTo>
                      <a:pt x="54" y="19"/>
                    </a:lnTo>
                    <a:lnTo>
                      <a:pt x="60" y="24"/>
                    </a:lnTo>
                    <a:lnTo>
                      <a:pt x="61" y="31"/>
                    </a:lnTo>
                    <a:lnTo>
                      <a:pt x="57" y="4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0" name="Freeform 160"/>
              <p:cNvSpPr>
                <a:spLocks/>
              </p:cNvSpPr>
              <p:nvPr/>
            </p:nvSpPr>
            <p:spPr bwMode="auto">
              <a:xfrm>
                <a:off x="478" y="3874"/>
                <a:ext cx="220" cy="120"/>
              </a:xfrm>
              <a:custGeom>
                <a:avLst/>
                <a:gdLst>
                  <a:gd name="T0" fmla="*/ 1 w 374"/>
                  <a:gd name="T1" fmla="*/ 1 h 211"/>
                  <a:gd name="T2" fmla="*/ 1 w 374"/>
                  <a:gd name="T3" fmla="*/ 1 h 211"/>
                  <a:gd name="T4" fmla="*/ 1 w 374"/>
                  <a:gd name="T5" fmla="*/ 1 h 211"/>
                  <a:gd name="T6" fmla="*/ 1 w 374"/>
                  <a:gd name="T7" fmla="*/ 1 h 211"/>
                  <a:gd name="T8" fmla="*/ 1 w 374"/>
                  <a:gd name="T9" fmla="*/ 1 h 211"/>
                  <a:gd name="T10" fmla="*/ 0 w 374"/>
                  <a:gd name="T11" fmla="*/ 1 h 211"/>
                  <a:gd name="T12" fmla="*/ 1 w 374"/>
                  <a:gd name="T13" fmla="*/ 0 h 211"/>
                  <a:gd name="T14" fmla="*/ 1 w 374"/>
                  <a:gd name="T15" fmla="*/ 1 h 211"/>
                  <a:gd name="T16" fmla="*/ 0 60000 65536"/>
                  <a:gd name="T17" fmla="*/ 0 60000 65536"/>
                  <a:gd name="T18" fmla="*/ 0 60000 65536"/>
                  <a:gd name="T19" fmla="*/ 0 60000 65536"/>
                  <a:gd name="T20" fmla="*/ 0 60000 65536"/>
                  <a:gd name="T21" fmla="*/ 0 60000 65536"/>
                  <a:gd name="T22" fmla="*/ 0 60000 65536"/>
                  <a:gd name="T23" fmla="*/ 0 60000 65536"/>
                  <a:gd name="T24" fmla="*/ 0 w 374"/>
                  <a:gd name="T25" fmla="*/ 0 h 211"/>
                  <a:gd name="T26" fmla="*/ 374 w 374"/>
                  <a:gd name="T27" fmla="*/ 211 h 2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4" h="211">
                    <a:moveTo>
                      <a:pt x="374" y="194"/>
                    </a:moveTo>
                    <a:lnTo>
                      <a:pt x="374" y="198"/>
                    </a:lnTo>
                    <a:lnTo>
                      <a:pt x="372" y="204"/>
                    </a:lnTo>
                    <a:lnTo>
                      <a:pt x="368" y="208"/>
                    </a:lnTo>
                    <a:lnTo>
                      <a:pt x="367" y="211"/>
                    </a:lnTo>
                    <a:lnTo>
                      <a:pt x="0" y="11"/>
                    </a:lnTo>
                    <a:lnTo>
                      <a:pt x="5" y="0"/>
                    </a:lnTo>
                    <a:lnTo>
                      <a:pt x="374" y="194"/>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1" name="Freeform 161"/>
              <p:cNvSpPr>
                <a:spLocks/>
              </p:cNvSpPr>
              <p:nvPr/>
            </p:nvSpPr>
            <p:spPr bwMode="auto">
              <a:xfrm>
                <a:off x="1316" y="3910"/>
                <a:ext cx="15" cy="67"/>
              </a:xfrm>
              <a:custGeom>
                <a:avLst/>
                <a:gdLst>
                  <a:gd name="T0" fmla="*/ 1 w 25"/>
                  <a:gd name="T1" fmla="*/ 1 h 118"/>
                  <a:gd name="T2" fmla="*/ 1 w 25"/>
                  <a:gd name="T3" fmla="*/ 1 h 118"/>
                  <a:gd name="T4" fmla="*/ 1 w 25"/>
                  <a:gd name="T5" fmla="*/ 1 h 118"/>
                  <a:gd name="T6" fmla="*/ 1 w 25"/>
                  <a:gd name="T7" fmla="*/ 1 h 118"/>
                  <a:gd name="T8" fmla="*/ 1 w 25"/>
                  <a:gd name="T9" fmla="*/ 1 h 118"/>
                  <a:gd name="T10" fmla="*/ 1 w 25"/>
                  <a:gd name="T11" fmla="*/ 1 h 118"/>
                  <a:gd name="T12" fmla="*/ 1 w 25"/>
                  <a:gd name="T13" fmla="*/ 1 h 118"/>
                  <a:gd name="T14" fmla="*/ 0 w 25"/>
                  <a:gd name="T15" fmla="*/ 1 h 118"/>
                  <a:gd name="T16" fmla="*/ 1 w 25"/>
                  <a:gd name="T17" fmla="*/ 0 h 118"/>
                  <a:gd name="T18" fmla="*/ 1 w 25"/>
                  <a:gd name="T19" fmla="*/ 1 h 118"/>
                  <a:gd name="T20" fmla="*/ 1 w 25"/>
                  <a:gd name="T21" fmla="*/ 1 h 118"/>
                  <a:gd name="T22" fmla="*/ 1 w 25"/>
                  <a:gd name="T23" fmla="*/ 1 h 118"/>
                  <a:gd name="T24" fmla="*/ 1 w 25"/>
                  <a:gd name="T25" fmla="*/ 1 h 1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118"/>
                  <a:gd name="T41" fmla="*/ 25 w 25"/>
                  <a:gd name="T42" fmla="*/ 118 h 1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118">
                    <a:moveTo>
                      <a:pt x="21" y="11"/>
                    </a:moveTo>
                    <a:lnTo>
                      <a:pt x="19" y="38"/>
                    </a:lnTo>
                    <a:lnTo>
                      <a:pt x="21" y="64"/>
                    </a:lnTo>
                    <a:lnTo>
                      <a:pt x="22" y="91"/>
                    </a:lnTo>
                    <a:lnTo>
                      <a:pt x="25" y="118"/>
                    </a:lnTo>
                    <a:lnTo>
                      <a:pt x="9" y="92"/>
                    </a:lnTo>
                    <a:lnTo>
                      <a:pt x="2" y="64"/>
                    </a:lnTo>
                    <a:lnTo>
                      <a:pt x="0" y="32"/>
                    </a:lnTo>
                    <a:lnTo>
                      <a:pt x="2" y="0"/>
                    </a:lnTo>
                    <a:lnTo>
                      <a:pt x="7" y="3"/>
                    </a:lnTo>
                    <a:lnTo>
                      <a:pt x="12" y="5"/>
                    </a:lnTo>
                    <a:lnTo>
                      <a:pt x="17" y="8"/>
                    </a:lnTo>
                    <a:lnTo>
                      <a:pt x="21" y="11"/>
                    </a:lnTo>
                    <a:close/>
                  </a:path>
                </a:pathLst>
              </a:custGeom>
              <a:solidFill>
                <a:srgbClr val="02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2" name="Freeform 162"/>
              <p:cNvSpPr>
                <a:spLocks/>
              </p:cNvSpPr>
              <p:nvPr/>
            </p:nvSpPr>
            <p:spPr bwMode="auto">
              <a:xfrm>
                <a:off x="790" y="3956"/>
                <a:ext cx="201" cy="124"/>
              </a:xfrm>
              <a:custGeom>
                <a:avLst/>
                <a:gdLst>
                  <a:gd name="T0" fmla="*/ 1 w 343"/>
                  <a:gd name="T1" fmla="*/ 1 h 219"/>
                  <a:gd name="T2" fmla="*/ 1 w 343"/>
                  <a:gd name="T3" fmla="*/ 1 h 219"/>
                  <a:gd name="T4" fmla="*/ 1 w 343"/>
                  <a:gd name="T5" fmla="*/ 1 h 219"/>
                  <a:gd name="T6" fmla="*/ 1 w 343"/>
                  <a:gd name="T7" fmla="*/ 1 h 219"/>
                  <a:gd name="T8" fmla="*/ 1 w 343"/>
                  <a:gd name="T9" fmla="*/ 1 h 219"/>
                  <a:gd name="T10" fmla="*/ 1 w 343"/>
                  <a:gd name="T11" fmla="*/ 1 h 219"/>
                  <a:gd name="T12" fmla="*/ 1 w 343"/>
                  <a:gd name="T13" fmla="*/ 1 h 219"/>
                  <a:gd name="T14" fmla="*/ 1 w 343"/>
                  <a:gd name="T15" fmla="*/ 1 h 219"/>
                  <a:gd name="T16" fmla="*/ 1 w 343"/>
                  <a:gd name="T17" fmla="*/ 1 h 219"/>
                  <a:gd name="T18" fmla="*/ 1 w 343"/>
                  <a:gd name="T19" fmla="*/ 1 h 219"/>
                  <a:gd name="T20" fmla="*/ 1 w 343"/>
                  <a:gd name="T21" fmla="*/ 1 h 219"/>
                  <a:gd name="T22" fmla="*/ 1 w 343"/>
                  <a:gd name="T23" fmla="*/ 1 h 219"/>
                  <a:gd name="T24" fmla="*/ 1 w 343"/>
                  <a:gd name="T25" fmla="*/ 1 h 219"/>
                  <a:gd name="T26" fmla="*/ 1 w 343"/>
                  <a:gd name="T27" fmla="*/ 1 h 219"/>
                  <a:gd name="T28" fmla="*/ 1 w 343"/>
                  <a:gd name="T29" fmla="*/ 1 h 219"/>
                  <a:gd name="T30" fmla="*/ 1 w 343"/>
                  <a:gd name="T31" fmla="*/ 1 h 219"/>
                  <a:gd name="T32" fmla="*/ 1 w 343"/>
                  <a:gd name="T33" fmla="*/ 1 h 219"/>
                  <a:gd name="T34" fmla="*/ 1 w 343"/>
                  <a:gd name="T35" fmla="*/ 1 h 219"/>
                  <a:gd name="T36" fmla="*/ 1 w 343"/>
                  <a:gd name="T37" fmla="*/ 1 h 219"/>
                  <a:gd name="T38" fmla="*/ 1 w 343"/>
                  <a:gd name="T39" fmla="*/ 1 h 219"/>
                  <a:gd name="T40" fmla="*/ 1 w 343"/>
                  <a:gd name="T41" fmla="*/ 1 h 219"/>
                  <a:gd name="T42" fmla="*/ 1 w 343"/>
                  <a:gd name="T43" fmla="*/ 1 h 219"/>
                  <a:gd name="T44" fmla="*/ 1 w 343"/>
                  <a:gd name="T45" fmla="*/ 1 h 219"/>
                  <a:gd name="T46" fmla="*/ 1 w 343"/>
                  <a:gd name="T47" fmla="*/ 1 h 219"/>
                  <a:gd name="T48" fmla="*/ 0 w 343"/>
                  <a:gd name="T49" fmla="*/ 1 h 219"/>
                  <a:gd name="T50" fmla="*/ 1 w 343"/>
                  <a:gd name="T51" fmla="*/ 1 h 219"/>
                  <a:gd name="T52" fmla="*/ 1 w 343"/>
                  <a:gd name="T53" fmla="*/ 1 h 219"/>
                  <a:gd name="T54" fmla="*/ 1 w 343"/>
                  <a:gd name="T55" fmla="*/ 1 h 219"/>
                  <a:gd name="T56" fmla="*/ 1 w 343"/>
                  <a:gd name="T57" fmla="*/ 1 h 219"/>
                  <a:gd name="T58" fmla="*/ 1 w 343"/>
                  <a:gd name="T59" fmla="*/ 1 h 219"/>
                  <a:gd name="T60" fmla="*/ 1 w 343"/>
                  <a:gd name="T61" fmla="*/ 1 h 219"/>
                  <a:gd name="T62" fmla="*/ 1 w 343"/>
                  <a:gd name="T63" fmla="*/ 1 h 219"/>
                  <a:gd name="T64" fmla="*/ 1 w 343"/>
                  <a:gd name="T65" fmla="*/ 1 h 219"/>
                  <a:gd name="T66" fmla="*/ 1 w 343"/>
                  <a:gd name="T67" fmla="*/ 0 h 219"/>
                  <a:gd name="T68" fmla="*/ 1 w 343"/>
                  <a:gd name="T69" fmla="*/ 1 h 219"/>
                  <a:gd name="T70" fmla="*/ 1 w 343"/>
                  <a:gd name="T71" fmla="*/ 1 h 219"/>
                  <a:gd name="T72" fmla="*/ 1 w 343"/>
                  <a:gd name="T73" fmla="*/ 1 h 219"/>
                  <a:gd name="T74" fmla="*/ 1 w 343"/>
                  <a:gd name="T75" fmla="*/ 1 h 219"/>
                  <a:gd name="T76" fmla="*/ 1 w 343"/>
                  <a:gd name="T77" fmla="*/ 1 h 219"/>
                  <a:gd name="T78" fmla="*/ 1 w 343"/>
                  <a:gd name="T79" fmla="*/ 1 h 219"/>
                  <a:gd name="T80" fmla="*/ 1 w 343"/>
                  <a:gd name="T81" fmla="*/ 1 h 219"/>
                  <a:gd name="T82" fmla="*/ 1 w 343"/>
                  <a:gd name="T83" fmla="*/ 1 h 2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43"/>
                  <a:gd name="T127" fmla="*/ 0 h 219"/>
                  <a:gd name="T128" fmla="*/ 343 w 343"/>
                  <a:gd name="T129" fmla="*/ 219 h 2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43" h="219">
                    <a:moveTo>
                      <a:pt x="312" y="68"/>
                    </a:moveTo>
                    <a:lnTo>
                      <a:pt x="322" y="76"/>
                    </a:lnTo>
                    <a:lnTo>
                      <a:pt x="332" y="81"/>
                    </a:lnTo>
                    <a:lnTo>
                      <a:pt x="340" y="88"/>
                    </a:lnTo>
                    <a:lnTo>
                      <a:pt x="343" y="100"/>
                    </a:lnTo>
                    <a:lnTo>
                      <a:pt x="326" y="114"/>
                    </a:lnTo>
                    <a:lnTo>
                      <a:pt x="309" y="130"/>
                    </a:lnTo>
                    <a:lnTo>
                      <a:pt x="291" y="145"/>
                    </a:lnTo>
                    <a:lnTo>
                      <a:pt x="273" y="161"/>
                    </a:lnTo>
                    <a:lnTo>
                      <a:pt x="255" y="177"/>
                    </a:lnTo>
                    <a:lnTo>
                      <a:pt x="236" y="191"/>
                    </a:lnTo>
                    <a:lnTo>
                      <a:pt x="218" y="205"/>
                    </a:lnTo>
                    <a:lnTo>
                      <a:pt x="199" y="219"/>
                    </a:lnTo>
                    <a:lnTo>
                      <a:pt x="185" y="215"/>
                    </a:lnTo>
                    <a:lnTo>
                      <a:pt x="165" y="204"/>
                    </a:lnTo>
                    <a:lnTo>
                      <a:pt x="144" y="194"/>
                    </a:lnTo>
                    <a:lnTo>
                      <a:pt x="123" y="182"/>
                    </a:lnTo>
                    <a:lnTo>
                      <a:pt x="101" y="172"/>
                    </a:lnTo>
                    <a:lnTo>
                      <a:pt x="80" y="162"/>
                    </a:lnTo>
                    <a:lnTo>
                      <a:pt x="59" y="152"/>
                    </a:lnTo>
                    <a:lnTo>
                      <a:pt x="36" y="142"/>
                    </a:lnTo>
                    <a:lnTo>
                      <a:pt x="15" y="134"/>
                    </a:lnTo>
                    <a:lnTo>
                      <a:pt x="7" y="127"/>
                    </a:lnTo>
                    <a:lnTo>
                      <a:pt x="3" y="118"/>
                    </a:lnTo>
                    <a:lnTo>
                      <a:pt x="0" y="110"/>
                    </a:lnTo>
                    <a:lnTo>
                      <a:pt x="3" y="100"/>
                    </a:lnTo>
                    <a:lnTo>
                      <a:pt x="32" y="84"/>
                    </a:lnTo>
                    <a:lnTo>
                      <a:pt x="56" y="71"/>
                    </a:lnTo>
                    <a:lnTo>
                      <a:pt x="79" y="59"/>
                    </a:lnTo>
                    <a:lnTo>
                      <a:pt x="98" y="47"/>
                    </a:lnTo>
                    <a:lnTo>
                      <a:pt x="118" y="36"/>
                    </a:lnTo>
                    <a:lnTo>
                      <a:pt x="137" y="26"/>
                    </a:lnTo>
                    <a:lnTo>
                      <a:pt x="157" y="13"/>
                    </a:lnTo>
                    <a:lnTo>
                      <a:pt x="177" y="0"/>
                    </a:lnTo>
                    <a:lnTo>
                      <a:pt x="195" y="6"/>
                    </a:lnTo>
                    <a:lnTo>
                      <a:pt x="212" y="13"/>
                    </a:lnTo>
                    <a:lnTo>
                      <a:pt x="229" y="22"/>
                    </a:lnTo>
                    <a:lnTo>
                      <a:pt x="246" y="30"/>
                    </a:lnTo>
                    <a:lnTo>
                      <a:pt x="262" y="40"/>
                    </a:lnTo>
                    <a:lnTo>
                      <a:pt x="279" y="50"/>
                    </a:lnTo>
                    <a:lnTo>
                      <a:pt x="295" y="59"/>
                    </a:lnTo>
                    <a:lnTo>
                      <a:pt x="312"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3" name="Freeform 163"/>
              <p:cNvSpPr>
                <a:spLocks/>
              </p:cNvSpPr>
              <p:nvPr/>
            </p:nvSpPr>
            <p:spPr bwMode="auto">
              <a:xfrm>
                <a:off x="706" y="3959"/>
                <a:ext cx="85" cy="39"/>
              </a:xfrm>
              <a:custGeom>
                <a:avLst/>
                <a:gdLst>
                  <a:gd name="T0" fmla="*/ 1 w 146"/>
                  <a:gd name="T1" fmla="*/ 1 h 70"/>
                  <a:gd name="T2" fmla="*/ 1 w 146"/>
                  <a:gd name="T3" fmla="*/ 1 h 70"/>
                  <a:gd name="T4" fmla="*/ 1 w 146"/>
                  <a:gd name="T5" fmla="*/ 1 h 70"/>
                  <a:gd name="T6" fmla="*/ 1 w 146"/>
                  <a:gd name="T7" fmla="*/ 1 h 70"/>
                  <a:gd name="T8" fmla="*/ 1 w 146"/>
                  <a:gd name="T9" fmla="*/ 1 h 70"/>
                  <a:gd name="T10" fmla="*/ 1 w 146"/>
                  <a:gd name="T11" fmla="*/ 1 h 70"/>
                  <a:gd name="T12" fmla="*/ 1 w 146"/>
                  <a:gd name="T13" fmla="*/ 1 h 70"/>
                  <a:gd name="T14" fmla="*/ 1 w 146"/>
                  <a:gd name="T15" fmla="*/ 1 h 70"/>
                  <a:gd name="T16" fmla="*/ 1 w 146"/>
                  <a:gd name="T17" fmla="*/ 1 h 70"/>
                  <a:gd name="T18" fmla="*/ 0 w 146"/>
                  <a:gd name="T19" fmla="*/ 1 h 70"/>
                  <a:gd name="T20" fmla="*/ 1 w 146"/>
                  <a:gd name="T21" fmla="*/ 1 h 70"/>
                  <a:gd name="T22" fmla="*/ 1 w 146"/>
                  <a:gd name="T23" fmla="*/ 1 h 70"/>
                  <a:gd name="T24" fmla="*/ 1 w 146"/>
                  <a:gd name="T25" fmla="*/ 1 h 70"/>
                  <a:gd name="T26" fmla="*/ 1 w 146"/>
                  <a:gd name="T27" fmla="*/ 1 h 70"/>
                  <a:gd name="T28" fmla="*/ 1 w 146"/>
                  <a:gd name="T29" fmla="*/ 1 h 70"/>
                  <a:gd name="T30" fmla="*/ 1 w 146"/>
                  <a:gd name="T31" fmla="*/ 1 h 70"/>
                  <a:gd name="T32" fmla="*/ 1 w 146"/>
                  <a:gd name="T33" fmla="*/ 1 h 70"/>
                  <a:gd name="T34" fmla="*/ 1 w 146"/>
                  <a:gd name="T35" fmla="*/ 1 h 70"/>
                  <a:gd name="T36" fmla="*/ 1 w 146"/>
                  <a:gd name="T37" fmla="*/ 1 h 70"/>
                  <a:gd name="T38" fmla="*/ 1 w 146"/>
                  <a:gd name="T39" fmla="*/ 1 h 70"/>
                  <a:gd name="T40" fmla="*/ 1 w 146"/>
                  <a:gd name="T41" fmla="*/ 1 h 70"/>
                  <a:gd name="T42" fmla="*/ 1 w 146"/>
                  <a:gd name="T43" fmla="*/ 1 h 70"/>
                  <a:gd name="T44" fmla="*/ 1 w 146"/>
                  <a:gd name="T45" fmla="*/ 1 h 70"/>
                  <a:gd name="T46" fmla="*/ 1 w 146"/>
                  <a:gd name="T47" fmla="*/ 1 h 70"/>
                  <a:gd name="T48" fmla="*/ 1 w 146"/>
                  <a:gd name="T49" fmla="*/ 1 h 70"/>
                  <a:gd name="T50" fmla="*/ 1 w 146"/>
                  <a:gd name="T51" fmla="*/ 0 h 70"/>
                  <a:gd name="T52" fmla="*/ 1 w 146"/>
                  <a:gd name="T53" fmla="*/ 1 h 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6"/>
                  <a:gd name="T82" fmla="*/ 0 h 70"/>
                  <a:gd name="T83" fmla="*/ 146 w 146"/>
                  <a:gd name="T84" fmla="*/ 70 h 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6" h="70">
                    <a:moveTo>
                      <a:pt x="146" y="15"/>
                    </a:moveTo>
                    <a:lnTo>
                      <a:pt x="146" y="19"/>
                    </a:lnTo>
                    <a:lnTo>
                      <a:pt x="128" y="25"/>
                    </a:lnTo>
                    <a:lnTo>
                      <a:pt x="109" y="29"/>
                    </a:lnTo>
                    <a:lnTo>
                      <a:pt x="91" y="35"/>
                    </a:lnTo>
                    <a:lnTo>
                      <a:pt x="71" y="42"/>
                    </a:lnTo>
                    <a:lnTo>
                      <a:pt x="52" y="47"/>
                    </a:lnTo>
                    <a:lnTo>
                      <a:pt x="34" y="55"/>
                    </a:lnTo>
                    <a:lnTo>
                      <a:pt x="17" y="63"/>
                    </a:lnTo>
                    <a:lnTo>
                      <a:pt x="0" y="70"/>
                    </a:lnTo>
                    <a:lnTo>
                      <a:pt x="5" y="57"/>
                    </a:lnTo>
                    <a:lnTo>
                      <a:pt x="14" y="46"/>
                    </a:lnTo>
                    <a:lnTo>
                      <a:pt x="24" y="37"/>
                    </a:lnTo>
                    <a:lnTo>
                      <a:pt x="34" y="30"/>
                    </a:lnTo>
                    <a:lnTo>
                      <a:pt x="47" y="26"/>
                    </a:lnTo>
                    <a:lnTo>
                      <a:pt x="58" y="22"/>
                    </a:lnTo>
                    <a:lnTo>
                      <a:pt x="69" y="18"/>
                    </a:lnTo>
                    <a:lnTo>
                      <a:pt x="81" y="13"/>
                    </a:lnTo>
                    <a:lnTo>
                      <a:pt x="91" y="9"/>
                    </a:lnTo>
                    <a:lnTo>
                      <a:pt x="99" y="8"/>
                    </a:lnTo>
                    <a:lnTo>
                      <a:pt x="106" y="6"/>
                    </a:lnTo>
                    <a:lnTo>
                      <a:pt x="113" y="5"/>
                    </a:lnTo>
                    <a:lnTo>
                      <a:pt x="119" y="3"/>
                    </a:lnTo>
                    <a:lnTo>
                      <a:pt x="125" y="3"/>
                    </a:lnTo>
                    <a:lnTo>
                      <a:pt x="131" y="2"/>
                    </a:lnTo>
                    <a:lnTo>
                      <a:pt x="136" y="0"/>
                    </a:lnTo>
                    <a:lnTo>
                      <a:pt x="146" y="15"/>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4" name="Freeform 164"/>
              <p:cNvSpPr>
                <a:spLocks/>
              </p:cNvSpPr>
              <p:nvPr/>
            </p:nvSpPr>
            <p:spPr bwMode="auto">
              <a:xfrm>
                <a:off x="808" y="3969"/>
                <a:ext cx="169" cy="96"/>
              </a:xfrm>
              <a:custGeom>
                <a:avLst/>
                <a:gdLst>
                  <a:gd name="T0" fmla="*/ 1 w 287"/>
                  <a:gd name="T1" fmla="*/ 1 h 169"/>
                  <a:gd name="T2" fmla="*/ 1 w 287"/>
                  <a:gd name="T3" fmla="*/ 1 h 169"/>
                  <a:gd name="T4" fmla="*/ 1 w 287"/>
                  <a:gd name="T5" fmla="*/ 1 h 169"/>
                  <a:gd name="T6" fmla="*/ 1 w 287"/>
                  <a:gd name="T7" fmla="*/ 1 h 169"/>
                  <a:gd name="T8" fmla="*/ 1 w 287"/>
                  <a:gd name="T9" fmla="*/ 1 h 169"/>
                  <a:gd name="T10" fmla="*/ 1 w 287"/>
                  <a:gd name="T11" fmla="*/ 1 h 169"/>
                  <a:gd name="T12" fmla="*/ 1 w 287"/>
                  <a:gd name="T13" fmla="*/ 1 h 169"/>
                  <a:gd name="T14" fmla="*/ 1 w 287"/>
                  <a:gd name="T15" fmla="*/ 1 h 169"/>
                  <a:gd name="T16" fmla="*/ 1 w 287"/>
                  <a:gd name="T17" fmla="*/ 1 h 169"/>
                  <a:gd name="T18" fmla="*/ 0 w 287"/>
                  <a:gd name="T19" fmla="*/ 1 h 169"/>
                  <a:gd name="T20" fmla="*/ 1 w 287"/>
                  <a:gd name="T21" fmla="*/ 1 h 169"/>
                  <a:gd name="T22" fmla="*/ 1 w 287"/>
                  <a:gd name="T23" fmla="*/ 1 h 169"/>
                  <a:gd name="T24" fmla="*/ 1 w 287"/>
                  <a:gd name="T25" fmla="*/ 1 h 169"/>
                  <a:gd name="T26" fmla="*/ 1 w 287"/>
                  <a:gd name="T27" fmla="*/ 1 h 169"/>
                  <a:gd name="T28" fmla="*/ 1 w 287"/>
                  <a:gd name="T29" fmla="*/ 1 h 169"/>
                  <a:gd name="T30" fmla="*/ 1 w 287"/>
                  <a:gd name="T31" fmla="*/ 1 h 169"/>
                  <a:gd name="T32" fmla="*/ 1 w 287"/>
                  <a:gd name="T33" fmla="*/ 1 h 169"/>
                  <a:gd name="T34" fmla="*/ 1 w 287"/>
                  <a:gd name="T35" fmla="*/ 0 h 169"/>
                  <a:gd name="T36" fmla="*/ 1 w 287"/>
                  <a:gd name="T37" fmla="*/ 1 h 169"/>
                  <a:gd name="T38" fmla="*/ 1 w 287"/>
                  <a:gd name="T39" fmla="*/ 1 h 169"/>
                  <a:gd name="T40" fmla="*/ 1 w 287"/>
                  <a:gd name="T41" fmla="*/ 1 h 169"/>
                  <a:gd name="T42" fmla="*/ 1 w 287"/>
                  <a:gd name="T43" fmla="*/ 1 h 169"/>
                  <a:gd name="T44" fmla="*/ 1 w 287"/>
                  <a:gd name="T45" fmla="*/ 1 h 169"/>
                  <a:gd name="T46" fmla="*/ 1 w 287"/>
                  <a:gd name="T47" fmla="*/ 1 h 169"/>
                  <a:gd name="T48" fmla="*/ 1 w 287"/>
                  <a:gd name="T49" fmla="*/ 1 h 169"/>
                  <a:gd name="T50" fmla="*/ 1 w 287"/>
                  <a:gd name="T51" fmla="*/ 1 h 1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7"/>
                  <a:gd name="T79" fmla="*/ 0 h 169"/>
                  <a:gd name="T80" fmla="*/ 287 w 287"/>
                  <a:gd name="T81" fmla="*/ 169 h 1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7" h="169">
                    <a:moveTo>
                      <a:pt x="287" y="70"/>
                    </a:moveTo>
                    <a:lnTo>
                      <a:pt x="172" y="169"/>
                    </a:lnTo>
                    <a:lnTo>
                      <a:pt x="155" y="165"/>
                    </a:lnTo>
                    <a:lnTo>
                      <a:pt x="132" y="156"/>
                    </a:lnTo>
                    <a:lnTo>
                      <a:pt x="106" y="145"/>
                    </a:lnTo>
                    <a:lnTo>
                      <a:pt x="79" y="132"/>
                    </a:lnTo>
                    <a:lnTo>
                      <a:pt x="54" y="119"/>
                    </a:lnTo>
                    <a:lnTo>
                      <a:pt x="31" y="108"/>
                    </a:lnTo>
                    <a:lnTo>
                      <a:pt x="11" y="98"/>
                    </a:lnTo>
                    <a:lnTo>
                      <a:pt x="0" y="92"/>
                    </a:lnTo>
                    <a:lnTo>
                      <a:pt x="17" y="78"/>
                    </a:lnTo>
                    <a:lnTo>
                      <a:pt x="35" y="65"/>
                    </a:lnTo>
                    <a:lnTo>
                      <a:pt x="54" y="54"/>
                    </a:lnTo>
                    <a:lnTo>
                      <a:pt x="72" y="41"/>
                    </a:lnTo>
                    <a:lnTo>
                      <a:pt x="92" y="31"/>
                    </a:lnTo>
                    <a:lnTo>
                      <a:pt x="111" y="20"/>
                    </a:lnTo>
                    <a:lnTo>
                      <a:pt x="129" y="10"/>
                    </a:lnTo>
                    <a:lnTo>
                      <a:pt x="148" y="0"/>
                    </a:lnTo>
                    <a:lnTo>
                      <a:pt x="166" y="6"/>
                    </a:lnTo>
                    <a:lnTo>
                      <a:pt x="183" y="13"/>
                    </a:lnTo>
                    <a:lnTo>
                      <a:pt x="202" y="21"/>
                    </a:lnTo>
                    <a:lnTo>
                      <a:pt x="220" y="28"/>
                    </a:lnTo>
                    <a:lnTo>
                      <a:pt x="237" y="38"/>
                    </a:lnTo>
                    <a:lnTo>
                      <a:pt x="254" y="48"/>
                    </a:lnTo>
                    <a:lnTo>
                      <a:pt x="271" y="58"/>
                    </a:lnTo>
                    <a:lnTo>
                      <a:pt x="287" y="70"/>
                    </a:lnTo>
                    <a:close/>
                  </a:path>
                </a:pathLst>
              </a:custGeom>
              <a:solidFill>
                <a:srgbClr val="02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5" name="Freeform 165"/>
              <p:cNvSpPr>
                <a:spLocks/>
              </p:cNvSpPr>
              <p:nvPr/>
            </p:nvSpPr>
            <p:spPr bwMode="auto">
              <a:xfrm>
                <a:off x="1315" y="3985"/>
                <a:ext cx="24" cy="35"/>
              </a:xfrm>
              <a:custGeom>
                <a:avLst/>
                <a:gdLst>
                  <a:gd name="T0" fmla="*/ 1 w 41"/>
                  <a:gd name="T1" fmla="*/ 1 h 62"/>
                  <a:gd name="T2" fmla="*/ 1 w 41"/>
                  <a:gd name="T3" fmla="*/ 1 h 62"/>
                  <a:gd name="T4" fmla="*/ 1 w 41"/>
                  <a:gd name="T5" fmla="*/ 1 h 62"/>
                  <a:gd name="T6" fmla="*/ 1 w 41"/>
                  <a:gd name="T7" fmla="*/ 1 h 62"/>
                  <a:gd name="T8" fmla="*/ 1 w 41"/>
                  <a:gd name="T9" fmla="*/ 1 h 62"/>
                  <a:gd name="T10" fmla="*/ 1 w 41"/>
                  <a:gd name="T11" fmla="*/ 1 h 62"/>
                  <a:gd name="T12" fmla="*/ 1 w 41"/>
                  <a:gd name="T13" fmla="*/ 1 h 62"/>
                  <a:gd name="T14" fmla="*/ 1 w 41"/>
                  <a:gd name="T15" fmla="*/ 1 h 62"/>
                  <a:gd name="T16" fmla="*/ 0 w 41"/>
                  <a:gd name="T17" fmla="*/ 1 h 62"/>
                  <a:gd name="T18" fmla="*/ 0 w 41"/>
                  <a:gd name="T19" fmla="*/ 0 h 62"/>
                  <a:gd name="T20" fmla="*/ 1 w 41"/>
                  <a:gd name="T21" fmla="*/ 1 h 62"/>
                  <a:gd name="T22" fmla="*/ 1 w 41"/>
                  <a:gd name="T23" fmla="*/ 1 h 62"/>
                  <a:gd name="T24" fmla="*/ 1 w 41"/>
                  <a:gd name="T25" fmla="*/ 1 h 62"/>
                  <a:gd name="T26" fmla="*/ 1 w 41"/>
                  <a:gd name="T27" fmla="*/ 1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1"/>
                  <a:gd name="T43" fmla="*/ 0 h 62"/>
                  <a:gd name="T44" fmla="*/ 41 w 41"/>
                  <a:gd name="T45" fmla="*/ 62 h 6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1" h="62">
                    <a:moveTo>
                      <a:pt x="32" y="26"/>
                    </a:moveTo>
                    <a:lnTo>
                      <a:pt x="41" y="62"/>
                    </a:lnTo>
                    <a:lnTo>
                      <a:pt x="34" y="56"/>
                    </a:lnTo>
                    <a:lnTo>
                      <a:pt x="25" y="50"/>
                    </a:lnTo>
                    <a:lnTo>
                      <a:pt x="18" y="43"/>
                    </a:lnTo>
                    <a:lnTo>
                      <a:pt x="12" y="36"/>
                    </a:lnTo>
                    <a:lnTo>
                      <a:pt x="7" y="29"/>
                    </a:lnTo>
                    <a:lnTo>
                      <a:pt x="3" y="20"/>
                    </a:lnTo>
                    <a:lnTo>
                      <a:pt x="0" y="10"/>
                    </a:lnTo>
                    <a:lnTo>
                      <a:pt x="0" y="0"/>
                    </a:lnTo>
                    <a:lnTo>
                      <a:pt x="8" y="6"/>
                    </a:lnTo>
                    <a:lnTo>
                      <a:pt x="17" y="12"/>
                    </a:lnTo>
                    <a:lnTo>
                      <a:pt x="24" y="19"/>
                    </a:lnTo>
                    <a:lnTo>
                      <a:pt x="32" y="26"/>
                    </a:lnTo>
                    <a:close/>
                  </a:path>
                </a:pathLst>
              </a:custGeom>
              <a:solidFill>
                <a:srgbClr val="00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6" name="Freeform 166"/>
              <p:cNvSpPr>
                <a:spLocks/>
              </p:cNvSpPr>
              <p:nvPr/>
            </p:nvSpPr>
            <p:spPr bwMode="auto">
              <a:xfrm>
                <a:off x="1402" y="4025"/>
                <a:ext cx="158" cy="30"/>
              </a:xfrm>
              <a:custGeom>
                <a:avLst/>
                <a:gdLst>
                  <a:gd name="T0" fmla="*/ 1 w 268"/>
                  <a:gd name="T1" fmla="*/ 1 h 53"/>
                  <a:gd name="T2" fmla="*/ 1 w 268"/>
                  <a:gd name="T3" fmla="*/ 1 h 53"/>
                  <a:gd name="T4" fmla="*/ 1 w 268"/>
                  <a:gd name="T5" fmla="*/ 1 h 53"/>
                  <a:gd name="T6" fmla="*/ 1 w 268"/>
                  <a:gd name="T7" fmla="*/ 1 h 53"/>
                  <a:gd name="T8" fmla="*/ 1 w 268"/>
                  <a:gd name="T9" fmla="*/ 1 h 53"/>
                  <a:gd name="T10" fmla="*/ 1 w 268"/>
                  <a:gd name="T11" fmla="*/ 1 h 53"/>
                  <a:gd name="T12" fmla="*/ 1 w 268"/>
                  <a:gd name="T13" fmla="*/ 1 h 53"/>
                  <a:gd name="T14" fmla="*/ 1 w 268"/>
                  <a:gd name="T15" fmla="*/ 1 h 53"/>
                  <a:gd name="T16" fmla="*/ 1 w 268"/>
                  <a:gd name="T17" fmla="*/ 1 h 53"/>
                  <a:gd name="T18" fmla="*/ 1 w 268"/>
                  <a:gd name="T19" fmla="*/ 1 h 53"/>
                  <a:gd name="T20" fmla="*/ 1 w 268"/>
                  <a:gd name="T21" fmla="*/ 1 h 53"/>
                  <a:gd name="T22" fmla="*/ 1 w 268"/>
                  <a:gd name="T23" fmla="*/ 1 h 53"/>
                  <a:gd name="T24" fmla="*/ 1 w 268"/>
                  <a:gd name="T25" fmla="*/ 1 h 53"/>
                  <a:gd name="T26" fmla="*/ 1 w 268"/>
                  <a:gd name="T27" fmla="*/ 1 h 53"/>
                  <a:gd name="T28" fmla="*/ 1 w 268"/>
                  <a:gd name="T29" fmla="*/ 1 h 53"/>
                  <a:gd name="T30" fmla="*/ 1 w 268"/>
                  <a:gd name="T31" fmla="*/ 1 h 53"/>
                  <a:gd name="T32" fmla="*/ 1 w 268"/>
                  <a:gd name="T33" fmla="*/ 1 h 53"/>
                  <a:gd name="T34" fmla="*/ 0 w 268"/>
                  <a:gd name="T35" fmla="*/ 0 h 53"/>
                  <a:gd name="T36" fmla="*/ 1 w 268"/>
                  <a:gd name="T37" fmla="*/ 1 h 53"/>
                  <a:gd name="T38" fmla="*/ 1 w 268"/>
                  <a:gd name="T39" fmla="*/ 1 h 53"/>
                  <a:gd name="T40" fmla="*/ 1 w 268"/>
                  <a:gd name="T41" fmla="*/ 1 h 53"/>
                  <a:gd name="T42" fmla="*/ 1 w 268"/>
                  <a:gd name="T43" fmla="*/ 1 h 53"/>
                  <a:gd name="T44" fmla="*/ 1 w 268"/>
                  <a:gd name="T45" fmla="*/ 1 h 53"/>
                  <a:gd name="T46" fmla="*/ 1 w 268"/>
                  <a:gd name="T47" fmla="*/ 1 h 53"/>
                  <a:gd name="T48" fmla="*/ 1 w 268"/>
                  <a:gd name="T49" fmla="*/ 1 h 53"/>
                  <a:gd name="T50" fmla="*/ 1 w 268"/>
                  <a:gd name="T51" fmla="*/ 1 h 53"/>
                  <a:gd name="T52" fmla="*/ 1 w 268"/>
                  <a:gd name="T53" fmla="*/ 1 h 53"/>
                  <a:gd name="T54" fmla="*/ 1 w 268"/>
                  <a:gd name="T55" fmla="*/ 1 h 53"/>
                  <a:gd name="T56" fmla="*/ 1 w 268"/>
                  <a:gd name="T57" fmla="*/ 1 h 53"/>
                  <a:gd name="T58" fmla="*/ 1 w 268"/>
                  <a:gd name="T59" fmla="*/ 1 h 53"/>
                  <a:gd name="T60" fmla="*/ 1 w 268"/>
                  <a:gd name="T61" fmla="*/ 1 h 53"/>
                  <a:gd name="T62" fmla="*/ 1 w 268"/>
                  <a:gd name="T63" fmla="*/ 1 h 53"/>
                  <a:gd name="T64" fmla="*/ 1 w 268"/>
                  <a:gd name="T65" fmla="*/ 1 h 53"/>
                  <a:gd name="T66" fmla="*/ 1 w 268"/>
                  <a:gd name="T67" fmla="*/ 1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8"/>
                  <a:gd name="T103" fmla="*/ 0 h 53"/>
                  <a:gd name="T104" fmla="*/ 268 w 268"/>
                  <a:gd name="T105" fmla="*/ 53 h 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8" h="53">
                    <a:moveTo>
                      <a:pt x="268" y="31"/>
                    </a:moveTo>
                    <a:lnTo>
                      <a:pt x="263" y="37"/>
                    </a:lnTo>
                    <a:lnTo>
                      <a:pt x="258" y="43"/>
                    </a:lnTo>
                    <a:lnTo>
                      <a:pt x="249" y="47"/>
                    </a:lnTo>
                    <a:lnTo>
                      <a:pt x="238" y="50"/>
                    </a:lnTo>
                    <a:lnTo>
                      <a:pt x="223" y="51"/>
                    </a:lnTo>
                    <a:lnTo>
                      <a:pt x="202" y="53"/>
                    </a:lnTo>
                    <a:lnTo>
                      <a:pt x="175" y="53"/>
                    </a:lnTo>
                    <a:lnTo>
                      <a:pt x="139" y="51"/>
                    </a:lnTo>
                    <a:lnTo>
                      <a:pt x="122" y="49"/>
                    </a:lnTo>
                    <a:lnTo>
                      <a:pt x="105" y="46"/>
                    </a:lnTo>
                    <a:lnTo>
                      <a:pt x="88" y="43"/>
                    </a:lnTo>
                    <a:lnTo>
                      <a:pt x="71" y="40"/>
                    </a:lnTo>
                    <a:lnTo>
                      <a:pt x="54" y="37"/>
                    </a:lnTo>
                    <a:lnTo>
                      <a:pt x="37" y="33"/>
                    </a:lnTo>
                    <a:lnTo>
                      <a:pt x="21" y="30"/>
                    </a:lnTo>
                    <a:lnTo>
                      <a:pt x="4" y="26"/>
                    </a:lnTo>
                    <a:lnTo>
                      <a:pt x="0" y="0"/>
                    </a:lnTo>
                    <a:lnTo>
                      <a:pt x="17" y="6"/>
                    </a:lnTo>
                    <a:lnTo>
                      <a:pt x="33" y="12"/>
                    </a:lnTo>
                    <a:lnTo>
                      <a:pt x="50" y="16"/>
                    </a:lnTo>
                    <a:lnTo>
                      <a:pt x="67" y="20"/>
                    </a:lnTo>
                    <a:lnTo>
                      <a:pt x="83" y="23"/>
                    </a:lnTo>
                    <a:lnTo>
                      <a:pt x="100" y="27"/>
                    </a:lnTo>
                    <a:lnTo>
                      <a:pt x="117" y="30"/>
                    </a:lnTo>
                    <a:lnTo>
                      <a:pt x="134" y="31"/>
                    </a:lnTo>
                    <a:lnTo>
                      <a:pt x="149" y="33"/>
                    </a:lnTo>
                    <a:lnTo>
                      <a:pt x="167" y="34"/>
                    </a:lnTo>
                    <a:lnTo>
                      <a:pt x="184" y="36"/>
                    </a:lnTo>
                    <a:lnTo>
                      <a:pt x="201" y="36"/>
                    </a:lnTo>
                    <a:lnTo>
                      <a:pt x="218" y="36"/>
                    </a:lnTo>
                    <a:lnTo>
                      <a:pt x="233" y="34"/>
                    </a:lnTo>
                    <a:lnTo>
                      <a:pt x="250" y="33"/>
                    </a:lnTo>
                    <a:lnTo>
                      <a:pt x="268" y="31"/>
                    </a:lnTo>
                    <a:close/>
                  </a:path>
                </a:pathLst>
              </a:custGeom>
              <a:solidFill>
                <a:srgbClr val="00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7" name="Rectangle 167"/>
              <p:cNvSpPr>
                <a:spLocks noChangeArrowheads="1"/>
              </p:cNvSpPr>
              <p:nvPr/>
            </p:nvSpPr>
            <p:spPr bwMode="auto">
              <a:xfrm>
                <a:off x="1230" y="2880"/>
                <a:ext cx="864" cy="52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18" name="Rectangle 168"/>
              <p:cNvSpPr>
                <a:spLocks noChangeArrowheads="1"/>
              </p:cNvSpPr>
              <p:nvPr/>
            </p:nvSpPr>
            <p:spPr bwMode="auto">
              <a:xfrm>
                <a:off x="1584" y="3321"/>
                <a:ext cx="336" cy="24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19" name="Rectangle 169"/>
              <p:cNvSpPr>
                <a:spLocks noChangeArrowheads="1"/>
              </p:cNvSpPr>
              <p:nvPr/>
            </p:nvSpPr>
            <p:spPr bwMode="auto">
              <a:xfrm>
                <a:off x="1278" y="3360"/>
                <a:ext cx="144" cy="96"/>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9464" name="Freeform 171"/>
            <p:cNvSpPr>
              <a:spLocks/>
            </p:cNvSpPr>
            <p:nvPr/>
          </p:nvSpPr>
          <p:spPr bwMode="auto">
            <a:xfrm>
              <a:off x="1727" y="2901"/>
              <a:ext cx="506" cy="256"/>
            </a:xfrm>
            <a:custGeom>
              <a:avLst/>
              <a:gdLst>
                <a:gd name="T0" fmla="*/ 28 w 506"/>
                <a:gd name="T1" fmla="*/ 94 h 256"/>
                <a:gd name="T2" fmla="*/ 45 w 506"/>
                <a:gd name="T3" fmla="*/ 121 h 256"/>
                <a:gd name="T4" fmla="*/ 98 w 506"/>
                <a:gd name="T5" fmla="*/ 156 h 256"/>
                <a:gd name="T6" fmla="*/ 187 w 506"/>
                <a:gd name="T7" fmla="*/ 174 h 256"/>
                <a:gd name="T8" fmla="*/ 205 w 506"/>
                <a:gd name="T9" fmla="*/ 147 h 256"/>
                <a:gd name="T10" fmla="*/ 258 w 506"/>
                <a:gd name="T11" fmla="*/ 112 h 256"/>
                <a:gd name="T12" fmla="*/ 311 w 506"/>
                <a:gd name="T13" fmla="*/ 94 h 256"/>
                <a:gd name="T14" fmla="*/ 338 w 506"/>
                <a:gd name="T15" fmla="*/ 85 h 256"/>
                <a:gd name="T16" fmla="*/ 417 w 506"/>
                <a:gd name="T17" fmla="*/ 94 h 256"/>
                <a:gd name="T18" fmla="*/ 435 w 506"/>
                <a:gd name="T19" fmla="*/ 147 h 256"/>
                <a:gd name="T20" fmla="*/ 426 w 506"/>
                <a:gd name="T21" fmla="*/ 183 h 256"/>
                <a:gd name="T22" fmla="*/ 444 w 506"/>
                <a:gd name="T23" fmla="*/ 254 h 256"/>
                <a:gd name="T24" fmla="*/ 488 w 506"/>
                <a:gd name="T25" fmla="*/ 245 h 256"/>
                <a:gd name="T26" fmla="*/ 506 w 506"/>
                <a:gd name="T27" fmla="*/ 192 h 256"/>
                <a:gd name="T28" fmla="*/ 471 w 506"/>
                <a:gd name="T29" fmla="*/ 41 h 256"/>
                <a:gd name="T30" fmla="*/ 347 w 506"/>
                <a:gd name="T31" fmla="*/ 23 h 256"/>
                <a:gd name="T32" fmla="*/ 276 w 506"/>
                <a:gd name="T33" fmla="*/ 14 h 256"/>
                <a:gd name="T34" fmla="*/ 196 w 506"/>
                <a:gd name="T35" fmla="*/ 6 h 256"/>
                <a:gd name="T36" fmla="*/ 90 w 506"/>
                <a:gd name="T37" fmla="*/ 23 h 256"/>
                <a:gd name="T38" fmla="*/ 63 w 506"/>
                <a:gd name="T39" fmla="*/ 76 h 256"/>
                <a:gd name="T40" fmla="*/ 28 w 506"/>
                <a:gd name="T41" fmla="*/ 94 h 2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6"/>
                <a:gd name="T64" fmla="*/ 0 h 256"/>
                <a:gd name="T65" fmla="*/ 506 w 506"/>
                <a:gd name="T66" fmla="*/ 256 h 2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6" h="256">
                  <a:moveTo>
                    <a:pt x="28" y="94"/>
                  </a:moveTo>
                  <a:cubicBezTo>
                    <a:pt x="34" y="103"/>
                    <a:pt x="37" y="114"/>
                    <a:pt x="45" y="121"/>
                  </a:cubicBezTo>
                  <a:cubicBezTo>
                    <a:pt x="61" y="135"/>
                    <a:pt x="98" y="156"/>
                    <a:pt x="98" y="156"/>
                  </a:cubicBezTo>
                  <a:cubicBezTo>
                    <a:pt x="124" y="195"/>
                    <a:pt x="117" y="202"/>
                    <a:pt x="187" y="174"/>
                  </a:cubicBezTo>
                  <a:cubicBezTo>
                    <a:pt x="197" y="170"/>
                    <a:pt x="197" y="154"/>
                    <a:pt x="205" y="147"/>
                  </a:cubicBezTo>
                  <a:cubicBezTo>
                    <a:pt x="221" y="133"/>
                    <a:pt x="240" y="124"/>
                    <a:pt x="258" y="112"/>
                  </a:cubicBezTo>
                  <a:cubicBezTo>
                    <a:pt x="274" y="102"/>
                    <a:pt x="293" y="100"/>
                    <a:pt x="311" y="94"/>
                  </a:cubicBezTo>
                  <a:cubicBezTo>
                    <a:pt x="320" y="91"/>
                    <a:pt x="338" y="85"/>
                    <a:pt x="338" y="85"/>
                  </a:cubicBezTo>
                  <a:cubicBezTo>
                    <a:pt x="364" y="88"/>
                    <a:pt x="395" y="80"/>
                    <a:pt x="417" y="94"/>
                  </a:cubicBezTo>
                  <a:cubicBezTo>
                    <a:pt x="433" y="104"/>
                    <a:pt x="435" y="147"/>
                    <a:pt x="435" y="147"/>
                  </a:cubicBezTo>
                  <a:cubicBezTo>
                    <a:pt x="432" y="159"/>
                    <a:pt x="425" y="171"/>
                    <a:pt x="426" y="183"/>
                  </a:cubicBezTo>
                  <a:cubicBezTo>
                    <a:pt x="428" y="207"/>
                    <a:pt x="444" y="254"/>
                    <a:pt x="444" y="254"/>
                  </a:cubicBezTo>
                  <a:cubicBezTo>
                    <a:pt x="459" y="251"/>
                    <a:pt x="477" y="256"/>
                    <a:pt x="488" y="245"/>
                  </a:cubicBezTo>
                  <a:cubicBezTo>
                    <a:pt x="501" y="232"/>
                    <a:pt x="506" y="192"/>
                    <a:pt x="506" y="192"/>
                  </a:cubicBezTo>
                  <a:cubicBezTo>
                    <a:pt x="501" y="168"/>
                    <a:pt x="485" y="55"/>
                    <a:pt x="471" y="41"/>
                  </a:cubicBezTo>
                  <a:cubicBezTo>
                    <a:pt x="441" y="11"/>
                    <a:pt x="389" y="27"/>
                    <a:pt x="347" y="23"/>
                  </a:cubicBezTo>
                  <a:cubicBezTo>
                    <a:pt x="323" y="20"/>
                    <a:pt x="300" y="17"/>
                    <a:pt x="276" y="14"/>
                  </a:cubicBezTo>
                  <a:cubicBezTo>
                    <a:pt x="249" y="11"/>
                    <a:pt x="223" y="9"/>
                    <a:pt x="196" y="6"/>
                  </a:cubicBezTo>
                  <a:cubicBezTo>
                    <a:pt x="160" y="10"/>
                    <a:pt x="118" y="0"/>
                    <a:pt x="90" y="23"/>
                  </a:cubicBezTo>
                  <a:cubicBezTo>
                    <a:pt x="0" y="97"/>
                    <a:pt x="132" y="7"/>
                    <a:pt x="63" y="76"/>
                  </a:cubicBezTo>
                  <a:cubicBezTo>
                    <a:pt x="54" y="85"/>
                    <a:pt x="40" y="88"/>
                    <a:pt x="28" y="94"/>
                  </a:cubicBezTo>
                  <a:close/>
                </a:path>
              </a:pathLst>
            </a:cu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 name="矩形 1"/>
          <p:cNvSpPr/>
          <p:nvPr/>
        </p:nvSpPr>
        <p:spPr>
          <a:xfrm>
            <a:off x="181833" y="971376"/>
            <a:ext cx="4031873" cy="400110"/>
          </a:xfrm>
          <a:prstGeom prst="rect">
            <a:avLst/>
          </a:prstGeom>
        </p:spPr>
        <p:txBody>
          <a:bodyPr wrap="none">
            <a:spAutoFit/>
          </a:bodyPr>
          <a:lstStyle/>
          <a:p>
            <a:pPr algn="just">
              <a:spcAft>
                <a:spcPts val="0"/>
              </a:spcAft>
              <a:tabLst>
                <a:tab pos="1200150" algn="l"/>
              </a:tabLst>
            </a:pPr>
            <a:r>
              <a:rPr lang="zh-CN" altLang="zh-CN" sz="2000" b="1" kern="1800" dirty="0">
                <a:solidFill>
                  <a:srgbClr val="0000FF"/>
                </a:solidFill>
                <a:latin typeface="Times New Roman" panose="02020603050405020304" pitchFamily="18" charset="0"/>
              </a:rPr>
              <a:t>向量组的线性相关性有如下性质：</a:t>
            </a:r>
          </a:p>
        </p:txBody>
      </p:sp>
      <p:grpSp>
        <p:nvGrpSpPr>
          <p:cNvPr id="61" name="组合 60"/>
          <p:cNvGrpSpPr/>
          <p:nvPr/>
        </p:nvGrpSpPr>
        <p:grpSpPr>
          <a:xfrm>
            <a:off x="662662" y="1228809"/>
            <a:ext cx="10712918" cy="553998"/>
            <a:chOff x="760396" y="893902"/>
            <a:chExt cx="10712918" cy="553998"/>
          </a:xfrm>
        </p:grpSpPr>
        <p:sp>
          <p:nvSpPr>
            <p:cNvPr id="62" name="Text Box 4"/>
            <p:cNvSpPr txBox="1">
              <a:spLocks noChangeArrowheads="1"/>
            </p:cNvSpPr>
            <p:nvPr/>
          </p:nvSpPr>
          <p:spPr bwMode="auto">
            <a:xfrm>
              <a:off x="760396" y="893902"/>
              <a:ext cx="107129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zh-CN" altLang="en-US" sz="2000" b="1" dirty="0">
                  <a:solidFill>
                    <a:srgbClr val="0000FF"/>
                  </a:solidFill>
                  <a:latin typeface="+mn-ea"/>
                  <a:ea typeface="+mn-ea"/>
                </a:rPr>
                <a:t>性质</a:t>
              </a:r>
              <a:r>
                <a:rPr lang="en-US" altLang="zh-CN" sz="2000" b="1" dirty="0">
                  <a:solidFill>
                    <a:srgbClr val="0000FF"/>
                  </a:solidFill>
                  <a:latin typeface="+mn-ea"/>
                  <a:ea typeface="+mn-ea"/>
                </a:rPr>
                <a:t>1  </a:t>
              </a:r>
              <a:r>
                <a:rPr lang="en-US" altLang="zh-CN" sz="2000" b="1" dirty="0">
                  <a:latin typeface="+mn-ea"/>
                  <a:ea typeface="+mn-ea"/>
                </a:rPr>
                <a:t>1</a:t>
              </a:r>
              <a:r>
                <a:rPr lang="zh-CN" altLang="en-US" sz="2000" b="1" dirty="0">
                  <a:latin typeface="+mn-ea"/>
                  <a:ea typeface="+mn-ea"/>
                </a:rPr>
                <a:t>）如果向量组           中有一部分向量组线性相关，则整个向量组必线性相关；</a:t>
              </a:r>
              <a:endParaRPr lang="zh-CN" altLang="en-US" sz="2000" b="1" dirty="0">
                <a:solidFill>
                  <a:schemeClr val="accent2"/>
                </a:solidFill>
                <a:latin typeface="+mn-ea"/>
                <a:ea typeface="+mn-ea"/>
              </a:endParaRPr>
            </a:p>
          </p:txBody>
        </p:sp>
        <p:graphicFrame>
          <p:nvGraphicFramePr>
            <p:cNvPr id="63" name="Object 10"/>
            <p:cNvGraphicFramePr>
              <a:graphicFrameLocks noChangeAspect="1"/>
            </p:cNvGraphicFramePr>
            <p:nvPr/>
          </p:nvGraphicFramePr>
          <p:xfrm>
            <a:off x="3426251" y="962767"/>
            <a:ext cx="1428365" cy="394390"/>
          </p:xfrm>
          <a:graphic>
            <a:graphicData uri="http://schemas.openxmlformats.org/presentationml/2006/ole">
              <mc:AlternateContent xmlns:mc="http://schemas.openxmlformats.org/markup-compatibility/2006">
                <mc:Choice xmlns:v="urn:schemas-microsoft-com:vml" Requires="v">
                  <p:oleObj name="Equation" r:id="rId2" imgW="825500" imgH="228600" progId="Equation.DSMT4">
                    <p:embed/>
                  </p:oleObj>
                </mc:Choice>
                <mc:Fallback>
                  <p:oleObj name="Equation" r:id="rId2" imgW="825500" imgH="228600" progId="Equation.DSMT4">
                    <p:embed/>
                    <p:pic>
                      <p:nvPicPr>
                        <p:cNvPr id="63"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6251" y="962767"/>
                          <a:ext cx="1428365" cy="394390"/>
                        </a:xfrm>
                        <a:prstGeom prst="rect">
                          <a:avLst/>
                        </a:prstGeom>
                        <a:noFill/>
                        <a:ln>
                          <a:noFill/>
                        </a:ln>
                      </p:spPr>
                    </p:pic>
                  </p:oleObj>
                </mc:Fallback>
              </mc:AlternateContent>
            </a:graphicData>
          </a:graphic>
        </p:graphicFrame>
      </p:grpSp>
      <p:grpSp>
        <p:nvGrpSpPr>
          <p:cNvPr id="64" name="组合 63"/>
          <p:cNvGrpSpPr/>
          <p:nvPr/>
        </p:nvGrpSpPr>
        <p:grpSpPr>
          <a:xfrm>
            <a:off x="1461559" y="2269154"/>
            <a:ext cx="4995511" cy="400110"/>
            <a:chOff x="1559293" y="1934247"/>
            <a:chExt cx="4995511" cy="400110"/>
          </a:xfrm>
        </p:grpSpPr>
        <p:sp>
          <p:nvSpPr>
            <p:cNvPr id="65" name="Text Box 58"/>
            <p:cNvSpPr txBox="1">
              <a:spLocks noChangeArrowheads="1"/>
            </p:cNvSpPr>
            <p:nvPr/>
          </p:nvSpPr>
          <p:spPr bwMode="auto">
            <a:xfrm>
              <a:off x="1559293" y="1934247"/>
              <a:ext cx="49955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b="1" dirty="0">
                  <a:latin typeface="+mn-ea"/>
                  <a:ea typeface="+mn-ea"/>
                </a:rPr>
                <a:t>1</a:t>
              </a:r>
              <a:r>
                <a:rPr lang="zh-CN" altLang="en-US" sz="2000" b="1" dirty="0">
                  <a:latin typeface="+mn-ea"/>
                  <a:ea typeface="+mn-ea"/>
                </a:rPr>
                <a:t>）不妨设                   线性相关，</a:t>
              </a:r>
              <a:endParaRPr lang="zh-CN" altLang="en-US" sz="2000" b="1" dirty="0">
                <a:solidFill>
                  <a:schemeClr val="accent2"/>
                </a:solidFill>
                <a:latin typeface="+mn-ea"/>
                <a:ea typeface="+mn-ea"/>
              </a:endParaRPr>
            </a:p>
          </p:txBody>
        </p:sp>
        <p:graphicFrame>
          <p:nvGraphicFramePr>
            <p:cNvPr id="66" name="Object 75"/>
            <p:cNvGraphicFramePr>
              <a:graphicFrameLocks noGrp="1" noChangeAspect="1"/>
            </p:cNvGraphicFramePr>
            <p:nvPr>
              <p:ph sz="half" idx="1"/>
            </p:nvPr>
          </p:nvGraphicFramePr>
          <p:xfrm>
            <a:off x="2841402" y="1940519"/>
            <a:ext cx="2269509" cy="389443"/>
          </p:xfrm>
          <a:graphic>
            <a:graphicData uri="http://schemas.openxmlformats.org/presentationml/2006/ole">
              <mc:AlternateContent xmlns:mc="http://schemas.openxmlformats.org/markup-compatibility/2006">
                <mc:Choice xmlns:v="urn:schemas-microsoft-com:vml" Requires="v">
                  <p:oleObj name="Equation" r:id="rId4" imgW="1333440" imgH="228600" progId="Equation.DSMT4">
                    <p:embed/>
                  </p:oleObj>
                </mc:Choice>
                <mc:Fallback>
                  <p:oleObj name="Equation" r:id="rId4" imgW="1333440" imgH="228600" progId="Equation.DSMT4">
                    <p:embed/>
                    <p:pic>
                      <p:nvPicPr>
                        <p:cNvPr id="66" name="Object 75"/>
                        <p:cNvPicPr>
                          <a:picLocks noChangeAspect="1" noChangeArrowheads="1"/>
                        </p:cNvPicPr>
                        <p:nvPr/>
                      </p:nvPicPr>
                      <p:blipFill>
                        <a:blip r:embed="rId5"/>
                        <a:srcRect/>
                        <a:stretch>
                          <a:fillRect/>
                        </a:stretch>
                      </p:blipFill>
                      <p:spPr bwMode="auto">
                        <a:xfrm>
                          <a:off x="2841402" y="1940519"/>
                          <a:ext cx="2269509" cy="389443"/>
                        </a:xfrm>
                        <a:prstGeom prst="rect">
                          <a:avLst/>
                        </a:prstGeom>
                        <a:noFill/>
                        <a:ln>
                          <a:noFill/>
                        </a:ln>
                      </p:spPr>
                    </p:pic>
                  </p:oleObj>
                </mc:Fallback>
              </mc:AlternateContent>
            </a:graphicData>
          </a:graphic>
        </p:graphicFrame>
      </p:grpSp>
      <p:grpSp>
        <p:nvGrpSpPr>
          <p:cNvPr id="67" name="组合 66"/>
          <p:cNvGrpSpPr/>
          <p:nvPr/>
        </p:nvGrpSpPr>
        <p:grpSpPr>
          <a:xfrm>
            <a:off x="1542346" y="1778013"/>
            <a:ext cx="9609222" cy="410159"/>
            <a:chOff x="1640080" y="1443106"/>
            <a:chExt cx="9609222" cy="410159"/>
          </a:xfrm>
        </p:grpSpPr>
        <p:sp>
          <p:nvSpPr>
            <p:cNvPr id="68" name="Text Box 12"/>
            <p:cNvSpPr txBox="1">
              <a:spLocks noChangeArrowheads="1"/>
            </p:cNvSpPr>
            <p:nvPr/>
          </p:nvSpPr>
          <p:spPr bwMode="auto">
            <a:xfrm>
              <a:off x="1640080" y="1453155"/>
              <a:ext cx="96092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latin typeface="+mn-ea"/>
                  <a:ea typeface="+mn-ea"/>
                </a:rPr>
                <a:t>2</a:t>
              </a:r>
              <a:r>
                <a:rPr lang="zh-CN" altLang="en-US" sz="2000" b="1" dirty="0">
                  <a:latin typeface="+mn-ea"/>
                  <a:ea typeface="+mn-ea"/>
                </a:rPr>
                <a:t>）如果向量组           线性无关，则其任一部分 向量组线性相也必线性无关。</a:t>
              </a:r>
              <a:endParaRPr lang="zh-CN" altLang="en-US" sz="2000" b="1" dirty="0">
                <a:solidFill>
                  <a:schemeClr val="accent2"/>
                </a:solidFill>
                <a:latin typeface="+mn-ea"/>
                <a:ea typeface="+mn-ea"/>
              </a:endParaRPr>
            </a:p>
          </p:txBody>
        </p:sp>
        <p:graphicFrame>
          <p:nvGraphicFramePr>
            <p:cNvPr id="69" name="Object 71"/>
            <p:cNvGraphicFramePr>
              <a:graphicFrameLocks noGrp="1" noChangeAspect="1"/>
            </p:cNvGraphicFramePr>
            <p:nvPr>
              <p:ph sz="quarter" idx="2"/>
            </p:nvPr>
          </p:nvGraphicFramePr>
          <p:xfrm>
            <a:off x="3426251" y="1443106"/>
            <a:ext cx="1428364" cy="396112"/>
          </p:xfrm>
          <a:graphic>
            <a:graphicData uri="http://schemas.openxmlformats.org/presentationml/2006/ole">
              <mc:AlternateContent xmlns:mc="http://schemas.openxmlformats.org/markup-compatibility/2006">
                <mc:Choice xmlns:v="urn:schemas-microsoft-com:vml" Requires="v">
                  <p:oleObj name="Equation" r:id="rId6" imgW="825500" imgH="228600" progId="Equation.DSMT4">
                    <p:embed/>
                  </p:oleObj>
                </mc:Choice>
                <mc:Fallback>
                  <p:oleObj name="Equation" r:id="rId6" imgW="825500" imgH="228600" progId="Equation.DSMT4">
                    <p:embed/>
                    <p:pic>
                      <p:nvPicPr>
                        <p:cNvPr id="69" name="Object 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6251" y="1443106"/>
                          <a:ext cx="1428364" cy="396112"/>
                        </a:xfrm>
                        <a:prstGeom prst="rect">
                          <a:avLst/>
                        </a:prstGeom>
                        <a:noFill/>
                        <a:ln>
                          <a:noFill/>
                        </a:ln>
                      </p:spPr>
                    </p:pic>
                  </p:oleObj>
                </mc:Fallback>
              </mc:AlternateContent>
            </a:graphicData>
          </a:graphic>
        </p:graphicFrame>
      </p:grpSp>
      <p:grpSp>
        <p:nvGrpSpPr>
          <p:cNvPr id="70" name="组合 69"/>
          <p:cNvGrpSpPr/>
          <p:nvPr/>
        </p:nvGrpSpPr>
        <p:grpSpPr>
          <a:xfrm>
            <a:off x="3976620" y="2775531"/>
            <a:ext cx="3688293" cy="440988"/>
            <a:chOff x="3976157" y="2421275"/>
            <a:chExt cx="3688293" cy="440988"/>
          </a:xfrm>
        </p:grpSpPr>
        <p:sp>
          <p:nvSpPr>
            <p:cNvPr id="71" name="Rectangle 84"/>
            <p:cNvSpPr>
              <a:spLocks noChangeArrowheads="1"/>
            </p:cNvSpPr>
            <p:nvPr/>
          </p:nvSpPr>
          <p:spPr bwMode="auto">
            <a:xfrm>
              <a:off x="3976157" y="2421275"/>
              <a:ext cx="4670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使 </a:t>
              </a:r>
            </a:p>
          </p:txBody>
        </p:sp>
        <p:graphicFrame>
          <p:nvGraphicFramePr>
            <p:cNvPr id="72" name="Object 95"/>
            <p:cNvGraphicFramePr>
              <a:graphicFrameLocks noChangeAspect="1"/>
            </p:cNvGraphicFramePr>
            <p:nvPr/>
          </p:nvGraphicFramePr>
          <p:xfrm>
            <a:off x="4394200" y="2471738"/>
            <a:ext cx="3270250" cy="390525"/>
          </p:xfrm>
          <a:graphic>
            <a:graphicData uri="http://schemas.openxmlformats.org/presentationml/2006/ole">
              <mc:AlternateContent xmlns:mc="http://schemas.openxmlformats.org/markup-compatibility/2006">
                <mc:Choice xmlns:v="urn:schemas-microsoft-com:vml" Requires="v">
                  <p:oleObj name="Equation" r:id="rId7" imgW="1726920" imgH="228600" progId="Equation.DSMT4">
                    <p:embed/>
                  </p:oleObj>
                </mc:Choice>
                <mc:Fallback>
                  <p:oleObj name="Equation" r:id="rId7" imgW="1726920" imgH="228600" progId="Equation.DSMT4">
                    <p:embed/>
                    <p:pic>
                      <p:nvPicPr>
                        <p:cNvPr id="72" name="Object 95"/>
                        <p:cNvPicPr>
                          <a:picLocks noChangeAspect="1" noChangeArrowheads="1"/>
                        </p:cNvPicPr>
                        <p:nvPr/>
                      </p:nvPicPr>
                      <p:blipFill>
                        <a:blip r:embed="rId8"/>
                        <a:srcRect/>
                        <a:stretch>
                          <a:fillRect/>
                        </a:stretch>
                      </p:blipFill>
                      <p:spPr bwMode="auto">
                        <a:xfrm>
                          <a:off x="4394200" y="2471738"/>
                          <a:ext cx="3270250" cy="390525"/>
                        </a:xfrm>
                        <a:prstGeom prst="rect">
                          <a:avLst/>
                        </a:prstGeom>
                        <a:noFill/>
                        <a:ln>
                          <a:noFill/>
                        </a:ln>
                      </p:spPr>
                    </p:pic>
                  </p:oleObj>
                </mc:Fallback>
              </mc:AlternateContent>
            </a:graphicData>
          </a:graphic>
        </p:graphicFrame>
      </p:grpSp>
      <p:sp>
        <p:nvSpPr>
          <p:cNvPr id="73" name="Rectangle 98"/>
          <p:cNvSpPr>
            <a:spLocks noChangeArrowheads="1"/>
          </p:cNvSpPr>
          <p:nvPr/>
        </p:nvSpPr>
        <p:spPr bwMode="auto">
          <a:xfrm>
            <a:off x="1702190" y="3332048"/>
            <a:ext cx="3054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从而有一组不全为零的数</a:t>
            </a:r>
          </a:p>
        </p:txBody>
      </p:sp>
      <p:graphicFrame>
        <p:nvGraphicFramePr>
          <p:cNvPr id="74" name="Object 99"/>
          <p:cNvGraphicFramePr>
            <a:graphicFrameLocks noChangeAspect="1"/>
          </p:cNvGraphicFramePr>
          <p:nvPr/>
        </p:nvGraphicFramePr>
        <p:xfrm>
          <a:off x="4694605" y="3380875"/>
          <a:ext cx="2761163" cy="376396"/>
        </p:xfrm>
        <a:graphic>
          <a:graphicData uri="http://schemas.openxmlformats.org/presentationml/2006/ole">
            <mc:AlternateContent xmlns:mc="http://schemas.openxmlformats.org/markup-compatibility/2006">
              <mc:Choice xmlns:v="urn:schemas-microsoft-com:vml" Requires="v">
                <p:oleObj name="Equation" r:id="rId9" imgW="1993680" imgH="228600" progId="Equation.DSMT4">
                  <p:embed/>
                </p:oleObj>
              </mc:Choice>
              <mc:Fallback>
                <p:oleObj name="Equation" r:id="rId9" imgW="1993680" imgH="228600" progId="Equation.DSMT4">
                  <p:embed/>
                  <p:pic>
                    <p:nvPicPr>
                      <p:cNvPr id="74" name="Object 99"/>
                      <p:cNvPicPr>
                        <a:picLocks noChangeAspect="1" noChangeArrowheads="1"/>
                      </p:cNvPicPr>
                      <p:nvPr/>
                    </p:nvPicPr>
                    <p:blipFill>
                      <a:blip r:embed="rId10"/>
                      <a:srcRect/>
                      <a:stretch>
                        <a:fillRect/>
                      </a:stretch>
                    </p:blipFill>
                    <p:spPr bwMode="auto">
                      <a:xfrm>
                        <a:off x="4694605" y="3380875"/>
                        <a:ext cx="2761163" cy="376396"/>
                      </a:xfrm>
                      <a:prstGeom prst="rect">
                        <a:avLst/>
                      </a:prstGeom>
                      <a:noFill/>
                      <a:ln>
                        <a:noFill/>
                      </a:ln>
                    </p:spPr>
                  </p:pic>
                </p:oleObj>
              </mc:Fallback>
            </mc:AlternateContent>
          </a:graphicData>
        </a:graphic>
      </p:graphicFrame>
      <p:graphicFrame>
        <p:nvGraphicFramePr>
          <p:cNvPr id="75" name="Object 100"/>
          <p:cNvGraphicFramePr>
            <a:graphicFrameLocks noChangeAspect="1"/>
          </p:cNvGraphicFramePr>
          <p:nvPr/>
        </p:nvGraphicFramePr>
        <p:xfrm>
          <a:off x="2743669" y="3917292"/>
          <a:ext cx="4464172" cy="395094"/>
        </p:xfrm>
        <a:graphic>
          <a:graphicData uri="http://schemas.openxmlformats.org/presentationml/2006/ole">
            <mc:AlternateContent xmlns:mc="http://schemas.openxmlformats.org/markup-compatibility/2006">
              <mc:Choice xmlns:v="urn:schemas-microsoft-com:vml" Requires="v">
                <p:oleObj name="Equation" r:id="rId11" imgW="2908080" imgH="228600" progId="Equation.DSMT4">
                  <p:embed/>
                </p:oleObj>
              </mc:Choice>
              <mc:Fallback>
                <p:oleObj name="Equation" r:id="rId11" imgW="2908080" imgH="228600" progId="Equation.DSMT4">
                  <p:embed/>
                  <p:pic>
                    <p:nvPicPr>
                      <p:cNvPr id="75" name="Object 100"/>
                      <p:cNvPicPr>
                        <a:picLocks noChangeAspect="1" noChangeArrowheads="1"/>
                      </p:cNvPicPr>
                      <p:nvPr/>
                    </p:nvPicPr>
                    <p:blipFill>
                      <a:blip r:embed="rId12"/>
                      <a:srcRect/>
                      <a:stretch>
                        <a:fillRect/>
                      </a:stretch>
                    </p:blipFill>
                    <p:spPr bwMode="auto">
                      <a:xfrm>
                        <a:off x="2743669" y="3917292"/>
                        <a:ext cx="4464172" cy="395094"/>
                      </a:xfrm>
                      <a:prstGeom prst="rect">
                        <a:avLst/>
                      </a:prstGeom>
                      <a:noFill/>
                      <a:ln>
                        <a:noFill/>
                      </a:ln>
                    </p:spPr>
                  </p:pic>
                </p:oleObj>
              </mc:Fallback>
            </mc:AlternateContent>
          </a:graphicData>
        </a:graphic>
      </p:graphicFrame>
      <p:grpSp>
        <p:nvGrpSpPr>
          <p:cNvPr id="76" name="组合 75"/>
          <p:cNvGrpSpPr/>
          <p:nvPr/>
        </p:nvGrpSpPr>
        <p:grpSpPr>
          <a:xfrm>
            <a:off x="2106976" y="4441148"/>
            <a:ext cx="5175258" cy="411894"/>
            <a:chOff x="2245821" y="4238802"/>
            <a:chExt cx="5175258" cy="411894"/>
          </a:xfrm>
        </p:grpSpPr>
        <p:sp>
          <p:nvSpPr>
            <p:cNvPr id="77" name="Text Box 101"/>
            <p:cNvSpPr txBox="1">
              <a:spLocks noChangeArrowheads="1"/>
            </p:cNvSpPr>
            <p:nvPr/>
          </p:nvSpPr>
          <p:spPr bwMode="auto">
            <a:xfrm>
              <a:off x="2245821" y="4238802"/>
              <a:ext cx="51752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由</a:t>
              </a:r>
              <a:r>
                <a:rPr lang="zh-CN" altLang="en-US" sz="2000" b="1" dirty="0">
                  <a:solidFill>
                    <a:srgbClr val="0000FF"/>
                  </a:solidFill>
                  <a:latin typeface="+mn-ea"/>
                  <a:ea typeface="+mn-ea"/>
                </a:rPr>
                <a:t>定义</a:t>
              </a:r>
              <a:r>
                <a:rPr lang="en-US" altLang="zh-CN" sz="2000" b="1" dirty="0">
                  <a:solidFill>
                    <a:srgbClr val="0000FF"/>
                  </a:solidFill>
                  <a:latin typeface="+mn-ea"/>
                  <a:ea typeface="+mn-ea"/>
                </a:rPr>
                <a:t>2.1.7 </a:t>
              </a:r>
              <a:r>
                <a:rPr lang="zh-CN" altLang="en-US" sz="2000" b="1" dirty="0">
                  <a:latin typeface="+mn-ea"/>
                  <a:ea typeface="+mn-ea"/>
                </a:rPr>
                <a:t>知               线性相关。</a:t>
              </a:r>
            </a:p>
          </p:txBody>
        </p:sp>
        <p:graphicFrame>
          <p:nvGraphicFramePr>
            <p:cNvPr id="78" name="Object 105"/>
            <p:cNvGraphicFramePr>
              <a:graphicFrameLocks noChangeAspect="1"/>
            </p:cNvGraphicFramePr>
            <p:nvPr/>
          </p:nvGraphicFramePr>
          <p:xfrm>
            <a:off x="4206105" y="4238802"/>
            <a:ext cx="1667915" cy="411894"/>
          </p:xfrm>
          <a:graphic>
            <a:graphicData uri="http://schemas.openxmlformats.org/presentationml/2006/ole">
              <mc:AlternateContent xmlns:mc="http://schemas.openxmlformats.org/markup-compatibility/2006">
                <mc:Choice xmlns:v="urn:schemas-microsoft-com:vml" Requires="v">
                  <p:oleObj name="Equation" r:id="rId13" imgW="825500" imgH="228600" progId="Equation.DSMT4">
                    <p:embed/>
                  </p:oleObj>
                </mc:Choice>
                <mc:Fallback>
                  <p:oleObj name="Equation" r:id="rId13" imgW="825500" imgH="228600" progId="Equation.DSMT4">
                    <p:embed/>
                    <p:pic>
                      <p:nvPicPr>
                        <p:cNvPr id="78" name="Object 10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06105" y="4238802"/>
                          <a:ext cx="1667915" cy="411894"/>
                        </a:xfrm>
                        <a:prstGeom prst="rect">
                          <a:avLst/>
                        </a:prstGeom>
                        <a:noFill/>
                        <a:ln>
                          <a:noFill/>
                        </a:ln>
                      </p:spPr>
                    </p:pic>
                  </p:oleObj>
                </mc:Fallback>
              </mc:AlternateContent>
            </a:graphicData>
          </a:graphic>
        </p:graphicFrame>
      </p:grpSp>
      <p:grpSp>
        <p:nvGrpSpPr>
          <p:cNvPr id="79" name="组合 78"/>
          <p:cNvGrpSpPr/>
          <p:nvPr/>
        </p:nvGrpSpPr>
        <p:grpSpPr>
          <a:xfrm>
            <a:off x="1493153" y="4911161"/>
            <a:ext cx="9707607" cy="433689"/>
            <a:chOff x="1640080" y="4661356"/>
            <a:chExt cx="9707607" cy="433689"/>
          </a:xfrm>
        </p:grpSpPr>
        <p:sp>
          <p:nvSpPr>
            <p:cNvPr id="80" name="Text Box 109"/>
            <p:cNvSpPr txBox="1">
              <a:spLocks noChangeArrowheads="1"/>
            </p:cNvSpPr>
            <p:nvPr/>
          </p:nvSpPr>
          <p:spPr bwMode="auto">
            <a:xfrm>
              <a:off x="1640080" y="4743627"/>
              <a:ext cx="97076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spcBef>
                  <a:spcPct val="55000"/>
                </a:spcBef>
              </a:pPr>
              <a:r>
                <a:rPr lang="zh-CN" altLang="en-US" sz="2000" b="1" dirty="0">
                  <a:latin typeface="+mn-ea"/>
                  <a:ea typeface="+mn-ea"/>
                </a:rPr>
                <a:t>所以如果向量组            中有一部分向量组线性相关，则整个向量组必线性相关。</a:t>
              </a:r>
            </a:p>
          </p:txBody>
        </p:sp>
        <p:graphicFrame>
          <p:nvGraphicFramePr>
            <p:cNvPr id="81" name="Object 110"/>
            <p:cNvGraphicFramePr>
              <a:graphicFrameLocks noChangeAspect="1"/>
            </p:cNvGraphicFramePr>
            <p:nvPr/>
          </p:nvGraphicFramePr>
          <p:xfrm>
            <a:off x="3540216" y="4661356"/>
            <a:ext cx="1570695" cy="433689"/>
          </p:xfrm>
          <a:graphic>
            <a:graphicData uri="http://schemas.openxmlformats.org/presentationml/2006/ole">
              <mc:AlternateContent xmlns:mc="http://schemas.openxmlformats.org/markup-compatibility/2006">
                <mc:Choice xmlns:v="urn:schemas-microsoft-com:vml" Requires="v">
                  <p:oleObj name="Equation" r:id="rId15" imgW="825500" imgH="228600" progId="Equation.DSMT4">
                    <p:embed/>
                  </p:oleObj>
                </mc:Choice>
                <mc:Fallback>
                  <p:oleObj name="Equation" r:id="rId15" imgW="825500" imgH="228600" progId="Equation.DSMT4">
                    <p:embed/>
                    <p:pic>
                      <p:nvPicPr>
                        <p:cNvPr id="81" name="Object 1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216" y="4661356"/>
                          <a:ext cx="1570695" cy="433689"/>
                        </a:xfrm>
                        <a:prstGeom prst="rect">
                          <a:avLst/>
                        </a:prstGeom>
                        <a:noFill/>
                        <a:ln>
                          <a:noFill/>
                        </a:ln>
                      </p:spPr>
                    </p:pic>
                  </p:oleObj>
                </mc:Fallback>
              </mc:AlternateContent>
            </a:graphicData>
          </a:graphic>
        </p:graphicFrame>
      </p:grpSp>
      <p:sp>
        <p:nvSpPr>
          <p:cNvPr id="82" name="Text Box 111"/>
          <p:cNvSpPr txBox="1">
            <a:spLocks noChangeArrowheads="1"/>
          </p:cNvSpPr>
          <p:nvPr/>
        </p:nvSpPr>
        <p:spPr bwMode="auto">
          <a:xfrm>
            <a:off x="1534134" y="5453383"/>
            <a:ext cx="9849901"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sz="2000" b="1" dirty="0">
                <a:latin typeface="+mn-ea"/>
                <a:ea typeface="+mn-ea"/>
              </a:rPr>
              <a:t>2</a:t>
            </a:r>
            <a:r>
              <a:rPr lang="zh-CN" altLang="en-US" sz="2000" b="1" dirty="0">
                <a:latin typeface="+mn-ea"/>
                <a:ea typeface="+mn-ea"/>
              </a:rPr>
              <a:t>）用反证法，若任一部分组线性相关，则由</a:t>
            </a:r>
            <a:r>
              <a:rPr lang="en-US" altLang="zh-CN" sz="2000" b="1" dirty="0">
                <a:latin typeface="+mn-ea"/>
                <a:ea typeface="+mn-ea"/>
              </a:rPr>
              <a:t>1</a:t>
            </a:r>
            <a:r>
              <a:rPr lang="zh-CN" altLang="en-US" sz="2000" b="1" dirty="0">
                <a:latin typeface="+mn-ea"/>
                <a:ea typeface="+mn-ea"/>
              </a:rPr>
              <a:t>）知整体组线性相关，矛盾，故整体组无关，部分组必线性无关。</a:t>
            </a:r>
          </a:p>
        </p:txBody>
      </p:sp>
      <p:sp>
        <p:nvSpPr>
          <p:cNvPr id="83" name="矩形 82"/>
          <p:cNvSpPr/>
          <p:nvPr/>
        </p:nvSpPr>
        <p:spPr>
          <a:xfrm>
            <a:off x="695002" y="2251489"/>
            <a:ext cx="830677" cy="400110"/>
          </a:xfrm>
          <a:prstGeom prst="rect">
            <a:avLst/>
          </a:prstGeom>
        </p:spPr>
        <p:txBody>
          <a:bodyPr wrap="none">
            <a:spAutoFit/>
          </a:bodyPr>
          <a:lstStyle/>
          <a:p>
            <a:r>
              <a:rPr lang="zh-CN" altLang="en-US" sz="2000" b="1" dirty="0">
                <a:solidFill>
                  <a:srgbClr val="0000FF"/>
                </a:solidFill>
                <a:latin typeface="+mn-ea"/>
              </a:rPr>
              <a:t>证明</a:t>
            </a:r>
            <a:r>
              <a:rPr lang="zh-CN" altLang="en-US" sz="2000" b="1" dirty="0">
                <a:solidFill>
                  <a:schemeClr val="accent2"/>
                </a:solidFill>
                <a:latin typeface="+mn-ea"/>
              </a:rPr>
              <a:t> </a:t>
            </a:r>
            <a:endParaRPr lang="zh-CN" altLang="en-US" sz="2000" dirty="0"/>
          </a:p>
        </p:txBody>
      </p:sp>
      <p:grpSp>
        <p:nvGrpSpPr>
          <p:cNvPr id="84" name="组合 83"/>
          <p:cNvGrpSpPr/>
          <p:nvPr/>
        </p:nvGrpSpPr>
        <p:grpSpPr>
          <a:xfrm>
            <a:off x="6303159" y="2251489"/>
            <a:ext cx="4946795" cy="435440"/>
            <a:chOff x="6400893" y="1916582"/>
            <a:chExt cx="4946795" cy="435440"/>
          </a:xfrm>
        </p:grpSpPr>
        <p:graphicFrame>
          <p:nvGraphicFramePr>
            <p:cNvPr id="85" name="Object 81"/>
            <p:cNvGraphicFramePr>
              <a:graphicFrameLocks noChangeAspect="1"/>
            </p:cNvGraphicFramePr>
            <p:nvPr/>
          </p:nvGraphicFramePr>
          <p:xfrm>
            <a:off x="9623831" y="1967524"/>
            <a:ext cx="1723857" cy="384498"/>
          </p:xfrm>
          <a:graphic>
            <a:graphicData uri="http://schemas.openxmlformats.org/presentationml/2006/ole">
              <mc:AlternateContent xmlns:mc="http://schemas.openxmlformats.org/markup-compatibility/2006">
                <mc:Choice xmlns:v="urn:schemas-microsoft-com:vml" Requires="v">
                  <p:oleObj name="Equation" r:id="rId16" imgW="761760" imgH="228600" progId="Equation.DSMT4">
                    <p:embed/>
                  </p:oleObj>
                </mc:Choice>
                <mc:Fallback>
                  <p:oleObj name="Equation" r:id="rId16" imgW="761760" imgH="228600" progId="Equation.DSMT4">
                    <p:embed/>
                    <p:pic>
                      <p:nvPicPr>
                        <p:cNvPr id="85" name="Object 81"/>
                        <p:cNvPicPr>
                          <a:picLocks noChangeAspect="1" noChangeArrowheads="1"/>
                        </p:cNvPicPr>
                        <p:nvPr/>
                      </p:nvPicPr>
                      <p:blipFill>
                        <a:blip r:embed="rId17"/>
                        <a:srcRect/>
                        <a:stretch>
                          <a:fillRect/>
                        </a:stretch>
                      </p:blipFill>
                      <p:spPr bwMode="auto">
                        <a:xfrm>
                          <a:off x="9623831" y="1967524"/>
                          <a:ext cx="1723857" cy="384498"/>
                        </a:xfrm>
                        <a:prstGeom prst="rect">
                          <a:avLst/>
                        </a:prstGeom>
                        <a:noFill/>
                        <a:ln>
                          <a:noFill/>
                        </a:ln>
                      </p:spPr>
                    </p:pic>
                  </p:oleObj>
                </mc:Fallback>
              </mc:AlternateContent>
            </a:graphicData>
          </a:graphic>
        </p:graphicFrame>
        <p:sp>
          <p:nvSpPr>
            <p:cNvPr id="86" name="矩形 85"/>
            <p:cNvSpPr/>
            <p:nvPr/>
          </p:nvSpPr>
          <p:spPr>
            <a:xfrm>
              <a:off x="6400893" y="1916582"/>
              <a:ext cx="3281668" cy="400110"/>
            </a:xfrm>
            <a:prstGeom prst="rect">
              <a:avLst/>
            </a:prstGeom>
          </p:spPr>
          <p:txBody>
            <a:bodyPr wrap="none">
              <a:spAutoFit/>
            </a:bodyPr>
            <a:lstStyle/>
            <a:p>
              <a:pPr>
                <a:spcBef>
                  <a:spcPct val="50000"/>
                </a:spcBef>
              </a:pPr>
              <a:r>
                <a:rPr lang="zh-CN" altLang="en-US" sz="2000" b="1" dirty="0">
                  <a:latin typeface="+mn-ea"/>
                </a:rPr>
                <a:t>于是存在一组不全为零的数</a:t>
              </a:r>
              <a:endParaRPr lang="zh-CN" altLang="en-US" sz="2000" b="1" dirty="0">
                <a:solidFill>
                  <a:schemeClr val="accent2"/>
                </a:solidFill>
                <a:latin typeface="+mn-ea"/>
              </a:endParaRPr>
            </a:p>
          </p:txBody>
        </p:sp>
      </p:grpSp>
      <p:sp>
        <p:nvSpPr>
          <p:cNvPr id="87" name="矩形 86"/>
          <p:cNvSpPr/>
          <p:nvPr/>
        </p:nvSpPr>
        <p:spPr>
          <a:xfrm>
            <a:off x="1999736" y="3902383"/>
            <a:ext cx="442750" cy="400110"/>
          </a:xfrm>
          <a:prstGeom prst="rect">
            <a:avLst/>
          </a:prstGeom>
        </p:spPr>
        <p:txBody>
          <a:bodyPr wrap="none">
            <a:spAutoFit/>
          </a:bodyPr>
          <a:lstStyle/>
          <a:p>
            <a:r>
              <a:rPr lang="zh-CN" altLang="en-US" sz="2000" b="1" dirty="0">
                <a:latin typeface="+mn-ea"/>
              </a:rPr>
              <a:t>使</a:t>
            </a:r>
            <a:endParaRPr lang="zh-CN" altLang="en-US" sz="2000" dirty="0"/>
          </a:p>
        </p:txBody>
      </p:sp>
    </p:spTree>
    <p:extLst>
      <p:ext uri="{BB962C8B-B14F-4D97-AF65-F5344CB8AC3E}">
        <p14:creationId xmlns:p14="http://schemas.microsoft.com/office/powerpoint/2010/main" val="248552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82" grpId="0"/>
      <p:bldP spid="83" grpId="0"/>
      <p:bldP spid="8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09061" y="888278"/>
            <a:ext cx="7058526" cy="400110"/>
          </a:xfrm>
          <a:prstGeom prst="rect">
            <a:avLst/>
          </a:prstGeom>
        </p:spPr>
        <p:txBody>
          <a:bodyPr wrap="square">
            <a:spAutoFit/>
          </a:bodyPr>
          <a:lstStyle/>
          <a:p>
            <a:pPr indent="306070" algn="just">
              <a:spcAft>
                <a:spcPts val="0"/>
              </a:spcAft>
            </a:pPr>
            <a:r>
              <a:rPr lang="zh-CN" altLang="zh-CN" sz="2000" b="1" kern="1800" dirty="0">
                <a:solidFill>
                  <a:srgbClr val="0000FF"/>
                </a:solidFill>
                <a:latin typeface="+mn-ea"/>
              </a:rPr>
              <a:t>性质</a:t>
            </a:r>
            <a:r>
              <a:rPr lang="en-US" altLang="zh-CN" sz="2000" b="1" kern="1800" dirty="0">
                <a:solidFill>
                  <a:srgbClr val="0000FF"/>
                </a:solidFill>
                <a:latin typeface="+mn-ea"/>
              </a:rPr>
              <a:t>2  </a:t>
            </a:r>
            <a:r>
              <a:rPr lang="zh-CN" altLang="zh-CN" sz="2000" b="1" kern="1800" dirty="0">
                <a:latin typeface="+mn-ea"/>
              </a:rPr>
              <a:t>若向量组中含有零向量，则向量组必线性相关。</a:t>
            </a:r>
          </a:p>
        </p:txBody>
      </p:sp>
      <p:sp>
        <p:nvSpPr>
          <p:cNvPr id="13" name="矩形 12"/>
          <p:cNvSpPr/>
          <p:nvPr/>
        </p:nvSpPr>
        <p:spPr>
          <a:xfrm>
            <a:off x="709061" y="1373288"/>
            <a:ext cx="10369617" cy="400110"/>
          </a:xfrm>
          <a:prstGeom prst="rect">
            <a:avLst/>
          </a:prstGeom>
        </p:spPr>
        <p:txBody>
          <a:bodyPr wrap="square">
            <a:spAutoFit/>
          </a:bodyPr>
          <a:lstStyle/>
          <a:p>
            <a:r>
              <a:rPr lang="zh-CN" altLang="zh-CN" sz="2000" b="1" kern="1800" dirty="0">
                <a:latin typeface="+mn-ea"/>
                <a:cs typeface="Times New Roman" panose="02020603050405020304" pitchFamily="18" charset="0"/>
              </a:rPr>
              <a:t>取零向量的系数非零，其余向量系数全取零的一组不全为零的数组，由</a:t>
            </a:r>
            <a:r>
              <a:rPr lang="zh-CN" altLang="zh-CN" sz="2000" b="1" kern="1800" dirty="0">
                <a:solidFill>
                  <a:srgbClr val="0000FF"/>
                </a:solidFill>
                <a:latin typeface="+mn-ea"/>
                <a:cs typeface="Times New Roman" panose="02020603050405020304" pitchFamily="18" charset="0"/>
              </a:rPr>
              <a:t>定义</a:t>
            </a:r>
            <a:r>
              <a:rPr lang="en-US" altLang="zh-CN" sz="2000" b="1" kern="1800" dirty="0">
                <a:solidFill>
                  <a:srgbClr val="0000FF"/>
                </a:solidFill>
                <a:latin typeface="+mn-ea"/>
                <a:cs typeface="Times New Roman" panose="02020603050405020304" pitchFamily="18" charset="0"/>
              </a:rPr>
              <a:t>2.1.7</a:t>
            </a:r>
            <a:r>
              <a:rPr lang="zh-CN" altLang="zh-CN" sz="2000" b="1" kern="1800" dirty="0">
                <a:latin typeface="+mn-ea"/>
                <a:cs typeface="Times New Roman" panose="02020603050405020304" pitchFamily="18" charset="0"/>
              </a:rPr>
              <a:t>立即得证。</a:t>
            </a:r>
            <a:endParaRPr lang="zh-CN" altLang="en-US" sz="2000" b="1" dirty="0">
              <a:latin typeface="+mn-ea"/>
            </a:endParaRPr>
          </a:p>
        </p:txBody>
      </p:sp>
      <p:graphicFrame>
        <p:nvGraphicFramePr>
          <p:cNvPr id="31" name="Object 6"/>
          <p:cNvGraphicFramePr>
            <a:graphicFrameLocks noChangeAspect="1"/>
          </p:cNvGraphicFramePr>
          <p:nvPr/>
        </p:nvGraphicFramePr>
        <p:xfrm>
          <a:off x="1176278" y="3282179"/>
          <a:ext cx="9788525" cy="814387"/>
        </p:xfrm>
        <a:graphic>
          <a:graphicData uri="http://schemas.openxmlformats.org/presentationml/2006/ole">
            <mc:AlternateContent xmlns:mc="http://schemas.openxmlformats.org/markup-compatibility/2006">
              <mc:Choice xmlns:v="urn:schemas-microsoft-com:vml" Requires="v">
                <p:oleObj name="Equation" r:id="rId2" imgW="5803560" imgH="482400" progId="Equation.DSMT4">
                  <p:embed/>
                </p:oleObj>
              </mc:Choice>
              <mc:Fallback>
                <p:oleObj name="Equation" r:id="rId2" imgW="5803560" imgH="482400" progId="Equation.DSMT4">
                  <p:embed/>
                  <p:pic>
                    <p:nvPicPr>
                      <p:cNvPr id="31" name="Object 6"/>
                      <p:cNvPicPr>
                        <a:picLocks noChangeAspect="1" noChangeArrowheads="1"/>
                      </p:cNvPicPr>
                      <p:nvPr/>
                    </p:nvPicPr>
                    <p:blipFill>
                      <a:blip r:embed="rId3"/>
                      <a:srcRect/>
                      <a:stretch>
                        <a:fillRect/>
                      </a:stretch>
                    </p:blipFill>
                    <p:spPr bwMode="auto">
                      <a:xfrm>
                        <a:off x="1176278" y="3282179"/>
                        <a:ext cx="9788525" cy="814387"/>
                      </a:xfrm>
                      <a:prstGeom prst="rect">
                        <a:avLst/>
                      </a:prstGeom>
                      <a:noFill/>
                      <a:ln>
                        <a:noFill/>
                      </a:ln>
                      <a:effectLst/>
                    </p:spPr>
                  </p:pic>
                </p:oleObj>
              </mc:Fallback>
            </mc:AlternateContent>
          </a:graphicData>
        </a:graphic>
      </p:graphicFrame>
      <p:graphicFrame>
        <p:nvGraphicFramePr>
          <p:cNvPr id="32" name="Object 7"/>
          <p:cNvGraphicFramePr>
            <a:graphicFrameLocks noChangeAspect="1"/>
          </p:cNvGraphicFramePr>
          <p:nvPr/>
        </p:nvGraphicFramePr>
        <p:xfrm>
          <a:off x="1223044" y="4268000"/>
          <a:ext cx="9267825" cy="725487"/>
        </p:xfrm>
        <a:graphic>
          <a:graphicData uri="http://schemas.openxmlformats.org/presentationml/2006/ole">
            <mc:AlternateContent xmlns:mc="http://schemas.openxmlformats.org/markup-compatibility/2006">
              <mc:Choice xmlns:v="urn:schemas-microsoft-com:vml" Requires="v">
                <p:oleObj name="Equation" r:id="rId4" imgW="6159240" imgH="482400" progId="Equation.DSMT4">
                  <p:embed/>
                </p:oleObj>
              </mc:Choice>
              <mc:Fallback>
                <p:oleObj name="Equation" r:id="rId4" imgW="6159240" imgH="482400" progId="Equation.DSMT4">
                  <p:embed/>
                  <p:pic>
                    <p:nvPicPr>
                      <p:cNvPr id="32" name="Object 7"/>
                      <p:cNvPicPr>
                        <a:picLocks noChangeAspect="1" noChangeArrowheads="1"/>
                      </p:cNvPicPr>
                      <p:nvPr/>
                    </p:nvPicPr>
                    <p:blipFill>
                      <a:blip r:embed="rId5"/>
                      <a:srcRect/>
                      <a:stretch>
                        <a:fillRect/>
                      </a:stretch>
                    </p:blipFill>
                    <p:spPr bwMode="auto">
                      <a:xfrm>
                        <a:off x="1223044" y="4268000"/>
                        <a:ext cx="9267825" cy="72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 name="组合 32"/>
          <p:cNvGrpSpPr/>
          <p:nvPr/>
        </p:nvGrpSpPr>
        <p:grpSpPr>
          <a:xfrm>
            <a:off x="957222" y="1858298"/>
            <a:ext cx="10004909" cy="445599"/>
            <a:chOff x="441146" y="825789"/>
            <a:chExt cx="10004909" cy="445599"/>
          </a:xfrm>
        </p:grpSpPr>
        <p:graphicFrame>
          <p:nvGraphicFramePr>
            <p:cNvPr id="34" name="对象 33"/>
            <p:cNvGraphicFramePr>
              <a:graphicFrameLocks noChangeAspect="1"/>
            </p:cNvGraphicFramePr>
            <p:nvPr/>
          </p:nvGraphicFramePr>
          <p:xfrm>
            <a:off x="2451972" y="872577"/>
            <a:ext cx="739775" cy="381000"/>
          </p:xfrm>
          <a:graphic>
            <a:graphicData uri="http://schemas.openxmlformats.org/presentationml/2006/ole">
              <mc:AlternateContent xmlns:mc="http://schemas.openxmlformats.org/markup-compatibility/2006">
                <mc:Choice xmlns:v="urn:schemas-microsoft-com:vml" Requires="v">
                  <p:oleObj name="Equation" r:id="rId6" imgW="444240" imgH="228600" progId="Equation.DSMT4">
                    <p:embed/>
                  </p:oleObj>
                </mc:Choice>
                <mc:Fallback>
                  <p:oleObj name="Equation" r:id="rId6" imgW="444240" imgH="228600" progId="Equation.DSMT4">
                    <p:embed/>
                    <p:pic>
                      <p:nvPicPr>
                        <p:cNvPr id="34" name="对象 33"/>
                        <p:cNvPicPr>
                          <a:picLocks noChangeAspect="1" noChangeArrowheads="1"/>
                        </p:cNvPicPr>
                        <p:nvPr/>
                      </p:nvPicPr>
                      <p:blipFill>
                        <a:blip r:embed="rId7"/>
                        <a:srcRect/>
                        <a:stretch>
                          <a:fillRect/>
                        </a:stretch>
                      </p:blipFill>
                      <p:spPr bwMode="auto">
                        <a:xfrm>
                          <a:off x="2451972" y="872577"/>
                          <a:ext cx="739775" cy="381000"/>
                        </a:xfrm>
                        <a:prstGeom prst="rect">
                          <a:avLst/>
                        </a:prstGeom>
                        <a:noFill/>
                      </p:spPr>
                    </p:pic>
                  </p:oleObj>
                </mc:Fallback>
              </mc:AlternateContent>
            </a:graphicData>
          </a:graphic>
        </p:graphicFrame>
        <p:graphicFrame>
          <p:nvGraphicFramePr>
            <p:cNvPr id="35" name="对象 34"/>
            <p:cNvGraphicFramePr>
              <a:graphicFrameLocks noChangeAspect="1"/>
            </p:cNvGraphicFramePr>
            <p:nvPr/>
          </p:nvGraphicFramePr>
          <p:xfrm>
            <a:off x="4095951" y="872577"/>
            <a:ext cx="272871" cy="398811"/>
          </p:xfrm>
          <a:graphic>
            <a:graphicData uri="http://schemas.openxmlformats.org/presentationml/2006/ole">
              <mc:AlternateContent xmlns:mc="http://schemas.openxmlformats.org/markup-compatibility/2006">
                <mc:Choice xmlns:v="urn:schemas-microsoft-com:vml" Requires="v">
                  <p:oleObj name="Equation" r:id="rId8" imgW="190500" imgH="228600" progId="Equation.DSMT4">
                    <p:embed/>
                  </p:oleObj>
                </mc:Choice>
                <mc:Fallback>
                  <p:oleObj name="Equation" r:id="rId8" imgW="190500" imgH="228600" progId="Equation.DSMT4">
                    <p:embed/>
                    <p:pic>
                      <p:nvPicPr>
                        <p:cNvPr id="35" name="对象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5951" y="872577"/>
                          <a:ext cx="272871" cy="398811"/>
                        </a:xfrm>
                        <a:prstGeom prst="rect">
                          <a:avLst/>
                        </a:prstGeom>
                        <a:noFill/>
                      </p:spPr>
                    </p:pic>
                  </p:oleObj>
                </mc:Fallback>
              </mc:AlternateContent>
            </a:graphicData>
          </a:graphic>
        </p:graphicFrame>
        <p:graphicFrame>
          <p:nvGraphicFramePr>
            <p:cNvPr id="36" name="对象 35"/>
            <p:cNvGraphicFramePr>
              <a:graphicFrameLocks noChangeAspect="1"/>
            </p:cNvGraphicFramePr>
            <p:nvPr/>
          </p:nvGraphicFramePr>
          <p:xfrm>
            <a:off x="5580367" y="875040"/>
            <a:ext cx="290893" cy="374005"/>
          </p:xfrm>
          <a:graphic>
            <a:graphicData uri="http://schemas.openxmlformats.org/presentationml/2006/ole">
              <mc:AlternateContent xmlns:mc="http://schemas.openxmlformats.org/markup-compatibility/2006">
                <mc:Choice xmlns:v="urn:schemas-microsoft-com:vml" Requires="v">
                  <p:oleObj name="Equation" r:id="rId10" imgW="177646" imgH="228402" progId="Equation.DSMT4">
                    <p:embed/>
                  </p:oleObj>
                </mc:Choice>
                <mc:Fallback>
                  <p:oleObj name="Equation" r:id="rId10" imgW="177646" imgH="228402" progId="Equation.DSMT4">
                    <p:embed/>
                    <p:pic>
                      <p:nvPicPr>
                        <p:cNvPr id="36" name="对象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0367" y="875040"/>
                          <a:ext cx="290893" cy="374005"/>
                        </a:xfrm>
                        <a:prstGeom prst="rect">
                          <a:avLst/>
                        </a:prstGeom>
                        <a:noFill/>
                      </p:spPr>
                    </p:pic>
                  </p:oleObj>
                </mc:Fallback>
              </mc:AlternateContent>
            </a:graphicData>
          </a:graphic>
        </p:graphicFrame>
        <p:graphicFrame>
          <p:nvGraphicFramePr>
            <p:cNvPr id="37" name="对象 36"/>
            <p:cNvGraphicFramePr>
              <a:graphicFrameLocks noChangeAspect="1"/>
            </p:cNvGraphicFramePr>
            <p:nvPr/>
          </p:nvGraphicFramePr>
          <p:xfrm>
            <a:off x="8672036" y="882202"/>
            <a:ext cx="239012" cy="353322"/>
          </p:xfrm>
          <a:graphic>
            <a:graphicData uri="http://schemas.openxmlformats.org/presentationml/2006/ole">
              <mc:AlternateContent xmlns:mc="http://schemas.openxmlformats.org/markup-compatibility/2006">
                <mc:Choice xmlns:v="urn:schemas-microsoft-com:vml" Requires="v">
                  <p:oleObj name="Equation" r:id="rId12" imgW="190500" imgH="228600" progId="Equation.DSMT4">
                    <p:embed/>
                  </p:oleObj>
                </mc:Choice>
                <mc:Fallback>
                  <p:oleObj name="Equation" r:id="rId12" imgW="190500" imgH="228600" progId="Equation.DSMT4">
                    <p:embed/>
                    <p:pic>
                      <p:nvPicPr>
                        <p:cNvPr id="37" name="对象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72036" y="882202"/>
                          <a:ext cx="239012" cy="353322"/>
                        </a:xfrm>
                        <a:prstGeom prst="rect">
                          <a:avLst/>
                        </a:prstGeom>
                        <a:noFill/>
                      </p:spPr>
                    </p:pic>
                  </p:oleObj>
                </mc:Fallback>
              </mc:AlternateContent>
            </a:graphicData>
          </a:graphic>
        </p:graphicFrame>
        <p:graphicFrame>
          <p:nvGraphicFramePr>
            <p:cNvPr id="38" name="对象 37"/>
            <p:cNvGraphicFramePr>
              <a:graphicFrameLocks noChangeAspect="1"/>
            </p:cNvGraphicFramePr>
            <p:nvPr/>
          </p:nvGraphicFramePr>
          <p:xfrm>
            <a:off x="10176412" y="876579"/>
            <a:ext cx="269643" cy="346684"/>
          </p:xfrm>
          <a:graphic>
            <a:graphicData uri="http://schemas.openxmlformats.org/presentationml/2006/ole">
              <mc:AlternateContent xmlns:mc="http://schemas.openxmlformats.org/markup-compatibility/2006">
                <mc:Choice xmlns:v="urn:schemas-microsoft-com:vml" Requires="v">
                  <p:oleObj name="Equation" r:id="rId14" imgW="177646" imgH="228402" progId="Equation.DSMT4">
                    <p:embed/>
                  </p:oleObj>
                </mc:Choice>
                <mc:Fallback>
                  <p:oleObj name="Equation" r:id="rId14" imgW="177646" imgH="228402" progId="Equation.DSMT4">
                    <p:embed/>
                    <p:pic>
                      <p:nvPicPr>
                        <p:cNvPr id="38" name="对象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76412" y="876579"/>
                          <a:ext cx="269643" cy="346684"/>
                        </a:xfrm>
                        <a:prstGeom prst="rect">
                          <a:avLst/>
                        </a:prstGeom>
                        <a:noFill/>
                      </p:spPr>
                    </p:pic>
                  </p:oleObj>
                </mc:Fallback>
              </mc:AlternateContent>
            </a:graphicData>
          </a:graphic>
        </p:graphicFrame>
        <p:sp>
          <p:nvSpPr>
            <p:cNvPr id="39" name="Rectangle 17"/>
            <p:cNvSpPr>
              <a:spLocks noChangeArrowheads="1"/>
            </p:cNvSpPr>
            <p:nvPr/>
          </p:nvSpPr>
          <p:spPr bwMode="auto">
            <a:xfrm>
              <a:off x="441146" y="825789"/>
              <a:ext cx="21242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2.1.1</a:t>
              </a:r>
              <a:r>
                <a:rPr kumimoji="0" lang="zh-CN" altLang="en-US" sz="2000" b="1" i="0" u="none" strike="noStrike" cap="none" normalizeH="0" baseline="0" dirty="0">
                  <a:ln>
                    <a:noFill/>
                  </a:ln>
                  <a:effectLst/>
                  <a:latin typeface="+mn-ea"/>
                  <a:cs typeface="Times New Roman" panose="02020603050405020304" pitchFamily="18" charset="0"/>
                </a:rPr>
                <a:t>设向量</a:t>
              </a:r>
              <a:endParaRPr kumimoji="0" lang="zh-CN" altLang="en-US" sz="2000" b="1" i="0" u="none" strike="noStrike" cap="none" normalizeH="0" baseline="0" dirty="0">
                <a:ln>
                  <a:noFill/>
                </a:ln>
                <a:effectLst/>
                <a:latin typeface="+mn-ea"/>
              </a:endParaRPr>
            </a:p>
          </p:txBody>
        </p:sp>
        <p:sp>
          <p:nvSpPr>
            <p:cNvPr id="40" name="Rectangle 19"/>
            <p:cNvSpPr>
              <a:spLocks noChangeArrowheads="1"/>
            </p:cNvSpPr>
            <p:nvPr/>
          </p:nvSpPr>
          <p:spPr bwMode="auto">
            <a:xfrm>
              <a:off x="3053146" y="827330"/>
              <a:ext cx="11528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Times New Roman" panose="02020603050405020304" pitchFamily="18" charset="0"/>
                  <a:sym typeface="Symbol" panose="05050102010706020507" pitchFamily="18" charset="2"/>
                </a:rPr>
                <a:t></a:t>
              </a:r>
              <a:r>
                <a:rPr kumimoji="0" lang="en-US" altLang="zh-CN" sz="2000" b="1" i="0" u="none" strike="noStrike" cap="none" normalizeH="0" baseline="0" dirty="0">
                  <a:ln>
                    <a:noFill/>
                  </a:ln>
                  <a:effectLst/>
                  <a:latin typeface="+mn-ea"/>
                  <a:cs typeface="Times New Roman" panose="02020603050405020304" pitchFamily="18" charset="0"/>
                </a:rPr>
                <a:t> </a:t>
              </a:r>
              <a:r>
                <a:rPr kumimoji="0" lang="zh-CN" altLang="en-US" sz="2000" b="1" i="0" u="none" strike="noStrike" cap="none" normalizeH="0" baseline="0" dirty="0">
                  <a:ln>
                    <a:noFill/>
                  </a:ln>
                  <a:effectLst/>
                  <a:latin typeface="+mn-ea"/>
                  <a:cs typeface="Times New Roman" panose="02020603050405020304" pitchFamily="18" charset="0"/>
                </a:rPr>
                <a:t>则</a:t>
              </a:r>
              <a:r>
                <a:rPr kumimoji="0" lang="zh-CN" altLang="en-US" sz="2000" b="1" i="0" u="none" strike="noStrike" cap="none" normalizeH="0" baseline="0" dirty="0">
                  <a:ln>
                    <a:noFill/>
                  </a:ln>
                  <a:effectLst/>
                  <a:latin typeface="+mn-ea"/>
                  <a:cs typeface="Times New Roman" panose="02020603050405020304" pitchFamily="18" charset="0"/>
                  <a:sym typeface="Symbol" panose="05050102010706020507" pitchFamily="18" charset="2"/>
                </a:rPr>
                <a:t>向量</a:t>
              </a:r>
            </a:p>
          </p:txBody>
        </p:sp>
        <p:sp>
          <p:nvSpPr>
            <p:cNvPr id="41" name="Rectangle 20"/>
            <p:cNvSpPr>
              <a:spLocks noChangeArrowheads="1"/>
            </p:cNvSpPr>
            <p:nvPr/>
          </p:nvSpPr>
          <p:spPr bwMode="auto">
            <a:xfrm>
              <a:off x="4232386" y="844830"/>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平行于向量</a:t>
              </a:r>
              <a:endParaRPr kumimoji="0" lang="zh-CN" sz="2000" b="1" i="0" u="none" strike="noStrike" cap="none" normalizeH="0" baseline="0" dirty="0">
                <a:ln>
                  <a:noFill/>
                </a:ln>
                <a:effectLst/>
                <a:latin typeface="+mn-ea"/>
              </a:endParaRPr>
            </a:p>
          </p:txBody>
        </p:sp>
        <p:sp>
          <p:nvSpPr>
            <p:cNvPr id="42" name="Rectangle 21"/>
            <p:cNvSpPr>
              <a:spLocks noChangeArrowheads="1"/>
            </p:cNvSpPr>
            <p:nvPr/>
          </p:nvSpPr>
          <p:spPr bwMode="auto">
            <a:xfrm>
              <a:off x="5798187" y="856776"/>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effectLst/>
                  <a:latin typeface="+mn-ea"/>
                  <a:cs typeface="Times New Roman" panose="02020603050405020304" pitchFamily="18" charset="0"/>
                </a:rPr>
                <a:t>的充分必要条件是</a:t>
              </a:r>
              <a:r>
                <a:rPr kumimoji="0" lang="en-US" altLang="zh-CN" sz="2000" b="1" i="0" u="none" strike="noStrike" cap="none" normalizeH="0" baseline="0">
                  <a:ln>
                    <a:noFill/>
                  </a:ln>
                  <a:effectLst/>
                  <a:latin typeface="+mn-ea"/>
                  <a:cs typeface="Times New Roman" panose="02020603050405020304" pitchFamily="18" charset="0"/>
                </a:rPr>
                <a:t>: </a:t>
              </a:r>
              <a:r>
                <a:rPr kumimoji="0" lang="zh-CN" altLang="en-US" sz="2000" b="1" i="0" u="none" strike="noStrike" cap="none" normalizeH="0" baseline="0">
                  <a:ln>
                    <a:noFill/>
                  </a:ln>
                  <a:effectLst/>
                  <a:latin typeface="+mn-ea"/>
                  <a:cs typeface="Times New Roman" panose="02020603050405020304" pitchFamily="18" charset="0"/>
                </a:rPr>
                <a:t>向量</a:t>
              </a:r>
              <a:endParaRPr kumimoji="0" lang="zh-CN" altLang="en-US" sz="2000" b="1" i="0" u="none" strike="noStrike" cap="none" normalizeH="0" baseline="0">
                <a:ln>
                  <a:noFill/>
                </a:ln>
                <a:effectLst/>
                <a:latin typeface="+mn-ea"/>
              </a:endParaRPr>
            </a:p>
          </p:txBody>
        </p:sp>
        <p:sp>
          <p:nvSpPr>
            <p:cNvPr id="43" name="Rectangle 22"/>
            <p:cNvSpPr>
              <a:spLocks noChangeArrowheads="1"/>
            </p:cNvSpPr>
            <p:nvPr/>
          </p:nvSpPr>
          <p:spPr bwMode="auto">
            <a:xfrm>
              <a:off x="8804138" y="842206"/>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幼圆" panose="02010509060101010101" pitchFamily="49" charset="-122"/>
                </a:rPr>
                <a:t>可以由向量</a:t>
              </a:r>
              <a:endParaRPr kumimoji="0" lang="zh-CN" sz="2000" b="1" i="0" u="none" strike="noStrike" cap="none" normalizeH="0" baseline="0" dirty="0">
                <a:ln>
                  <a:noFill/>
                </a:ln>
                <a:effectLst/>
                <a:latin typeface="+mn-ea"/>
              </a:endParaRPr>
            </a:p>
          </p:txBody>
        </p:sp>
      </p:grpSp>
      <p:sp>
        <p:nvSpPr>
          <p:cNvPr id="44" name="Rectangle 24"/>
          <p:cNvSpPr>
            <a:spLocks noChangeArrowheads="1"/>
          </p:cNvSpPr>
          <p:nvPr/>
        </p:nvSpPr>
        <p:spPr bwMode="auto">
          <a:xfrm>
            <a:off x="3115" y="2864636"/>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sp>
        <p:nvSpPr>
          <p:cNvPr id="45" name="Rectangle 25"/>
          <p:cNvSpPr>
            <a:spLocks noChangeArrowheads="1"/>
          </p:cNvSpPr>
          <p:nvPr/>
        </p:nvSpPr>
        <p:spPr bwMode="auto">
          <a:xfrm>
            <a:off x="3115" y="3042436"/>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sp>
        <p:nvSpPr>
          <p:cNvPr id="46" name="Rectangle 29"/>
          <p:cNvSpPr>
            <a:spLocks noChangeArrowheads="1"/>
          </p:cNvSpPr>
          <p:nvPr/>
        </p:nvSpPr>
        <p:spPr bwMode="auto">
          <a:xfrm>
            <a:off x="1839671" y="2901484"/>
            <a:ext cx="43797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充分性显然成立</a:t>
            </a:r>
            <a:r>
              <a:rPr kumimoji="0" lang="zh-CN" altLang="en-US" sz="2000" b="1" i="0" u="none" strike="noStrike" cap="none" normalizeH="0" baseline="0" dirty="0">
                <a:ln>
                  <a:noFill/>
                </a:ln>
                <a:effectLst/>
                <a:latin typeface="+mn-ea"/>
                <a:cs typeface="Times New Roman" panose="02020603050405020304" pitchFamily="18" charset="0"/>
                <a:sym typeface="Symbol" panose="05050102010706020507" pitchFamily="18" charset="2"/>
              </a:rPr>
              <a:t></a:t>
            </a:r>
            <a:r>
              <a:rPr kumimoji="0" lang="zh-CN" altLang="en-US" sz="2000" b="1" i="0" u="none" strike="noStrike" cap="none" normalizeH="0" baseline="0" dirty="0">
                <a:ln>
                  <a:noFill/>
                </a:ln>
                <a:effectLst/>
                <a:latin typeface="+mn-ea"/>
                <a:cs typeface="Times New Roman" panose="02020603050405020304" pitchFamily="18" charset="0"/>
              </a:rPr>
              <a:t> </a:t>
            </a:r>
            <a:r>
              <a:rPr kumimoji="0" lang="zh-CN" altLang="en-US" sz="2000" b="1" i="0" u="none" strike="noStrike" cap="none" normalizeH="0" baseline="0" dirty="0">
                <a:ln>
                  <a:noFill/>
                </a:ln>
                <a:effectLst/>
                <a:latin typeface="+mn-ea"/>
                <a:cs typeface="Times New Roman" panose="02020603050405020304" pitchFamily="18" charset="0"/>
                <a:sym typeface="Symbol" panose="05050102010706020507" pitchFamily="18" charset="2"/>
              </a:rPr>
              <a:t>下面证明必要性。</a:t>
            </a:r>
            <a:r>
              <a:rPr kumimoji="0" lang="zh-CN" altLang="en-US" sz="2000" b="1" i="0" u="none" strike="noStrike" cap="none" normalizeH="0" baseline="0" dirty="0">
                <a:ln>
                  <a:noFill/>
                </a:ln>
                <a:effectLst/>
                <a:latin typeface="+mn-ea"/>
                <a:sym typeface="Symbol" panose="05050102010706020507" pitchFamily="18" charset="2"/>
              </a:rPr>
              <a:t> </a:t>
            </a:r>
            <a:endParaRPr kumimoji="0" lang="zh-CN" altLang="en-US" sz="2000" b="1" i="0" u="none" strike="noStrike" cap="none" normalizeH="0" baseline="0" dirty="0">
              <a:ln>
                <a:noFill/>
              </a:ln>
              <a:effectLst/>
              <a:latin typeface="+mn-ea"/>
              <a:cs typeface="Times New Roman" panose="02020603050405020304" pitchFamily="18" charset="0"/>
              <a:sym typeface="Symbol" panose="05050102010706020507" pitchFamily="18" charset="2"/>
            </a:endParaRPr>
          </a:p>
        </p:txBody>
      </p:sp>
      <p:grpSp>
        <p:nvGrpSpPr>
          <p:cNvPr id="47" name="组合 46"/>
          <p:cNvGrpSpPr/>
          <p:nvPr/>
        </p:nvGrpSpPr>
        <p:grpSpPr>
          <a:xfrm>
            <a:off x="913777" y="2308352"/>
            <a:ext cx="6622102" cy="442442"/>
            <a:chOff x="910662" y="1250261"/>
            <a:chExt cx="6622102" cy="442442"/>
          </a:xfrm>
        </p:grpSpPr>
        <p:graphicFrame>
          <p:nvGraphicFramePr>
            <p:cNvPr id="48" name="对象 47"/>
            <p:cNvGraphicFramePr>
              <a:graphicFrameLocks noChangeAspect="1"/>
            </p:cNvGraphicFramePr>
            <p:nvPr/>
          </p:nvGraphicFramePr>
          <p:xfrm>
            <a:off x="3065529" y="1292593"/>
            <a:ext cx="269291" cy="346231"/>
          </p:xfrm>
          <a:graphic>
            <a:graphicData uri="http://schemas.openxmlformats.org/presentationml/2006/ole">
              <mc:AlternateContent xmlns:mc="http://schemas.openxmlformats.org/markup-compatibility/2006">
                <mc:Choice xmlns:v="urn:schemas-microsoft-com:vml" Requires="v">
                  <p:oleObj name="Equation" r:id="rId16" imgW="177646" imgH="228402" progId="Equation.DSMT4">
                    <p:embed/>
                  </p:oleObj>
                </mc:Choice>
                <mc:Fallback>
                  <p:oleObj name="Equation" r:id="rId16" imgW="177646" imgH="228402" progId="Equation.DSMT4">
                    <p:embed/>
                    <p:pic>
                      <p:nvPicPr>
                        <p:cNvPr id="48" name="对象 4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65529" y="1292593"/>
                          <a:ext cx="269291" cy="346231"/>
                        </a:xfrm>
                        <a:prstGeom prst="rect">
                          <a:avLst/>
                        </a:prstGeom>
                        <a:noFill/>
                      </p:spPr>
                    </p:pic>
                  </p:oleObj>
                </mc:Fallback>
              </mc:AlternateContent>
            </a:graphicData>
          </a:graphic>
        </p:graphicFrame>
        <p:graphicFrame>
          <p:nvGraphicFramePr>
            <p:cNvPr id="49" name="对象 48"/>
            <p:cNvGraphicFramePr>
              <a:graphicFrameLocks noChangeAspect="1"/>
            </p:cNvGraphicFramePr>
            <p:nvPr/>
          </p:nvGraphicFramePr>
          <p:xfrm>
            <a:off x="2561524" y="1300466"/>
            <a:ext cx="411420" cy="321981"/>
          </p:xfrm>
          <a:graphic>
            <a:graphicData uri="http://schemas.openxmlformats.org/presentationml/2006/ole">
              <mc:AlternateContent xmlns:mc="http://schemas.openxmlformats.org/markup-compatibility/2006">
                <mc:Choice xmlns:v="urn:schemas-microsoft-com:vml" Requires="v">
                  <p:oleObj name="Equation" r:id="rId18" imgW="291973" imgH="228501" progId="Equation.DSMT4">
                    <p:embed/>
                  </p:oleObj>
                </mc:Choice>
                <mc:Fallback>
                  <p:oleObj name="Equation" r:id="rId18" imgW="291973" imgH="228501" progId="Equation.DSMT4">
                    <p:embed/>
                    <p:pic>
                      <p:nvPicPr>
                        <p:cNvPr id="49" name="对象 4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61524" y="1300466"/>
                          <a:ext cx="411420" cy="321981"/>
                        </a:xfrm>
                        <a:prstGeom prst="rect">
                          <a:avLst/>
                        </a:prstGeom>
                        <a:noFill/>
                      </p:spPr>
                    </p:pic>
                  </p:oleObj>
                </mc:Fallback>
              </mc:AlternateContent>
            </a:graphicData>
          </a:graphic>
        </p:graphicFrame>
        <p:graphicFrame>
          <p:nvGraphicFramePr>
            <p:cNvPr id="50" name="对象 49"/>
            <p:cNvGraphicFramePr>
              <a:graphicFrameLocks noChangeAspect="1"/>
            </p:cNvGraphicFramePr>
            <p:nvPr/>
          </p:nvGraphicFramePr>
          <p:xfrm>
            <a:off x="2939110" y="1321231"/>
            <a:ext cx="197048" cy="275867"/>
          </p:xfrm>
          <a:graphic>
            <a:graphicData uri="http://schemas.openxmlformats.org/presentationml/2006/ole">
              <mc:AlternateContent xmlns:mc="http://schemas.openxmlformats.org/markup-compatibility/2006">
                <mc:Choice xmlns:v="urn:schemas-microsoft-com:vml" Requires="v">
                  <p:oleObj name="Equation" r:id="rId20" imgW="126725" imgH="177415" progId="Equation.DSMT4">
                    <p:embed/>
                  </p:oleObj>
                </mc:Choice>
                <mc:Fallback>
                  <p:oleObj name="Equation" r:id="rId20" imgW="126725" imgH="177415" progId="Equation.DSMT4">
                    <p:embed/>
                    <p:pic>
                      <p:nvPicPr>
                        <p:cNvPr id="50" name="对象 4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39110" y="1321231"/>
                          <a:ext cx="197048" cy="275867"/>
                        </a:xfrm>
                        <a:prstGeom prst="rect">
                          <a:avLst/>
                        </a:prstGeom>
                        <a:noFill/>
                      </p:spPr>
                    </p:pic>
                  </p:oleObj>
                </mc:Fallback>
              </mc:AlternateContent>
            </a:graphicData>
          </a:graphic>
        </p:graphicFrame>
        <p:graphicFrame>
          <p:nvGraphicFramePr>
            <p:cNvPr id="51" name="对象 50"/>
            <p:cNvGraphicFramePr>
              <a:graphicFrameLocks noChangeAspect="1"/>
            </p:cNvGraphicFramePr>
            <p:nvPr/>
          </p:nvGraphicFramePr>
          <p:xfrm>
            <a:off x="5352717" y="1319783"/>
            <a:ext cx="248143" cy="319041"/>
          </p:xfrm>
          <a:graphic>
            <a:graphicData uri="http://schemas.openxmlformats.org/presentationml/2006/ole">
              <mc:AlternateContent xmlns:mc="http://schemas.openxmlformats.org/markup-compatibility/2006">
                <mc:Choice xmlns:v="urn:schemas-microsoft-com:vml" Requires="v">
                  <p:oleObj name="Equation" r:id="rId22" imgW="177646" imgH="228402" progId="Equation.DSMT4">
                    <p:embed/>
                  </p:oleObj>
                </mc:Choice>
                <mc:Fallback>
                  <p:oleObj name="Equation" r:id="rId22" imgW="177646" imgH="228402" progId="Equation.DSMT4">
                    <p:embed/>
                    <p:pic>
                      <p:nvPicPr>
                        <p:cNvPr id="51" name="对象 5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52717" y="1319783"/>
                          <a:ext cx="248143" cy="319041"/>
                        </a:xfrm>
                        <a:prstGeom prst="rect">
                          <a:avLst/>
                        </a:prstGeom>
                        <a:noFill/>
                      </p:spPr>
                    </p:pic>
                  </p:oleObj>
                </mc:Fallback>
              </mc:AlternateContent>
            </a:graphicData>
          </a:graphic>
        </p:graphicFrame>
        <p:graphicFrame>
          <p:nvGraphicFramePr>
            <p:cNvPr id="52" name="对象 51"/>
            <p:cNvGraphicFramePr>
              <a:graphicFrameLocks noChangeAspect="1"/>
            </p:cNvGraphicFramePr>
            <p:nvPr/>
          </p:nvGraphicFramePr>
          <p:xfrm>
            <a:off x="4392385" y="1357534"/>
            <a:ext cx="189031" cy="264643"/>
          </p:xfrm>
          <a:graphic>
            <a:graphicData uri="http://schemas.openxmlformats.org/presentationml/2006/ole">
              <mc:AlternateContent xmlns:mc="http://schemas.openxmlformats.org/markup-compatibility/2006">
                <mc:Choice xmlns:v="urn:schemas-microsoft-com:vml" Requires="v">
                  <p:oleObj name="Equation" r:id="rId24" imgW="126725" imgH="177415" progId="Equation.DSMT4">
                    <p:embed/>
                  </p:oleObj>
                </mc:Choice>
                <mc:Fallback>
                  <p:oleObj name="Equation" r:id="rId24" imgW="126725" imgH="177415" progId="Equation.DSMT4">
                    <p:embed/>
                    <p:pic>
                      <p:nvPicPr>
                        <p:cNvPr id="52" name="对象 5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92385" y="1357534"/>
                          <a:ext cx="189031" cy="264643"/>
                        </a:xfrm>
                        <a:prstGeom prst="rect">
                          <a:avLst/>
                        </a:prstGeom>
                        <a:noFill/>
                      </p:spPr>
                    </p:pic>
                  </p:oleObj>
                </mc:Fallback>
              </mc:AlternateContent>
            </a:graphicData>
          </a:graphic>
        </p:graphicFrame>
        <p:graphicFrame>
          <p:nvGraphicFramePr>
            <p:cNvPr id="53" name="对象 52"/>
            <p:cNvGraphicFramePr>
              <a:graphicFrameLocks noChangeAspect="1"/>
            </p:cNvGraphicFramePr>
            <p:nvPr/>
          </p:nvGraphicFramePr>
          <p:xfrm>
            <a:off x="5741655" y="1327674"/>
            <a:ext cx="207963" cy="311150"/>
          </p:xfrm>
          <a:graphic>
            <a:graphicData uri="http://schemas.openxmlformats.org/presentationml/2006/ole">
              <mc:AlternateContent xmlns:mc="http://schemas.openxmlformats.org/markup-compatibility/2006">
                <mc:Choice xmlns:v="urn:schemas-microsoft-com:vml" Requires="v">
                  <p:oleObj name="Equation" r:id="rId25" imgW="190440" imgH="228600" progId="Equation.DSMT4">
                    <p:embed/>
                  </p:oleObj>
                </mc:Choice>
                <mc:Fallback>
                  <p:oleObj name="Equation" r:id="rId25" imgW="190440" imgH="228600" progId="Equation.DSMT4">
                    <p:embed/>
                    <p:pic>
                      <p:nvPicPr>
                        <p:cNvPr id="53" name="对象 52"/>
                        <p:cNvPicPr>
                          <a:picLocks noChangeAspect="1" noChangeArrowheads="1"/>
                        </p:cNvPicPr>
                        <p:nvPr/>
                      </p:nvPicPr>
                      <p:blipFill>
                        <a:blip r:embed="rId26"/>
                        <a:srcRect/>
                        <a:stretch>
                          <a:fillRect/>
                        </a:stretch>
                      </p:blipFill>
                      <p:spPr bwMode="auto">
                        <a:xfrm>
                          <a:off x="5741655" y="1327674"/>
                          <a:ext cx="207963" cy="311150"/>
                        </a:xfrm>
                        <a:prstGeom prst="rect">
                          <a:avLst/>
                        </a:prstGeom>
                        <a:noFill/>
                      </p:spPr>
                    </p:pic>
                  </p:oleObj>
                </mc:Fallback>
              </mc:AlternateContent>
            </a:graphicData>
          </a:graphic>
        </p:graphicFrame>
        <p:sp>
          <p:nvSpPr>
            <p:cNvPr id="54" name="Rectangle 23"/>
            <p:cNvSpPr>
              <a:spLocks noChangeArrowheads="1"/>
            </p:cNvSpPr>
            <p:nvPr/>
          </p:nvSpPr>
          <p:spPr bwMode="auto">
            <a:xfrm>
              <a:off x="910662" y="1250261"/>
              <a:ext cx="18517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幼圆" panose="02010509060101010101" pitchFamily="49" charset="-122"/>
                </a:rPr>
                <a:t>线性表示，即 </a:t>
              </a:r>
              <a:endParaRPr kumimoji="0" lang="zh-CN" sz="2000" b="1" i="0" u="none" strike="noStrike" cap="none" normalizeH="0" baseline="0" dirty="0">
                <a:ln>
                  <a:noFill/>
                </a:ln>
                <a:effectLst/>
                <a:latin typeface="+mn-ea"/>
              </a:endParaRPr>
            </a:p>
          </p:txBody>
        </p:sp>
        <p:sp>
          <p:nvSpPr>
            <p:cNvPr id="55" name="Rectangle 26"/>
            <p:cNvSpPr>
              <a:spLocks noChangeArrowheads="1"/>
            </p:cNvSpPr>
            <p:nvPr/>
          </p:nvSpPr>
          <p:spPr bwMode="auto">
            <a:xfrm>
              <a:off x="3129168" y="1266840"/>
              <a:ext cx="13388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effectLst/>
                  <a:latin typeface="+mn-ea"/>
                  <a:cs typeface="Times New Roman" panose="02020603050405020304" pitchFamily="18" charset="0"/>
                </a:rPr>
                <a:t> </a:t>
              </a:r>
              <a:r>
                <a:rPr kumimoji="0" lang="zh-CN" altLang="en-US" sz="2000" b="1" i="0" u="none" strike="noStrike" cap="none" normalizeH="0" baseline="0">
                  <a:ln>
                    <a:noFill/>
                  </a:ln>
                  <a:effectLst/>
                  <a:latin typeface="+mn-ea"/>
                  <a:cs typeface="Times New Roman" panose="02020603050405020304" pitchFamily="18" charset="0"/>
                </a:rPr>
                <a:t>其中实数</a:t>
              </a:r>
              <a:endParaRPr kumimoji="0" lang="zh-CN" altLang="en-US" sz="2000" b="1" i="0" u="none" strike="noStrike" cap="none" normalizeH="0" baseline="0">
                <a:ln>
                  <a:noFill/>
                </a:ln>
                <a:effectLst/>
                <a:latin typeface="+mn-ea"/>
              </a:endParaRPr>
            </a:p>
          </p:txBody>
        </p:sp>
        <p:sp>
          <p:nvSpPr>
            <p:cNvPr id="56" name="Rectangle 27"/>
            <p:cNvSpPr>
              <a:spLocks noChangeArrowheads="1"/>
            </p:cNvSpPr>
            <p:nvPr/>
          </p:nvSpPr>
          <p:spPr bwMode="auto">
            <a:xfrm>
              <a:off x="4495339" y="1273586"/>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由向量</a:t>
              </a:r>
              <a:endParaRPr kumimoji="0" lang="zh-CN" sz="2000" b="1" i="0" u="none" strike="noStrike" cap="none" normalizeH="0" baseline="0" dirty="0">
                <a:ln>
                  <a:noFill/>
                </a:ln>
                <a:effectLst/>
                <a:latin typeface="+mn-ea"/>
              </a:endParaRPr>
            </a:p>
          </p:txBody>
        </p:sp>
        <p:sp>
          <p:nvSpPr>
            <p:cNvPr id="57" name="Rectangle 28"/>
            <p:cNvSpPr>
              <a:spLocks noChangeArrowheads="1"/>
            </p:cNvSpPr>
            <p:nvPr/>
          </p:nvSpPr>
          <p:spPr bwMode="auto">
            <a:xfrm>
              <a:off x="5508472" y="129259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幼圆" panose="02010509060101010101" pitchFamily="49" charset="-122"/>
                </a:rPr>
                <a:t>、</a:t>
              </a:r>
              <a:endParaRPr kumimoji="0" lang="zh-CN" sz="2000" b="1" i="0" u="none" strike="noStrike" cap="none" normalizeH="0" baseline="0" dirty="0">
                <a:ln>
                  <a:noFill/>
                </a:ln>
                <a:effectLst/>
                <a:latin typeface="+mn-ea"/>
              </a:endParaRPr>
            </a:p>
          </p:txBody>
        </p:sp>
        <p:sp>
          <p:nvSpPr>
            <p:cNvPr id="58" name="矩形 57"/>
            <p:cNvSpPr/>
            <p:nvPr/>
          </p:nvSpPr>
          <p:spPr>
            <a:xfrm>
              <a:off x="5927837" y="1289800"/>
              <a:ext cx="1604927"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幼圆" panose="02010509060101010101" pitchFamily="49" charset="-122"/>
                </a:rPr>
                <a:t>唯一确定</a:t>
              </a:r>
              <a:r>
                <a:rPr lang="zh-CN" altLang="zh-CN" sz="2000" b="1" dirty="0">
                  <a:latin typeface="+mn-ea"/>
                  <a:cs typeface="Times New Roman" panose="02020603050405020304" pitchFamily="18" charset="0"/>
                </a:rPr>
                <a:t>。 </a:t>
              </a:r>
              <a:endParaRPr lang="zh-CN" altLang="en-US" sz="2000" b="1" dirty="0">
                <a:latin typeface="+mn-ea"/>
                <a:cs typeface="Times New Roman" panose="02020603050405020304" pitchFamily="18" charset="0"/>
              </a:endParaRPr>
            </a:p>
          </p:txBody>
        </p:sp>
      </p:grpSp>
      <p:grpSp>
        <p:nvGrpSpPr>
          <p:cNvPr id="59" name="组合 58"/>
          <p:cNvGrpSpPr/>
          <p:nvPr/>
        </p:nvGrpSpPr>
        <p:grpSpPr>
          <a:xfrm>
            <a:off x="5848751" y="2882857"/>
            <a:ext cx="1177158" cy="409156"/>
            <a:chOff x="5741655" y="1834347"/>
            <a:chExt cx="1177158" cy="409156"/>
          </a:xfrm>
        </p:grpSpPr>
        <p:sp>
          <p:nvSpPr>
            <p:cNvPr id="60" name="Rectangle 45"/>
            <p:cNvSpPr>
              <a:spLocks noChangeArrowheads="1"/>
            </p:cNvSpPr>
            <p:nvPr/>
          </p:nvSpPr>
          <p:spPr bwMode="auto">
            <a:xfrm>
              <a:off x="5741655" y="1834347"/>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a:t>
              </a:r>
              <a:endParaRPr kumimoji="0" lang="zh-CN" altLang="en-US" sz="2000" b="1" i="0" u="none" strike="noStrike" cap="none" normalizeH="0" baseline="0" dirty="0">
                <a:ln>
                  <a:noFill/>
                </a:ln>
                <a:solidFill>
                  <a:schemeClr val="tx1"/>
                </a:solidFill>
                <a:effectLst/>
                <a:latin typeface="+mn-ea"/>
              </a:endParaRPr>
            </a:p>
          </p:txBody>
        </p:sp>
        <p:graphicFrame>
          <p:nvGraphicFramePr>
            <p:cNvPr id="61" name="对象 60"/>
            <p:cNvGraphicFramePr>
              <a:graphicFrameLocks noChangeAspect="1"/>
            </p:cNvGraphicFramePr>
            <p:nvPr/>
          </p:nvGraphicFramePr>
          <p:xfrm>
            <a:off x="6093328" y="1891367"/>
            <a:ext cx="553507" cy="293033"/>
          </p:xfrm>
          <a:graphic>
            <a:graphicData uri="http://schemas.openxmlformats.org/presentationml/2006/ole">
              <mc:AlternateContent xmlns:mc="http://schemas.openxmlformats.org/markup-compatibility/2006">
                <mc:Choice xmlns:v="urn:schemas-microsoft-com:vml" Requires="v">
                  <p:oleObj name="Equation" r:id="rId27" imgW="431613" imgH="228501" progId="Equation.DSMT4">
                    <p:embed/>
                  </p:oleObj>
                </mc:Choice>
                <mc:Fallback>
                  <p:oleObj name="Equation" r:id="rId27" imgW="431613" imgH="228501" progId="Equation.DSMT4">
                    <p:embed/>
                    <p:pic>
                      <p:nvPicPr>
                        <p:cNvPr id="61" name="对象 6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93328" y="1891367"/>
                          <a:ext cx="553507" cy="293033"/>
                        </a:xfrm>
                        <a:prstGeom prst="rect">
                          <a:avLst/>
                        </a:prstGeom>
                        <a:noFill/>
                      </p:spPr>
                    </p:pic>
                  </p:oleObj>
                </mc:Fallback>
              </mc:AlternateContent>
            </a:graphicData>
          </a:graphic>
        </p:graphicFrame>
        <p:sp>
          <p:nvSpPr>
            <p:cNvPr id="62" name="Rectangle 46"/>
            <p:cNvSpPr>
              <a:spLocks noChangeArrowheads="1"/>
            </p:cNvSpPr>
            <p:nvPr/>
          </p:nvSpPr>
          <p:spPr bwMode="auto">
            <a:xfrm>
              <a:off x="6541787" y="1843393"/>
              <a:ext cx="377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Times New Roman" panose="02020603050405020304" pitchFamily="18" charset="0"/>
                  <a:sym typeface="Symbol" panose="05050102010706020507" pitchFamily="18" charset="2"/>
                </a:rPr>
                <a:t></a:t>
              </a:r>
              <a:r>
                <a:rPr kumimoji="0" lang="en-US" altLang="zh-CN" sz="2000" b="1" i="0" u="none" strike="noStrike" cap="none" normalizeH="0" baseline="0">
                  <a:ln>
                    <a:noFill/>
                  </a:ln>
                  <a:solidFill>
                    <a:schemeClr val="tx1"/>
                  </a:solidFill>
                  <a:effectLst/>
                  <a:latin typeface="+mn-ea"/>
                </a:rPr>
                <a:t> </a:t>
              </a:r>
              <a:endParaRPr kumimoji="0" lang="en-US" altLang="zh-CN" sz="2000" b="1" i="0" u="none" strike="noStrike" cap="none" normalizeH="0" baseline="0">
                <a:ln>
                  <a:noFill/>
                </a:ln>
                <a:solidFill>
                  <a:schemeClr val="tx1"/>
                </a:solidFill>
                <a:effectLst/>
                <a:latin typeface="+mn-ea"/>
                <a:cs typeface="Times New Roman" panose="02020603050405020304" pitchFamily="18" charset="0"/>
                <a:sym typeface="Symbol" panose="05050102010706020507" pitchFamily="18" charset="2"/>
              </a:endParaRPr>
            </a:p>
          </p:txBody>
        </p:sp>
      </p:grpSp>
      <p:sp>
        <p:nvSpPr>
          <p:cNvPr id="63" name="矩形 62"/>
          <p:cNvSpPr/>
          <p:nvPr/>
        </p:nvSpPr>
        <p:spPr>
          <a:xfrm>
            <a:off x="963823" y="2895414"/>
            <a:ext cx="700833" cy="400110"/>
          </a:xfrm>
          <a:prstGeom prst="rect">
            <a:avLst/>
          </a:prstGeom>
        </p:spPr>
        <p:txBody>
          <a:bodyPr wrap="none">
            <a:spAutoFit/>
          </a:bodyPr>
          <a:lstStyle/>
          <a:p>
            <a:r>
              <a:rPr lang="zh-CN" altLang="en-US" sz="2000" b="1" dirty="0">
                <a:solidFill>
                  <a:srgbClr val="0000FF"/>
                </a:solidFill>
                <a:latin typeface="+mn-ea"/>
                <a:cs typeface="Times New Roman" panose="02020603050405020304" pitchFamily="18" charset="0"/>
              </a:rPr>
              <a:t>证明</a:t>
            </a:r>
            <a:endParaRPr lang="zh-CN" altLang="en-US" sz="2000" dirty="0"/>
          </a:p>
        </p:txBody>
      </p:sp>
      <p:grpSp>
        <p:nvGrpSpPr>
          <p:cNvPr id="64" name="组合 63"/>
          <p:cNvGrpSpPr/>
          <p:nvPr/>
        </p:nvGrpSpPr>
        <p:grpSpPr>
          <a:xfrm>
            <a:off x="1176278" y="3944207"/>
            <a:ext cx="1538772" cy="403255"/>
            <a:chOff x="1863897" y="3069855"/>
            <a:chExt cx="1538772" cy="403255"/>
          </a:xfrm>
        </p:grpSpPr>
        <p:grpSp>
          <p:nvGrpSpPr>
            <p:cNvPr id="65" name="组合 64"/>
            <p:cNvGrpSpPr/>
            <p:nvPr/>
          </p:nvGrpSpPr>
          <p:grpSpPr>
            <a:xfrm>
              <a:off x="2527196" y="3082146"/>
              <a:ext cx="875473" cy="390964"/>
              <a:chOff x="3566106" y="3640295"/>
              <a:chExt cx="875473" cy="390964"/>
            </a:xfrm>
          </p:grpSpPr>
          <p:graphicFrame>
            <p:nvGraphicFramePr>
              <p:cNvPr id="67" name="对象 66"/>
              <p:cNvGraphicFramePr>
                <a:graphicFrameLocks noChangeAspect="1"/>
              </p:cNvGraphicFramePr>
              <p:nvPr/>
            </p:nvGraphicFramePr>
            <p:xfrm>
              <a:off x="3566106" y="3640295"/>
              <a:ext cx="494319" cy="386858"/>
            </p:xfrm>
            <a:graphic>
              <a:graphicData uri="http://schemas.openxmlformats.org/presentationml/2006/ole">
                <mc:AlternateContent xmlns:mc="http://schemas.openxmlformats.org/markup-compatibility/2006">
                  <mc:Choice xmlns:v="urn:schemas-microsoft-com:vml" Requires="v">
                    <p:oleObj name="Equation" r:id="rId29" imgW="291973" imgH="228501" progId="Equation.DSMT4">
                      <p:embed/>
                    </p:oleObj>
                  </mc:Choice>
                  <mc:Fallback>
                    <p:oleObj name="Equation" r:id="rId29" imgW="291973" imgH="228501" progId="Equation.DSMT4">
                      <p:embed/>
                      <p:pic>
                        <p:nvPicPr>
                          <p:cNvPr id="67" name="对象 6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566106" y="3640295"/>
                            <a:ext cx="494319" cy="386858"/>
                          </a:xfrm>
                          <a:prstGeom prst="rect">
                            <a:avLst/>
                          </a:prstGeom>
                          <a:noFill/>
                        </p:spPr>
                      </p:pic>
                    </p:oleObj>
                  </mc:Fallback>
                </mc:AlternateContent>
              </a:graphicData>
            </a:graphic>
          </p:graphicFrame>
          <p:graphicFrame>
            <p:nvGraphicFramePr>
              <p:cNvPr id="68" name="对象 67"/>
              <p:cNvGraphicFramePr>
                <a:graphicFrameLocks noChangeAspect="1"/>
              </p:cNvGraphicFramePr>
              <p:nvPr/>
            </p:nvGraphicFramePr>
            <p:xfrm>
              <a:off x="3998857" y="3682413"/>
              <a:ext cx="214922" cy="300890"/>
            </p:xfrm>
            <a:graphic>
              <a:graphicData uri="http://schemas.openxmlformats.org/presentationml/2006/ole">
                <mc:AlternateContent xmlns:mc="http://schemas.openxmlformats.org/markup-compatibility/2006">
                  <mc:Choice xmlns:v="urn:schemas-microsoft-com:vml" Requires="v">
                    <p:oleObj name="Equation" r:id="rId31" imgW="126725" imgH="177415" progId="Equation.DSMT4">
                      <p:embed/>
                    </p:oleObj>
                  </mc:Choice>
                  <mc:Fallback>
                    <p:oleObj name="Equation" r:id="rId31" imgW="126725" imgH="177415" progId="Equation.DSMT4">
                      <p:embed/>
                      <p:pic>
                        <p:nvPicPr>
                          <p:cNvPr id="68" name="对象 6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98857" y="3682413"/>
                            <a:ext cx="214922" cy="300890"/>
                          </a:xfrm>
                          <a:prstGeom prst="rect">
                            <a:avLst/>
                          </a:prstGeom>
                          <a:noFill/>
                        </p:spPr>
                      </p:pic>
                    </p:oleObj>
                  </mc:Fallback>
                </mc:AlternateContent>
              </a:graphicData>
            </a:graphic>
          </p:graphicFrame>
          <p:graphicFrame>
            <p:nvGraphicFramePr>
              <p:cNvPr id="69" name="对象 68"/>
              <p:cNvGraphicFramePr>
                <a:graphicFrameLocks noChangeAspect="1"/>
              </p:cNvGraphicFramePr>
              <p:nvPr/>
            </p:nvGraphicFramePr>
            <p:xfrm>
              <a:off x="4140689" y="3644401"/>
              <a:ext cx="300890" cy="386858"/>
            </p:xfrm>
            <a:graphic>
              <a:graphicData uri="http://schemas.openxmlformats.org/presentationml/2006/ole">
                <mc:AlternateContent xmlns:mc="http://schemas.openxmlformats.org/markup-compatibility/2006">
                  <mc:Choice xmlns:v="urn:schemas-microsoft-com:vml" Requires="v">
                    <p:oleObj name="Equation" r:id="rId33" imgW="177646" imgH="228402" progId="Equation.DSMT4">
                      <p:embed/>
                    </p:oleObj>
                  </mc:Choice>
                  <mc:Fallback>
                    <p:oleObj name="Equation" r:id="rId33" imgW="177646" imgH="228402" progId="Equation.DSMT4">
                      <p:embed/>
                      <p:pic>
                        <p:nvPicPr>
                          <p:cNvPr id="69" name="对象 6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140689" y="3644401"/>
                            <a:ext cx="300890" cy="386858"/>
                          </a:xfrm>
                          <a:prstGeom prst="rect">
                            <a:avLst/>
                          </a:prstGeom>
                          <a:noFill/>
                        </p:spPr>
                      </p:pic>
                    </p:oleObj>
                  </mc:Fallback>
                </mc:AlternateContent>
              </a:graphicData>
            </a:graphic>
          </p:graphicFrame>
        </p:grpSp>
        <p:sp>
          <p:nvSpPr>
            <p:cNvPr id="66" name="Rectangle 64"/>
            <p:cNvSpPr>
              <a:spLocks noChangeArrowheads="1"/>
            </p:cNvSpPr>
            <p:nvPr/>
          </p:nvSpPr>
          <p:spPr bwMode="auto">
            <a:xfrm>
              <a:off x="1863897" y="3069855"/>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幼圆" panose="02010509060101010101" pitchFamily="49" charset="-122"/>
                </a:rPr>
                <a:t>即得</a:t>
              </a:r>
              <a:endParaRPr kumimoji="0" lang="zh-CN" altLang="en-US" sz="2000" b="1" i="0" u="none" strike="noStrike" cap="none" normalizeH="0" baseline="0">
                <a:ln>
                  <a:noFill/>
                </a:ln>
                <a:solidFill>
                  <a:schemeClr val="tx1"/>
                </a:solidFill>
                <a:effectLst/>
                <a:latin typeface="+mn-ea"/>
              </a:endParaRPr>
            </a:p>
          </p:txBody>
        </p:sp>
      </p:grpSp>
      <p:grpSp>
        <p:nvGrpSpPr>
          <p:cNvPr id="70" name="组合 69"/>
          <p:cNvGrpSpPr/>
          <p:nvPr/>
        </p:nvGrpSpPr>
        <p:grpSpPr>
          <a:xfrm>
            <a:off x="1176278" y="4838750"/>
            <a:ext cx="1538772" cy="403255"/>
            <a:chOff x="1863897" y="3069855"/>
            <a:chExt cx="1538772" cy="403255"/>
          </a:xfrm>
        </p:grpSpPr>
        <p:grpSp>
          <p:nvGrpSpPr>
            <p:cNvPr id="71" name="组合 70"/>
            <p:cNvGrpSpPr/>
            <p:nvPr/>
          </p:nvGrpSpPr>
          <p:grpSpPr>
            <a:xfrm>
              <a:off x="2527196" y="3082146"/>
              <a:ext cx="875473" cy="390964"/>
              <a:chOff x="3566106" y="3640295"/>
              <a:chExt cx="875473" cy="390964"/>
            </a:xfrm>
          </p:grpSpPr>
          <p:graphicFrame>
            <p:nvGraphicFramePr>
              <p:cNvPr id="73" name="对象 72"/>
              <p:cNvGraphicFramePr>
                <a:graphicFrameLocks noChangeAspect="1"/>
              </p:cNvGraphicFramePr>
              <p:nvPr/>
            </p:nvGraphicFramePr>
            <p:xfrm>
              <a:off x="3566106" y="3640295"/>
              <a:ext cx="494319" cy="386858"/>
            </p:xfrm>
            <a:graphic>
              <a:graphicData uri="http://schemas.openxmlformats.org/presentationml/2006/ole">
                <mc:AlternateContent xmlns:mc="http://schemas.openxmlformats.org/markup-compatibility/2006">
                  <mc:Choice xmlns:v="urn:schemas-microsoft-com:vml" Requires="v">
                    <p:oleObj name="Equation" r:id="rId35" imgW="291973" imgH="228501" progId="Equation.DSMT4">
                      <p:embed/>
                    </p:oleObj>
                  </mc:Choice>
                  <mc:Fallback>
                    <p:oleObj name="Equation" r:id="rId35" imgW="291973" imgH="228501" progId="Equation.DSMT4">
                      <p:embed/>
                      <p:pic>
                        <p:nvPicPr>
                          <p:cNvPr id="73" name="对象 7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566106" y="3640295"/>
                            <a:ext cx="494319" cy="386858"/>
                          </a:xfrm>
                          <a:prstGeom prst="rect">
                            <a:avLst/>
                          </a:prstGeom>
                          <a:noFill/>
                        </p:spPr>
                      </p:pic>
                    </p:oleObj>
                  </mc:Fallback>
                </mc:AlternateContent>
              </a:graphicData>
            </a:graphic>
          </p:graphicFrame>
          <p:graphicFrame>
            <p:nvGraphicFramePr>
              <p:cNvPr id="74" name="对象 73"/>
              <p:cNvGraphicFramePr>
                <a:graphicFrameLocks noChangeAspect="1"/>
              </p:cNvGraphicFramePr>
              <p:nvPr/>
            </p:nvGraphicFramePr>
            <p:xfrm>
              <a:off x="3998857" y="3682413"/>
              <a:ext cx="214922" cy="300890"/>
            </p:xfrm>
            <a:graphic>
              <a:graphicData uri="http://schemas.openxmlformats.org/presentationml/2006/ole">
                <mc:AlternateContent xmlns:mc="http://schemas.openxmlformats.org/markup-compatibility/2006">
                  <mc:Choice xmlns:v="urn:schemas-microsoft-com:vml" Requires="v">
                    <p:oleObj name="Equation" r:id="rId36" imgW="126725" imgH="177415" progId="Equation.DSMT4">
                      <p:embed/>
                    </p:oleObj>
                  </mc:Choice>
                  <mc:Fallback>
                    <p:oleObj name="Equation" r:id="rId36" imgW="126725" imgH="177415" progId="Equation.DSMT4">
                      <p:embed/>
                      <p:pic>
                        <p:nvPicPr>
                          <p:cNvPr id="74" name="对象 7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98857" y="3682413"/>
                            <a:ext cx="214922" cy="300890"/>
                          </a:xfrm>
                          <a:prstGeom prst="rect">
                            <a:avLst/>
                          </a:prstGeom>
                          <a:noFill/>
                        </p:spPr>
                      </p:pic>
                    </p:oleObj>
                  </mc:Fallback>
                </mc:AlternateContent>
              </a:graphicData>
            </a:graphic>
          </p:graphicFrame>
          <p:graphicFrame>
            <p:nvGraphicFramePr>
              <p:cNvPr id="75" name="对象 74"/>
              <p:cNvGraphicFramePr>
                <a:graphicFrameLocks noChangeAspect="1"/>
              </p:cNvGraphicFramePr>
              <p:nvPr/>
            </p:nvGraphicFramePr>
            <p:xfrm>
              <a:off x="4140689" y="3644401"/>
              <a:ext cx="300890" cy="386858"/>
            </p:xfrm>
            <a:graphic>
              <a:graphicData uri="http://schemas.openxmlformats.org/presentationml/2006/ole">
                <mc:AlternateContent xmlns:mc="http://schemas.openxmlformats.org/markup-compatibility/2006">
                  <mc:Choice xmlns:v="urn:schemas-microsoft-com:vml" Requires="v">
                    <p:oleObj name="Equation" r:id="rId37" imgW="177646" imgH="228402" progId="Equation.DSMT4">
                      <p:embed/>
                    </p:oleObj>
                  </mc:Choice>
                  <mc:Fallback>
                    <p:oleObj name="Equation" r:id="rId37" imgW="177646" imgH="228402" progId="Equation.DSMT4">
                      <p:embed/>
                      <p:pic>
                        <p:nvPicPr>
                          <p:cNvPr id="75" name="对象 7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140689" y="3644401"/>
                            <a:ext cx="300890" cy="386858"/>
                          </a:xfrm>
                          <a:prstGeom prst="rect">
                            <a:avLst/>
                          </a:prstGeom>
                          <a:noFill/>
                        </p:spPr>
                      </p:pic>
                    </p:oleObj>
                  </mc:Fallback>
                </mc:AlternateContent>
              </a:graphicData>
            </a:graphic>
          </p:graphicFrame>
        </p:grpSp>
        <p:sp>
          <p:nvSpPr>
            <p:cNvPr id="72" name="Rectangle 64"/>
            <p:cNvSpPr>
              <a:spLocks noChangeArrowheads="1"/>
            </p:cNvSpPr>
            <p:nvPr/>
          </p:nvSpPr>
          <p:spPr bwMode="auto">
            <a:xfrm>
              <a:off x="1863897" y="3069855"/>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幼圆" panose="02010509060101010101" pitchFamily="49" charset="-122"/>
                </a:rPr>
                <a:t>即得</a:t>
              </a:r>
              <a:endParaRPr kumimoji="0" lang="zh-CN" altLang="en-US" sz="2000" b="1" i="0" u="none" strike="noStrike" cap="none" normalizeH="0" baseline="0">
                <a:ln>
                  <a:noFill/>
                </a:ln>
                <a:solidFill>
                  <a:schemeClr val="tx1"/>
                </a:solidFill>
                <a:effectLst/>
                <a:latin typeface="+mn-ea"/>
              </a:endParaRPr>
            </a:p>
          </p:txBody>
        </p:sp>
      </p:grpSp>
      <p:grpSp>
        <p:nvGrpSpPr>
          <p:cNvPr id="76" name="组合 75"/>
          <p:cNvGrpSpPr/>
          <p:nvPr/>
        </p:nvGrpSpPr>
        <p:grpSpPr>
          <a:xfrm>
            <a:off x="2272328" y="5250190"/>
            <a:ext cx="4843993" cy="401071"/>
            <a:chOff x="1913770" y="4179808"/>
            <a:chExt cx="4843993" cy="401071"/>
          </a:xfrm>
        </p:grpSpPr>
        <p:graphicFrame>
          <p:nvGraphicFramePr>
            <p:cNvPr id="77" name="对象 76"/>
            <p:cNvGraphicFramePr>
              <a:graphicFrameLocks noChangeAspect="1"/>
            </p:cNvGraphicFramePr>
            <p:nvPr/>
          </p:nvGraphicFramePr>
          <p:xfrm>
            <a:off x="3428560" y="4218138"/>
            <a:ext cx="219111" cy="323449"/>
          </p:xfrm>
          <a:graphic>
            <a:graphicData uri="http://schemas.openxmlformats.org/presentationml/2006/ole">
              <mc:AlternateContent xmlns:mc="http://schemas.openxmlformats.org/markup-compatibility/2006">
                <mc:Choice xmlns:v="urn:schemas-microsoft-com:vml" Requires="v">
                  <p:oleObj name="Equation" r:id="rId38" imgW="190500" imgH="228600" progId="Equation.DSMT4">
                    <p:embed/>
                  </p:oleObj>
                </mc:Choice>
                <mc:Fallback>
                  <p:oleObj name="Equation" r:id="rId38" imgW="190500" imgH="228600" progId="Equation.DSMT4">
                    <p:embed/>
                    <p:pic>
                      <p:nvPicPr>
                        <p:cNvPr id="77" name="对象 7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428560" y="4218138"/>
                          <a:ext cx="219111" cy="323449"/>
                        </a:xfrm>
                        <a:prstGeom prst="rect">
                          <a:avLst/>
                        </a:prstGeom>
                        <a:noFill/>
                      </p:spPr>
                    </p:pic>
                  </p:oleObj>
                </mc:Fallback>
              </mc:AlternateContent>
            </a:graphicData>
          </a:graphic>
        </p:graphicFrame>
        <p:graphicFrame>
          <p:nvGraphicFramePr>
            <p:cNvPr id="78" name="对象 77"/>
            <p:cNvGraphicFramePr>
              <a:graphicFrameLocks noChangeAspect="1"/>
            </p:cNvGraphicFramePr>
            <p:nvPr/>
          </p:nvGraphicFramePr>
          <p:xfrm>
            <a:off x="5008276" y="4239659"/>
            <a:ext cx="249838" cy="321220"/>
          </p:xfrm>
          <a:graphic>
            <a:graphicData uri="http://schemas.openxmlformats.org/presentationml/2006/ole">
              <mc:AlternateContent xmlns:mc="http://schemas.openxmlformats.org/markup-compatibility/2006">
                <mc:Choice xmlns:v="urn:schemas-microsoft-com:vml" Requires="v">
                  <p:oleObj name="Equation" r:id="rId40" imgW="177646" imgH="228402" progId="Equation.DSMT4">
                    <p:embed/>
                  </p:oleObj>
                </mc:Choice>
                <mc:Fallback>
                  <p:oleObj name="Equation" r:id="rId40" imgW="177646" imgH="228402" progId="Equation.DSMT4">
                    <p:embed/>
                    <p:pic>
                      <p:nvPicPr>
                        <p:cNvPr id="78" name="对象 7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008276" y="4239659"/>
                          <a:ext cx="249838" cy="321220"/>
                        </a:xfrm>
                        <a:prstGeom prst="rect">
                          <a:avLst/>
                        </a:prstGeom>
                        <a:noFill/>
                      </p:spPr>
                    </p:pic>
                  </p:oleObj>
                </mc:Fallback>
              </mc:AlternateContent>
            </a:graphicData>
          </a:graphic>
        </p:graphicFrame>
        <p:sp>
          <p:nvSpPr>
            <p:cNvPr id="79" name="Rectangle 70"/>
            <p:cNvSpPr>
              <a:spLocks noChangeArrowheads="1"/>
            </p:cNvSpPr>
            <p:nvPr/>
          </p:nvSpPr>
          <p:spPr bwMode="auto">
            <a:xfrm>
              <a:off x="1913770" y="4180769"/>
              <a:ext cx="16049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幼圆" panose="02010509060101010101" pitchFamily="49" charset="-122"/>
                </a:rPr>
                <a:t> </a:t>
              </a:r>
              <a:r>
                <a:rPr kumimoji="0" lang="zh-CN" altLang="en-US" sz="2000" b="1" i="0" u="none" strike="noStrike" cap="none" normalizeH="0" baseline="0" dirty="0">
                  <a:ln>
                    <a:noFill/>
                  </a:ln>
                  <a:solidFill>
                    <a:schemeClr val="tx1"/>
                  </a:solidFill>
                  <a:effectLst/>
                  <a:latin typeface="+mn-ea"/>
                  <a:cs typeface="幼圆" panose="02010509060101010101" pitchFamily="49" charset="-122"/>
                </a:rPr>
                <a:t>总之，</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向量</a:t>
              </a:r>
              <a:endParaRPr kumimoji="0" lang="zh-CN" altLang="en-US" sz="2000" b="1" i="0" u="none" strike="noStrike" cap="none" normalizeH="0" baseline="0" dirty="0">
                <a:ln>
                  <a:noFill/>
                </a:ln>
                <a:solidFill>
                  <a:schemeClr val="tx1"/>
                </a:solidFill>
                <a:effectLst/>
                <a:latin typeface="+mn-ea"/>
              </a:endParaRPr>
            </a:p>
          </p:txBody>
        </p:sp>
        <p:sp>
          <p:nvSpPr>
            <p:cNvPr id="80" name="Rectangle 71"/>
            <p:cNvSpPr>
              <a:spLocks noChangeArrowheads="1"/>
            </p:cNvSpPr>
            <p:nvPr/>
          </p:nvSpPr>
          <p:spPr bwMode="auto">
            <a:xfrm>
              <a:off x="3596005" y="4179808"/>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幼圆" panose="02010509060101010101" pitchFamily="49" charset="-122"/>
                </a:rPr>
                <a:t>可以由向量</a:t>
              </a:r>
              <a:endParaRPr kumimoji="0" lang="zh-CN" altLang="en-US" sz="2000" b="1" i="0" u="none" strike="noStrike" cap="none" normalizeH="0" baseline="0" dirty="0">
                <a:ln>
                  <a:noFill/>
                </a:ln>
                <a:solidFill>
                  <a:schemeClr val="tx1"/>
                </a:solidFill>
                <a:effectLst/>
                <a:latin typeface="+mn-ea"/>
              </a:endParaRPr>
            </a:p>
          </p:txBody>
        </p:sp>
        <p:sp>
          <p:nvSpPr>
            <p:cNvPr id="81" name="Rectangle 72"/>
            <p:cNvSpPr>
              <a:spLocks noChangeArrowheads="1"/>
            </p:cNvSpPr>
            <p:nvPr/>
          </p:nvSpPr>
          <p:spPr bwMode="auto">
            <a:xfrm>
              <a:off x="5152836" y="4179808"/>
              <a:ext cx="16049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幼圆" panose="02010509060101010101" pitchFamily="49" charset="-122"/>
                </a:rPr>
                <a:t>线性表示。</a:t>
              </a:r>
              <a:r>
                <a:rPr kumimoji="0" lang="zh-CN" altLang="en-US" sz="2000" b="1" i="0" u="none" strike="noStrike" cap="none" normalizeH="0" baseline="0">
                  <a:ln>
                    <a:noFill/>
                  </a:ln>
                  <a:solidFill>
                    <a:schemeClr val="tx1"/>
                  </a:solidFill>
                  <a:effectLst/>
                  <a:latin typeface="+mn-ea"/>
                </a:rPr>
                <a:t> </a:t>
              </a:r>
            </a:p>
          </p:txBody>
        </p:sp>
      </p:grpSp>
      <p:graphicFrame>
        <p:nvGraphicFramePr>
          <p:cNvPr id="82" name="Object 2"/>
          <p:cNvGraphicFramePr>
            <a:graphicFrameLocks noChangeAspect="1"/>
          </p:cNvGraphicFramePr>
          <p:nvPr/>
        </p:nvGraphicFramePr>
        <p:xfrm>
          <a:off x="1674734" y="5768316"/>
          <a:ext cx="1342377" cy="356569"/>
        </p:xfrm>
        <a:graphic>
          <a:graphicData uri="http://schemas.openxmlformats.org/presentationml/2006/ole">
            <mc:AlternateContent xmlns:mc="http://schemas.openxmlformats.org/markup-compatibility/2006">
              <mc:Choice xmlns:v="urn:schemas-microsoft-com:vml" Requires="v">
                <p:oleObj name="Equation" r:id="rId42" imgW="812520" imgH="215640" progId="Equation.DSMT4">
                  <p:embed/>
                </p:oleObj>
              </mc:Choice>
              <mc:Fallback>
                <p:oleObj name="Equation" r:id="rId42" imgW="812520" imgH="215640" progId="Equation.DSMT4">
                  <p:embed/>
                  <p:pic>
                    <p:nvPicPr>
                      <p:cNvPr id="82" name="Object 2"/>
                      <p:cNvPicPr>
                        <a:picLocks noChangeAspect="1" noChangeArrowheads="1"/>
                      </p:cNvPicPr>
                      <p:nvPr/>
                    </p:nvPicPr>
                    <p:blipFill>
                      <a:blip r:embed="rId43"/>
                      <a:srcRect/>
                      <a:stretch>
                        <a:fillRect/>
                      </a:stretch>
                    </p:blipFill>
                    <p:spPr bwMode="auto">
                      <a:xfrm>
                        <a:off x="1674734" y="5768316"/>
                        <a:ext cx="1342377" cy="356569"/>
                      </a:xfrm>
                      <a:prstGeom prst="rect">
                        <a:avLst/>
                      </a:prstGeom>
                      <a:noFill/>
                      <a:ln>
                        <a:noFill/>
                      </a:ln>
                      <a:effectLst/>
                    </p:spPr>
                  </p:pic>
                </p:oleObj>
              </mc:Fallback>
            </mc:AlternateContent>
          </a:graphicData>
        </a:graphic>
      </p:graphicFrame>
      <p:graphicFrame>
        <p:nvGraphicFramePr>
          <p:cNvPr id="83" name="Object 3"/>
          <p:cNvGraphicFramePr>
            <a:graphicFrameLocks noChangeAspect="1"/>
          </p:cNvGraphicFramePr>
          <p:nvPr/>
        </p:nvGraphicFramePr>
        <p:xfrm>
          <a:off x="3017111" y="5768316"/>
          <a:ext cx="1258480" cy="374923"/>
        </p:xfrm>
        <a:graphic>
          <a:graphicData uri="http://schemas.openxmlformats.org/presentationml/2006/ole">
            <mc:AlternateContent xmlns:mc="http://schemas.openxmlformats.org/markup-compatibility/2006">
              <mc:Choice xmlns:v="urn:schemas-microsoft-com:vml" Requires="v">
                <p:oleObj name="Equation" r:id="rId44" imgW="761760" imgH="228600" progId="Equation.DSMT4">
                  <p:embed/>
                </p:oleObj>
              </mc:Choice>
              <mc:Fallback>
                <p:oleObj name="Equation" r:id="rId44" imgW="761760" imgH="228600" progId="Equation.DSMT4">
                  <p:embed/>
                  <p:pic>
                    <p:nvPicPr>
                      <p:cNvPr id="83" name="Object 3"/>
                      <p:cNvPicPr>
                        <a:picLocks noChangeAspect="1" noChangeArrowheads="1"/>
                      </p:cNvPicPr>
                      <p:nvPr/>
                    </p:nvPicPr>
                    <p:blipFill>
                      <a:blip r:embed="rId45"/>
                      <a:srcRect/>
                      <a:stretch>
                        <a:fillRect/>
                      </a:stretch>
                    </p:blipFill>
                    <p:spPr bwMode="auto">
                      <a:xfrm>
                        <a:off x="3017111" y="5768316"/>
                        <a:ext cx="1258480" cy="374923"/>
                      </a:xfrm>
                      <a:prstGeom prst="rect">
                        <a:avLst/>
                      </a:prstGeom>
                      <a:noFill/>
                      <a:ln>
                        <a:noFill/>
                      </a:ln>
                      <a:effectLst/>
                    </p:spPr>
                  </p:pic>
                </p:oleObj>
              </mc:Fallback>
            </mc:AlternateContent>
          </a:graphicData>
        </a:graphic>
      </p:graphicFrame>
      <p:graphicFrame>
        <p:nvGraphicFramePr>
          <p:cNvPr id="84" name="Object 4"/>
          <p:cNvGraphicFramePr>
            <a:graphicFrameLocks noChangeAspect="1"/>
          </p:cNvGraphicFramePr>
          <p:nvPr/>
        </p:nvGraphicFramePr>
        <p:xfrm>
          <a:off x="4359488" y="5782807"/>
          <a:ext cx="1510175" cy="374921"/>
        </p:xfrm>
        <a:graphic>
          <a:graphicData uri="http://schemas.openxmlformats.org/presentationml/2006/ole">
            <mc:AlternateContent xmlns:mc="http://schemas.openxmlformats.org/markup-compatibility/2006">
              <mc:Choice xmlns:v="urn:schemas-microsoft-com:vml" Requires="v">
                <p:oleObj name="Equation" r:id="rId46" imgW="914400" imgH="228600" progId="Equation.DSMT4">
                  <p:embed/>
                </p:oleObj>
              </mc:Choice>
              <mc:Fallback>
                <p:oleObj name="Equation" r:id="rId46" imgW="914400" imgH="228600" progId="Equation.DSMT4">
                  <p:embed/>
                  <p:pic>
                    <p:nvPicPr>
                      <p:cNvPr id="84" name="Object 4"/>
                      <p:cNvPicPr>
                        <a:picLocks noChangeAspect="1" noChangeArrowheads="1"/>
                      </p:cNvPicPr>
                      <p:nvPr/>
                    </p:nvPicPr>
                    <p:blipFill>
                      <a:blip r:embed="rId47"/>
                      <a:srcRect/>
                      <a:stretch>
                        <a:fillRect/>
                      </a:stretch>
                    </p:blipFill>
                    <p:spPr bwMode="auto">
                      <a:xfrm>
                        <a:off x="4359488" y="5782807"/>
                        <a:ext cx="1510175" cy="374921"/>
                      </a:xfrm>
                      <a:prstGeom prst="rect">
                        <a:avLst/>
                      </a:prstGeom>
                      <a:noFill/>
                      <a:ln>
                        <a:noFill/>
                      </a:ln>
                      <a:effectLst/>
                    </p:spPr>
                  </p:pic>
                </p:oleObj>
              </mc:Fallback>
            </mc:AlternateContent>
          </a:graphicData>
        </a:graphic>
      </p:graphicFrame>
      <p:sp>
        <p:nvSpPr>
          <p:cNvPr id="85" name="Text Box 5"/>
          <p:cNvSpPr txBox="1">
            <a:spLocks noChangeArrowheads="1"/>
          </p:cNvSpPr>
          <p:nvPr/>
        </p:nvSpPr>
        <p:spPr bwMode="auto">
          <a:xfrm>
            <a:off x="5848751" y="5746545"/>
            <a:ext cx="19188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b="1" dirty="0">
                <a:latin typeface="+mn-ea"/>
              </a:rPr>
              <a:t>两式相减，得</a:t>
            </a:r>
          </a:p>
        </p:txBody>
      </p:sp>
      <p:graphicFrame>
        <p:nvGraphicFramePr>
          <p:cNvPr id="86" name="Object 6"/>
          <p:cNvGraphicFramePr>
            <a:graphicFrameLocks noChangeAspect="1"/>
          </p:cNvGraphicFramePr>
          <p:nvPr/>
        </p:nvGraphicFramePr>
        <p:xfrm>
          <a:off x="7515887" y="5728119"/>
          <a:ext cx="1489200" cy="419493"/>
        </p:xfrm>
        <a:graphic>
          <a:graphicData uri="http://schemas.openxmlformats.org/presentationml/2006/ole">
            <mc:AlternateContent xmlns:mc="http://schemas.openxmlformats.org/markup-compatibility/2006">
              <mc:Choice xmlns:v="urn:schemas-microsoft-com:vml" Requires="v">
                <p:oleObj name="Equation" r:id="rId48" imgW="901440" imgH="253800" progId="Equation.DSMT4">
                  <p:embed/>
                </p:oleObj>
              </mc:Choice>
              <mc:Fallback>
                <p:oleObj name="Equation" r:id="rId48" imgW="901440" imgH="253800" progId="Equation.DSMT4">
                  <p:embed/>
                  <p:pic>
                    <p:nvPicPr>
                      <p:cNvPr id="86" name="Object 6"/>
                      <p:cNvPicPr>
                        <a:picLocks noChangeAspect="1" noChangeArrowheads="1"/>
                      </p:cNvPicPr>
                      <p:nvPr/>
                    </p:nvPicPr>
                    <p:blipFill>
                      <a:blip r:embed="rId49"/>
                      <a:srcRect/>
                      <a:stretch>
                        <a:fillRect/>
                      </a:stretch>
                    </p:blipFill>
                    <p:spPr bwMode="auto">
                      <a:xfrm>
                        <a:off x="7515887" y="5728119"/>
                        <a:ext cx="1489200" cy="419493"/>
                      </a:xfrm>
                      <a:prstGeom prst="rect">
                        <a:avLst/>
                      </a:prstGeom>
                      <a:noFill/>
                      <a:ln>
                        <a:noFill/>
                      </a:ln>
                      <a:effectLst/>
                    </p:spPr>
                  </p:pic>
                </p:oleObj>
              </mc:Fallback>
            </mc:AlternateContent>
          </a:graphicData>
        </a:graphic>
      </p:graphicFrame>
      <p:graphicFrame>
        <p:nvGraphicFramePr>
          <p:cNvPr id="87" name="Object 7"/>
          <p:cNvGraphicFramePr>
            <a:graphicFrameLocks noChangeAspect="1"/>
          </p:cNvGraphicFramePr>
          <p:nvPr/>
        </p:nvGraphicFramePr>
        <p:xfrm>
          <a:off x="9005087" y="5746545"/>
          <a:ext cx="1803820" cy="419493"/>
        </p:xfrm>
        <a:graphic>
          <a:graphicData uri="http://schemas.openxmlformats.org/presentationml/2006/ole">
            <mc:AlternateContent xmlns:mc="http://schemas.openxmlformats.org/markup-compatibility/2006">
              <mc:Choice xmlns:v="urn:schemas-microsoft-com:vml" Requires="v">
                <p:oleObj name="Equation" r:id="rId50" imgW="1091880" imgH="253800" progId="Equation.DSMT4">
                  <p:embed/>
                </p:oleObj>
              </mc:Choice>
              <mc:Fallback>
                <p:oleObj name="Equation" r:id="rId50" imgW="1091880" imgH="253800" progId="Equation.DSMT4">
                  <p:embed/>
                  <p:pic>
                    <p:nvPicPr>
                      <p:cNvPr id="87" name="Object 7"/>
                      <p:cNvPicPr>
                        <a:picLocks noChangeAspect="1" noChangeArrowheads="1"/>
                      </p:cNvPicPr>
                      <p:nvPr/>
                    </p:nvPicPr>
                    <p:blipFill>
                      <a:blip r:embed="rId51"/>
                      <a:srcRect/>
                      <a:stretch>
                        <a:fillRect/>
                      </a:stretch>
                    </p:blipFill>
                    <p:spPr bwMode="auto">
                      <a:xfrm>
                        <a:off x="9005087" y="5746545"/>
                        <a:ext cx="1803820" cy="419493"/>
                      </a:xfrm>
                      <a:prstGeom prst="rect">
                        <a:avLst/>
                      </a:prstGeom>
                      <a:noFill/>
                      <a:ln>
                        <a:noFill/>
                      </a:ln>
                      <a:effectLst/>
                    </p:spPr>
                  </p:pic>
                </p:oleObj>
              </mc:Fallback>
            </mc:AlternateContent>
          </a:graphicData>
        </a:graphic>
      </p:graphicFrame>
      <p:graphicFrame>
        <p:nvGraphicFramePr>
          <p:cNvPr id="88" name="Object 8"/>
          <p:cNvGraphicFramePr>
            <a:graphicFrameLocks noChangeAspect="1"/>
          </p:cNvGraphicFramePr>
          <p:nvPr/>
        </p:nvGraphicFramePr>
        <p:xfrm>
          <a:off x="1769413" y="6284637"/>
          <a:ext cx="901910" cy="416872"/>
        </p:xfrm>
        <a:graphic>
          <a:graphicData uri="http://schemas.openxmlformats.org/presentationml/2006/ole">
            <mc:AlternateContent xmlns:mc="http://schemas.openxmlformats.org/markup-compatibility/2006">
              <mc:Choice xmlns:v="urn:schemas-microsoft-com:vml" Requires="v">
                <p:oleObj name="Equation" r:id="rId52" imgW="545760" imgH="253800" progId="Equation.DSMT4">
                  <p:embed/>
                </p:oleObj>
              </mc:Choice>
              <mc:Fallback>
                <p:oleObj name="Equation" r:id="rId52" imgW="545760" imgH="253800" progId="Equation.DSMT4">
                  <p:embed/>
                  <p:pic>
                    <p:nvPicPr>
                      <p:cNvPr id="88" name="Object 8"/>
                      <p:cNvPicPr>
                        <a:picLocks noChangeAspect="1" noChangeArrowheads="1"/>
                      </p:cNvPicPr>
                      <p:nvPr/>
                    </p:nvPicPr>
                    <p:blipFill>
                      <a:blip r:embed="rId53"/>
                      <a:srcRect/>
                      <a:stretch>
                        <a:fillRect/>
                      </a:stretch>
                    </p:blipFill>
                    <p:spPr bwMode="auto">
                      <a:xfrm>
                        <a:off x="1769413" y="6284637"/>
                        <a:ext cx="901910" cy="416872"/>
                      </a:xfrm>
                      <a:prstGeom prst="rect">
                        <a:avLst/>
                      </a:prstGeom>
                      <a:noFill/>
                      <a:ln>
                        <a:noFill/>
                      </a:ln>
                      <a:effectLst/>
                    </p:spPr>
                  </p:pic>
                </p:oleObj>
              </mc:Fallback>
            </mc:AlternateContent>
          </a:graphicData>
        </a:graphic>
      </p:graphicFrame>
      <p:graphicFrame>
        <p:nvGraphicFramePr>
          <p:cNvPr id="89" name="Object 9"/>
          <p:cNvGraphicFramePr>
            <a:graphicFrameLocks noChangeAspect="1"/>
          </p:cNvGraphicFramePr>
          <p:nvPr/>
        </p:nvGraphicFramePr>
        <p:xfrm>
          <a:off x="2671323" y="6308997"/>
          <a:ext cx="1342379" cy="395896"/>
        </p:xfrm>
        <a:graphic>
          <a:graphicData uri="http://schemas.openxmlformats.org/presentationml/2006/ole">
            <mc:AlternateContent xmlns:mc="http://schemas.openxmlformats.org/markup-compatibility/2006">
              <mc:Choice xmlns:v="urn:schemas-microsoft-com:vml" Requires="v">
                <p:oleObj name="Equation" r:id="rId54" imgW="812520" imgH="241200" progId="Equation.DSMT4">
                  <p:embed/>
                </p:oleObj>
              </mc:Choice>
              <mc:Fallback>
                <p:oleObj name="Equation" r:id="rId54" imgW="812520" imgH="241200" progId="Equation.DSMT4">
                  <p:embed/>
                  <p:pic>
                    <p:nvPicPr>
                      <p:cNvPr id="89" name="Object 9"/>
                      <p:cNvPicPr>
                        <a:picLocks noChangeAspect="1" noChangeArrowheads="1"/>
                      </p:cNvPicPr>
                      <p:nvPr/>
                    </p:nvPicPr>
                    <p:blipFill>
                      <a:blip r:embed="rId55"/>
                      <a:srcRect/>
                      <a:stretch>
                        <a:fillRect/>
                      </a:stretch>
                    </p:blipFill>
                    <p:spPr bwMode="auto">
                      <a:xfrm>
                        <a:off x="2671323" y="6308997"/>
                        <a:ext cx="1342379" cy="395896"/>
                      </a:xfrm>
                      <a:prstGeom prst="rect">
                        <a:avLst/>
                      </a:prstGeom>
                      <a:noFill/>
                      <a:ln>
                        <a:noFill/>
                      </a:ln>
                      <a:effectLst/>
                    </p:spPr>
                  </p:pic>
                </p:oleObj>
              </mc:Fallback>
            </mc:AlternateContent>
          </a:graphicData>
        </a:graphic>
      </p:graphicFrame>
      <p:graphicFrame>
        <p:nvGraphicFramePr>
          <p:cNvPr id="90" name="Object 10"/>
          <p:cNvGraphicFramePr>
            <a:graphicFrameLocks noChangeAspect="1"/>
          </p:cNvGraphicFramePr>
          <p:nvPr/>
        </p:nvGraphicFramePr>
        <p:xfrm>
          <a:off x="4127467" y="6328660"/>
          <a:ext cx="859961" cy="356569"/>
        </p:xfrm>
        <a:graphic>
          <a:graphicData uri="http://schemas.openxmlformats.org/presentationml/2006/ole">
            <mc:AlternateContent xmlns:mc="http://schemas.openxmlformats.org/markup-compatibility/2006">
              <mc:Choice xmlns:v="urn:schemas-microsoft-com:vml" Requires="v">
                <p:oleObj name="Equation" r:id="rId56" imgW="520560" imgH="215640" progId="Equation.DSMT4">
                  <p:embed/>
                </p:oleObj>
              </mc:Choice>
              <mc:Fallback>
                <p:oleObj name="Equation" r:id="rId56" imgW="520560" imgH="215640" progId="Equation.DSMT4">
                  <p:embed/>
                  <p:pic>
                    <p:nvPicPr>
                      <p:cNvPr id="90" name="Object 10"/>
                      <p:cNvPicPr>
                        <a:picLocks noChangeAspect="1" noChangeArrowheads="1"/>
                      </p:cNvPicPr>
                      <p:nvPr/>
                    </p:nvPicPr>
                    <p:blipFill>
                      <a:blip r:embed="rId57"/>
                      <a:srcRect/>
                      <a:stretch>
                        <a:fillRect/>
                      </a:stretch>
                    </p:blipFill>
                    <p:spPr bwMode="auto">
                      <a:xfrm>
                        <a:off x="4127467" y="6328660"/>
                        <a:ext cx="859961" cy="356569"/>
                      </a:xfrm>
                      <a:prstGeom prst="rect">
                        <a:avLst/>
                      </a:prstGeom>
                      <a:noFill/>
                      <a:ln>
                        <a:noFill/>
                      </a:ln>
                      <a:effectLst/>
                    </p:spPr>
                  </p:pic>
                </p:oleObj>
              </mc:Fallback>
            </mc:AlternateContent>
          </a:graphicData>
        </a:graphic>
      </p:graphicFrame>
      <p:sp>
        <p:nvSpPr>
          <p:cNvPr id="91" name="文本框 90"/>
          <p:cNvSpPr txBox="1"/>
          <p:nvPr/>
        </p:nvSpPr>
        <p:spPr>
          <a:xfrm>
            <a:off x="1223044" y="6266283"/>
            <a:ext cx="700833" cy="400110"/>
          </a:xfrm>
          <a:prstGeom prst="rect">
            <a:avLst/>
          </a:prstGeom>
          <a:noFill/>
        </p:spPr>
        <p:txBody>
          <a:bodyPr wrap="none" rtlCol="0">
            <a:spAutoFit/>
          </a:bodyPr>
          <a:lstStyle/>
          <a:p>
            <a:r>
              <a:rPr lang="zh-CN" altLang="en-US" sz="2000" b="1" dirty="0"/>
              <a:t>因为</a:t>
            </a:r>
          </a:p>
        </p:txBody>
      </p:sp>
    </p:spTree>
    <p:extLst>
      <p:ext uri="{BB962C8B-B14F-4D97-AF65-F5344CB8AC3E}">
        <p14:creationId xmlns:p14="http://schemas.microsoft.com/office/powerpoint/2010/main" val="2179144606"/>
      </p:ext>
    </p:extLst>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left)">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wipe(left)">
                                      <p:cBhvr>
                                        <p:cTn id="57" dur="500"/>
                                        <p:tgtEl>
                                          <p:spTgt spid="8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wipe(left)">
                                      <p:cBhvr>
                                        <p:cTn id="62" dur="500"/>
                                        <p:tgtEl>
                                          <p:spTgt spid="8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left)">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0"/>
                                  </p:iterate>
                                  <p:childTnLst>
                                    <p:set>
                                      <p:cBhvr>
                                        <p:cTn id="71" dur="1" fill="hold">
                                          <p:stCondLst>
                                            <p:cond delay="0"/>
                                          </p:stCondLst>
                                        </p:cTn>
                                        <p:tgtEl>
                                          <p:spTgt spid="85"/>
                                        </p:tgtEl>
                                        <p:attrNameLst>
                                          <p:attrName>style.visibility</p:attrName>
                                        </p:attrNameLst>
                                      </p:cBhvr>
                                      <p:to>
                                        <p:strVal val="visible"/>
                                      </p:to>
                                    </p:set>
                                    <p:animEffect transition="in" filter="wipe(left)">
                                      <p:cBhvr>
                                        <p:cTn id="72" dur="75"/>
                                        <p:tgtEl>
                                          <p:spTgt spid="8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wipe(left)">
                                      <p:cBhvr>
                                        <p:cTn id="77" dur="500"/>
                                        <p:tgtEl>
                                          <p:spTgt spid="86"/>
                                        </p:tgtEl>
                                      </p:cBhvr>
                                    </p:animEffect>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wipe(left)">
                                      <p:cBhvr>
                                        <p:cTn id="81" dur="500"/>
                                        <p:tgtEl>
                                          <p:spTgt spid="8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91"/>
                                        </p:tgtEl>
                                        <p:attrNameLst>
                                          <p:attrName>style.visibility</p:attrName>
                                        </p:attrNameLst>
                                      </p:cBhvr>
                                      <p:to>
                                        <p:strVal val="visible"/>
                                      </p:to>
                                    </p:set>
                                    <p:animEffect transition="in" filter="wipe(left)">
                                      <p:cBhvr>
                                        <p:cTn id="86" dur="500"/>
                                        <p:tgtEl>
                                          <p:spTgt spid="9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88"/>
                                        </p:tgtEl>
                                        <p:attrNameLst>
                                          <p:attrName>style.visibility</p:attrName>
                                        </p:attrNameLst>
                                      </p:cBhvr>
                                      <p:to>
                                        <p:strVal val="visible"/>
                                      </p:to>
                                    </p:set>
                                    <p:animEffect transition="in" filter="wipe(left)">
                                      <p:cBhvr>
                                        <p:cTn id="91" dur="500"/>
                                        <p:tgtEl>
                                          <p:spTgt spid="8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wipe(left)">
                                      <p:cBhvr>
                                        <p:cTn id="96" dur="500"/>
                                        <p:tgtEl>
                                          <p:spTgt spid="8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wipe(left)">
                                      <p:cBhvr>
                                        <p:cTn id="10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6" grpId="0"/>
      <p:bldP spid="63" grpId="0"/>
      <p:bldP spid="85" grpId="0" autoUpdateAnimBg="0"/>
      <p:bldP spid="9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481263" y="904444"/>
            <a:ext cx="10660589" cy="470566"/>
            <a:chOff x="481263" y="904444"/>
            <a:chExt cx="10660589" cy="470566"/>
          </a:xfrm>
        </p:grpSpPr>
        <p:graphicFrame>
          <p:nvGraphicFramePr>
            <p:cNvPr id="44055" name="对象 44054"/>
            <p:cNvGraphicFramePr>
              <a:graphicFrameLocks noChangeAspect="1"/>
            </p:cNvGraphicFramePr>
            <p:nvPr/>
          </p:nvGraphicFramePr>
          <p:xfrm>
            <a:off x="2515059" y="963226"/>
            <a:ext cx="265477" cy="341328"/>
          </p:xfrm>
          <a:graphic>
            <a:graphicData uri="http://schemas.openxmlformats.org/presentationml/2006/ole">
              <mc:AlternateContent xmlns:mc="http://schemas.openxmlformats.org/markup-compatibility/2006">
                <mc:Choice xmlns:v="urn:schemas-microsoft-com:vml" Requires="v">
                  <p:oleObj name="Equation" r:id="rId2" imgW="177646" imgH="228402" progId="Equation.DSMT4">
                    <p:embed/>
                  </p:oleObj>
                </mc:Choice>
                <mc:Fallback>
                  <p:oleObj name="Equation" r:id="rId2" imgW="177646" imgH="228402" progId="Equation.DSMT4">
                    <p:embed/>
                    <p:pic>
                      <p:nvPicPr>
                        <p:cNvPr id="44055" name="对象 440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059" y="963226"/>
                          <a:ext cx="265477" cy="341328"/>
                        </a:xfrm>
                        <a:prstGeom prst="rect">
                          <a:avLst/>
                        </a:prstGeom>
                        <a:noFill/>
                      </p:spPr>
                    </p:pic>
                  </p:oleObj>
                </mc:Fallback>
              </mc:AlternateContent>
            </a:graphicData>
          </a:graphic>
        </p:graphicFrame>
        <p:graphicFrame>
          <p:nvGraphicFramePr>
            <p:cNvPr id="44056" name="对象 44055"/>
            <p:cNvGraphicFramePr>
              <a:graphicFrameLocks noChangeAspect="1"/>
            </p:cNvGraphicFramePr>
            <p:nvPr/>
          </p:nvGraphicFramePr>
          <p:xfrm>
            <a:off x="2881337" y="968506"/>
            <a:ext cx="227645" cy="336047"/>
          </p:xfrm>
          <a:graphic>
            <a:graphicData uri="http://schemas.openxmlformats.org/presentationml/2006/ole">
              <mc:AlternateContent xmlns:mc="http://schemas.openxmlformats.org/markup-compatibility/2006">
                <mc:Choice xmlns:v="urn:schemas-microsoft-com:vml" Requires="v">
                  <p:oleObj name="Equation" r:id="rId4" imgW="190500" imgH="228600" progId="Equation.DSMT4">
                    <p:embed/>
                  </p:oleObj>
                </mc:Choice>
                <mc:Fallback>
                  <p:oleObj name="Equation" r:id="rId4" imgW="190500" imgH="228600" progId="Equation.DSMT4">
                    <p:embed/>
                    <p:pic>
                      <p:nvPicPr>
                        <p:cNvPr id="44056" name="对象 440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337" y="968506"/>
                          <a:ext cx="227645" cy="336047"/>
                        </a:xfrm>
                        <a:prstGeom prst="rect">
                          <a:avLst/>
                        </a:prstGeom>
                        <a:noFill/>
                      </p:spPr>
                    </p:pic>
                  </p:oleObj>
                </mc:Fallback>
              </mc:AlternateContent>
            </a:graphicData>
          </a:graphic>
        </p:graphicFrame>
        <p:graphicFrame>
          <p:nvGraphicFramePr>
            <p:cNvPr id="44057" name="对象 44056"/>
            <p:cNvGraphicFramePr>
              <a:graphicFrameLocks noChangeAspect="1"/>
            </p:cNvGraphicFramePr>
            <p:nvPr/>
          </p:nvGraphicFramePr>
          <p:xfrm>
            <a:off x="6294921" y="990198"/>
            <a:ext cx="244498" cy="314355"/>
          </p:xfrm>
          <a:graphic>
            <a:graphicData uri="http://schemas.openxmlformats.org/presentationml/2006/ole">
              <mc:AlternateContent xmlns:mc="http://schemas.openxmlformats.org/markup-compatibility/2006">
                <mc:Choice xmlns:v="urn:schemas-microsoft-com:vml" Requires="v">
                  <p:oleObj name="Equation" r:id="rId6" imgW="177646" imgH="228402" progId="Equation.DSMT4">
                    <p:embed/>
                  </p:oleObj>
                </mc:Choice>
                <mc:Fallback>
                  <p:oleObj name="Equation" r:id="rId6" imgW="177646" imgH="228402" progId="Equation.DSMT4">
                    <p:embed/>
                    <p:pic>
                      <p:nvPicPr>
                        <p:cNvPr id="44057" name="对象 440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4921" y="990198"/>
                          <a:ext cx="244498" cy="314355"/>
                        </a:xfrm>
                        <a:prstGeom prst="rect">
                          <a:avLst/>
                        </a:prstGeom>
                        <a:noFill/>
                      </p:spPr>
                    </p:pic>
                  </p:oleObj>
                </mc:Fallback>
              </mc:AlternateContent>
            </a:graphicData>
          </a:graphic>
        </p:graphicFrame>
        <p:graphicFrame>
          <p:nvGraphicFramePr>
            <p:cNvPr id="44058" name="对象 44057"/>
            <p:cNvGraphicFramePr>
              <a:graphicFrameLocks noChangeAspect="1"/>
            </p:cNvGraphicFramePr>
            <p:nvPr/>
          </p:nvGraphicFramePr>
          <p:xfrm>
            <a:off x="6685716" y="1003588"/>
            <a:ext cx="220573" cy="325608"/>
          </p:xfrm>
          <a:graphic>
            <a:graphicData uri="http://schemas.openxmlformats.org/presentationml/2006/ole">
              <mc:AlternateContent xmlns:mc="http://schemas.openxmlformats.org/markup-compatibility/2006">
                <mc:Choice xmlns:v="urn:schemas-microsoft-com:vml" Requires="v">
                  <p:oleObj name="Equation" r:id="rId8" imgW="190500" imgH="228600" progId="Equation.DSMT4">
                    <p:embed/>
                  </p:oleObj>
                </mc:Choice>
                <mc:Fallback>
                  <p:oleObj name="Equation" r:id="rId8" imgW="190500" imgH="228600" progId="Equation.DSMT4">
                    <p:embed/>
                    <p:pic>
                      <p:nvPicPr>
                        <p:cNvPr id="44058" name="对象 440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5716" y="1003588"/>
                          <a:ext cx="220573" cy="325608"/>
                        </a:xfrm>
                        <a:prstGeom prst="rect">
                          <a:avLst/>
                        </a:prstGeom>
                        <a:noFill/>
                      </p:spPr>
                    </p:pic>
                  </p:oleObj>
                </mc:Fallback>
              </mc:AlternateContent>
            </a:graphicData>
          </a:graphic>
        </p:graphicFrame>
        <p:graphicFrame>
          <p:nvGraphicFramePr>
            <p:cNvPr id="44059" name="对象 44058"/>
            <p:cNvGraphicFramePr>
              <a:graphicFrameLocks noChangeAspect="1"/>
            </p:cNvGraphicFramePr>
            <p:nvPr/>
          </p:nvGraphicFramePr>
          <p:xfrm>
            <a:off x="10783077" y="1061951"/>
            <a:ext cx="358775" cy="301625"/>
          </p:xfrm>
          <a:graphic>
            <a:graphicData uri="http://schemas.openxmlformats.org/presentationml/2006/ole">
              <mc:AlternateContent xmlns:mc="http://schemas.openxmlformats.org/markup-compatibility/2006">
                <mc:Choice xmlns:v="urn:schemas-microsoft-com:vml" Requires="v">
                  <p:oleObj name="Equation" r:id="rId10" imgW="241200" imgH="203040" progId="Equation.DSMT4">
                    <p:embed/>
                  </p:oleObj>
                </mc:Choice>
                <mc:Fallback>
                  <p:oleObj name="Equation" r:id="rId10" imgW="241200" imgH="203040" progId="Equation.DSMT4">
                    <p:embed/>
                    <p:pic>
                      <p:nvPicPr>
                        <p:cNvPr id="44059" name="对象 44058"/>
                        <p:cNvPicPr>
                          <a:picLocks noChangeAspect="1" noChangeArrowheads="1"/>
                        </p:cNvPicPr>
                        <p:nvPr/>
                      </p:nvPicPr>
                      <p:blipFill>
                        <a:blip r:embed="rId11"/>
                        <a:srcRect/>
                        <a:stretch>
                          <a:fillRect/>
                        </a:stretch>
                      </p:blipFill>
                      <p:spPr bwMode="auto">
                        <a:xfrm>
                          <a:off x="10783077" y="1061951"/>
                          <a:ext cx="358775" cy="301625"/>
                        </a:xfrm>
                        <a:prstGeom prst="rect">
                          <a:avLst/>
                        </a:prstGeom>
                        <a:noFill/>
                      </p:spPr>
                    </p:pic>
                  </p:oleObj>
                </mc:Fallback>
              </mc:AlternateContent>
            </a:graphicData>
          </a:graphic>
        </p:graphicFrame>
        <p:sp>
          <p:nvSpPr>
            <p:cNvPr id="33" name="Rectangle 135"/>
            <p:cNvSpPr>
              <a:spLocks noChangeArrowheads="1"/>
            </p:cNvSpPr>
            <p:nvPr/>
          </p:nvSpPr>
          <p:spPr bwMode="auto">
            <a:xfrm>
              <a:off x="481263" y="904444"/>
              <a:ext cx="21226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定理 </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2.1.2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向量</a:t>
              </a:r>
              <a:endParaRPr kumimoji="0" lang="zh-CN" altLang="en-US" sz="2000" b="1" i="0" u="none" strike="noStrike" cap="none" normalizeH="0" baseline="0" dirty="0">
                <a:ln>
                  <a:noFill/>
                </a:ln>
                <a:solidFill>
                  <a:schemeClr val="tx1"/>
                </a:solidFill>
                <a:effectLst/>
                <a:latin typeface="+mn-ea"/>
              </a:endParaRPr>
            </a:p>
          </p:txBody>
        </p:sp>
        <p:sp>
          <p:nvSpPr>
            <p:cNvPr id="34" name="Rectangle 136"/>
            <p:cNvSpPr>
              <a:spLocks noChangeArrowheads="1"/>
            </p:cNvSpPr>
            <p:nvPr/>
          </p:nvSpPr>
          <p:spPr bwMode="auto">
            <a:xfrm>
              <a:off x="2660764" y="966337"/>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a:t>
              </a:r>
              <a:endParaRPr kumimoji="0" lang="zh-CN" sz="2000" b="1" i="0" u="none" strike="noStrike" cap="none" normalizeH="0" baseline="0" dirty="0">
                <a:ln>
                  <a:noFill/>
                </a:ln>
                <a:solidFill>
                  <a:schemeClr val="tx1"/>
                </a:solidFill>
                <a:effectLst/>
                <a:latin typeface="+mn-ea"/>
              </a:endParaRPr>
            </a:p>
          </p:txBody>
        </p:sp>
        <p:sp>
          <p:nvSpPr>
            <p:cNvPr id="35" name="Rectangle 137"/>
            <p:cNvSpPr>
              <a:spLocks noChangeArrowheads="1"/>
            </p:cNvSpPr>
            <p:nvPr/>
          </p:nvSpPr>
          <p:spPr bwMode="auto">
            <a:xfrm>
              <a:off x="3101910" y="933835"/>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共线的充分必要条件是向量</a:t>
              </a:r>
              <a:endParaRPr kumimoji="0" lang="zh-CN" sz="2000" b="1" i="0" u="none" strike="noStrike" cap="none" normalizeH="0" baseline="0" dirty="0">
                <a:ln>
                  <a:noFill/>
                </a:ln>
                <a:solidFill>
                  <a:schemeClr val="tx1"/>
                </a:solidFill>
                <a:effectLst/>
                <a:latin typeface="+mn-ea"/>
              </a:endParaRPr>
            </a:p>
          </p:txBody>
        </p:sp>
        <p:sp>
          <p:nvSpPr>
            <p:cNvPr id="36" name="Rectangle 138"/>
            <p:cNvSpPr>
              <a:spLocks noChangeArrowheads="1"/>
            </p:cNvSpPr>
            <p:nvPr/>
          </p:nvSpPr>
          <p:spPr bwMode="auto">
            <a:xfrm>
              <a:off x="6465143" y="966337"/>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a:t>
              </a:r>
              <a:endParaRPr kumimoji="0" lang="zh-CN" sz="2000" b="1" i="0" u="none" strike="noStrike" cap="none" normalizeH="0" baseline="0" dirty="0">
                <a:ln>
                  <a:noFill/>
                </a:ln>
                <a:solidFill>
                  <a:schemeClr val="tx1"/>
                </a:solidFill>
                <a:effectLst/>
                <a:latin typeface="+mn-ea"/>
              </a:endParaRPr>
            </a:p>
          </p:txBody>
        </p:sp>
        <p:sp>
          <p:nvSpPr>
            <p:cNvPr id="37" name="Rectangle 139"/>
            <p:cNvSpPr>
              <a:spLocks noChangeArrowheads="1"/>
            </p:cNvSpPr>
            <p:nvPr/>
          </p:nvSpPr>
          <p:spPr bwMode="auto">
            <a:xfrm>
              <a:off x="6862292" y="974900"/>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线性相关，即存在不全为零的实数</a:t>
              </a:r>
              <a:endParaRPr kumimoji="0" lang="zh-CN" sz="2000" b="1" i="0" u="none" strike="noStrike" cap="none" normalizeH="0" baseline="0">
                <a:ln>
                  <a:noFill/>
                </a:ln>
                <a:solidFill>
                  <a:schemeClr val="tx1"/>
                </a:solidFill>
                <a:effectLst/>
                <a:latin typeface="+mn-ea"/>
              </a:endParaRPr>
            </a:p>
          </p:txBody>
        </p:sp>
      </p:grpSp>
      <p:grpSp>
        <p:nvGrpSpPr>
          <p:cNvPr id="44" name="组合 43"/>
          <p:cNvGrpSpPr/>
          <p:nvPr/>
        </p:nvGrpSpPr>
        <p:grpSpPr>
          <a:xfrm>
            <a:off x="841778" y="1375010"/>
            <a:ext cx="1958572" cy="400110"/>
            <a:chOff x="841778" y="1375010"/>
            <a:chExt cx="1958572" cy="400110"/>
          </a:xfrm>
        </p:grpSpPr>
        <p:graphicFrame>
          <p:nvGraphicFramePr>
            <p:cNvPr id="44061" name="对象 44060"/>
            <p:cNvGraphicFramePr>
              <a:graphicFrameLocks noChangeAspect="1"/>
            </p:cNvGraphicFramePr>
            <p:nvPr/>
          </p:nvGraphicFramePr>
          <p:xfrm>
            <a:off x="1485900" y="1438275"/>
            <a:ext cx="1314450" cy="336550"/>
          </p:xfrm>
          <a:graphic>
            <a:graphicData uri="http://schemas.openxmlformats.org/presentationml/2006/ole">
              <mc:AlternateContent xmlns:mc="http://schemas.openxmlformats.org/markup-compatibility/2006">
                <mc:Choice xmlns:v="urn:schemas-microsoft-com:vml" Requires="v">
                  <p:oleObj name="Equation" r:id="rId12" imgW="888840" imgH="228600" progId="Equation.DSMT4">
                    <p:embed/>
                  </p:oleObj>
                </mc:Choice>
                <mc:Fallback>
                  <p:oleObj name="Equation" r:id="rId12" imgW="888840" imgH="228600" progId="Equation.DSMT4">
                    <p:embed/>
                    <p:pic>
                      <p:nvPicPr>
                        <p:cNvPr id="44061" name="对象 44060"/>
                        <p:cNvPicPr>
                          <a:picLocks noChangeAspect="1" noChangeArrowheads="1"/>
                        </p:cNvPicPr>
                        <p:nvPr/>
                      </p:nvPicPr>
                      <p:blipFill>
                        <a:blip r:embed="rId13"/>
                        <a:srcRect/>
                        <a:stretch>
                          <a:fillRect/>
                        </a:stretch>
                      </p:blipFill>
                      <p:spPr bwMode="auto">
                        <a:xfrm>
                          <a:off x="1485900" y="1438275"/>
                          <a:ext cx="1314450" cy="336550"/>
                        </a:xfrm>
                        <a:prstGeom prst="rect">
                          <a:avLst/>
                        </a:prstGeom>
                        <a:noFill/>
                      </p:spPr>
                    </p:pic>
                  </p:oleObj>
                </mc:Fallback>
              </mc:AlternateContent>
            </a:graphicData>
          </a:graphic>
        </p:graphicFrame>
        <p:sp>
          <p:nvSpPr>
            <p:cNvPr id="38" name="Rectangle 140"/>
            <p:cNvSpPr>
              <a:spLocks noChangeArrowheads="1"/>
            </p:cNvSpPr>
            <p:nvPr/>
          </p:nvSpPr>
          <p:spPr bwMode="auto">
            <a:xfrm>
              <a:off x="841778" y="1375010"/>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使得</a:t>
              </a:r>
              <a:endParaRPr kumimoji="0" lang="zh-CN" sz="2000" b="1" i="0" u="none" strike="noStrike" cap="none" normalizeH="0" baseline="0" dirty="0">
                <a:ln>
                  <a:noFill/>
                </a:ln>
                <a:solidFill>
                  <a:schemeClr val="tx1"/>
                </a:solidFill>
                <a:effectLst/>
                <a:latin typeface="+mn-ea"/>
              </a:endParaRPr>
            </a:p>
          </p:txBody>
        </p:sp>
      </p:grpSp>
      <p:sp>
        <p:nvSpPr>
          <p:cNvPr id="46" name="矩形 45"/>
          <p:cNvSpPr/>
          <p:nvPr/>
        </p:nvSpPr>
        <p:spPr>
          <a:xfrm>
            <a:off x="1161131" y="1838090"/>
            <a:ext cx="6601487" cy="369332"/>
          </a:xfrm>
          <a:prstGeom prst="rect">
            <a:avLst/>
          </a:prstGeom>
        </p:spPr>
        <p:txBody>
          <a:bodyPr wrap="none">
            <a:spAutoFit/>
          </a:bodyPr>
          <a:lstStyle/>
          <a:p>
            <a:r>
              <a:rPr lang="zh-CN" altLang="en-US" b="1" kern="1800" dirty="0">
                <a:cs typeface="幼圆" panose="02010509060101010101" pitchFamily="49" charset="-122"/>
              </a:rPr>
              <a:t>运用</a:t>
            </a:r>
            <a:r>
              <a:rPr lang="zh-CN" altLang="en-US" b="1" kern="1800" dirty="0">
                <a:solidFill>
                  <a:srgbClr val="0000FF"/>
                </a:solidFill>
                <a:cs typeface="幼圆" panose="02010509060101010101" pitchFamily="49" charset="-122"/>
              </a:rPr>
              <a:t>定理</a:t>
            </a:r>
            <a:r>
              <a:rPr lang="en-US" altLang="zh-CN" b="1" kern="1800" dirty="0">
                <a:solidFill>
                  <a:srgbClr val="0000FF"/>
                </a:solidFill>
                <a:cs typeface="幼圆" panose="02010509060101010101" pitchFamily="49" charset="-122"/>
              </a:rPr>
              <a:t>2.1.1</a:t>
            </a:r>
            <a:r>
              <a:rPr lang="zh-CN" altLang="en-US" b="1" kern="1800" dirty="0">
                <a:cs typeface="幼圆" panose="02010509060101010101" pitchFamily="49" charset="-122"/>
              </a:rPr>
              <a:t>易证</a:t>
            </a:r>
            <a:r>
              <a:rPr lang="zh-CN" altLang="en-US" b="1" kern="1800" dirty="0">
                <a:solidFill>
                  <a:srgbClr val="0000FF"/>
                </a:solidFill>
                <a:cs typeface="幼圆" panose="02010509060101010101" pitchFamily="49" charset="-122"/>
              </a:rPr>
              <a:t>定理</a:t>
            </a:r>
            <a:r>
              <a:rPr lang="en-US" altLang="zh-CN" b="1" kern="1800" dirty="0">
                <a:solidFill>
                  <a:srgbClr val="0000FF"/>
                </a:solidFill>
                <a:cs typeface="幼圆" panose="02010509060101010101" pitchFamily="49" charset="-122"/>
              </a:rPr>
              <a:t>2.1.2</a:t>
            </a:r>
            <a:r>
              <a:rPr lang="zh-CN" altLang="en-US" b="1" kern="1800" dirty="0">
                <a:cs typeface="幼圆" panose="02010509060101010101" pitchFamily="49" charset="-122"/>
              </a:rPr>
              <a:t>，同学们可参见教材</a:t>
            </a:r>
            <a:r>
              <a:rPr lang="en-US" altLang="zh-CN" b="1" kern="1800" dirty="0">
                <a:cs typeface="幼圆" panose="02010509060101010101" pitchFamily="49" charset="-122"/>
              </a:rPr>
              <a:t>P80</a:t>
            </a:r>
            <a:r>
              <a:rPr lang="zh-CN" altLang="en-US" b="1" kern="1800" dirty="0">
                <a:cs typeface="幼圆" panose="02010509060101010101" pitchFamily="49" charset="-122"/>
              </a:rPr>
              <a:t>自行完成。</a:t>
            </a:r>
            <a:endParaRPr lang="zh-CN" altLang="en-US" dirty="0"/>
          </a:p>
        </p:txBody>
      </p:sp>
      <p:grpSp>
        <p:nvGrpSpPr>
          <p:cNvPr id="86" name="组合 85"/>
          <p:cNvGrpSpPr/>
          <p:nvPr/>
        </p:nvGrpSpPr>
        <p:grpSpPr>
          <a:xfrm>
            <a:off x="895792" y="2688842"/>
            <a:ext cx="1183796" cy="336550"/>
            <a:chOff x="954088" y="3533775"/>
            <a:chExt cx="1183796" cy="336550"/>
          </a:xfrm>
        </p:grpSpPr>
        <p:graphicFrame>
          <p:nvGraphicFramePr>
            <p:cNvPr id="72" name="对象 71"/>
            <p:cNvGraphicFramePr>
              <a:graphicFrameLocks noChangeAspect="1"/>
            </p:cNvGraphicFramePr>
            <p:nvPr/>
          </p:nvGraphicFramePr>
          <p:xfrm>
            <a:off x="954088" y="3533775"/>
            <a:ext cx="444500" cy="336550"/>
          </p:xfrm>
          <a:graphic>
            <a:graphicData uri="http://schemas.openxmlformats.org/presentationml/2006/ole">
              <mc:AlternateContent xmlns:mc="http://schemas.openxmlformats.org/markup-compatibility/2006">
                <mc:Choice xmlns:v="urn:schemas-microsoft-com:vml" Requires="v">
                  <p:oleObj name="Equation" r:id="rId14" imgW="228600" imgH="177480" progId="Equation.DSMT4">
                    <p:embed/>
                  </p:oleObj>
                </mc:Choice>
                <mc:Fallback>
                  <p:oleObj name="Equation" r:id="rId14" imgW="228600" imgH="177480" progId="Equation.DSMT4">
                    <p:embed/>
                    <p:pic>
                      <p:nvPicPr>
                        <p:cNvPr id="72" name="对象 71"/>
                        <p:cNvPicPr>
                          <a:picLocks noChangeAspect="1" noChangeArrowheads="1"/>
                        </p:cNvPicPr>
                        <p:nvPr/>
                      </p:nvPicPr>
                      <p:blipFill>
                        <a:blip r:embed="rId15"/>
                        <a:srcRect/>
                        <a:stretch>
                          <a:fillRect/>
                        </a:stretch>
                      </p:blipFill>
                      <p:spPr bwMode="auto">
                        <a:xfrm>
                          <a:off x="954088" y="3533775"/>
                          <a:ext cx="444500" cy="336550"/>
                        </a:xfrm>
                        <a:prstGeom prst="rect">
                          <a:avLst/>
                        </a:prstGeom>
                        <a:noFill/>
                      </p:spPr>
                    </p:pic>
                  </p:oleObj>
                </mc:Fallback>
              </mc:AlternateContent>
            </a:graphicData>
          </a:graphic>
        </p:graphicFrame>
        <p:graphicFrame>
          <p:nvGraphicFramePr>
            <p:cNvPr id="73" name="对象 72"/>
            <p:cNvGraphicFramePr>
              <a:graphicFrameLocks noChangeAspect="1"/>
            </p:cNvGraphicFramePr>
            <p:nvPr/>
          </p:nvGraphicFramePr>
          <p:xfrm>
            <a:off x="1315559" y="3546827"/>
            <a:ext cx="822325" cy="314325"/>
          </p:xfrm>
          <a:graphic>
            <a:graphicData uri="http://schemas.openxmlformats.org/presentationml/2006/ole">
              <mc:AlternateContent xmlns:mc="http://schemas.openxmlformats.org/markup-compatibility/2006">
                <mc:Choice xmlns:v="urn:schemas-microsoft-com:vml" Requires="v">
                  <p:oleObj name="Equation" r:id="rId16" imgW="304560" imgH="177480" progId="Equation.DSMT4">
                    <p:embed/>
                  </p:oleObj>
                </mc:Choice>
                <mc:Fallback>
                  <p:oleObj name="Equation" r:id="rId16" imgW="304560" imgH="177480" progId="Equation.DSMT4">
                    <p:embed/>
                    <p:pic>
                      <p:nvPicPr>
                        <p:cNvPr id="73" name="对象 72"/>
                        <p:cNvPicPr>
                          <a:picLocks noChangeAspect="1" noChangeArrowheads="1"/>
                        </p:cNvPicPr>
                        <p:nvPr/>
                      </p:nvPicPr>
                      <p:blipFill>
                        <a:blip r:embed="rId17"/>
                        <a:srcRect/>
                        <a:stretch>
                          <a:fillRect/>
                        </a:stretch>
                      </p:blipFill>
                      <p:spPr bwMode="auto">
                        <a:xfrm>
                          <a:off x="1315559" y="3546827"/>
                          <a:ext cx="822325" cy="314325"/>
                        </a:xfrm>
                        <a:prstGeom prst="rect">
                          <a:avLst/>
                        </a:prstGeom>
                        <a:noFill/>
                      </p:spPr>
                    </p:pic>
                  </p:oleObj>
                </mc:Fallback>
              </mc:AlternateContent>
            </a:graphicData>
          </a:graphic>
        </p:graphicFrame>
      </p:grpSp>
      <p:grpSp>
        <p:nvGrpSpPr>
          <p:cNvPr id="87" name="组合 86"/>
          <p:cNvGrpSpPr/>
          <p:nvPr/>
        </p:nvGrpSpPr>
        <p:grpSpPr>
          <a:xfrm>
            <a:off x="246666" y="2256540"/>
            <a:ext cx="10725980" cy="489173"/>
            <a:chOff x="246666" y="2256540"/>
            <a:chExt cx="10725980" cy="489173"/>
          </a:xfrm>
        </p:grpSpPr>
        <p:graphicFrame>
          <p:nvGraphicFramePr>
            <p:cNvPr id="47" name="对象 46"/>
            <p:cNvGraphicFramePr>
              <a:graphicFrameLocks noChangeAspect="1"/>
            </p:cNvGraphicFramePr>
            <p:nvPr/>
          </p:nvGraphicFramePr>
          <p:xfrm>
            <a:off x="2266053" y="2304413"/>
            <a:ext cx="267988" cy="344555"/>
          </p:xfrm>
          <a:graphic>
            <a:graphicData uri="http://schemas.openxmlformats.org/presentationml/2006/ole">
              <mc:AlternateContent xmlns:mc="http://schemas.openxmlformats.org/markup-compatibility/2006">
                <mc:Choice xmlns:v="urn:schemas-microsoft-com:vml" Requires="v">
                  <p:oleObj name="Equation" r:id="rId18" imgW="177646" imgH="228402" progId="Equation.DSMT4">
                    <p:embed/>
                  </p:oleObj>
                </mc:Choice>
                <mc:Fallback>
                  <p:oleObj name="Equation" r:id="rId18" imgW="177646" imgH="228402" progId="Equation.DSMT4">
                    <p:embed/>
                    <p:pic>
                      <p:nvPicPr>
                        <p:cNvPr id="47" name="对象 4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66053" y="2304413"/>
                          <a:ext cx="267988" cy="344555"/>
                        </a:xfrm>
                        <a:prstGeom prst="rect">
                          <a:avLst/>
                        </a:prstGeom>
                        <a:noFill/>
                      </p:spPr>
                    </p:pic>
                  </p:oleObj>
                </mc:Fallback>
              </mc:AlternateContent>
            </a:graphicData>
          </a:graphic>
        </p:graphicFrame>
        <p:graphicFrame>
          <p:nvGraphicFramePr>
            <p:cNvPr id="48" name="对象 47"/>
            <p:cNvGraphicFramePr>
              <a:graphicFrameLocks noChangeAspect="1"/>
            </p:cNvGraphicFramePr>
            <p:nvPr/>
          </p:nvGraphicFramePr>
          <p:xfrm>
            <a:off x="2780075" y="2302228"/>
            <a:ext cx="236367" cy="348923"/>
          </p:xfrm>
          <a:graphic>
            <a:graphicData uri="http://schemas.openxmlformats.org/presentationml/2006/ole">
              <mc:AlternateContent xmlns:mc="http://schemas.openxmlformats.org/markup-compatibility/2006">
                <mc:Choice xmlns:v="urn:schemas-microsoft-com:vml" Requires="v">
                  <p:oleObj name="Equation" r:id="rId20" imgW="190500" imgH="228600" progId="Equation.DSMT4">
                    <p:embed/>
                  </p:oleObj>
                </mc:Choice>
                <mc:Fallback>
                  <p:oleObj name="Equation" r:id="rId20" imgW="190500" imgH="228600" progId="Equation.DSMT4">
                    <p:embed/>
                    <p:pic>
                      <p:nvPicPr>
                        <p:cNvPr id="48" name="对象 4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80075" y="2302228"/>
                          <a:ext cx="236367" cy="348923"/>
                        </a:xfrm>
                        <a:prstGeom prst="rect">
                          <a:avLst/>
                        </a:prstGeom>
                        <a:noFill/>
                      </p:spPr>
                    </p:pic>
                  </p:oleObj>
                </mc:Fallback>
              </mc:AlternateContent>
            </a:graphicData>
          </a:graphic>
        </p:graphicFrame>
        <p:graphicFrame>
          <p:nvGraphicFramePr>
            <p:cNvPr id="55" name="对象 54"/>
            <p:cNvGraphicFramePr>
              <a:graphicFrameLocks noChangeAspect="1"/>
            </p:cNvGraphicFramePr>
            <p:nvPr/>
          </p:nvGraphicFramePr>
          <p:xfrm>
            <a:off x="6311177" y="2332412"/>
            <a:ext cx="265476" cy="341326"/>
          </p:xfrm>
          <a:graphic>
            <a:graphicData uri="http://schemas.openxmlformats.org/presentationml/2006/ole">
              <mc:AlternateContent xmlns:mc="http://schemas.openxmlformats.org/markup-compatibility/2006">
                <mc:Choice xmlns:v="urn:schemas-microsoft-com:vml" Requires="v">
                  <p:oleObj name="Equation" r:id="rId22" imgW="177646" imgH="228402" progId="Equation.DSMT4">
                    <p:embed/>
                  </p:oleObj>
                </mc:Choice>
                <mc:Fallback>
                  <p:oleObj name="Equation" r:id="rId22" imgW="177646" imgH="228402" progId="Equation.DSMT4">
                    <p:embed/>
                    <p:pic>
                      <p:nvPicPr>
                        <p:cNvPr id="55" name="对象 5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11177" y="2332412"/>
                          <a:ext cx="265476" cy="341326"/>
                        </a:xfrm>
                        <a:prstGeom prst="rect">
                          <a:avLst/>
                        </a:prstGeom>
                        <a:noFill/>
                      </p:spPr>
                    </p:pic>
                  </p:oleObj>
                </mc:Fallback>
              </mc:AlternateContent>
            </a:graphicData>
          </a:graphic>
        </p:graphicFrame>
        <p:graphicFrame>
          <p:nvGraphicFramePr>
            <p:cNvPr id="56" name="对象 55"/>
            <p:cNvGraphicFramePr>
              <a:graphicFrameLocks noChangeAspect="1"/>
            </p:cNvGraphicFramePr>
            <p:nvPr/>
          </p:nvGraphicFramePr>
          <p:xfrm>
            <a:off x="6649934" y="2351226"/>
            <a:ext cx="238291" cy="347507"/>
          </p:xfrm>
          <a:graphic>
            <a:graphicData uri="http://schemas.openxmlformats.org/presentationml/2006/ole">
              <mc:AlternateContent xmlns:mc="http://schemas.openxmlformats.org/markup-compatibility/2006">
                <mc:Choice xmlns:v="urn:schemas-microsoft-com:vml" Requires="v">
                  <p:oleObj name="Equation" r:id="rId24" imgW="190500" imgH="228600" progId="Equation.DSMT4">
                    <p:embed/>
                  </p:oleObj>
                </mc:Choice>
                <mc:Fallback>
                  <p:oleObj name="Equation" r:id="rId24" imgW="190500" imgH="228600" progId="Equation.DSMT4">
                    <p:embed/>
                    <p:pic>
                      <p:nvPicPr>
                        <p:cNvPr id="56" name="对象 5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49934" y="2351226"/>
                          <a:ext cx="238291" cy="347507"/>
                        </a:xfrm>
                        <a:prstGeom prst="rect">
                          <a:avLst/>
                        </a:prstGeom>
                        <a:noFill/>
                      </p:spPr>
                    </p:pic>
                  </p:oleObj>
                </mc:Fallback>
              </mc:AlternateContent>
            </a:graphicData>
          </a:graphic>
        </p:graphicFrame>
        <p:sp>
          <p:nvSpPr>
            <p:cNvPr id="74" name="Rectangle 163"/>
            <p:cNvSpPr>
              <a:spLocks noChangeArrowheads="1"/>
            </p:cNvSpPr>
            <p:nvPr/>
          </p:nvSpPr>
          <p:spPr bwMode="auto">
            <a:xfrm>
              <a:off x="246666" y="2256540"/>
              <a:ext cx="21210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00FF"/>
                  </a:solidFill>
                  <a:effectLst/>
                  <a:latin typeface="+mn-ea"/>
                  <a:cs typeface="幼圆" panose="02010509060101010101" pitchFamily="49" charset="-122"/>
                </a:rPr>
                <a:t> </a:t>
              </a:r>
              <a:r>
                <a:rPr kumimoji="0" lang="zh-CN" sz="2000" b="1" i="0" u="none" strike="noStrike" cap="none" normalizeH="0" baseline="0" dirty="0">
                  <a:ln>
                    <a:noFill/>
                  </a:ln>
                  <a:solidFill>
                    <a:srgbClr val="0000FF"/>
                  </a:solidFill>
                  <a:effectLst/>
                  <a:latin typeface="+mn-ea"/>
                  <a:cs typeface="幼圆" panose="02010509060101010101" pitchFamily="49" charset="-122"/>
                </a:rPr>
                <a:t>推论</a:t>
              </a:r>
              <a:r>
                <a:rPr kumimoji="0" lang="en-US" altLang="zh-CN" sz="2000" b="1" i="0" u="none" strike="noStrike" cap="none" normalizeH="0" baseline="0" dirty="0">
                  <a:ln>
                    <a:noFill/>
                  </a:ln>
                  <a:solidFill>
                    <a:srgbClr val="0000FF"/>
                  </a:solidFill>
                  <a:effectLst/>
                  <a:latin typeface="+mn-ea"/>
                  <a:cs typeface="幼圆" panose="02010509060101010101" pitchFamily="49" charset="-122"/>
                </a:rPr>
                <a:t>2.1.1 </a:t>
              </a:r>
              <a:r>
                <a:rPr kumimoji="0" lang="zh-CN" altLang="en-US" sz="2000" b="1" i="0" u="none" strike="noStrike" cap="none" normalizeH="0" baseline="0" dirty="0">
                  <a:ln>
                    <a:noFill/>
                  </a:ln>
                  <a:effectLst/>
                  <a:latin typeface="+mn-ea"/>
                  <a:cs typeface="幼圆" panose="02010509060101010101" pitchFamily="49" charset="-122"/>
                </a:rPr>
                <a:t>向量</a:t>
              </a:r>
              <a:endParaRPr kumimoji="0" lang="zh-CN" altLang="en-US" sz="2000" b="1" i="0" u="none" strike="noStrike" cap="none" normalizeH="0" baseline="0" dirty="0">
                <a:ln>
                  <a:noFill/>
                </a:ln>
                <a:effectLst/>
                <a:latin typeface="+mn-ea"/>
              </a:endParaRPr>
            </a:p>
          </p:txBody>
        </p:sp>
        <p:sp>
          <p:nvSpPr>
            <p:cNvPr id="75" name="Rectangle 164"/>
            <p:cNvSpPr>
              <a:spLocks noChangeArrowheads="1"/>
            </p:cNvSpPr>
            <p:nvPr/>
          </p:nvSpPr>
          <p:spPr bwMode="auto">
            <a:xfrm>
              <a:off x="2412436" y="2282192"/>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effectLst/>
                  <a:latin typeface="+mn-ea"/>
                  <a:cs typeface="幼圆" panose="02010509060101010101" pitchFamily="49" charset="-122"/>
                </a:rPr>
                <a:t>与</a:t>
              </a:r>
              <a:endParaRPr kumimoji="0" lang="zh-CN" sz="2000" b="1" i="0" u="none" strike="noStrike" cap="none" normalizeH="0" baseline="0">
                <a:ln>
                  <a:noFill/>
                </a:ln>
                <a:effectLst/>
                <a:latin typeface="+mn-ea"/>
              </a:endParaRPr>
            </a:p>
          </p:txBody>
        </p:sp>
        <p:sp>
          <p:nvSpPr>
            <p:cNvPr id="76" name="Rectangle 165"/>
            <p:cNvSpPr>
              <a:spLocks noChangeArrowheads="1"/>
            </p:cNvSpPr>
            <p:nvPr/>
          </p:nvSpPr>
          <p:spPr bwMode="auto">
            <a:xfrm>
              <a:off x="2898258" y="2304413"/>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幼圆" panose="02010509060101010101" pitchFamily="49" charset="-122"/>
                </a:rPr>
                <a:t>不共线的充分必要条件是</a:t>
              </a:r>
              <a:r>
                <a:rPr kumimoji="0" lang="zh-CN" sz="2000" b="1" i="0" u="none" strike="noStrike" cap="none" normalizeH="0" baseline="0" dirty="0">
                  <a:ln>
                    <a:noFill/>
                  </a:ln>
                  <a:effectLst/>
                  <a:latin typeface="+mn-ea"/>
                  <a:cs typeface="Times New Roman" panose="02020603050405020304" pitchFamily="18" charset="0"/>
                </a:rPr>
                <a:t>向量</a:t>
              </a:r>
              <a:endParaRPr kumimoji="0" lang="zh-CN" sz="2000" b="1" i="0" u="none" strike="noStrike" cap="none" normalizeH="0" baseline="0" dirty="0">
                <a:ln>
                  <a:noFill/>
                </a:ln>
                <a:effectLst/>
                <a:latin typeface="+mn-ea"/>
              </a:endParaRPr>
            </a:p>
          </p:txBody>
        </p:sp>
        <p:sp>
          <p:nvSpPr>
            <p:cNvPr id="77" name="Rectangle 166"/>
            <p:cNvSpPr>
              <a:spLocks noChangeArrowheads="1"/>
            </p:cNvSpPr>
            <p:nvPr/>
          </p:nvSpPr>
          <p:spPr bwMode="auto">
            <a:xfrm>
              <a:off x="6429361" y="232492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幼圆" panose="02010509060101010101" pitchFamily="49" charset="-122"/>
                </a:rPr>
                <a:t>、</a:t>
              </a:r>
              <a:endParaRPr kumimoji="0" lang="zh-CN" sz="2000" b="1" i="0" u="none" strike="noStrike" cap="none" normalizeH="0" baseline="0" dirty="0">
                <a:ln>
                  <a:noFill/>
                </a:ln>
                <a:effectLst/>
                <a:latin typeface="+mn-ea"/>
              </a:endParaRPr>
            </a:p>
          </p:txBody>
        </p:sp>
        <p:sp>
          <p:nvSpPr>
            <p:cNvPr id="78" name="Rectangle 167"/>
            <p:cNvSpPr>
              <a:spLocks noChangeArrowheads="1"/>
            </p:cNvSpPr>
            <p:nvPr/>
          </p:nvSpPr>
          <p:spPr bwMode="auto">
            <a:xfrm>
              <a:off x="6882698" y="234560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effectLst/>
                  <a:latin typeface="+mn-ea"/>
                  <a:cs typeface="Times New Roman" panose="02020603050405020304" pitchFamily="18" charset="0"/>
                </a:rPr>
                <a:t>线性无关</a:t>
              </a:r>
              <a:r>
                <a:rPr kumimoji="0" lang="zh-CN" sz="2000" b="1" i="0" u="none" strike="noStrike" cap="none" normalizeH="0" baseline="0">
                  <a:ln>
                    <a:noFill/>
                  </a:ln>
                  <a:effectLst/>
                  <a:latin typeface="+mn-ea"/>
                  <a:cs typeface="幼圆" panose="02010509060101010101" pitchFamily="49" charset="-122"/>
                </a:rPr>
                <a:t>，即</a:t>
              </a:r>
              <a:endParaRPr kumimoji="0" lang="zh-CN" sz="2000" b="1" i="0" u="none" strike="noStrike" cap="none" normalizeH="0" baseline="0">
                <a:ln>
                  <a:noFill/>
                </a:ln>
                <a:effectLst/>
                <a:latin typeface="+mn-ea"/>
              </a:endParaRPr>
            </a:p>
          </p:txBody>
        </p:sp>
        <p:sp>
          <p:nvSpPr>
            <p:cNvPr id="83" name="Rectangle 172"/>
            <p:cNvSpPr>
              <a:spLocks noChangeArrowheads="1"/>
            </p:cNvSpPr>
            <p:nvPr/>
          </p:nvSpPr>
          <p:spPr bwMode="auto">
            <a:xfrm>
              <a:off x="9762058" y="233241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幼圆" panose="02010509060101010101" pitchFamily="49" charset="-122"/>
                </a:rPr>
                <a:t>成立必有</a:t>
              </a:r>
              <a:endParaRPr kumimoji="0" lang="zh-CN" sz="2000" b="1" i="0" u="none" strike="noStrike" cap="none" normalizeH="0" baseline="0" dirty="0">
                <a:ln>
                  <a:noFill/>
                </a:ln>
                <a:effectLst/>
                <a:latin typeface="+mn-ea"/>
              </a:endParaRPr>
            </a:p>
          </p:txBody>
        </p:sp>
        <p:graphicFrame>
          <p:nvGraphicFramePr>
            <p:cNvPr id="118" name="对象 117"/>
            <p:cNvGraphicFramePr>
              <a:graphicFrameLocks noChangeAspect="1"/>
            </p:cNvGraphicFramePr>
            <p:nvPr/>
          </p:nvGraphicFramePr>
          <p:xfrm>
            <a:off x="8536688" y="2409163"/>
            <a:ext cx="1314450" cy="336550"/>
          </p:xfrm>
          <a:graphic>
            <a:graphicData uri="http://schemas.openxmlformats.org/presentationml/2006/ole">
              <mc:AlternateContent xmlns:mc="http://schemas.openxmlformats.org/markup-compatibility/2006">
                <mc:Choice xmlns:v="urn:schemas-microsoft-com:vml" Requires="v">
                  <p:oleObj name="Equation" r:id="rId26" imgW="888840" imgH="228600" progId="Equation.DSMT4">
                    <p:embed/>
                  </p:oleObj>
                </mc:Choice>
                <mc:Fallback>
                  <p:oleObj name="Equation" r:id="rId26" imgW="888840" imgH="228600" progId="Equation.DSMT4">
                    <p:embed/>
                    <p:pic>
                      <p:nvPicPr>
                        <p:cNvPr id="118" name="对象 117"/>
                        <p:cNvPicPr>
                          <a:picLocks noChangeAspect="1" noChangeArrowheads="1"/>
                        </p:cNvPicPr>
                        <p:nvPr/>
                      </p:nvPicPr>
                      <p:blipFill>
                        <a:blip r:embed="rId13"/>
                        <a:srcRect/>
                        <a:stretch>
                          <a:fillRect/>
                        </a:stretch>
                      </p:blipFill>
                      <p:spPr bwMode="auto">
                        <a:xfrm>
                          <a:off x="8536688" y="2409163"/>
                          <a:ext cx="1314450" cy="336550"/>
                        </a:xfrm>
                        <a:prstGeom prst="rect">
                          <a:avLst/>
                        </a:prstGeom>
                        <a:noFill/>
                      </p:spPr>
                    </p:pic>
                  </p:oleObj>
                </mc:Fallback>
              </mc:AlternateContent>
            </a:graphicData>
          </a:graphic>
        </p:graphicFrame>
      </p:grpSp>
      <p:grpSp>
        <p:nvGrpSpPr>
          <p:cNvPr id="103" name="组合 102"/>
          <p:cNvGrpSpPr/>
          <p:nvPr/>
        </p:nvGrpSpPr>
        <p:grpSpPr>
          <a:xfrm>
            <a:off x="870770" y="3549888"/>
            <a:ext cx="2581505" cy="424423"/>
            <a:chOff x="870770" y="3549888"/>
            <a:chExt cx="2581505" cy="424423"/>
          </a:xfrm>
        </p:grpSpPr>
        <p:sp>
          <p:nvSpPr>
            <p:cNvPr id="85" name="Rectangle 174"/>
            <p:cNvSpPr>
              <a:spLocks noChangeArrowheads="1"/>
            </p:cNvSpPr>
            <p:nvPr/>
          </p:nvSpPr>
          <p:spPr bwMode="auto">
            <a:xfrm>
              <a:off x="3139369" y="3574201"/>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幼圆" panose="02010509060101010101" pitchFamily="49" charset="-122"/>
                </a:rPr>
                <a:t>.</a:t>
              </a:r>
              <a:endParaRPr kumimoji="0" lang="en-US" altLang="zh-CN" sz="2000" b="1" i="0" u="none" strike="noStrike" cap="none" normalizeH="0" baseline="0" dirty="0">
                <a:ln>
                  <a:noFill/>
                </a:ln>
                <a:effectLst/>
                <a:latin typeface="+mn-ea"/>
              </a:endParaRPr>
            </a:p>
          </p:txBody>
        </p:sp>
        <p:grpSp>
          <p:nvGrpSpPr>
            <p:cNvPr id="101" name="组合 100"/>
            <p:cNvGrpSpPr/>
            <p:nvPr/>
          </p:nvGrpSpPr>
          <p:grpSpPr>
            <a:xfrm>
              <a:off x="870770" y="3549888"/>
              <a:ext cx="2369828" cy="409286"/>
              <a:chOff x="870770" y="3549888"/>
              <a:chExt cx="2369828" cy="409286"/>
            </a:xfrm>
          </p:grpSpPr>
          <p:graphicFrame>
            <p:nvGraphicFramePr>
              <p:cNvPr id="92" name="对象 91"/>
              <p:cNvGraphicFramePr>
                <a:graphicFrameLocks noChangeAspect="1"/>
              </p:cNvGraphicFramePr>
              <p:nvPr/>
            </p:nvGraphicFramePr>
            <p:xfrm>
              <a:off x="2297113" y="3589338"/>
              <a:ext cx="700087" cy="320675"/>
            </p:xfrm>
            <a:graphic>
              <a:graphicData uri="http://schemas.openxmlformats.org/presentationml/2006/ole">
                <mc:AlternateContent xmlns:mc="http://schemas.openxmlformats.org/markup-compatibility/2006">
                  <mc:Choice xmlns:v="urn:schemas-microsoft-com:vml" Requires="v">
                    <p:oleObj name="Equation" r:id="rId27" imgW="444240" imgH="203040" progId="Equation.DSMT4">
                      <p:embed/>
                    </p:oleObj>
                  </mc:Choice>
                  <mc:Fallback>
                    <p:oleObj name="Equation" r:id="rId27" imgW="444240" imgH="203040" progId="Equation.DSMT4">
                      <p:embed/>
                      <p:pic>
                        <p:nvPicPr>
                          <p:cNvPr id="92" name="对象 91"/>
                          <p:cNvPicPr>
                            <a:picLocks noChangeAspect="1" noChangeArrowheads="1"/>
                          </p:cNvPicPr>
                          <p:nvPr/>
                        </p:nvPicPr>
                        <p:blipFill>
                          <a:blip r:embed="rId28"/>
                          <a:srcRect/>
                          <a:stretch>
                            <a:fillRect/>
                          </a:stretch>
                        </p:blipFill>
                        <p:spPr bwMode="auto">
                          <a:xfrm>
                            <a:off x="2297113" y="3589338"/>
                            <a:ext cx="700087" cy="320675"/>
                          </a:xfrm>
                          <a:prstGeom prst="rect">
                            <a:avLst/>
                          </a:prstGeom>
                          <a:noFill/>
                        </p:spPr>
                      </p:pic>
                    </p:oleObj>
                  </mc:Fallback>
                </mc:AlternateContent>
              </a:graphicData>
            </a:graphic>
          </p:graphicFrame>
          <p:graphicFrame>
            <p:nvGraphicFramePr>
              <p:cNvPr id="93" name="对象 92"/>
              <p:cNvGraphicFramePr>
                <a:graphicFrameLocks noChangeAspect="1"/>
              </p:cNvGraphicFramePr>
              <p:nvPr/>
            </p:nvGraphicFramePr>
            <p:xfrm>
              <a:off x="2963221" y="3589338"/>
              <a:ext cx="277377" cy="369836"/>
            </p:xfrm>
            <a:graphic>
              <a:graphicData uri="http://schemas.openxmlformats.org/presentationml/2006/ole">
                <mc:AlternateContent xmlns:mc="http://schemas.openxmlformats.org/markup-compatibility/2006">
                  <mc:Choice xmlns:v="urn:schemas-microsoft-com:vml" Requires="v">
                    <p:oleObj name="Equation" r:id="rId29" imgW="152268" imgH="203024" progId="Equation.DSMT4">
                      <p:embed/>
                    </p:oleObj>
                  </mc:Choice>
                  <mc:Fallback>
                    <p:oleObj name="Equation" r:id="rId29" imgW="152268" imgH="203024" progId="Equation.DSMT4">
                      <p:embed/>
                      <p:pic>
                        <p:nvPicPr>
                          <p:cNvPr id="93" name="对象 9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63221" y="3589338"/>
                            <a:ext cx="277377" cy="369836"/>
                          </a:xfrm>
                          <a:prstGeom prst="rect">
                            <a:avLst/>
                          </a:prstGeom>
                          <a:noFill/>
                        </p:spPr>
                      </p:pic>
                    </p:oleObj>
                  </mc:Fallback>
                </mc:AlternateContent>
              </a:graphicData>
            </a:graphic>
          </p:graphicFrame>
          <p:sp>
            <p:nvSpPr>
              <p:cNvPr id="98" name="Rectangle 198"/>
              <p:cNvSpPr>
                <a:spLocks noChangeArrowheads="1"/>
              </p:cNvSpPr>
              <p:nvPr/>
            </p:nvSpPr>
            <p:spPr bwMode="auto">
              <a:xfrm>
                <a:off x="870770" y="3549888"/>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的乘积。即 </a:t>
                </a:r>
                <a:endParaRPr kumimoji="0" lang="zh-CN" altLang="en-US" sz="2000" b="1" i="0" u="none" strike="noStrike" cap="none" normalizeH="0" baseline="0" dirty="0">
                  <a:ln>
                    <a:noFill/>
                  </a:ln>
                  <a:solidFill>
                    <a:schemeClr val="tx1"/>
                  </a:solidFill>
                  <a:effectLst/>
                  <a:latin typeface="+mn-ea"/>
                </a:endParaRPr>
              </a:p>
            </p:txBody>
          </p:sp>
        </p:grpSp>
      </p:grpSp>
      <p:grpSp>
        <p:nvGrpSpPr>
          <p:cNvPr id="102" name="组合 101"/>
          <p:cNvGrpSpPr/>
          <p:nvPr/>
        </p:nvGrpSpPr>
        <p:grpSpPr>
          <a:xfrm>
            <a:off x="384827" y="3067550"/>
            <a:ext cx="11083934" cy="485918"/>
            <a:chOff x="307824" y="3066254"/>
            <a:chExt cx="11083934" cy="485918"/>
          </a:xfrm>
        </p:grpSpPr>
        <p:graphicFrame>
          <p:nvGraphicFramePr>
            <p:cNvPr id="88" name="对象 87"/>
            <p:cNvGraphicFramePr>
              <a:graphicFrameLocks noChangeAspect="1"/>
            </p:cNvGraphicFramePr>
            <p:nvPr/>
          </p:nvGraphicFramePr>
          <p:xfrm>
            <a:off x="4140199" y="3184725"/>
            <a:ext cx="240893" cy="222618"/>
          </p:xfrm>
          <a:graphic>
            <a:graphicData uri="http://schemas.openxmlformats.org/presentationml/2006/ole">
              <mc:AlternateContent xmlns:mc="http://schemas.openxmlformats.org/markup-compatibility/2006">
                <mc:Choice xmlns:v="urn:schemas-microsoft-com:vml" Requires="v">
                  <p:oleObj name="Equation" r:id="rId31" imgW="164880" imgH="152280" progId="Equation.DSMT4">
                    <p:embed/>
                  </p:oleObj>
                </mc:Choice>
                <mc:Fallback>
                  <p:oleObj name="Equation" r:id="rId31" imgW="164880" imgH="152280" progId="Equation.DSMT4">
                    <p:embed/>
                    <p:pic>
                      <p:nvPicPr>
                        <p:cNvPr id="88" name="对象 87"/>
                        <p:cNvPicPr>
                          <a:picLocks noChangeAspect="1" noChangeArrowheads="1"/>
                        </p:cNvPicPr>
                        <p:nvPr/>
                      </p:nvPicPr>
                      <p:blipFill>
                        <a:blip r:embed="rId32"/>
                        <a:srcRect/>
                        <a:stretch>
                          <a:fillRect/>
                        </a:stretch>
                      </p:blipFill>
                      <p:spPr bwMode="auto">
                        <a:xfrm>
                          <a:off x="4140199" y="3184725"/>
                          <a:ext cx="240893" cy="222618"/>
                        </a:xfrm>
                        <a:prstGeom prst="rect">
                          <a:avLst/>
                        </a:prstGeom>
                        <a:noFill/>
                      </p:spPr>
                    </p:pic>
                  </p:oleObj>
                </mc:Fallback>
              </mc:AlternateContent>
            </a:graphicData>
          </a:graphic>
        </p:graphicFrame>
        <p:graphicFrame>
          <p:nvGraphicFramePr>
            <p:cNvPr id="89" name="对象 88"/>
            <p:cNvGraphicFramePr>
              <a:graphicFrameLocks noChangeAspect="1"/>
            </p:cNvGraphicFramePr>
            <p:nvPr/>
          </p:nvGraphicFramePr>
          <p:xfrm>
            <a:off x="6155244" y="3184725"/>
            <a:ext cx="384175" cy="309563"/>
          </p:xfrm>
          <a:graphic>
            <a:graphicData uri="http://schemas.openxmlformats.org/presentationml/2006/ole">
              <mc:AlternateContent xmlns:mc="http://schemas.openxmlformats.org/markup-compatibility/2006">
                <mc:Choice xmlns:v="urn:schemas-microsoft-com:vml" Requires="v">
                  <p:oleObj name="Equation" r:id="rId33" imgW="253800" imgH="203040" progId="Equation.DSMT4">
                    <p:embed/>
                  </p:oleObj>
                </mc:Choice>
                <mc:Fallback>
                  <p:oleObj name="Equation" r:id="rId33" imgW="253800" imgH="203040" progId="Equation.DSMT4">
                    <p:embed/>
                    <p:pic>
                      <p:nvPicPr>
                        <p:cNvPr id="89" name="对象 88"/>
                        <p:cNvPicPr>
                          <a:picLocks noChangeAspect="1" noChangeArrowheads="1"/>
                        </p:cNvPicPr>
                        <p:nvPr/>
                      </p:nvPicPr>
                      <p:blipFill>
                        <a:blip r:embed="rId34"/>
                        <a:srcRect/>
                        <a:stretch>
                          <a:fillRect/>
                        </a:stretch>
                      </p:blipFill>
                      <p:spPr bwMode="auto">
                        <a:xfrm>
                          <a:off x="6155244" y="3184725"/>
                          <a:ext cx="384175" cy="309563"/>
                        </a:xfrm>
                        <a:prstGeom prst="rect">
                          <a:avLst/>
                        </a:prstGeom>
                        <a:noFill/>
                      </p:spPr>
                    </p:pic>
                  </p:oleObj>
                </mc:Fallback>
              </mc:AlternateContent>
            </a:graphicData>
          </a:graphic>
        </p:graphicFrame>
        <p:graphicFrame>
          <p:nvGraphicFramePr>
            <p:cNvPr id="91" name="对象 90"/>
            <p:cNvGraphicFramePr>
              <a:graphicFrameLocks noChangeAspect="1"/>
            </p:cNvGraphicFramePr>
            <p:nvPr/>
          </p:nvGraphicFramePr>
          <p:xfrm>
            <a:off x="11122447" y="3170670"/>
            <a:ext cx="269311" cy="359081"/>
          </p:xfrm>
          <a:graphic>
            <a:graphicData uri="http://schemas.openxmlformats.org/presentationml/2006/ole">
              <mc:AlternateContent xmlns:mc="http://schemas.openxmlformats.org/markup-compatibility/2006">
                <mc:Choice xmlns:v="urn:schemas-microsoft-com:vml" Requires="v">
                  <p:oleObj name="Equation" r:id="rId35" imgW="152268" imgH="203024" progId="Equation.DSMT4">
                    <p:embed/>
                  </p:oleObj>
                </mc:Choice>
                <mc:Fallback>
                  <p:oleObj name="Equation" r:id="rId35" imgW="152268" imgH="203024" progId="Equation.DSMT4">
                    <p:embed/>
                    <p:pic>
                      <p:nvPicPr>
                        <p:cNvPr id="91" name="对象 9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122447" y="3170670"/>
                          <a:ext cx="269311" cy="359081"/>
                        </a:xfrm>
                        <a:prstGeom prst="rect">
                          <a:avLst/>
                        </a:prstGeom>
                        <a:noFill/>
                      </p:spPr>
                    </p:pic>
                  </p:oleObj>
                </mc:Fallback>
              </mc:AlternateContent>
            </a:graphicData>
          </a:graphic>
        </p:graphicFrame>
        <p:sp>
          <p:nvSpPr>
            <p:cNvPr id="94" name="Rectangle 194"/>
            <p:cNvSpPr>
              <a:spLocks noChangeArrowheads="1"/>
            </p:cNvSpPr>
            <p:nvPr/>
          </p:nvSpPr>
          <p:spPr bwMode="auto">
            <a:xfrm>
              <a:off x="307824" y="3066254"/>
              <a:ext cx="39164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推论</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2.1.2</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设有数轴上任意一点</a:t>
              </a:r>
              <a:endParaRPr kumimoji="0" lang="zh-CN" altLang="en-US" sz="2000" b="1" i="0" u="none" strike="noStrike" cap="none" normalizeH="0" baseline="0" dirty="0">
                <a:ln>
                  <a:noFill/>
                </a:ln>
                <a:solidFill>
                  <a:schemeClr val="tx1"/>
                </a:solidFill>
                <a:effectLst/>
                <a:latin typeface="+mn-ea"/>
              </a:endParaRPr>
            </a:p>
          </p:txBody>
        </p:sp>
        <p:sp>
          <p:nvSpPr>
            <p:cNvPr id="95" name="Rectangle 195"/>
            <p:cNvSpPr>
              <a:spLocks noChangeArrowheads="1"/>
            </p:cNvSpPr>
            <p:nvPr/>
          </p:nvSpPr>
          <p:spPr bwMode="auto">
            <a:xfrm>
              <a:off x="4260645" y="3095979"/>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，轴上有向线段</a:t>
              </a:r>
              <a:endParaRPr kumimoji="0" lang="zh-CN" sz="2000" b="1" i="0" u="none" strike="noStrike" cap="none" normalizeH="0" baseline="0">
                <a:ln>
                  <a:noFill/>
                </a:ln>
                <a:solidFill>
                  <a:schemeClr val="tx1"/>
                </a:solidFill>
                <a:effectLst/>
                <a:latin typeface="+mn-ea"/>
              </a:endParaRPr>
            </a:p>
          </p:txBody>
        </p:sp>
        <p:sp>
          <p:nvSpPr>
            <p:cNvPr id="96" name="Rectangle 196"/>
            <p:cNvSpPr>
              <a:spLocks noChangeArrowheads="1"/>
            </p:cNvSpPr>
            <p:nvPr/>
          </p:nvSpPr>
          <p:spPr bwMode="auto">
            <a:xfrm>
              <a:off x="6465143" y="3139451"/>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可唯一表示</a:t>
              </a:r>
              <a:r>
                <a:rPr kumimoji="0" lang="zh-CN" sz="2000" b="1" i="0" u="none" strike="noStrike" cap="none" normalizeH="0" baseline="0" dirty="0">
                  <a:ln>
                    <a:noFill/>
                  </a:ln>
                  <a:solidFill>
                    <a:schemeClr val="tx1"/>
                  </a:solidFill>
                  <a:effectLst/>
                  <a:latin typeface="+mn-ea"/>
                  <a:cs typeface="Times New Roman" panose="02020603050405020304" pitchFamily="18" charset="0"/>
                </a:rPr>
                <a:t>为点</a:t>
              </a:r>
              <a:endParaRPr kumimoji="0" lang="zh-CN" sz="2000" b="1" i="0" u="none" strike="noStrike" cap="none" normalizeH="0" baseline="0" dirty="0">
                <a:ln>
                  <a:noFill/>
                </a:ln>
                <a:solidFill>
                  <a:schemeClr val="tx1"/>
                </a:solidFill>
                <a:effectLst/>
                <a:latin typeface="+mn-ea"/>
              </a:endParaRPr>
            </a:p>
          </p:txBody>
        </p:sp>
        <p:sp>
          <p:nvSpPr>
            <p:cNvPr id="97" name="Rectangle 197"/>
            <p:cNvSpPr>
              <a:spLocks noChangeArrowheads="1"/>
            </p:cNvSpPr>
            <p:nvPr/>
          </p:nvSpPr>
          <p:spPr bwMode="auto">
            <a:xfrm>
              <a:off x="8476402" y="3152062"/>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的坐标与轴上</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单位向量</a:t>
              </a:r>
              <a:endParaRPr kumimoji="0" lang="zh-CN" altLang="en-US" sz="2000" b="1" i="0" u="none" strike="noStrike" cap="none" normalizeH="0" baseline="0">
                <a:ln>
                  <a:noFill/>
                </a:ln>
                <a:solidFill>
                  <a:schemeClr val="tx1"/>
                </a:solidFill>
                <a:effectLst/>
                <a:latin typeface="+mn-ea"/>
              </a:endParaRPr>
            </a:p>
          </p:txBody>
        </p:sp>
        <p:graphicFrame>
          <p:nvGraphicFramePr>
            <p:cNvPr id="134" name="对象 133"/>
            <p:cNvGraphicFramePr>
              <a:graphicFrameLocks noChangeAspect="1"/>
            </p:cNvGraphicFramePr>
            <p:nvPr/>
          </p:nvGraphicFramePr>
          <p:xfrm>
            <a:off x="8365354" y="3245015"/>
            <a:ext cx="240893" cy="222618"/>
          </p:xfrm>
          <a:graphic>
            <a:graphicData uri="http://schemas.openxmlformats.org/presentationml/2006/ole">
              <mc:AlternateContent xmlns:mc="http://schemas.openxmlformats.org/markup-compatibility/2006">
                <mc:Choice xmlns:v="urn:schemas-microsoft-com:vml" Requires="v">
                  <p:oleObj name="Equation" r:id="rId36" imgW="164880" imgH="152280" progId="Equation.DSMT4">
                    <p:embed/>
                  </p:oleObj>
                </mc:Choice>
                <mc:Fallback>
                  <p:oleObj name="Equation" r:id="rId36" imgW="164880" imgH="152280" progId="Equation.DSMT4">
                    <p:embed/>
                    <p:pic>
                      <p:nvPicPr>
                        <p:cNvPr id="134" name="对象 133"/>
                        <p:cNvPicPr>
                          <a:picLocks noChangeAspect="1" noChangeArrowheads="1"/>
                        </p:cNvPicPr>
                        <p:nvPr/>
                      </p:nvPicPr>
                      <p:blipFill>
                        <a:blip r:embed="rId32"/>
                        <a:srcRect/>
                        <a:stretch>
                          <a:fillRect/>
                        </a:stretch>
                      </p:blipFill>
                      <p:spPr bwMode="auto">
                        <a:xfrm>
                          <a:off x="8365354" y="3245015"/>
                          <a:ext cx="240893" cy="222618"/>
                        </a:xfrm>
                        <a:prstGeom prst="rect">
                          <a:avLst/>
                        </a:prstGeom>
                        <a:noFill/>
                      </p:spPr>
                    </p:pic>
                  </p:oleObj>
                </mc:Fallback>
              </mc:AlternateContent>
            </a:graphicData>
          </a:graphic>
        </p:graphicFrame>
      </p:grpSp>
      <p:grpSp>
        <p:nvGrpSpPr>
          <p:cNvPr id="49" name="Group 75"/>
          <p:cNvGrpSpPr>
            <a:grpSpLocks/>
          </p:cNvGrpSpPr>
          <p:nvPr/>
        </p:nvGrpSpPr>
        <p:grpSpPr bwMode="auto">
          <a:xfrm>
            <a:off x="7786832" y="4739694"/>
            <a:ext cx="3352800" cy="1295400"/>
            <a:chOff x="3408" y="2832"/>
            <a:chExt cx="2112" cy="816"/>
          </a:xfrm>
        </p:grpSpPr>
        <p:sp>
          <p:nvSpPr>
            <p:cNvPr id="50" name="AutoShape 35"/>
            <p:cNvSpPr>
              <a:spLocks noChangeArrowheads="1"/>
            </p:cNvSpPr>
            <p:nvPr/>
          </p:nvSpPr>
          <p:spPr bwMode="auto">
            <a:xfrm>
              <a:off x="3408" y="2880"/>
              <a:ext cx="2112" cy="768"/>
            </a:xfrm>
            <a:prstGeom prst="parallelogram">
              <a:avLst>
                <a:gd name="adj" fmla="val 100910"/>
              </a:avLst>
            </a:prstGeom>
            <a:solidFill>
              <a:srgbClr val="0000FF">
                <a:alpha val="50195"/>
              </a:srgbClr>
            </a:solidFill>
            <a:ln w="12700">
              <a:solidFill>
                <a:schemeClr val="accent2"/>
              </a:solidFill>
              <a:miter lim="800000"/>
              <a:headEnd/>
              <a:tailEnd type="none" w="sm" len="me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endParaRPr lang="zh-CN" altLang="en-US"/>
            </a:p>
          </p:txBody>
        </p:sp>
        <p:sp>
          <p:nvSpPr>
            <p:cNvPr id="51" name="Text Box 42"/>
            <p:cNvSpPr txBox="1">
              <a:spLocks noChangeArrowheads="1"/>
            </p:cNvSpPr>
            <p:nvPr/>
          </p:nvSpPr>
          <p:spPr bwMode="auto">
            <a:xfrm>
              <a:off x="5088" y="2832"/>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en-US" altLang="zh-CN">
                  <a:sym typeface="Symbol" panose="05050102010706020507" pitchFamily="18" charset="2"/>
                </a:rPr>
                <a:t></a:t>
              </a:r>
            </a:p>
          </p:txBody>
        </p:sp>
      </p:grpSp>
      <p:grpSp>
        <p:nvGrpSpPr>
          <p:cNvPr id="52" name="Group 79"/>
          <p:cNvGrpSpPr>
            <a:grpSpLocks/>
          </p:cNvGrpSpPr>
          <p:nvPr/>
        </p:nvGrpSpPr>
        <p:grpSpPr bwMode="auto">
          <a:xfrm>
            <a:off x="8396432" y="5120694"/>
            <a:ext cx="609600" cy="609600"/>
            <a:chOff x="3408" y="2832"/>
            <a:chExt cx="384" cy="384"/>
          </a:xfrm>
        </p:grpSpPr>
        <p:sp>
          <p:nvSpPr>
            <p:cNvPr id="53" name="Line 80"/>
            <p:cNvSpPr>
              <a:spLocks noChangeShapeType="1"/>
            </p:cNvSpPr>
            <p:nvPr/>
          </p:nvSpPr>
          <p:spPr bwMode="auto">
            <a:xfrm flipV="1">
              <a:off x="3408" y="2832"/>
              <a:ext cx="384" cy="384"/>
            </a:xfrm>
            <a:prstGeom prst="line">
              <a:avLst/>
            </a:prstGeom>
            <a:noFill/>
            <a:ln w="25400">
              <a:solidFill>
                <a:schemeClr val="tx1"/>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54" name="Object 81"/>
            <p:cNvGraphicFramePr>
              <a:graphicFrameLocks noChangeAspect="1"/>
            </p:cNvGraphicFramePr>
            <p:nvPr/>
          </p:nvGraphicFramePr>
          <p:xfrm>
            <a:off x="3411" y="2872"/>
            <a:ext cx="207" cy="232"/>
          </p:xfrm>
          <a:graphic>
            <a:graphicData uri="http://schemas.openxmlformats.org/presentationml/2006/ole">
              <mc:AlternateContent xmlns:mc="http://schemas.openxmlformats.org/markup-compatibility/2006">
                <mc:Choice xmlns:v="urn:schemas-microsoft-com:vml" Requires="v">
                  <p:oleObj name="Equation" r:id="rId37" imgW="190440" imgH="228600" progId="Equation.DSMT4">
                    <p:embed/>
                  </p:oleObj>
                </mc:Choice>
                <mc:Fallback>
                  <p:oleObj name="Equation" r:id="rId37" imgW="190440" imgH="228600" progId="Equation.DSMT4">
                    <p:embed/>
                    <p:pic>
                      <p:nvPicPr>
                        <p:cNvPr id="54" name="Object 81"/>
                        <p:cNvPicPr>
                          <a:picLocks noChangeAspect="1" noChangeArrowheads="1"/>
                        </p:cNvPicPr>
                        <p:nvPr/>
                      </p:nvPicPr>
                      <p:blipFill>
                        <a:blip r:embed="rId38"/>
                        <a:srcRect/>
                        <a:stretch>
                          <a:fillRect/>
                        </a:stretch>
                      </p:blipFill>
                      <p:spPr bwMode="auto">
                        <a:xfrm>
                          <a:off x="3411" y="2872"/>
                          <a:ext cx="207" cy="232"/>
                        </a:xfrm>
                        <a:prstGeom prst="rect">
                          <a:avLst/>
                        </a:prstGeom>
                        <a:noFill/>
                        <a:ln>
                          <a:noFill/>
                        </a:ln>
                        <a:effectLst/>
                      </p:spPr>
                    </p:pic>
                  </p:oleObj>
                </mc:Fallback>
              </mc:AlternateContent>
            </a:graphicData>
          </a:graphic>
        </p:graphicFrame>
      </p:grpSp>
      <p:sp>
        <p:nvSpPr>
          <p:cNvPr id="57" name="Text Box 20"/>
          <p:cNvSpPr txBox="1">
            <a:spLocks noChangeArrowheads="1"/>
          </p:cNvSpPr>
          <p:nvPr/>
        </p:nvSpPr>
        <p:spPr bwMode="auto">
          <a:xfrm>
            <a:off x="703534" y="4835030"/>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z="2000">
                <a:solidFill>
                  <a:srgbClr val="0000FF"/>
                </a:solidFill>
                <a:latin typeface="+mn-ea"/>
                <a:ea typeface="+mn-ea"/>
              </a:rPr>
              <a:t>证</a:t>
            </a:r>
          </a:p>
        </p:txBody>
      </p:sp>
      <p:sp>
        <p:nvSpPr>
          <p:cNvPr id="58" name="Text Box 21"/>
          <p:cNvSpPr txBox="1">
            <a:spLocks noChangeArrowheads="1"/>
          </p:cNvSpPr>
          <p:nvPr/>
        </p:nvSpPr>
        <p:spPr bwMode="auto">
          <a:xfrm>
            <a:off x="873988" y="4844545"/>
            <a:ext cx="2286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000">
                <a:latin typeface="+mn-ea"/>
                <a:ea typeface="+mn-ea"/>
              </a:rPr>
              <a:t>充分性</a:t>
            </a:r>
            <a:r>
              <a:rPr lang="en-US" altLang="zh-CN" sz="2000">
                <a:latin typeface="+mn-ea"/>
                <a:ea typeface="+mn-ea"/>
              </a:rPr>
              <a:t>(</a:t>
            </a:r>
            <a:r>
              <a:rPr lang="en-US" altLang="zh-CN" sz="2000">
                <a:latin typeface="+mn-ea"/>
                <a:ea typeface="+mn-ea"/>
                <a:sym typeface="Symbol" panose="05050102010706020507" pitchFamily="18" charset="2"/>
              </a:rPr>
              <a:t></a:t>
            </a:r>
            <a:r>
              <a:rPr lang="en-US" altLang="zh-CN" sz="2000">
                <a:latin typeface="+mn-ea"/>
                <a:ea typeface="+mn-ea"/>
              </a:rPr>
              <a:t>):</a:t>
            </a:r>
          </a:p>
        </p:txBody>
      </p:sp>
      <p:graphicFrame>
        <p:nvGraphicFramePr>
          <p:cNvPr id="59" name="Object 22"/>
          <p:cNvGraphicFramePr>
            <a:graphicFrameLocks noChangeAspect="1"/>
          </p:cNvGraphicFramePr>
          <p:nvPr/>
        </p:nvGraphicFramePr>
        <p:xfrm>
          <a:off x="2752314" y="4871596"/>
          <a:ext cx="4323318" cy="387236"/>
        </p:xfrm>
        <a:graphic>
          <a:graphicData uri="http://schemas.openxmlformats.org/presentationml/2006/ole">
            <mc:AlternateContent xmlns:mc="http://schemas.openxmlformats.org/markup-compatibility/2006">
              <mc:Choice xmlns:v="urn:schemas-microsoft-com:vml" Requires="v">
                <p:oleObj name="Equation" r:id="rId39" imgW="2717640" imgH="228600" progId="Equation.DSMT4">
                  <p:embed/>
                </p:oleObj>
              </mc:Choice>
              <mc:Fallback>
                <p:oleObj name="Equation" r:id="rId39" imgW="2717640" imgH="228600" progId="Equation.DSMT4">
                  <p:embed/>
                  <p:pic>
                    <p:nvPicPr>
                      <p:cNvPr id="59" name="Object 22"/>
                      <p:cNvPicPr>
                        <a:picLocks noChangeAspect="1" noChangeArrowheads="1"/>
                      </p:cNvPicPr>
                      <p:nvPr/>
                    </p:nvPicPr>
                    <p:blipFill>
                      <a:blip r:embed="rId40"/>
                      <a:srcRect/>
                      <a:stretch>
                        <a:fillRect/>
                      </a:stretch>
                    </p:blipFill>
                    <p:spPr bwMode="auto">
                      <a:xfrm>
                        <a:off x="2752314" y="4871596"/>
                        <a:ext cx="4323318" cy="387236"/>
                      </a:xfrm>
                      <a:prstGeom prst="rect">
                        <a:avLst/>
                      </a:prstGeom>
                      <a:noFill/>
                      <a:ln>
                        <a:noFill/>
                      </a:ln>
                      <a:effectLst/>
                    </p:spPr>
                  </p:pic>
                </p:oleObj>
              </mc:Fallback>
            </mc:AlternateContent>
          </a:graphicData>
        </a:graphic>
      </p:graphicFrame>
      <p:grpSp>
        <p:nvGrpSpPr>
          <p:cNvPr id="60" name="Group 28"/>
          <p:cNvGrpSpPr>
            <a:grpSpLocks/>
          </p:cNvGrpSpPr>
          <p:nvPr/>
        </p:nvGrpSpPr>
        <p:grpSpPr bwMode="auto">
          <a:xfrm>
            <a:off x="7694757" y="4942894"/>
            <a:ext cx="609600" cy="609600"/>
            <a:chOff x="3408" y="2832"/>
            <a:chExt cx="384" cy="384"/>
          </a:xfrm>
        </p:grpSpPr>
        <p:sp>
          <p:nvSpPr>
            <p:cNvPr id="61" name="Line 23"/>
            <p:cNvSpPr>
              <a:spLocks noChangeShapeType="1"/>
            </p:cNvSpPr>
            <p:nvPr/>
          </p:nvSpPr>
          <p:spPr bwMode="auto">
            <a:xfrm flipV="1">
              <a:off x="3408" y="2832"/>
              <a:ext cx="384" cy="384"/>
            </a:xfrm>
            <a:prstGeom prst="line">
              <a:avLst/>
            </a:prstGeom>
            <a:noFill/>
            <a:ln w="25400">
              <a:solidFill>
                <a:schemeClr val="tx1"/>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62" name="Object 27"/>
            <p:cNvGraphicFramePr>
              <a:graphicFrameLocks noChangeAspect="1"/>
            </p:cNvGraphicFramePr>
            <p:nvPr/>
          </p:nvGraphicFramePr>
          <p:xfrm>
            <a:off x="3408" y="2832"/>
            <a:ext cx="150" cy="240"/>
          </p:xfrm>
          <a:graphic>
            <a:graphicData uri="http://schemas.openxmlformats.org/presentationml/2006/ole">
              <mc:AlternateContent xmlns:mc="http://schemas.openxmlformats.org/markup-compatibility/2006">
                <mc:Choice xmlns:v="urn:schemas-microsoft-com:vml" Requires="v">
                  <p:oleObj name="Equation" r:id="rId41" imgW="200010" imgH="342794" progId="Equation.3">
                    <p:embed/>
                  </p:oleObj>
                </mc:Choice>
                <mc:Fallback>
                  <p:oleObj name="Equation" r:id="rId41" imgW="200010" imgH="342794" progId="Equation.3">
                    <p:embed/>
                    <p:pic>
                      <p:nvPicPr>
                        <p:cNvPr id="62" name="Object 2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408" y="2832"/>
                          <a:ext cx="15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3" name="Text Box 32"/>
          <p:cNvSpPr txBox="1">
            <a:spLocks noChangeArrowheads="1"/>
          </p:cNvSpPr>
          <p:nvPr/>
        </p:nvSpPr>
        <p:spPr bwMode="auto">
          <a:xfrm>
            <a:off x="7008957" y="4844545"/>
            <a:ext cx="685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z="2000">
                <a:latin typeface="+mn-ea"/>
                <a:ea typeface="+mn-ea"/>
              </a:rPr>
              <a:t>则</a:t>
            </a:r>
          </a:p>
        </p:txBody>
      </p:sp>
      <p:graphicFrame>
        <p:nvGraphicFramePr>
          <p:cNvPr id="64" name="Object 33"/>
          <p:cNvGraphicFramePr>
            <a:graphicFrameLocks noChangeAspect="1"/>
          </p:cNvGraphicFramePr>
          <p:nvPr/>
        </p:nvGraphicFramePr>
        <p:xfrm>
          <a:off x="1255786" y="5387394"/>
          <a:ext cx="4637354" cy="382587"/>
        </p:xfrm>
        <a:graphic>
          <a:graphicData uri="http://schemas.openxmlformats.org/presentationml/2006/ole">
            <mc:AlternateContent xmlns:mc="http://schemas.openxmlformats.org/markup-compatibility/2006">
              <mc:Choice xmlns:v="urn:schemas-microsoft-com:vml" Requires="v">
                <p:oleObj name="Equation" r:id="rId43" imgW="2768400" imgH="228600" progId="Equation.DSMT4">
                  <p:embed/>
                </p:oleObj>
              </mc:Choice>
              <mc:Fallback>
                <p:oleObj name="Equation" r:id="rId43" imgW="2768400" imgH="228600" progId="Equation.DSMT4">
                  <p:embed/>
                  <p:pic>
                    <p:nvPicPr>
                      <p:cNvPr id="64" name="Object 33"/>
                      <p:cNvPicPr>
                        <a:picLocks noChangeAspect="1" noChangeArrowheads="1"/>
                      </p:cNvPicPr>
                      <p:nvPr/>
                    </p:nvPicPr>
                    <p:blipFill>
                      <a:blip r:embed="rId44"/>
                      <a:srcRect/>
                      <a:stretch>
                        <a:fillRect/>
                      </a:stretch>
                    </p:blipFill>
                    <p:spPr bwMode="auto">
                      <a:xfrm>
                        <a:off x="1255786" y="5387394"/>
                        <a:ext cx="4637354" cy="382587"/>
                      </a:xfrm>
                      <a:prstGeom prst="rect">
                        <a:avLst/>
                      </a:prstGeom>
                      <a:noFill/>
                      <a:ln>
                        <a:noFill/>
                      </a:ln>
                      <a:effectLst/>
                    </p:spPr>
                  </p:pic>
                </p:oleObj>
              </mc:Fallback>
            </mc:AlternateContent>
          </a:graphicData>
        </a:graphic>
      </p:graphicFrame>
      <p:grpSp>
        <p:nvGrpSpPr>
          <p:cNvPr id="65" name="Group 76"/>
          <p:cNvGrpSpPr>
            <a:grpSpLocks/>
          </p:cNvGrpSpPr>
          <p:nvPr/>
        </p:nvGrpSpPr>
        <p:grpSpPr bwMode="auto">
          <a:xfrm>
            <a:off x="8396432" y="5715262"/>
            <a:ext cx="1676400" cy="404353"/>
            <a:chOff x="3888" y="3257"/>
            <a:chExt cx="1056" cy="188"/>
          </a:xfrm>
        </p:grpSpPr>
        <p:sp>
          <p:nvSpPr>
            <p:cNvPr id="66" name="Line 77"/>
            <p:cNvSpPr>
              <a:spLocks noChangeShapeType="1"/>
            </p:cNvSpPr>
            <p:nvPr/>
          </p:nvSpPr>
          <p:spPr bwMode="auto">
            <a:xfrm>
              <a:off x="3888" y="3264"/>
              <a:ext cx="1056"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67" name="Object 78"/>
            <p:cNvGraphicFramePr>
              <a:graphicFrameLocks noChangeAspect="1"/>
            </p:cNvGraphicFramePr>
            <p:nvPr/>
          </p:nvGraphicFramePr>
          <p:xfrm>
            <a:off x="4234" y="3257"/>
            <a:ext cx="172" cy="188"/>
          </p:xfrm>
          <a:graphic>
            <a:graphicData uri="http://schemas.openxmlformats.org/presentationml/2006/ole">
              <mc:AlternateContent xmlns:mc="http://schemas.openxmlformats.org/markup-compatibility/2006">
                <mc:Choice xmlns:v="urn:schemas-microsoft-com:vml" Requires="v">
                  <p:oleObj name="Equation" r:id="rId45" imgW="203040" imgH="228600" progId="Equation.DSMT4">
                    <p:embed/>
                  </p:oleObj>
                </mc:Choice>
                <mc:Fallback>
                  <p:oleObj name="Equation" r:id="rId45" imgW="203040" imgH="228600" progId="Equation.DSMT4">
                    <p:embed/>
                    <p:pic>
                      <p:nvPicPr>
                        <p:cNvPr id="67" name="Object 78"/>
                        <p:cNvPicPr>
                          <a:picLocks noChangeAspect="1" noChangeArrowheads="1"/>
                        </p:cNvPicPr>
                        <p:nvPr/>
                      </p:nvPicPr>
                      <p:blipFill>
                        <a:blip r:embed="rId46"/>
                        <a:srcRect/>
                        <a:stretch>
                          <a:fillRect/>
                        </a:stretch>
                      </p:blipFill>
                      <p:spPr bwMode="auto">
                        <a:xfrm>
                          <a:off x="4234" y="3257"/>
                          <a:ext cx="172" cy="188"/>
                        </a:xfrm>
                        <a:prstGeom prst="rect">
                          <a:avLst/>
                        </a:prstGeom>
                        <a:noFill/>
                        <a:ln>
                          <a:noFill/>
                        </a:ln>
                        <a:effectLst/>
                      </p:spPr>
                    </p:pic>
                  </p:oleObj>
                </mc:Fallback>
              </mc:AlternateContent>
            </a:graphicData>
          </a:graphic>
        </p:graphicFrame>
      </p:grpSp>
      <p:sp>
        <p:nvSpPr>
          <p:cNvPr id="68" name="AutoShape 82"/>
          <p:cNvSpPr>
            <a:spLocks noChangeArrowheads="1"/>
          </p:cNvSpPr>
          <p:nvPr/>
        </p:nvSpPr>
        <p:spPr bwMode="auto">
          <a:xfrm>
            <a:off x="8396432" y="4968294"/>
            <a:ext cx="2057400" cy="762000"/>
          </a:xfrm>
          <a:prstGeom prst="parallelogram">
            <a:avLst>
              <a:gd name="adj" fmla="val 101663"/>
            </a:avLst>
          </a:prstGeom>
          <a:noFill/>
          <a:ln w="19050">
            <a:solidFill>
              <a:schemeClr val="tx2"/>
            </a:solidFill>
            <a:prstDash val="dash"/>
            <a:miter lim="800000"/>
            <a:headEnd/>
            <a:tailEnd type="none" w="sm" len="med"/>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endParaRPr lang="zh-CN" altLang="en-US"/>
          </a:p>
        </p:txBody>
      </p:sp>
      <p:grpSp>
        <p:nvGrpSpPr>
          <p:cNvPr id="69" name="Group 83"/>
          <p:cNvGrpSpPr>
            <a:grpSpLocks/>
          </p:cNvGrpSpPr>
          <p:nvPr/>
        </p:nvGrpSpPr>
        <p:grpSpPr bwMode="auto">
          <a:xfrm>
            <a:off x="8396432" y="4492047"/>
            <a:ext cx="1123950" cy="1238251"/>
            <a:chOff x="3840" y="2628"/>
            <a:chExt cx="708" cy="780"/>
          </a:xfrm>
        </p:grpSpPr>
        <p:sp>
          <p:nvSpPr>
            <p:cNvPr id="70" name="Line 84"/>
            <p:cNvSpPr>
              <a:spLocks noChangeShapeType="1"/>
            </p:cNvSpPr>
            <p:nvPr/>
          </p:nvSpPr>
          <p:spPr bwMode="auto">
            <a:xfrm flipV="1">
              <a:off x="3840" y="2928"/>
              <a:ext cx="480" cy="480"/>
            </a:xfrm>
            <a:prstGeom prst="line">
              <a:avLst/>
            </a:prstGeom>
            <a:noFill/>
            <a:ln w="28575">
              <a:solidFill>
                <a:srgbClr val="00FF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71" name="Object 85"/>
            <p:cNvGraphicFramePr>
              <a:graphicFrameLocks noChangeAspect="1"/>
            </p:cNvGraphicFramePr>
            <p:nvPr/>
          </p:nvGraphicFramePr>
          <p:xfrm>
            <a:off x="4206" y="2628"/>
            <a:ext cx="342" cy="235"/>
          </p:xfrm>
          <a:graphic>
            <a:graphicData uri="http://schemas.openxmlformats.org/presentationml/2006/ole">
              <mc:AlternateContent xmlns:mc="http://schemas.openxmlformats.org/markup-compatibility/2006">
                <mc:Choice xmlns:v="urn:schemas-microsoft-com:vml" Requires="v">
                  <p:oleObj name="Equation" r:id="rId47" imgW="330120" imgH="228600" progId="Equation.DSMT4">
                    <p:embed/>
                  </p:oleObj>
                </mc:Choice>
                <mc:Fallback>
                  <p:oleObj name="Equation" r:id="rId47" imgW="330120" imgH="228600" progId="Equation.DSMT4">
                    <p:embed/>
                    <p:pic>
                      <p:nvPicPr>
                        <p:cNvPr id="71" name="Object 85"/>
                        <p:cNvPicPr>
                          <a:picLocks noChangeAspect="1" noChangeArrowheads="1"/>
                        </p:cNvPicPr>
                        <p:nvPr/>
                      </p:nvPicPr>
                      <p:blipFill>
                        <a:blip r:embed="rId48"/>
                        <a:srcRect/>
                        <a:stretch>
                          <a:fillRect/>
                        </a:stretch>
                      </p:blipFill>
                      <p:spPr bwMode="auto">
                        <a:xfrm>
                          <a:off x="4206" y="2628"/>
                          <a:ext cx="342" cy="235"/>
                        </a:xfrm>
                        <a:prstGeom prst="rect">
                          <a:avLst/>
                        </a:prstGeom>
                        <a:noFill/>
                        <a:ln>
                          <a:noFill/>
                        </a:ln>
                        <a:effectLst/>
                      </p:spPr>
                    </p:pic>
                  </p:oleObj>
                </mc:Fallback>
              </mc:AlternateContent>
            </a:graphicData>
          </a:graphic>
        </p:graphicFrame>
      </p:grpSp>
      <p:grpSp>
        <p:nvGrpSpPr>
          <p:cNvPr id="79" name="Group 86"/>
          <p:cNvGrpSpPr>
            <a:grpSpLocks/>
          </p:cNvGrpSpPr>
          <p:nvPr/>
        </p:nvGrpSpPr>
        <p:grpSpPr bwMode="auto">
          <a:xfrm>
            <a:off x="8396432" y="5730283"/>
            <a:ext cx="1361674" cy="410355"/>
            <a:chOff x="3840" y="3408"/>
            <a:chExt cx="854" cy="219"/>
          </a:xfrm>
        </p:grpSpPr>
        <p:sp>
          <p:nvSpPr>
            <p:cNvPr id="80" name="Line 87"/>
            <p:cNvSpPr>
              <a:spLocks noChangeShapeType="1"/>
            </p:cNvSpPr>
            <p:nvPr/>
          </p:nvSpPr>
          <p:spPr bwMode="auto">
            <a:xfrm>
              <a:off x="3840" y="3408"/>
              <a:ext cx="816" cy="0"/>
            </a:xfrm>
            <a:prstGeom prst="line">
              <a:avLst/>
            </a:prstGeom>
            <a:noFill/>
            <a:ln w="25400">
              <a:solidFill>
                <a:srgbClr val="00FF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81" name="Object 88"/>
            <p:cNvGraphicFramePr>
              <a:graphicFrameLocks noChangeAspect="1"/>
            </p:cNvGraphicFramePr>
            <p:nvPr/>
          </p:nvGraphicFramePr>
          <p:xfrm>
            <a:off x="4413" y="3422"/>
            <a:ext cx="281" cy="205"/>
          </p:xfrm>
          <a:graphic>
            <a:graphicData uri="http://schemas.openxmlformats.org/presentationml/2006/ole">
              <mc:AlternateContent xmlns:mc="http://schemas.openxmlformats.org/markup-compatibility/2006">
                <mc:Choice xmlns:v="urn:schemas-microsoft-com:vml" Requires="v">
                  <p:oleObj name="Equation" r:id="rId49" imgW="330120" imgH="228600" progId="Equation.DSMT4">
                    <p:embed/>
                  </p:oleObj>
                </mc:Choice>
                <mc:Fallback>
                  <p:oleObj name="Equation" r:id="rId49" imgW="330120" imgH="228600" progId="Equation.DSMT4">
                    <p:embed/>
                    <p:pic>
                      <p:nvPicPr>
                        <p:cNvPr id="81" name="Object 88"/>
                        <p:cNvPicPr>
                          <a:picLocks noChangeAspect="1" noChangeArrowheads="1"/>
                        </p:cNvPicPr>
                        <p:nvPr/>
                      </p:nvPicPr>
                      <p:blipFill>
                        <a:blip r:embed="rId50"/>
                        <a:srcRect/>
                        <a:stretch>
                          <a:fillRect/>
                        </a:stretch>
                      </p:blipFill>
                      <p:spPr bwMode="auto">
                        <a:xfrm>
                          <a:off x="4413" y="3422"/>
                          <a:ext cx="281" cy="205"/>
                        </a:xfrm>
                        <a:prstGeom prst="rect">
                          <a:avLst/>
                        </a:prstGeom>
                        <a:noFill/>
                        <a:ln>
                          <a:noFill/>
                        </a:ln>
                        <a:effectLst/>
                      </p:spPr>
                    </p:pic>
                  </p:oleObj>
                </mc:Fallback>
              </mc:AlternateContent>
            </a:graphicData>
          </a:graphic>
        </p:graphicFrame>
      </p:grpSp>
      <p:sp>
        <p:nvSpPr>
          <p:cNvPr id="82" name="Line 89"/>
          <p:cNvSpPr>
            <a:spLocks noChangeShapeType="1"/>
          </p:cNvSpPr>
          <p:nvPr/>
        </p:nvSpPr>
        <p:spPr bwMode="auto">
          <a:xfrm flipV="1">
            <a:off x="8396432" y="4968294"/>
            <a:ext cx="2057400" cy="762000"/>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84" name="Object 90"/>
          <p:cNvGraphicFramePr>
            <a:graphicFrameLocks noChangeAspect="1"/>
          </p:cNvGraphicFramePr>
          <p:nvPr/>
        </p:nvGraphicFramePr>
        <p:xfrm>
          <a:off x="9299719" y="4993358"/>
          <a:ext cx="307547" cy="334025"/>
        </p:xfrm>
        <a:graphic>
          <a:graphicData uri="http://schemas.openxmlformats.org/presentationml/2006/ole">
            <mc:AlternateContent xmlns:mc="http://schemas.openxmlformats.org/markup-compatibility/2006">
              <mc:Choice xmlns:v="urn:schemas-microsoft-com:vml" Requires="v">
                <p:oleObj name="Equation" r:id="rId51" imgW="190440" imgH="228600" progId="Equation.DSMT4">
                  <p:embed/>
                </p:oleObj>
              </mc:Choice>
              <mc:Fallback>
                <p:oleObj name="Equation" r:id="rId51" imgW="190440" imgH="228600" progId="Equation.DSMT4">
                  <p:embed/>
                  <p:pic>
                    <p:nvPicPr>
                      <p:cNvPr id="84" name="Object 90"/>
                      <p:cNvPicPr>
                        <a:picLocks noChangeAspect="1" noChangeArrowheads="1"/>
                      </p:cNvPicPr>
                      <p:nvPr/>
                    </p:nvPicPr>
                    <p:blipFill>
                      <a:blip r:embed="rId52"/>
                      <a:srcRect/>
                      <a:stretch>
                        <a:fillRect/>
                      </a:stretch>
                    </p:blipFill>
                    <p:spPr bwMode="auto">
                      <a:xfrm>
                        <a:off x="9299719" y="4993358"/>
                        <a:ext cx="307547" cy="334025"/>
                      </a:xfrm>
                      <a:prstGeom prst="rect">
                        <a:avLst/>
                      </a:prstGeom>
                      <a:noFill/>
                      <a:ln>
                        <a:noFill/>
                      </a:ln>
                      <a:effectLst/>
                    </p:spPr>
                  </p:pic>
                </p:oleObj>
              </mc:Fallback>
            </mc:AlternateContent>
          </a:graphicData>
        </a:graphic>
      </p:graphicFrame>
      <p:graphicFrame>
        <p:nvGraphicFramePr>
          <p:cNvPr id="90" name="Object 91"/>
          <p:cNvGraphicFramePr>
            <a:graphicFrameLocks noChangeAspect="1"/>
          </p:cNvGraphicFramePr>
          <p:nvPr/>
        </p:nvGraphicFramePr>
        <p:xfrm>
          <a:off x="1229536" y="5944568"/>
          <a:ext cx="6238901" cy="387349"/>
        </p:xfrm>
        <a:graphic>
          <a:graphicData uri="http://schemas.openxmlformats.org/presentationml/2006/ole">
            <mc:AlternateContent xmlns:mc="http://schemas.openxmlformats.org/markup-compatibility/2006">
              <mc:Choice xmlns:v="urn:schemas-microsoft-com:vml" Requires="v">
                <p:oleObj name="Equation" r:id="rId53" imgW="3733560" imgH="228600" progId="Equation.DSMT4">
                  <p:embed/>
                </p:oleObj>
              </mc:Choice>
              <mc:Fallback>
                <p:oleObj name="Equation" r:id="rId53" imgW="3733560" imgH="228600" progId="Equation.DSMT4">
                  <p:embed/>
                  <p:pic>
                    <p:nvPicPr>
                      <p:cNvPr id="90" name="Object 91"/>
                      <p:cNvPicPr>
                        <a:picLocks noChangeAspect="1" noChangeArrowheads="1"/>
                      </p:cNvPicPr>
                      <p:nvPr/>
                    </p:nvPicPr>
                    <p:blipFill>
                      <a:blip r:embed="rId54"/>
                      <a:srcRect/>
                      <a:stretch>
                        <a:fillRect/>
                      </a:stretch>
                    </p:blipFill>
                    <p:spPr bwMode="auto">
                      <a:xfrm>
                        <a:off x="1229536" y="5944568"/>
                        <a:ext cx="6238901" cy="387349"/>
                      </a:xfrm>
                      <a:prstGeom prst="rect">
                        <a:avLst/>
                      </a:prstGeom>
                      <a:noFill/>
                      <a:ln>
                        <a:noFill/>
                      </a:ln>
                      <a:effectLst/>
                    </p:spPr>
                  </p:pic>
                </p:oleObj>
              </mc:Fallback>
            </mc:AlternateContent>
          </a:graphicData>
        </a:graphic>
      </p:graphicFrame>
      <p:grpSp>
        <p:nvGrpSpPr>
          <p:cNvPr id="99" name="组合 98"/>
          <p:cNvGrpSpPr/>
          <p:nvPr/>
        </p:nvGrpSpPr>
        <p:grpSpPr>
          <a:xfrm>
            <a:off x="1229536" y="4433642"/>
            <a:ext cx="3303842" cy="405177"/>
            <a:chOff x="3857325" y="1230917"/>
            <a:chExt cx="3303842" cy="405177"/>
          </a:xfrm>
        </p:grpSpPr>
        <p:graphicFrame>
          <p:nvGraphicFramePr>
            <p:cNvPr id="100" name="Object 18"/>
            <p:cNvGraphicFramePr>
              <a:graphicFrameLocks noChangeAspect="1"/>
            </p:cNvGraphicFramePr>
            <p:nvPr/>
          </p:nvGraphicFramePr>
          <p:xfrm>
            <a:off x="5221333" y="1230917"/>
            <a:ext cx="1939834" cy="385512"/>
          </p:xfrm>
          <a:graphic>
            <a:graphicData uri="http://schemas.openxmlformats.org/presentationml/2006/ole">
              <mc:AlternateContent xmlns:mc="http://schemas.openxmlformats.org/markup-compatibility/2006">
                <mc:Choice xmlns:v="urn:schemas-microsoft-com:vml" Requires="v">
                  <p:oleObj name="Equation" r:id="rId55" imgW="1206360" imgH="228600" progId="Equation.DSMT4">
                    <p:embed/>
                  </p:oleObj>
                </mc:Choice>
                <mc:Fallback>
                  <p:oleObj name="Equation" r:id="rId55" imgW="1206360" imgH="228600" progId="Equation.DSMT4">
                    <p:embed/>
                    <p:pic>
                      <p:nvPicPr>
                        <p:cNvPr id="100" name="Object 18"/>
                        <p:cNvPicPr>
                          <a:picLocks noChangeAspect="1" noChangeArrowheads="1"/>
                        </p:cNvPicPr>
                        <p:nvPr/>
                      </p:nvPicPr>
                      <p:blipFill>
                        <a:blip r:embed="rId56"/>
                        <a:srcRect/>
                        <a:stretch>
                          <a:fillRect/>
                        </a:stretch>
                      </p:blipFill>
                      <p:spPr bwMode="auto">
                        <a:xfrm>
                          <a:off x="5221333" y="1230917"/>
                          <a:ext cx="1939834" cy="385512"/>
                        </a:xfrm>
                        <a:prstGeom prst="rect">
                          <a:avLst/>
                        </a:prstGeom>
                        <a:noFill/>
                        <a:ln>
                          <a:noFill/>
                        </a:ln>
                        <a:effectLst/>
                      </p:spPr>
                    </p:pic>
                  </p:oleObj>
                </mc:Fallback>
              </mc:AlternateContent>
            </a:graphicData>
          </a:graphic>
        </p:graphicFrame>
        <p:graphicFrame>
          <p:nvGraphicFramePr>
            <p:cNvPr id="104" name="Object 17"/>
            <p:cNvGraphicFramePr>
              <a:graphicFrameLocks noChangeAspect="1"/>
            </p:cNvGraphicFramePr>
            <p:nvPr/>
          </p:nvGraphicFramePr>
          <p:xfrm>
            <a:off x="3857325" y="1288757"/>
            <a:ext cx="1413375" cy="347337"/>
          </p:xfrm>
          <a:graphic>
            <a:graphicData uri="http://schemas.openxmlformats.org/presentationml/2006/ole">
              <mc:AlternateContent xmlns:mc="http://schemas.openxmlformats.org/markup-compatibility/2006">
                <mc:Choice xmlns:v="urn:schemas-microsoft-com:vml" Requires="v">
                  <p:oleObj name="Equation" r:id="rId57" imgW="990360" imgH="228600" progId="Equation.DSMT4">
                    <p:embed/>
                  </p:oleObj>
                </mc:Choice>
                <mc:Fallback>
                  <p:oleObj name="Equation" r:id="rId57" imgW="990360" imgH="228600" progId="Equation.DSMT4">
                    <p:embed/>
                    <p:pic>
                      <p:nvPicPr>
                        <p:cNvPr id="104" name="Object 17"/>
                        <p:cNvPicPr>
                          <a:picLocks noChangeAspect="1" noChangeArrowheads="1"/>
                        </p:cNvPicPr>
                        <p:nvPr/>
                      </p:nvPicPr>
                      <p:blipFill>
                        <a:blip r:embed="rId58"/>
                        <a:srcRect/>
                        <a:stretch>
                          <a:fillRect/>
                        </a:stretch>
                      </p:blipFill>
                      <p:spPr bwMode="auto">
                        <a:xfrm>
                          <a:off x="3857325" y="1288757"/>
                          <a:ext cx="1413375" cy="347337"/>
                        </a:xfrm>
                        <a:prstGeom prst="rect">
                          <a:avLst/>
                        </a:prstGeom>
                        <a:noFill/>
                        <a:ln>
                          <a:noFill/>
                        </a:ln>
                        <a:effectLst/>
                      </p:spPr>
                    </p:pic>
                  </p:oleObj>
                </mc:Fallback>
              </mc:AlternateContent>
            </a:graphicData>
          </a:graphic>
        </p:graphicFrame>
      </p:grpSp>
      <p:grpSp>
        <p:nvGrpSpPr>
          <p:cNvPr id="105" name="组合 104"/>
          <p:cNvGrpSpPr/>
          <p:nvPr/>
        </p:nvGrpSpPr>
        <p:grpSpPr>
          <a:xfrm>
            <a:off x="465879" y="3988768"/>
            <a:ext cx="10307341" cy="431860"/>
            <a:chOff x="727672" y="815623"/>
            <a:chExt cx="10307341" cy="431860"/>
          </a:xfrm>
        </p:grpSpPr>
        <p:graphicFrame>
          <p:nvGraphicFramePr>
            <p:cNvPr id="106" name="Object 15"/>
            <p:cNvGraphicFramePr>
              <a:graphicFrameLocks noChangeAspect="1"/>
            </p:cNvGraphicFramePr>
            <p:nvPr/>
          </p:nvGraphicFramePr>
          <p:xfrm>
            <a:off x="9029700" y="872812"/>
            <a:ext cx="2005313" cy="337812"/>
          </p:xfrm>
          <a:graphic>
            <a:graphicData uri="http://schemas.openxmlformats.org/presentationml/2006/ole">
              <mc:AlternateContent xmlns:mc="http://schemas.openxmlformats.org/markup-compatibility/2006">
                <mc:Choice xmlns:v="urn:schemas-microsoft-com:vml" Requires="v">
                  <p:oleObj name="Equation" r:id="rId59" imgW="1282680" imgH="203040" progId="Equation.DSMT4">
                    <p:embed/>
                  </p:oleObj>
                </mc:Choice>
                <mc:Fallback>
                  <p:oleObj name="Equation" r:id="rId59" imgW="1282680" imgH="203040" progId="Equation.DSMT4">
                    <p:embed/>
                    <p:pic>
                      <p:nvPicPr>
                        <p:cNvPr id="106" name="Object 15"/>
                        <p:cNvPicPr>
                          <a:picLocks noChangeAspect="1" noChangeArrowheads="1"/>
                        </p:cNvPicPr>
                        <p:nvPr/>
                      </p:nvPicPr>
                      <p:blipFill>
                        <a:blip r:embed="rId60"/>
                        <a:srcRect/>
                        <a:stretch>
                          <a:fillRect/>
                        </a:stretch>
                      </p:blipFill>
                      <p:spPr bwMode="auto">
                        <a:xfrm>
                          <a:off x="9029700" y="872812"/>
                          <a:ext cx="2005313" cy="337812"/>
                        </a:xfrm>
                        <a:prstGeom prst="rect">
                          <a:avLst/>
                        </a:prstGeom>
                        <a:noFill/>
                        <a:ln>
                          <a:noFill/>
                        </a:ln>
                        <a:effectLst/>
                      </p:spPr>
                    </p:pic>
                  </p:oleObj>
                </mc:Fallback>
              </mc:AlternateContent>
            </a:graphicData>
          </a:graphic>
        </p:graphicFrame>
        <p:grpSp>
          <p:nvGrpSpPr>
            <p:cNvPr id="107" name="组合 106"/>
            <p:cNvGrpSpPr/>
            <p:nvPr/>
          </p:nvGrpSpPr>
          <p:grpSpPr>
            <a:xfrm>
              <a:off x="727672" y="815623"/>
              <a:ext cx="8424699" cy="431860"/>
              <a:chOff x="1223450" y="828322"/>
              <a:chExt cx="8424699" cy="431860"/>
            </a:xfrm>
          </p:grpSpPr>
          <p:graphicFrame>
            <p:nvGraphicFramePr>
              <p:cNvPr id="108" name="Object 13"/>
              <p:cNvGraphicFramePr>
                <a:graphicFrameLocks noChangeAspect="1"/>
              </p:cNvGraphicFramePr>
              <p:nvPr/>
            </p:nvGraphicFramePr>
            <p:xfrm>
              <a:off x="2617537" y="898525"/>
              <a:ext cx="7030612" cy="361657"/>
            </p:xfrm>
            <a:graphic>
              <a:graphicData uri="http://schemas.openxmlformats.org/presentationml/2006/ole">
                <mc:AlternateContent xmlns:mc="http://schemas.openxmlformats.org/markup-compatibility/2006">
                  <mc:Choice xmlns:v="urn:schemas-microsoft-com:vml" Requires="v">
                    <p:oleObj name="Equation" r:id="rId61" imgW="4686120" imgH="228600" progId="Equation.DSMT4">
                      <p:embed/>
                    </p:oleObj>
                  </mc:Choice>
                  <mc:Fallback>
                    <p:oleObj name="Equation" r:id="rId61" imgW="4686120" imgH="228600" progId="Equation.DSMT4">
                      <p:embed/>
                      <p:pic>
                        <p:nvPicPr>
                          <p:cNvPr id="108" name="Object 13"/>
                          <p:cNvPicPr>
                            <a:picLocks noChangeAspect="1" noChangeArrowheads="1"/>
                          </p:cNvPicPr>
                          <p:nvPr/>
                        </p:nvPicPr>
                        <p:blipFill>
                          <a:blip r:embed="rId62"/>
                          <a:srcRect/>
                          <a:stretch>
                            <a:fillRect/>
                          </a:stretch>
                        </p:blipFill>
                        <p:spPr bwMode="auto">
                          <a:xfrm>
                            <a:off x="2617537" y="898525"/>
                            <a:ext cx="7030612" cy="361657"/>
                          </a:xfrm>
                          <a:prstGeom prst="rect">
                            <a:avLst/>
                          </a:prstGeom>
                          <a:noFill/>
                          <a:ln>
                            <a:noFill/>
                          </a:ln>
                          <a:effectLst/>
                        </p:spPr>
                      </p:pic>
                    </p:oleObj>
                  </mc:Fallback>
                </mc:AlternateContent>
              </a:graphicData>
            </a:graphic>
          </p:graphicFrame>
          <p:sp>
            <p:nvSpPr>
              <p:cNvPr id="109" name="Text Box 7"/>
              <p:cNvSpPr txBox="1">
                <a:spLocks noChangeArrowheads="1"/>
              </p:cNvSpPr>
              <p:nvPr/>
            </p:nvSpPr>
            <p:spPr bwMode="auto">
              <a:xfrm>
                <a:off x="1223450" y="828322"/>
                <a:ext cx="1890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wrap="square">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z="2000" dirty="0">
                    <a:solidFill>
                      <a:srgbClr val="0000FF"/>
                    </a:solidFill>
                    <a:latin typeface="+mn-ea"/>
                    <a:ea typeface="+mn-ea"/>
                  </a:rPr>
                  <a:t>定理</a:t>
                </a:r>
                <a:r>
                  <a:rPr lang="en-US" altLang="zh-CN" sz="2000" dirty="0">
                    <a:solidFill>
                      <a:srgbClr val="0000FF"/>
                    </a:solidFill>
                    <a:latin typeface="+mn-ea"/>
                    <a:ea typeface="+mn-ea"/>
                  </a:rPr>
                  <a:t>2.1.3</a:t>
                </a:r>
              </a:p>
            </p:txBody>
          </p:sp>
        </p:grpSp>
      </p:grpSp>
      <p:graphicFrame>
        <p:nvGraphicFramePr>
          <p:cNvPr id="110" name="Object 23"/>
          <p:cNvGraphicFramePr>
            <a:graphicFrameLocks noChangeAspect="1"/>
          </p:cNvGraphicFramePr>
          <p:nvPr/>
        </p:nvGraphicFramePr>
        <p:xfrm>
          <a:off x="1357969" y="6425956"/>
          <a:ext cx="3502025" cy="355600"/>
        </p:xfrm>
        <a:graphic>
          <a:graphicData uri="http://schemas.openxmlformats.org/presentationml/2006/ole">
            <mc:AlternateContent xmlns:mc="http://schemas.openxmlformats.org/markup-compatibility/2006">
              <mc:Choice xmlns:v="urn:schemas-microsoft-com:vml" Requires="v">
                <p:oleObj name="Equation" r:id="rId63" imgW="2577960" imgH="228600" progId="Equation.DSMT4">
                  <p:embed/>
                </p:oleObj>
              </mc:Choice>
              <mc:Fallback>
                <p:oleObj name="Equation" r:id="rId63" imgW="2577960" imgH="228600" progId="Equation.DSMT4">
                  <p:embed/>
                  <p:pic>
                    <p:nvPicPr>
                      <p:cNvPr id="110" name="Object 23"/>
                      <p:cNvPicPr>
                        <a:picLocks noChangeAspect="1" noChangeArrowheads="1"/>
                      </p:cNvPicPr>
                      <p:nvPr/>
                    </p:nvPicPr>
                    <p:blipFill>
                      <a:blip r:embed="rId64"/>
                      <a:srcRect/>
                      <a:stretch>
                        <a:fillRect/>
                      </a:stretch>
                    </p:blipFill>
                    <p:spPr bwMode="auto">
                      <a:xfrm>
                        <a:off x="1357969" y="6425956"/>
                        <a:ext cx="3502025" cy="3556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2139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wipe(left)">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left)">
                                      <p:cBhvr>
                                        <p:cTn id="26" dur="500"/>
                                        <p:tgtEl>
                                          <p:spTgt spid="5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lef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left)">
                                      <p:cBhvr>
                                        <p:cTn id="36" dur="500"/>
                                        <p:tgtEl>
                                          <p:spTgt spid="6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ipe(left)">
                                      <p:cBhvr>
                                        <p:cTn id="53" dur="500"/>
                                        <p:tgtEl>
                                          <p:spTgt spid="64"/>
                                        </p:tgtEl>
                                      </p:cBhvr>
                                    </p:animEffect>
                                  </p:childTnLst>
                                </p:cTn>
                              </p:par>
                            </p:childTnLst>
                          </p:cTn>
                        </p:par>
                        <p:par>
                          <p:cTn id="54" fill="hold">
                            <p:stCondLst>
                              <p:cond delay="1000"/>
                            </p:stCondLst>
                            <p:childTnLst>
                              <p:par>
                                <p:cTn id="55" presetID="22" presetClass="entr" presetSubtype="8"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left)">
                                      <p:cBhvr>
                                        <p:cTn id="62" dur="500"/>
                                        <p:tgtEl>
                                          <p:spTgt spid="7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left)">
                                      <p:cBhvr>
                                        <p:cTn id="67" dur="500"/>
                                        <p:tgtEl>
                                          <p:spTgt spid="90"/>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wipe(left)">
                                      <p:cBhvr>
                                        <p:cTn id="71" dur="500"/>
                                        <p:tgtEl>
                                          <p:spTgt spid="69"/>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wipe(left)">
                                      <p:cBhvr>
                                        <p:cTn id="75" dur="500"/>
                                        <p:tgtEl>
                                          <p:spTgt spid="68"/>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left)">
                                      <p:cBhvr>
                                        <p:cTn id="79" dur="500"/>
                                        <p:tgtEl>
                                          <p:spTgt spid="8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84"/>
                                        </p:tgtEl>
                                        <p:attrNameLst>
                                          <p:attrName>style.visibility</p:attrName>
                                        </p:attrNameLst>
                                      </p:cBhvr>
                                      <p:to>
                                        <p:strVal val="visible"/>
                                      </p:to>
                                    </p:set>
                                    <p:animEffect transition="in" filter="wipe(left)">
                                      <p:cBhvr>
                                        <p:cTn id="83" dur="500"/>
                                        <p:tgtEl>
                                          <p:spTgt spid="8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wipe(left)">
                                      <p:cBhvr>
                                        <p:cTn id="88"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utoUpdateAnimBg="0"/>
      <p:bldP spid="58" grpId="0" autoUpdateAnimBg="0"/>
      <p:bldP spid="63" grpId="0" autoUpdateAnimBg="0"/>
      <p:bldP spid="68" grpId="0" animBg="1"/>
      <p:bldP spid="8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22"/>
          <p:cNvGrpSpPr>
            <a:grpSpLocks/>
          </p:cNvGrpSpPr>
          <p:nvPr/>
        </p:nvGrpSpPr>
        <p:grpSpPr bwMode="auto">
          <a:xfrm>
            <a:off x="6901569" y="853745"/>
            <a:ext cx="3352800" cy="1676400"/>
            <a:chOff x="3408" y="2592"/>
            <a:chExt cx="2112" cy="1056"/>
          </a:xfrm>
        </p:grpSpPr>
        <p:grpSp>
          <p:nvGrpSpPr>
            <p:cNvPr id="42" name="Group 4"/>
            <p:cNvGrpSpPr>
              <a:grpSpLocks/>
            </p:cNvGrpSpPr>
            <p:nvPr/>
          </p:nvGrpSpPr>
          <p:grpSpPr bwMode="auto">
            <a:xfrm>
              <a:off x="3408" y="2736"/>
              <a:ext cx="2112" cy="816"/>
              <a:chOff x="3408" y="2832"/>
              <a:chExt cx="2112" cy="816"/>
            </a:xfrm>
          </p:grpSpPr>
          <p:sp>
            <p:nvSpPr>
              <p:cNvPr id="58" name="AutoShape 5"/>
              <p:cNvSpPr>
                <a:spLocks noChangeArrowheads="1"/>
              </p:cNvSpPr>
              <p:nvPr/>
            </p:nvSpPr>
            <p:spPr bwMode="auto">
              <a:xfrm>
                <a:off x="3408" y="2880"/>
                <a:ext cx="2112" cy="768"/>
              </a:xfrm>
              <a:prstGeom prst="parallelogram">
                <a:avLst>
                  <a:gd name="adj" fmla="val 100910"/>
                </a:avLst>
              </a:prstGeom>
              <a:solidFill>
                <a:srgbClr val="0000FF">
                  <a:alpha val="50195"/>
                </a:srgbClr>
              </a:solidFill>
              <a:ln w="12700">
                <a:solidFill>
                  <a:schemeClr val="accent2"/>
                </a:solidFill>
                <a:miter lim="800000"/>
                <a:headEnd/>
                <a:tailEnd type="none" w="sm" len="me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endParaRPr lang="zh-CN" altLang="en-US"/>
              </a:p>
            </p:txBody>
          </p:sp>
          <p:sp>
            <p:nvSpPr>
              <p:cNvPr id="59" name="Text Box 6"/>
              <p:cNvSpPr txBox="1">
                <a:spLocks noChangeArrowheads="1"/>
              </p:cNvSpPr>
              <p:nvPr/>
            </p:nvSpPr>
            <p:spPr bwMode="auto">
              <a:xfrm>
                <a:off x="5088" y="2832"/>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en-US" altLang="zh-CN">
                    <a:sym typeface="Math1" pitchFamily="2" charset="2"/>
                  </a:rPr>
                  <a:t></a:t>
                </a:r>
                <a:endParaRPr lang="en-US" altLang="zh-CN"/>
              </a:p>
            </p:txBody>
          </p:sp>
        </p:grpSp>
        <p:grpSp>
          <p:nvGrpSpPr>
            <p:cNvPr id="43" name="Group 7"/>
            <p:cNvGrpSpPr>
              <a:grpSpLocks/>
            </p:cNvGrpSpPr>
            <p:nvPr/>
          </p:nvGrpSpPr>
          <p:grpSpPr bwMode="auto">
            <a:xfrm>
              <a:off x="3792" y="3360"/>
              <a:ext cx="1056" cy="288"/>
              <a:chOff x="3888" y="3264"/>
              <a:chExt cx="1056" cy="288"/>
            </a:xfrm>
          </p:grpSpPr>
          <p:sp>
            <p:nvSpPr>
              <p:cNvPr id="56" name="Line 8"/>
              <p:cNvSpPr>
                <a:spLocks noChangeShapeType="1"/>
              </p:cNvSpPr>
              <p:nvPr/>
            </p:nvSpPr>
            <p:spPr bwMode="auto">
              <a:xfrm>
                <a:off x="3888" y="3264"/>
                <a:ext cx="1056"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57" name="Object 9"/>
              <p:cNvGraphicFramePr>
                <a:graphicFrameLocks noChangeAspect="1"/>
              </p:cNvGraphicFramePr>
              <p:nvPr/>
            </p:nvGraphicFramePr>
            <p:xfrm>
              <a:off x="4224" y="3312"/>
              <a:ext cx="180" cy="240"/>
            </p:xfrm>
            <a:graphic>
              <a:graphicData uri="http://schemas.openxmlformats.org/presentationml/2006/ole">
                <mc:AlternateContent xmlns:mc="http://schemas.openxmlformats.org/markup-compatibility/2006">
                  <mc:Choice xmlns:v="urn:schemas-microsoft-com:vml" Requires="v">
                    <p:oleObj name="Equation" r:id="rId2" imgW="247591" imgH="342794" progId="Equation.3">
                      <p:embed/>
                    </p:oleObj>
                  </mc:Choice>
                  <mc:Fallback>
                    <p:oleObj name="Equation" r:id="rId2" imgW="247591" imgH="342794" progId="Equation.3">
                      <p:embed/>
                      <p:pic>
                        <p:nvPicPr>
                          <p:cNvPr id="57"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 y="3312"/>
                            <a:ext cx="18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 name="Group 10"/>
            <p:cNvGrpSpPr>
              <a:grpSpLocks/>
            </p:cNvGrpSpPr>
            <p:nvPr/>
          </p:nvGrpSpPr>
          <p:grpSpPr bwMode="auto">
            <a:xfrm>
              <a:off x="3792" y="2976"/>
              <a:ext cx="384" cy="384"/>
              <a:chOff x="3408" y="2832"/>
              <a:chExt cx="384" cy="384"/>
            </a:xfrm>
          </p:grpSpPr>
          <p:sp>
            <p:nvSpPr>
              <p:cNvPr id="54" name="Line 11"/>
              <p:cNvSpPr>
                <a:spLocks noChangeShapeType="1"/>
              </p:cNvSpPr>
              <p:nvPr/>
            </p:nvSpPr>
            <p:spPr bwMode="auto">
              <a:xfrm flipV="1">
                <a:off x="3408" y="2832"/>
                <a:ext cx="384" cy="384"/>
              </a:xfrm>
              <a:prstGeom prst="line">
                <a:avLst/>
              </a:prstGeom>
              <a:noFill/>
              <a:ln w="25400">
                <a:solidFill>
                  <a:schemeClr val="tx1"/>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55" name="Object 12"/>
              <p:cNvGraphicFramePr>
                <a:graphicFrameLocks noChangeAspect="1"/>
              </p:cNvGraphicFramePr>
              <p:nvPr/>
            </p:nvGraphicFramePr>
            <p:xfrm>
              <a:off x="3408" y="2832"/>
              <a:ext cx="150" cy="240"/>
            </p:xfrm>
            <a:graphic>
              <a:graphicData uri="http://schemas.openxmlformats.org/presentationml/2006/ole">
                <mc:AlternateContent xmlns:mc="http://schemas.openxmlformats.org/markup-compatibility/2006">
                  <mc:Choice xmlns:v="urn:schemas-microsoft-com:vml" Requires="v">
                    <p:oleObj name="Equation" r:id="rId4" imgW="200010" imgH="342794" progId="Equation.3">
                      <p:embed/>
                    </p:oleObj>
                  </mc:Choice>
                  <mc:Fallback>
                    <p:oleObj name="Equation" r:id="rId4" imgW="200010" imgH="342794" progId="Equation.3">
                      <p:embed/>
                      <p:pic>
                        <p:nvPicPr>
                          <p:cNvPr id="55"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 y="2832"/>
                            <a:ext cx="15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5" name="AutoShape 13"/>
            <p:cNvSpPr>
              <a:spLocks noChangeArrowheads="1"/>
            </p:cNvSpPr>
            <p:nvPr/>
          </p:nvSpPr>
          <p:spPr bwMode="auto">
            <a:xfrm>
              <a:off x="3792" y="2880"/>
              <a:ext cx="1296" cy="480"/>
            </a:xfrm>
            <a:prstGeom prst="parallelogram">
              <a:avLst>
                <a:gd name="adj" fmla="val 101663"/>
              </a:avLst>
            </a:prstGeom>
            <a:noFill/>
            <a:ln w="19050">
              <a:solidFill>
                <a:schemeClr val="tx2"/>
              </a:solidFill>
              <a:prstDash val="dash"/>
              <a:miter lim="800000"/>
              <a:headEnd/>
              <a:tailEnd type="none" w="sm" len="med"/>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endParaRPr lang="zh-CN" altLang="en-US"/>
            </a:p>
          </p:txBody>
        </p:sp>
        <p:grpSp>
          <p:nvGrpSpPr>
            <p:cNvPr id="46" name="Group 14"/>
            <p:cNvGrpSpPr>
              <a:grpSpLocks/>
            </p:cNvGrpSpPr>
            <p:nvPr/>
          </p:nvGrpSpPr>
          <p:grpSpPr bwMode="auto">
            <a:xfrm>
              <a:off x="3792" y="2592"/>
              <a:ext cx="756" cy="768"/>
              <a:chOff x="3840" y="2640"/>
              <a:chExt cx="756" cy="768"/>
            </a:xfrm>
          </p:grpSpPr>
          <p:sp>
            <p:nvSpPr>
              <p:cNvPr id="52" name="Line 15"/>
              <p:cNvSpPr>
                <a:spLocks noChangeShapeType="1"/>
              </p:cNvSpPr>
              <p:nvPr/>
            </p:nvSpPr>
            <p:spPr bwMode="auto">
              <a:xfrm flipV="1">
                <a:off x="3840" y="2928"/>
                <a:ext cx="480" cy="480"/>
              </a:xfrm>
              <a:prstGeom prst="line">
                <a:avLst/>
              </a:prstGeom>
              <a:noFill/>
              <a:ln w="28575">
                <a:solidFill>
                  <a:srgbClr val="00FF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53" name="Object 16"/>
              <p:cNvGraphicFramePr>
                <a:graphicFrameLocks noChangeAspect="1"/>
              </p:cNvGraphicFramePr>
              <p:nvPr/>
            </p:nvGraphicFramePr>
            <p:xfrm>
              <a:off x="4272" y="2640"/>
              <a:ext cx="324" cy="288"/>
            </p:xfrm>
            <a:graphic>
              <a:graphicData uri="http://schemas.openxmlformats.org/presentationml/2006/ole">
                <mc:AlternateContent xmlns:mc="http://schemas.openxmlformats.org/markup-compatibility/2006">
                  <mc:Choice xmlns:v="urn:schemas-microsoft-com:vml" Requires="v">
                    <p:oleObj name="Equation" r:id="rId6" imgW="466549" imgH="418923" progId="Equation.3">
                      <p:embed/>
                    </p:oleObj>
                  </mc:Choice>
                  <mc:Fallback>
                    <p:oleObj name="Equation" r:id="rId6" imgW="466549" imgH="418923" progId="Equation.3">
                      <p:embed/>
                      <p:pic>
                        <p:nvPicPr>
                          <p:cNvPr id="53"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2" y="2640"/>
                            <a:ext cx="32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7" name="Group 17"/>
            <p:cNvGrpSpPr>
              <a:grpSpLocks/>
            </p:cNvGrpSpPr>
            <p:nvPr/>
          </p:nvGrpSpPr>
          <p:grpSpPr bwMode="auto">
            <a:xfrm>
              <a:off x="3792" y="3360"/>
              <a:ext cx="912" cy="288"/>
              <a:chOff x="3840" y="3408"/>
              <a:chExt cx="912" cy="288"/>
            </a:xfrm>
          </p:grpSpPr>
          <p:sp>
            <p:nvSpPr>
              <p:cNvPr id="50" name="Line 18"/>
              <p:cNvSpPr>
                <a:spLocks noChangeShapeType="1"/>
              </p:cNvSpPr>
              <p:nvPr/>
            </p:nvSpPr>
            <p:spPr bwMode="auto">
              <a:xfrm>
                <a:off x="3840" y="3408"/>
                <a:ext cx="816" cy="0"/>
              </a:xfrm>
              <a:prstGeom prst="line">
                <a:avLst/>
              </a:prstGeom>
              <a:noFill/>
              <a:ln w="25400">
                <a:solidFill>
                  <a:srgbClr val="00FF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51" name="Object 19"/>
              <p:cNvGraphicFramePr>
                <a:graphicFrameLocks noChangeAspect="1"/>
              </p:cNvGraphicFramePr>
              <p:nvPr/>
            </p:nvGraphicFramePr>
            <p:xfrm>
              <a:off x="4416" y="3448"/>
              <a:ext cx="336" cy="248"/>
            </p:xfrm>
            <a:graphic>
              <a:graphicData uri="http://schemas.openxmlformats.org/presentationml/2006/ole">
                <mc:AlternateContent xmlns:mc="http://schemas.openxmlformats.org/markup-compatibility/2006">
                  <mc:Choice xmlns:v="urn:schemas-microsoft-com:vml" Requires="v">
                    <p:oleObj name="Equation" r:id="rId8" imgW="504866" imgH="352576" progId="Equation.3">
                      <p:embed/>
                    </p:oleObj>
                  </mc:Choice>
                  <mc:Fallback>
                    <p:oleObj name="Equation" r:id="rId8" imgW="504866" imgH="352576" progId="Equation.3">
                      <p:embed/>
                      <p:pic>
                        <p:nvPicPr>
                          <p:cNvPr id="51"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6" y="3448"/>
                            <a:ext cx="3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8" name="Line 20"/>
            <p:cNvSpPr>
              <a:spLocks noChangeShapeType="1"/>
            </p:cNvSpPr>
            <p:nvPr/>
          </p:nvSpPr>
          <p:spPr bwMode="auto">
            <a:xfrm flipV="1">
              <a:off x="3792" y="2880"/>
              <a:ext cx="1296" cy="480"/>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49" name="Object 21"/>
            <p:cNvGraphicFramePr>
              <a:graphicFrameLocks noChangeAspect="1"/>
            </p:cNvGraphicFramePr>
            <p:nvPr/>
          </p:nvGraphicFramePr>
          <p:xfrm>
            <a:off x="4368" y="2928"/>
            <a:ext cx="136" cy="192"/>
          </p:xfrm>
          <a:graphic>
            <a:graphicData uri="http://schemas.openxmlformats.org/presentationml/2006/ole">
              <mc:AlternateContent xmlns:mc="http://schemas.openxmlformats.org/markup-compatibility/2006">
                <mc:Choice xmlns:v="urn:schemas-microsoft-com:vml" Requires="v">
                  <p:oleObj name="Equation" r:id="rId10" imgW="171377" imgH="266665" progId="Equation.3">
                    <p:embed/>
                  </p:oleObj>
                </mc:Choice>
                <mc:Fallback>
                  <p:oleObj name="Equation" r:id="rId10" imgW="171377" imgH="266665" progId="Equation.3">
                    <p:embed/>
                    <p:pic>
                      <p:nvPicPr>
                        <p:cNvPr id="49"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8" y="2928"/>
                          <a:ext cx="13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 name="Text Box 24"/>
          <p:cNvSpPr txBox="1">
            <a:spLocks noChangeArrowheads="1"/>
          </p:cNvSpPr>
          <p:nvPr/>
        </p:nvSpPr>
        <p:spPr bwMode="auto">
          <a:xfrm>
            <a:off x="544651" y="1034630"/>
            <a:ext cx="2286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zh-CN" altLang="en-US" sz="2000">
                <a:latin typeface="+mn-ea"/>
                <a:ea typeface="+mn-ea"/>
              </a:rPr>
              <a:t>必要性</a:t>
            </a:r>
            <a:r>
              <a:rPr lang="en-US" altLang="zh-CN" sz="2000">
                <a:latin typeface="+mn-ea"/>
                <a:ea typeface="+mn-ea"/>
              </a:rPr>
              <a:t>(</a:t>
            </a:r>
            <a:r>
              <a:rPr lang="en-US" altLang="zh-CN" sz="2000">
                <a:latin typeface="+mn-ea"/>
                <a:ea typeface="+mn-ea"/>
                <a:sym typeface="Symbol" panose="05050102010706020507" pitchFamily="18" charset="2"/>
              </a:rPr>
              <a:t></a:t>
            </a:r>
            <a:r>
              <a:rPr lang="en-US" altLang="zh-CN" sz="2000">
                <a:latin typeface="+mn-ea"/>
                <a:ea typeface="+mn-ea"/>
              </a:rPr>
              <a:t>):</a:t>
            </a:r>
          </a:p>
        </p:txBody>
      </p:sp>
      <p:graphicFrame>
        <p:nvGraphicFramePr>
          <p:cNvPr id="62" name="Object 25"/>
          <p:cNvGraphicFramePr>
            <a:graphicFrameLocks noChangeAspect="1"/>
          </p:cNvGraphicFramePr>
          <p:nvPr/>
        </p:nvGraphicFramePr>
        <p:xfrm>
          <a:off x="2461653" y="1035400"/>
          <a:ext cx="2439666" cy="360667"/>
        </p:xfrm>
        <a:graphic>
          <a:graphicData uri="http://schemas.openxmlformats.org/presentationml/2006/ole">
            <mc:AlternateContent xmlns:mc="http://schemas.openxmlformats.org/markup-compatibility/2006">
              <mc:Choice xmlns:v="urn:schemas-microsoft-com:vml" Requires="v">
                <p:oleObj name="Equation" r:id="rId12" imgW="1536480" imgH="228600" progId="Equation.DSMT4">
                  <p:embed/>
                </p:oleObj>
              </mc:Choice>
              <mc:Fallback>
                <p:oleObj name="Equation" r:id="rId12" imgW="1536480" imgH="228600" progId="Equation.DSMT4">
                  <p:embed/>
                  <p:pic>
                    <p:nvPicPr>
                      <p:cNvPr id="62" name="Object 25"/>
                      <p:cNvPicPr>
                        <a:picLocks noChangeAspect="1" noChangeArrowheads="1"/>
                      </p:cNvPicPr>
                      <p:nvPr/>
                    </p:nvPicPr>
                    <p:blipFill>
                      <a:blip r:embed="rId13"/>
                      <a:srcRect/>
                      <a:stretch>
                        <a:fillRect/>
                      </a:stretch>
                    </p:blipFill>
                    <p:spPr bwMode="auto">
                      <a:xfrm>
                        <a:off x="2461653" y="1035400"/>
                        <a:ext cx="2439666" cy="360667"/>
                      </a:xfrm>
                      <a:prstGeom prst="rect">
                        <a:avLst/>
                      </a:prstGeom>
                      <a:noFill/>
                      <a:ln>
                        <a:noFill/>
                      </a:ln>
                      <a:effectLst/>
                    </p:spPr>
                  </p:pic>
                </p:oleObj>
              </mc:Fallback>
            </mc:AlternateContent>
          </a:graphicData>
        </a:graphic>
      </p:graphicFrame>
      <p:graphicFrame>
        <p:nvGraphicFramePr>
          <p:cNvPr id="63" name="Object 85"/>
          <p:cNvGraphicFramePr>
            <a:graphicFrameLocks noChangeAspect="1"/>
          </p:cNvGraphicFramePr>
          <p:nvPr/>
        </p:nvGraphicFramePr>
        <p:xfrm>
          <a:off x="987936" y="1480404"/>
          <a:ext cx="5111351" cy="346882"/>
        </p:xfrm>
        <a:graphic>
          <a:graphicData uri="http://schemas.openxmlformats.org/presentationml/2006/ole">
            <mc:AlternateContent xmlns:mc="http://schemas.openxmlformats.org/markup-compatibility/2006">
              <mc:Choice xmlns:v="urn:schemas-microsoft-com:vml" Requires="v">
                <p:oleObj name="Equation" r:id="rId14" imgW="3416040" imgH="228600" progId="Equation.DSMT4">
                  <p:embed/>
                </p:oleObj>
              </mc:Choice>
              <mc:Fallback>
                <p:oleObj name="Equation" r:id="rId14" imgW="3416040" imgH="228600" progId="Equation.DSMT4">
                  <p:embed/>
                  <p:pic>
                    <p:nvPicPr>
                      <p:cNvPr id="63" name="Object 85"/>
                      <p:cNvPicPr>
                        <a:picLocks noChangeAspect="1" noChangeArrowheads="1"/>
                      </p:cNvPicPr>
                      <p:nvPr/>
                    </p:nvPicPr>
                    <p:blipFill>
                      <a:blip r:embed="rId15"/>
                      <a:srcRect/>
                      <a:stretch>
                        <a:fillRect/>
                      </a:stretch>
                    </p:blipFill>
                    <p:spPr bwMode="auto">
                      <a:xfrm>
                        <a:off x="987936" y="1480404"/>
                        <a:ext cx="5111351" cy="346882"/>
                      </a:xfrm>
                      <a:prstGeom prst="rect">
                        <a:avLst/>
                      </a:prstGeom>
                      <a:noFill/>
                      <a:ln>
                        <a:noFill/>
                      </a:ln>
                      <a:effectLst/>
                    </p:spPr>
                  </p:pic>
                </p:oleObj>
              </mc:Fallback>
            </mc:AlternateContent>
          </a:graphicData>
        </a:graphic>
      </p:graphicFrame>
      <p:sp>
        <p:nvSpPr>
          <p:cNvPr id="64" name="AutoShape 86"/>
          <p:cNvSpPr>
            <a:spLocks noChangeArrowheads="1"/>
          </p:cNvSpPr>
          <p:nvPr/>
        </p:nvSpPr>
        <p:spPr bwMode="auto">
          <a:xfrm>
            <a:off x="6749169" y="853745"/>
            <a:ext cx="3810000" cy="1600200"/>
          </a:xfrm>
          <a:prstGeom prst="parallelogram">
            <a:avLst>
              <a:gd name="adj" fmla="val 81647"/>
            </a:avLst>
          </a:prstGeom>
          <a:solidFill>
            <a:schemeClr val="bg2"/>
          </a:solidFill>
          <a:ln w="19050">
            <a:solidFill>
              <a:schemeClr val="bg2"/>
            </a:solidFill>
            <a:miter lim="800000"/>
            <a:headEnd/>
            <a:tailEnd type="none" w="sm" len="me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endParaRPr lang="zh-CN" altLang="en-US"/>
          </a:p>
        </p:txBody>
      </p:sp>
      <p:grpSp>
        <p:nvGrpSpPr>
          <p:cNvPr id="65" name="Group 87"/>
          <p:cNvGrpSpPr>
            <a:grpSpLocks/>
          </p:cNvGrpSpPr>
          <p:nvPr/>
        </p:nvGrpSpPr>
        <p:grpSpPr bwMode="auto">
          <a:xfrm>
            <a:off x="6901569" y="1006145"/>
            <a:ext cx="3352800" cy="1295400"/>
            <a:chOff x="3024" y="2496"/>
            <a:chExt cx="2112" cy="816"/>
          </a:xfrm>
        </p:grpSpPr>
        <p:sp>
          <p:nvSpPr>
            <p:cNvPr id="66" name="AutoShape 88"/>
            <p:cNvSpPr>
              <a:spLocks noChangeArrowheads="1"/>
            </p:cNvSpPr>
            <p:nvPr/>
          </p:nvSpPr>
          <p:spPr bwMode="auto">
            <a:xfrm>
              <a:off x="3024" y="2544"/>
              <a:ext cx="2112" cy="768"/>
            </a:xfrm>
            <a:prstGeom prst="parallelogram">
              <a:avLst>
                <a:gd name="adj" fmla="val 100910"/>
              </a:avLst>
            </a:prstGeom>
            <a:solidFill>
              <a:srgbClr val="0000CC"/>
            </a:solidFill>
            <a:ln w="12700">
              <a:solidFill>
                <a:schemeClr val="accent2"/>
              </a:solidFill>
              <a:miter lim="800000"/>
              <a:headEnd/>
              <a:tailEnd type="none" w="sm" len="med"/>
            </a:ln>
          </p:spPr>
          <p:txBody>
            <a:bodyPr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endParaRPr lang="zh-CN" altLang="en-US"/>
            </a:p>
          </p:txBody>
        </p:sp>
        <p:sp>
          <p:nvSpPr>
            <p:cNvPr id="67" name="Text Box 89"/>
            <p:cNvSpPr txBox="1">
              <a:spLocks noChangeArrowheads="1"/>
            </p:cNvSpPr>
            <p:nvPr/>
          </p:nvSpPr>
          <p:spPr bwMode="auto">
            <a:xfrm>
              <a:off x="4704" y="249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en-US" altLang="zh-CN" dirty="0">
                  <a:solidFill>
                    <a:srgbClr val="C00000"/>
                  </a:solidFill>
                  <a:sym typeface="Math1" pitchFamily="2" charset="2"/>
                </a:rPr>
                <a:t>Π</a:t>
              </a:r>
              <a:endParaRPr lang="en-US" altLang="zh-CN" dirty="0">
                <a:solidFill>
                  <a:srgbClr val="C00000"/>
                </a:solidFill>
              </a:endParaRPr>
            </a:p>
          </p:txBody>
        </p:sp>
      </p:grpSp>
      <p:grpSp>
        <p:nvGrpSpPr>
          <p:cNvPr id="68" name="Group 90"/>
          <p:cNvGrpSpPr>
            <a:grpSpLocks/>
          </p:cNvGrpSpPr>
          <p:nvPr/>
        </p:nvGrpSpPr>
        <p:grpSpPr bwMode="auto">
          <a:xfrm>
            <a:off x="7511169" y="1955477"/>
            <a:ext cx="1676400" cy="420688"/>
            <a:chOff x="3888" y="3238"/>
            <a:chExt cx="1056" cy="265"/>
          </a:xfrm>
        </p:grpSpPr>
        <p:sp>
          <p:nvSpPr>
            <p:cNvPr id="69" name="Line 91"/>
            <p:cNvSpPr>
              <a:spLocks noChangeShapeType="1"/>
            </p:cNvSpPr>
            <p:nvPr/>
          </p:nvSpPr>
          <p:spPr bwMode="auto">
            <a:xfrm>
              <a:off x="3888" y="3264"/>
              <a:ext cx="1056" cy="0"/>
            </a:xfrm>
            <a:prstGeom prst="line">
              <a:avLst/>
            </a:prstGeom>
            <a:noFill/>
            <a:ln w="28575">
              <a:solidFill>
                <a:srgbClr val="FFFF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70" name="Object 92"/>
            <p:cNvGraphicFramePr>
              <a:graphicFrameLocks noChangeAspect="1"/>
            </p:cNvGraphicFramePr>
            <p:nvPr/>
          </p:nvGraphicFramePr>
          <p:xfrm>
            <a:off x="4274" y="3238"/>
            <a:ext cx="215" cy="265"/>
          </p:xfrm>
          <a:graphic>
            <a:graphicData uri="http://schemas.openxmlformats.org/presentationml/2006/ole">
              <mc:AlternateContent xmlns:mc="http://schemas.openxmlformats.org/markup-compatibility/2006">
                <mc:Choice xmlns:v="urn:schemas-microsoft-com:vml" Requires="v">
                  <p:oleObj name="Equation" r:id="rId16" imgW="177480" imgH="228600" progId="Equation.DSMT4">
                    <p:embed/>
                  </p:oleObj>
                </mc:Choice>
                <mc:Fallback>
                  <p:oleObj name="Equation" r:id="rId16" imgW="177480" imgH="228600" progId="Equation.DSMT4">
                    <p:embed/>
                    <p:pic>
                      <p:nvPicPr>
                        <p:cNvPr id="70" name="Object 92"/>
                        <p:cNvPicPr>
                          <a:picLocks noChangeAspect="1" noChangeArrowheads="1"/>
                        </p:cNvPicPr>
                        <p:nvPr/>
                      </p:nvPicPr>
                      <p:blipFill>
                        <a:blip r:embed="rId17"/>
                        <a:srcRect/>
                        <a:stretch>
                          <a:fillRect/>
                        </a:stretch>
                      </p:blipFill>
                      <p:spPr bwMode="auto">
                        <a:xfrm>
                          <a:off x="4274" y="3238"/>
                          <a:ext cx="215" cy="265"/>
                        </a:xfrm>
                        <a:prstGeom prst="rect">
                          <a:avLst/>
                        </a:prstGeom>
                        <a:noFill/>
                        <a:ln>
                          <a:noFill/>
                        </a:ln>
                        <a:effectLst/>
                      </p:spPr>
                    </p:pic>
                  </p:oleObj>
                </mc:Fallback>
              </mc:AlternateContent>
            </a:graphicData>
          </a:graphic>
        </p:graphicFrame>
      </p:grpSp>
      <p:grpSp>
        <p:nvGrpSpPr>
          <p:cNvPr id="71" name="Group 93"/>
          <p:cNvGrpSpPr>
            <a:grpSpLocks/>
          </p:cNvGrpSpPr>
          <p:nvPr/>
        </p:nvGrpSpPr>
        <p:grpSpPr bwMode="auto">
          <a:xfrm>
            <a:off x="7511169" y="1387145"/>
            <a:ext cx="609600" cy="609600"/>
            <a:chOff x="3408" y="2832"/>
            <a:chExt cx="384" cy="384"/>
          </a:xfrm>
        </p:grpSpPr>
        <p:sp>
          <p:nvSpPr>
            <p:cNvPr id="72" name="Line 94"/>
            <p:cNvSpPr>
              <a:spLocks noChangeShapeType="1"/>
            </p:cNvSpPr>
            <p:nvPr/>
          </p:nvSpPr>
          <p:spPr bwMode="auto">
            <a:xfrm flipV="1">
              <a:off x="3408" y="2832"/>
              <a:ext cx="384" cy="384"/>
            </a:xfrm>
            <a:prstGeom prst="line">
              <a:avLst/>
            </a:prstGeom>
            <a:noFill/>
            <a:ln w="25400">
              <a:solidFill>
                <a:srgbClr val="FFFF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73" name="Object 95"/>
            <p:cNvGraphicFramePr>
              <a:graphicFrameLocks noChangeAspect="1"/>
            </p:cNvGraphicFramePr>
            <p:nvPr/>
          </p:nvGraphicFramePr>
          <p:xfrm>
            <a:off x="3411" y="2872"/>
            <a:ext cx="189" cy="211"/>
          </p:xfrm>
          <a:graphic>
            <a:graphicData uri="http://schemas.openxmlformats.org/presentationml/2006/ole">
              <mc:AlternateContent xmlns:mc="http://schemas.openxmlformats.org/markup-compatibility/2006">
                <mc:Choice xmlns:v="urn:schemas-microsoft-com:vml" Requires="v">
                  <p:oleObj name="Equation" r:id="rId18" imgW="190440" imgH="228600" progId="Equation.DSMT4">
                    <p:embed/>
                  </p:oleObj>
                </mc:Choice>
                <mc:Fallback>
                  <p:oleObj name="Equation" r:id="rId18" imgW="190440" imgH="228600" progId="Equation.DSMT4">
                    <p:embed/>
                    <p:pic>
                      <p:nvPicPr>
                        <p:cNvPr id="73" name="Object 95"/>
                        <p:cNvPicPr>
                          <a:picLocks noChangeAspect="1" noChangeArrowheads="1"/>
                        </p:cNvPicPr>
                        <p:nvPr/>
                      </p:nvPicPr>
                      <p:blipFill>
                        <a:blip r:embed="rId19"/>
                        <a:srcRect/>
                        <a:stretch>
                          <a:fillRect/>
                        </a:stretch>
                      </p:blipFill>
                      <p:spPr bwMode="auto">
                        <a:xfrm>
                          <a:off x="3411" y="2872"/>
                          <a:ext cx="189" cy="211"/>
                        </a:xfrm>
                        <a:prstGeom prst="rect">
                          <a:avLst/>
                        </a:prstGeom>
                        <a:noFill/>
                        <a:ln>
                          <a:noFill/>
                        </a:ln>
                        <a:effectLst/>
                      </p:spPr>
                    </p:pic>
                  </p:oleObj>
                </mc:Fallback>
              </mc:AlternateContent>
            </a:graphicData>
          </a:graphic>
        </p:graphicFrame>
      </p:grpSp>
      <p:sp>
        <p:nvSpPr>
          <p:cNvPr id="74" name="Line 96"/>
          <p:cNvSpPr>
            <a:spLocks noChangeShapeType="1"/>
          </p:cNvSpPr>
          <p:nvPr/>
        </p:nvSpPr>
        <p:spPr bwMode="auto">
          <a:xfrm flipV="1">
            <a:off x="7511169" y="1234745"/>
            <a:ext cx="2057400" cy="762000"/>
          </a:xfrm>
          <a:prstGeom prst="line">
            <a:avLst/>
          </a:prstGeom>
          <a:noFill/>
          <a:ln w="25400">
            <a:solidFill>
              <a:srgbClr val="FF66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75" name="Object 97"/>
          <p:cNvGraphicFramePr>
            <a:graphicFrameLocks noChangeAspect="1"/>
          </p:cNvGraphicFramePr>
          <p:nvPr/>
        </p:nvGraphicFramePr>
        <p:xfrm>
          <a:off x="8425569" y="1310945"/>
          <a:ext cx="215900" cy="304800"/>
        </p:xfrm>
        <a:graphic>
          <a:graphicData uri="http://schemas.openxmlformats.org/presentationml/2006/ole">
            <mc:AlternateContent xmlns:mc="http://schemas.openxmlformats.org/markup-compatibility/2006">
              <mc:Choice xmlns:v="urn:schemas-microsoft-com:vml" Requires="v">
                <p:oleObj name="Equation" r:id="rId20" imgW="171377" imgH="266665" progId="Equation.3">
                  <p:embed/>
                </p:oleObj>
              </mc:Choice>
              <mc:Fallback>
                <p:oleObj name="Equation" r:id="rId20" imgW="171377" imgH="266665" progId="Equation.3">
                  <p:embed/>
                  <p:pic>
                    <p:nvPicPr>
                      <p:cNvPr id="75" name="Object 9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25569" y="1310945"/>
                        <a:ext cx="2159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Line 98"/>
          <p:cNvSpPr>
            <a:spLocks noChangeShapeType="1"/>
          </p:cNvSpPr>
          <p:nvPr/>
        </p:nvSpPr>
        <p:spPr bwMode="auto">
          <a:xfrm flipH="1">
            <a:off x="8804982" y="1236332"/>
            <a:ext cx="762000" cy="762000"/>
          </a:xfrm>
          <a:prstGeom prst="line">
            <a:avLst/>
          </a:prstGeom>
          <a:noFill/>
          <a:ln w="19050">
            <a:solidFill>
              <a:srgbClr val="FF6600"/>
            </a:solidFill>
            <a:prstDash val="dash"/>
            <a:round/>
            <a:headEnd/>
            <a:tailEnd type="oval"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7" name="Line 99"/>
          <p:cNvSpPr>
            <a:spLocks noChangeShapeType="1"/>
          </p:cNvSpPr>
          <p:nvPr/>
        </p:nvSpPr>
        <p:spPr bwMode="auto">
          <a:xfrm flipV="1">
            <a:off x="8120769" y="1234745"/>
            <a:ext cx="152400" cy="152400"/>
          </a:xfrm>
          <a:prstGeom prst="line">
            <a:avLst/>
          </a:prstGeom>
          <a:noFill/>
          <a:ln w="19050">
            <a:solidFill>
              <a:srgbClr val="FF6600"/>
            </a:solidFill>
            <a:prstDash val="dash"/>
            <a:round/>
            <a:headEnd/>
            <a:tailEnd type="non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8" name="Line 100"/>
          <p:cNvSpPr>
            <a:spLocks noChangeShapeType="1"/>
          </p:cNvSpPr>
          <p:nvPr/>
        </p:nvSpPr>
        <p:spPr bwMode="auto">
          <a:xfrm flipH="1" flipV="1">
            <a:off x="8273169" y="1234746"/>
            <a:ext cx="1295400" cy="1587"/>
          </a:xfrm>
          <a:prstGeom prst="line">
            <a:avLst/>
          </a:prstGeom>
          <a:noFill/>
          <a:ln w="19050">
            <a:solidFill>
              <a:srgbClr val="FF6600"/>
            </a:solidFill>
            <a:prstDash val="dash"/>
            <a:round/>
            <a:headEnd/>
            <a:tailEnd type="oval"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9" name="Text Box 101"/>
          <p:cNvSpPr txBox="1">
            <a:spLocks noChangeArrowheads="1"/>
          </p:cNvSpPr>
          <p:nvPr/>
        </p:nvSpPr>
        <p:spPr bwMode="auto">
          <a:xfrm>
            <a:off x="7130169" y="1858633"/>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en-US" altLang="zh-CN" i="1" dirty="0">
                <a:solidFill>
                  <a:srgbClr val="C00000"/>
                </a:solidFill>
              </a:rPr>
              <a:t>O</a:t>
            </a:r>
          </a:p>
        </p:txBody>
      </p:sp>
      <p:sp>
        <p:nvSpPr>
          <p:cNvPr id="80" name="Text Box 103"/>
          <p:cNvSpPr txBox="1">
            <a:spLocks noChangeArrowheads="1"/>
          </p:cNvSpPr>
          <p:nvPr/>
        </p:nvSpPr>
        <p:spPr bwMode="auto">
          <a:xfrm>
            <a:off x="7892169" y="777545"/>
            <a:ext cx="53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en-US" altLang="zh-CN" i="1" dirty="0">
                <a:solidFill>
                  <a:srgbClr val="C00000"/>
                </a:solidFill>
              </a:rPr>
              <a:t>B</a:t>
            </a:r>
          </a:p>
        </p:txBody>
      </p:sp>
      <p:graphicFrame>
        <p:nvGraphicFramePr>
          <p:cNvPr id="81" name="Object 104"/>
          <p:cNvGraphicFramePr>
            <a:graphicFrameLocks noChangeAspect="1"/>
          </p:cNvGraphicFramePr>
          <p:nvPr/>
        </p:nvGraphicFramePr>
        <p:xfrm>
          <a:off x="948444" y="1920545"/>
          <a:ext cx="3087688" cy="373062"/>
        </p:xfrm>
        <a:graphic>
          <a:graphicData uri="http://schemas.openxmlformats.org/presentationml/2006/ole">
            <mc:AlternateContent xmlns:mc="http://schemas.openxmlformats.org/markup-compatibility/2006">
              <mc:Choice xmlns:v="urn:schemas-microsoft-com:vml" Requires="v">
                <p:oleObj name="Equation" r:id="rId22" imgW="1993680" imgH="228600" progId="Equation.DSMT4">
                  <p:embed/>
                </p:oleObj>
              </mc:Choice>
              <mc:Fallback>
                <p:oleObj name="Equation" r:id="rId22" imgW="1993680" imgH="228600" progId="Equation.DSMT4">
                  <p:embed/>
                  <p:pic>
                    <p:nvPicPr>
                      <p:cNvPr id="81" name="Object 104"/>
                      <p:cNvPicPr>
                        <a:picLocks noChangeAspect="1" noChangeArrowheads="1"/>
                      </p:cNvPicPr>
                      <p:nvPr/>
                    </p:nvPicPr>
                    <p:blipFill>
                      <a:blip r:embed="rId23"/>
                      <a:srcRect/>
                      <a:stretch>
                        <a:fillRect/>
                      </a:stretch>
                    </p:blipFill>
                    <p:spPr bwMode="auto">
                      <a:xfrm>
                        <a:off x="948444" y="1920545"/>
                        <a:ext cx="3087688" cy="373062"/>
                      </a:xfrm>
                      <a:prstGeom prst="rect">
                        <a:avLst/>
                      </a:prstGeom>
                      <a:noFill/>
                      <a:ln>
                        <a:noFill/>
                      </a:ln>
                      <a:effectLst/>
                    </p:spPr>
                  </p:pic>
                </p:oleObj>
              </mc:Fallback>
            </mc:AlternateContent>
          </a:graphicData>
        </a:graphic>
      </p:graphicFrame>
      <p:sp>
        <p:nvSpPr>
          <p:cNvPr id="82" name="Text Box 106"/>
          <p:cNvSpPr txBox="1">
            <a:spLocks noChangeArrowheads="1"/>
          </p:cNvSpPr>
          <p:nvPr/>
        </p:nvSpPr>
        <p:spPr bwMode="auto">
          <a:xfrm>
            <a:off x="878728" y="2343234"/>
            <a:ext cx="3581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z="2000" dirty="0">
                <a:latin typeface="+mn-ea"/>
                <a:ea typeface="+mn-ea"/>
              </a:rPr>
              <a:t>的交点依次为</a:t>
            </a:r>
            <a:r>
              <a:rPr lang="en-US" altLang="zh-CN" sz="2000" i="1" dirty="0">
                <a:ea typeface="+mn-ea"/>
                <a:cs typeface="Times New Roman" panose="02020603050405020304" pitchFamily="18" charset="0"/>
              </a:rPr>
              <a:t>A</a:t>
            </a:r>
            <a:r>
              <a:rPr lang="zh-CN" altLang="en-US" sz="2000" i="1" dirty="0">
                <a:latin typeface="+mn-ea"/>
                <a:ea typeface="+mn-ea"/>
              </a:rPr>
              <a:t>，</a:t>
            </a:r>
            <a:r>
              <a:rPr lang="en-US" altLang="zh-CN" sz="2000" i="1" dirty="0">
                <a:ea typeface="+mn-ea"/>
                <a:cs typeface="Times New Roman" panose="02020603050405020304" pitchFamily="18" charset="0"/>
              </a:rPr>
              <a:t>B</a:t>
            </a:r>
            <a:r>
              <a:rPr lang="en-US" altLang="zh-CN" sz="2000" i="1" dirty="0">
                <a:latin typeface="+mn-ea"/>
                <a:ea typeface="+mn-ea"/>
              </a:rPr>
              <a:t>.</a:t>
            </a:r>
          </a:p>
        </p:txBody>
      </p:sp>
      <p:graphicFrame>
        <p:nvGraphicFramePr>
          <p:cNvPr id="83" name="Object 107"/>
          <p:cNvGraphicFramePr>
            <a:graphicFrameLocks noChangeAspect="1"/>
          </p:cNvGraphicFramePr>
          <p:nvPr/>
        </p:nvGraphicFramePr>
        <p:xfrm>
          <a:off x="3917236" y="1942866"/>
          <a:ext cx="2717633" cy="360667"/>
        </p:xfrm>
        <a:graphic>
          <a:graphicData uri="http://schemas.openxmlformats.org/presentationml/2006/ole">
            <mc:AlternateContent xmlns:mc="http://schemas.openxmlformats.org/markup-compatibility/2006">
              <mc:Choice xmlns:v="urn:schemas-microsoft-com:vml" Requires="v">
                <p:oleObj name="Equation" r:id="rId24" imgW="1815840" imgH="228600" progId="Equation.DSMT4">
                  <p:embed/>
                </p:oleObj>
              </mc:Choice>
              <mc:Fallback>
                <p:oleObj name="Equation" r:id="rId24" imgW="1815840" imgH="228600" progId="Equation.DSMT4">
                  <p:embed/>
                  <p:pic>
                    <p:nvPicPr>
                      <p:cNvPr id="83" name="Object 107"/>
                      <p:cNvPicPr>
                        <a:picLocks noChangeAspect="1" noChangeArrowheads="1"/>
                      </p:cNvPicPr>
                      <p:nvPr/>
                    </p:nvPicPr>
                    <p:blipFill>
                      <a:blip r:embed="rId25"/>
                      <a:srcRect/>
                      <a:stretch>
                        <a:fillRect/>
                      </a:stretch>
                    </p:blipFill>
                    <p:spPr bwMode="auto">
                      <a:xfrm>
                        <a:off x="3917236" y="1942866"/>
                        <a:ext cx="2717633" cy="360667"/>
                      </a:xfrm>
                      <a:prstGeom prst="rect">
                        <a:avLst/>
                      </a:prstGeom>
                      <a:noFill/>
                      <a:ln>
                        <a:noFill/>
                      </a:ln>
                      <a:effectLst/>
                    </p:spPr>
                  </p:pic>
                </p:oleObj>
              </mc:Fallback>
            </mc:AlternateContent>
          </a:graphicData>
        </a:graphic>
      </p:graphicFrame>
      <p:graphicFrame>
        <p:nvGraphicFramePr>
          <p:cNvPr id="84" name="Object 112"/>
          <p:cNvGraphicFramePr>
            <a:graphicFrameLocks noChangeAspect="1"/>
          </p:cNvGraphicFramePr>
          <p:nvPr/>
        </p:nvGraphicFramePr>
        <p:xfrm>
          <a:off x="6403402" y="2772531"/>
          <a:ext cx="2833688" cy="350838"/>
        </p:xfrm>
        <a:graphic>
          <a:graphicData uri="http://schemas.openxmlformats.org/presentationml/2006/ole">
            <mc:AlternateContent xmlns:mc="http://schemas.openxmlformats.org/markup-compatibility/2006">
              <mc:Choice xmlns:v="urn:schemas-microsoft-com:vml" Requires="v">
                <p:oleObj name="Equation" r:id="rId26" imgW="1981080" imgH="228600" progId="Equation.DSMT4">
                  <p:embed/>
                </p:oleObj>
              </mc:Choice>
              <mc:Fallback>
                <p:oleObj name="Equation" r:id="rId26" imgW="1981080" imgH="228600" progId="Equation.DSMT4">
                  <p:embed/>
                  <p:pic>
                    <p:nvPicPr>
                      <p:cNvPr id="84" name="Object 112"/>
                      <p:cNvPicPr>
                        <a:picLocks noChangeAspect="1" noChangeArrowheads="1"/>
                      </p:cNvPicPr>
                      <p:nvPr/>
                    </p:nvPicPr>
                    <p:blipFill>
                      <a:blip r:embed="rId27"/>
                      <a:srcRect/>
                      <a:stretch>
                        <a:fillRect/>
                      </a:stretch>
                    </p:blipFill>
                    <p:spPr bwMode="auto">
                      <a:xfrm>
                        <a:off x="6403402" y="2772531"/>
                        <a:ext cx="2833688" cy="350838"/>
                      </a:xfrm>
                      <a:prstGeom prst="rect">
                        <a:avLst/>
                      </a:prstGeom>
                      <a:noFill/>
                      <a:ln>
                        <a:noFill/>
                      </a:ln>
                      <a:effectLst/>
                    </p:spPr>
                  </p:pic>
                </p:oleObj>
              </mc:Fallback>
            </mc:AlternateContent>
          </a:graphicData>
        </a:graphic>
      </p:graphicFrame>
      <p:graphicFrame>
        <p:nvGraphicFramePr>
          <p:cNvPr id="85" name="Object 114"/>
          <p:cNvGraphicFramePr>
            <a:graphicFrameLocks noChangeAspect="1"/>
          </p:cNvGraphicFramePr>
          <p:nvPr/>
        </p:nvGraphicFramePr>
        <p:xfrm>
          <a:off x="1487609" y="3022196"/>
          <a:ext cx="2102287" cy="588745"/>
        </p:xfrm>
        <a:graphic>
          <a:graphicData uri="http://schemas.openxmlformats.org/presentationml/2006/ole">
            <mc:AlternateContent xmlns:mc="http://schemas.openxmlformats.org/markup-compatibility/2006">
              <mc:Choice xmlns:v="urn:schemas-microsoft-com:vml" Requires="v">
                <p:oleObj name="Equation" r:id="rId28" imgW="1231560" imgH="342720" progId="Equation.DSMT4">
                  <p:embed/>
                </p:oleObj>
              </mc:Choice>
              <mc:Fallback>
                <p:oleObj name="Equation" r:id="rId28" imgW="1231560" imgH="342720" progId="Equation.DSMT4">
                  <p:embed/>
                  <p:pic>
                    <p:nvPicPr>
                      <p:cNvPr id="85" name="Object 114"/>
                      <p:cNvPicPr>
                        <a:picLocks noChangeAspect="1" noChangeArrowheads="1"/>
                      </p:cNvPicPr>
                      <p:nvPr/>
                    </p:nvPicPr>
                    <p:blipFill>
                      <a:blip r:embed="rId29"/>
                      <a:srcRect/>
                      <a:stretch>
                        <a:fillRect/>
                      </a:stretch>
                    </p:blipFill>
                    <p:spPr bwMode="auto">
                      <a:xfrm>
                        <a:off x="1487609" y="3022196"/>
                        <a:ext cx="2102287" cy="588745"/>
                      </a:xfrm>
                      <a:prstGeom prst="rect">
                        <a:avLst/>
                      </a:prstGeom>
                      <a:noFill/>
                      <a:ln>
                        <a:noFill/>
                      </a:ln>
                      <a:effectLst/>
                    </p:spPr>
                  </p:pic>
                </p:oleObj>
              </mc:Fallback>
            </mc:AlternateContent>
          </a:graphicData>
        </a:graphic>
      </p:graphicFrame>
      <p:graphicFrame>
        <p:nvGraphicFramePr>
          <p:cNvPr id="86" name="Object 115"/>
          <p:cNvGraphicFramePr>
            <a:graphicFrameLocks noChangeAspect="1"/>
          </p:cNvGraphicFramePr>
          <p:nvPr/>
        </p:nvGraphicFramePr>
        <p:xfrm>
          <a:off x="9377484" y="2592057"/>
          <a:ext cx="2357437" cy="546100"/>
        </p:xfrm>
        <a:graphic>
          <a:graphicData uri="http://schemas.openxmlformats.org/presentationml/2006/ole">
            <mc:AlternateContent xmlns:mc="http://schemas.openxmlformats.org/markup-compatibility/2006">
              <mc:Choice xmlns:v="urn:schemas-microsoft-com:vml" Requires="v">
                <p:oleObj name="Equation" r:id="rId30" imgW="1498320" imgH="342720" progId="Equation.DSMT4">
                  <p:embed/>
                </p:oleObj>
              </mc:Choice>
              <mc:Fallback>
                <p:oleObj name="Equation" r:id="rId30" imgW="1498320" imgH="342720" progId="Equation.DSMT4">
                  <p:embed/>
                  <p:pic>
                    <p:nvPicPr>
                      <p:cNvPr id="86" name="Object 115"/>
                      <p:cNvPicPr>
                        <a:picLocks noChangeAspect="1" noChangeArrowheads="1"/>
                      </p:cNvPicPr>
                      <p:nvPr/>
                    </p:nvPicPr>
                    <p:blipFill>
                      <a:blip r:embed="rId31"/>
                      <a:srcRect/>
                      <a:stretch>
                        <a:fillRect/>
                      </a:stretch>
                    </p:blipFill>
                    <p:spPr bwMode="auto">
                      <a:xfrm>
                        <a:off x="9377484" y="2592057"/>
                        <a:ext cx="2357437" cy="546100"/>
                      </a:xfrm>
                      <a:prstGeom prst="rect">
                        <a:avLst/>
                      </a:prstGeom>
                      <a:noFill/>
                      <a:ln>
                        <a:noFill/>
                      </a:ln>
                      <a:effectLst/>
                    </p:spPr>
                  </p:pic>
                </p:oleObj>
              </mc:Fallback>
            </mc:AlternateContent>
          </a:graphicData>
        </a:graphic>
      </p:graphicFrame>
      <p:graphicFrame>
        <p:nvGraphicFramePr>
          <p:cNvPr id="87" name="Object 117"/>
          <p:cNvGraphicFramePr>
            <a:graphicFrameLocks noChangeAspect="1"/>
          </p:cNvGraphicFramePr>
          <p:nvPr/>
        </p:nvGraphicFramePr>
        <p:xfrm>
          <a:off x="1487609" y="2599695"/>
          <a:ext cx="2613025" cy="519112"/>
        </p:xfrm>
        <a:graphic>
          <a:graphicData uri="http://schemas.openxmlformats.org/presentationml/2006/ole">
            <mc:AlternateContent xmlns:mc="http://schemas.openxmlformats.org/markup-compatibility/2006">
              <mc:Choice xmlns:v="urn:schemas-microsoft-com:vml" Requires="v">
                <p:oleObj name="Equation" r:id="rId32" imgW="1739880" imgH="342720" progId="Equation.DSMT4">
                  <p:embed/>
                </p:oleObj>
              </mc:Choice>
              <mc:Fallback>
                <p:oleObj name="Equation" r:id="rId32" imgW="1739880" imgH="342720" progId="Equation.DSMT4">
                  <p:embed/>
                  <p:pic>
                    <p:nvPicPr>
                      <p:cNvPr id="87" name="Object 117"/>
                      <p:cNvPicPr>
                        <a:picLocks noChangeAspect="1" noChangeArrowheads="1"/>
                      </p:cNvPicPr>
                      <p:nvPr/>
                    </p:nvPicPr>
                    <p:blipFill>
                      <a:blip r:embed="rId33"/>
                      <a:srcRect/>
                      <a:stretch>
                        <a:fillRect/>
                      </a:stretch>
                    </p:blipFill>
                    <p:spPr bwMode="auto">
                      <a:xfrm>
                        <a:off x="1487609" y="2599695"/>
                        <a:ext cx="2613025" cy="519112"/>
                      </a:xfrm>
                      <a:prstGeom prst="rect">
                        <a:avLst/>
                      </a:prstGeom>
                      <a:noFill/>
                      <a:ln>
                        <a:noFill/>
                      </a:ln>
                      <a:effectLst/>
                    </p:spPr>
                  </p:pic>
                </p:oleObj>
              </mc:Fallback>
            </mc:AlternateContent>
          </a:graphicData>
        </a:graphic>
      </p:graphicFrame>
      <p:graphicFrame>
        <p:nvGraphicFramePr>
          <p:cNvPr id="88" name="Object 118"/>
          <p:cNvGraphicFramePr>
            <a:graphicFrameLocks noChangeAspect="1"/>
          </p:cNvGraphicFramePr>
          <p:nvPr/>
        </p:nvGraphicFramePr>
        <p:xfrm>
          <a:off x="3589895" y="3212027"/>
          <a:ext cx="1649007" cy="398913"/>
        </p:xfrm>
        <a:graphic>
          <a:graphicData uri="http://schemas.openxmlformats.org/presentationml/2006/ole">
            <mc:AlternateContent xmlns:mc="http://schemas.openxmlformats.org/markup-compatibility/2006">
              <mc:Choice xmlns:v="urn:schemas-microsoft-com:vml" Requires="v">
                <p:oleObj name="Equation" r:id="rId34" imgW="990360" imgH="228600" progId="Equation.DSMT4">
                  <p:embed/>
                </p:oleObj>
              </mc:Choice>
              <mc:Fallback>
                <p:oleObj name="Equation" r:id="rId34" imgW="990360" imgH="228600" progId="Equation.DSMT4">
                  <p:embed/>
                  <p:pic>
                    <p:nvPicPr>
                      <p:cNvPr id="88" name="Object 118"/>
                      <p:cNvPicPr>
                        <a:picLocks noChangeAspect="1" noChangeArrowheads="1"/>
                      </p:cNvPicPr>
                      <p:nvPr/>
                    </p:nvPicPr>
                    <p:blipFill>
                      <a:blip r:embed="rId35"/>
                      <a:srcRect/>
                      <a:stretch>
                        <a:fillRect/>
                      </a:stretch>
                    </p:blipFill>
                    <p:spPr bwMode="auto">
                      <a:xfrm>
                        <a:off x="3589895" y="3212027"/>
                        <a:ext cx="1649007" cy="398913"/>
                      </a:xfrm>
                      <a:prstGeom prst="rect">
                        <a:avLst/>
                      </a:prstGeom>
                      <a:noFill/>
                      <a:ln>
                        <a:noFill/>
                      </a:ln>
                      <a:effectLst/>
                    </p:spPr>
                  </p:pic>
                </p:oleObj>
              </mc:Fallback>
            </mc:AlternateContent>
          </a:graphicData>
        </a:graphic>
      </p:graphicFrame>
      <p:grpSp>
        <p:nvGrpSpPr>
          <p:cNvPr id="89" name="Group 127"/>
          <p:cNvGrpSpPr>
            <a:grpSpLocks/>
          </p:cNvGrpSpPr>
          <p:nvPr/>
        </p:nvGrpSpPr>
        <p:grpSpPr bwMode="auto">
          <a:xfrm>
            <a:off x="7587369" y="1650684"/>
            <a:ext cx="1295400" cy="352426"/>
            <a:chOff x="3984" y="3046"/>
            <a:chExt cx="816" cy="222"/>
          </a:xfrm>
        </p:grpSpPr>
        <p:sp>
          <p:nvSpPr>
            <p:cNvPr id="90" name="Line 120"/>
            <p:cNvSpPr>
              <a:spLocks noChangeShapeType="1"/>
            </p:cNvSpPr>
            <p:nvPr/>
          </p:nvSpPr>
          <p:spPr bwMode="auto">
            <a:xfrm>
              <a:off x="3984" y="3264"/>
              <a:ext cx="816" cy="0"/>
            </a:xfrm>
            <a:prstGeom prst="line">
              <a:avLst/>
            </a:prstGeom>
            <a:noFill/>
            <a:ln w="25400">
              <a:solidFill>
                <a:srgbClr val="00FF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91" name="Object 121"/>
            <p:cNvGraphicFramePr>
              <a:graphicFrameLocks noChangeAspect="1"/>
            </p:cNvGraphicFramePr>
            <p:nvPr/>
          </p:nvGraphicFramePr>
          <p:xfrm>
            <a:off x="4378" y="3046"/>
            <a:ext cx="303" cy="222"/>
          </p:xfrm>
          <a:graphic>
            <a:graphicData uri="http://schemas.openxmlformats.org/presentationml/2006/ole">
              <mc:AlternateContent xmlns:mc="http://schemas.openxmlformats.org/markup-compatibility/2006">
                <mc:Choice xmlns:v="urn:schemas-microsoft-com:vml" Requires="v">
                  <p:oleObj name="Equation" r:id="rId36" imgW="330120" imgH="228600" progId="Equation.DSMT4">
                    <p:embed/>
                  </p:oleObj>
                </mc:Choice>
                <mc:Fallback>
                  <p:oleObj name="Equation" r:id="rId36" imgW="330120" imgH="228600" progId="Equation.DSMT4">
                    <p:embed/>
                    <p:pic>
                      <p:nvPicPr>
                        <p:cNvPr id="91" name="Object 121"/>
                        <p:cNvPicPr>
                          <a:picLocks noChangeAspect="1" noChangeArrowheads="1"/>
                        </p:cNvPicPr>
                        <p:nvPr/>
                      </p:nvPicPr>
                      <p:blipFill>
                        <a:blip r:embed="rId37"/>
                        <a:srcRect/>
                        <a:stretch>
                          <a:fillRect/>
                        </a:stretch>
                      </p:blipFill>
                      <p:spPr bwMode="auto">
                        <a:xfrm>
                          <a:off x="4378" y="3046"/>
                          <a:ext cx="303" cy="222"/>
                        </a:xfrm>
                        <a:prstGeom prst="rect">
                          <a:avLst/>
                        </a:prstGeom>
                        <a:noFill/>
                        <a:ln>
                          <a:noFill/>
                        </a:ln>
                        <a:effectLst/>
                      </p:spPr>
                    </p:pic>
                  </p:oleObj>
                </mc:Fallback>
              </mc:AlternateContent>
            </a:graphicData>
          </a:graphic>
        </p:graphicFrame>
      </p:grpSp>
      <p:grpSp>
        <p:nvGrpSpPr>
          <p:cNvPr id="92" name="Group 122"/>
          <p:cNvGrpSpPr>
            <a:grpSpLocks/>
          </p:cNvGrpSpPr>
          <p:nvPr/>
        </p:nvGrpSpPr>
        <p:grpSpPr bwMode="auto">
          <a:xfrm>
            <a:off x="7507750" y="839955"/>
            <a:ext cx="1292225" cy="1157288"/>
            <a:chOff x="3840" y="2679"/>
            <a:chExt cx="814" cy="729"/>
          </a:xfrm>
        </p:grpSpPr>
        <p:sp>
          <p:nvSpPr>
            <p:cNvPr id="93" name="Line 123"/>
            <p:cNvSpPr>
              <a:spLocks noChangeShapeType="1"/>
            </p:cNvSpPr>
            <p:nvPr/>
          </p:nvSpPr>
          <p:spPr bwMode="auto">
            <a:xfrm flipV="1">
              <a:off x="3840" y="2928"/>
              <a:ext cx="480" cy="480"/>
            </a:xfrm>
            <a:prstGeom prst="line">
              <a:avLst/>
            </a:prstGeom>
            <a:noFill/>
            <a:ln w="28575">
              <a:solidFill>
                <a:srgbClr val="00FF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94" name="Object 124"/>
            <p:cNvGraphicFramePr>
              <a:graphicFrameLocks noChangeAspect="1"/>
            </p:cNvGraphicFramePr>
            <p:nvPr/>
          </p:nvGraphicFramePr>
          <p:xfrm>
            <a:off x="4309" y="2679"/>
            <a:ext cx="345" cy="237"/>
          </p:xfrm>
          <a:graphic>
            <a:graphicData uri="http://schemas.openxmlformats.org/presentationml/2006/ole">
              <mc:AlternateContent xmlns:mc="http://schemas.openxmlformats.org/markup-compatibility/2006">
                <mc:Choice xmlns:v="urn:schemas-microsoft-com:vml" Requires="v">
                  <p:oleObj name="Equation" r:id="rId38" imgW="330120" imgH="228600" progId="Equation.DSMT4">
                    <p:embed/>
                  </p:oleObj>
                </mc:Choice>
                <mc:Fallback>
                  <p:oleObj name="Equation" r:id="rId38" imgW="330120" imgH="228600" progId="Equation.DSMT4">
                    <p:embed/>
                    <p:pic>
                      <p:nvPicPr>
                        <p:cNvPr id="94" name="Object 124"/>
                        <p:cNvPicPr>
                          <a:picLocks noChangeAspect="1" noChangeArrowheads="1"/>
                        </p:cNvPicPr>
                        <p:nvPr/>
                      </p:nvPicPr>
                      <p:blipFill>
                        <a:blip r:embed="rId39"/>
                        <a:srcRect/>
                        <a:stretch>
                          <a:fillRect/>
                        </a:stretch>
                      </p:blipFill>
                      <p:spPr bwMode="auto">
                        <a:xfrm>
                          <a:off x="4309" y="2679"/>
                          <a:ext cx="345" cy="237"/>
                        </a:xfrm>
                        <a:prstGeom prst="rect">
                          <a:avLst/>
                        </a:prstGeom>
                        <a:noFill/>
                        <a:ln>
                          <a:noFill/>
                        </a:ln>
                        <a:effectLst/>
                      </p:spPr>
                    </p:pic>
                  </p:oleObj>
                </mc:Fallback>
              </mc:AlternateContent>
            </a:graphicData>
          </a:graphic>
        </p:graphicFrame>
      </p:grpSp>
      <p:sp>
        <p:nvSpPr>
          <p:cNvPr id="95" name="Text Box 125"/>
          <p:cNvSpPr txBox="1">
            <a:spLocks noChangeArrowheads="1"/>
          </p:cNvSpPr>
          <p:nvPr/>
        </p:nvSpPr>
        <p:spPr bwMode="auto">
          <a:xfrm>
            <a:off x="8501769" y="1920545"/>
            <a:ext cx="53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spcBef>
                <a:spcPct val="50000"/>
              </a:spcBef>
            </a:pPr>
            <a:r>
              <a:rPr lang="en-US" altLang="zh-CN" i="1" dirty="0">
                <a:solidFill>
                  <a:srgbClr val="C00000"/>
                </a:solidFill>
              </a:rPr>
              <a:t>A</a:t>
            </a:r>
          </a:p>
        </p:txBody>
      </p:sp>
      <p:sp>
        <p:nvSpPr>
          <p:cNvPr id="96" name="Text Box 7"/>
          <p:cNvSpPr txBox="1">
            <a:spLocks noChangeArrowheads="1"/>
          </p:cNvSpPr>
          <p:nvPr/>
        </p:nvSpPr>
        <p:spPr bwMode="auto">
          <a:xfrm>
            <a:off x="4177419" y="2713734"/>
            <a:ext cx="295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me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spcBef>
                <a:spcPct val="50000"/>
              </a:spcBef>
            </a:pPr>
            <a:r>
              <a:rPr lang="zh-CN" altLang="en-US" sz="2000" dirty="0">
                <a:latin typeface="+mn-ea"/>
                <a:ea typeface="+mn-ea"/>
              </a:rPr>
              <a:t>所以由</a:t>
            </a:r>
            <a:r>
              <a:rPr lang="zh-CN" altLang="en-US" sz="2000" dirty="0">
                <a:solidFill>
                  <a:srgbClr val="0000FF"/>
                </a:solidFill>
                <a:latin typeface="+mn-ea"/>
                <a:ea typeface="+mn-ea"/>
              </a:rPr>
              <a:t>定理</a:t>
            </a:r>
            <a:r>
              <a:rPr lang="en-US" altLang="zh-CN" sz="2000" dirty="0">
                <a:solidFill>
                  <a:srgbClr val="0000FF"/>
                </a:solidFill>
                <a:latin typeface="+mn-ea"/>
                <a:ea typeface="+mn-ea"/>
              </a:rPr>
              <a:t>2.1.1</a:t>
            </a:r>
            <a:r>
              <a:rPr lang="zh-CN" altLang="en-US" sz="2000" dirty="0">
                <a:latin typeface="+mn-ea"/>
                <a:ea typeface="+mn-ea"/>
              </a:rPr>
              <a:t>知</a:t>
            </a:r>
            <a:endParaRPr lang="en-US" altLang="zh-CN" sz="2000" dirty="0">
              <a:latin typeface="+mn-ea"/>
              <a:ea typeface="+mn-ea"/>
            </a:endParaRPr>
          </a:p>
        </p:txBody>
      </p:sp>
      <p:sp>
        <p:nvSpPr>
          <p:cNvPr id="97" name="Rectangle 2"/>
          <p:cNvSpPr>
            <a:spLocks noGrp="1" noChangeArrowheads="1"/>
          </p:cNvSpPr>
          <p:nvPr>
            <p:ph type="title"/>
          </p:nvPr>
        </p:nvSpPr>
        <p:spPr>
          <a:xfrm>
            <a:off x="875497" y="3720600"/>
            <a:ext cx="2209800" cy="503238"/>
          </a:xfrm>
        </p:spPr>
        <p:txBody>
          <a:bodyPr>
            <a:normAutofit/>
          </a:bodyPr>
          <a:lstStyle/>
          <a:p>
            <a:r>
              <a:rPr lang="zh-CN" altLang="en-US" sz="2000" b="1" dirty="0">
                <a:solidFill>
                  <a:srgbClr val="0000FF"/>
                </a:solidFill>
                <a:latin typeface="+mn-ea"/>
                <a:ea typeface="+mn-ea"/>
              </a:rPr>
              <a:t>定理</a:t>
            </a:r>
            <a:r>
              <a:rPr lang="en-US" altLang="zh-CN" sz="2000" b="1" dirty="0">
                <a:solidFill>
                  <a:srgbClr val="0000FF"/>
                </a:solidFill>
                <a:latin typeface="+mn-ea"/>
                <a:ea typeface="+mn-ea"/>
              </a:rPr>
              <a:t>2.1.4</a:t>
            </a:r>
            <a:endParaRPr lang="en-US" altLang="zh-CN" sz="2000" dirty="0">
              <a:solidFill>
                <a:srgbClr val="0000FF"/>
              </a:solidFill>
              <a:latin typeface="+mn-ea"/>
              <a:ea typeface="+mn-ea"/>
            </a:endParaRPr>
          </a:p>
        </p:txBody>
      </p:sp>
      <p:sp>
        <p:nvSpPr>
          <p:cNvPr id="100" name="Rectangle 87"/>
          <p:cNvSpPr>
            <a:spLocks noChangeArrowheads="1"/>
          </p:cNvSpPr>
          <p:nvPr/>
        </p:nvSpPr>
        <p:spPr bwMode="auto">
          <a:xfrm>
            <a:off x="2121675" y="3771371"/>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向量组</a:t>
            </a:r>
            <a:endParaRPr kumimoji="0" lang="zh-CN" altLang="en-US" sz="2000" b="1" i="0" u="none" strike="noStrike" cap="none" normalizeH="0" baseline="0" dirty="0">
              <a:ln>
                <a:noFill/>
              </a:ln>
              <a:solidFill>
                <a:schemeClr val="tx1"/>
              </a:solidFill>
              <a:effectLst/>
              <a:latin typeface="+mn-ea"/>
            </a:endParaRPr>
          </a:p>
        </p:txBody>
      </p:sp>
      <p:grpSp>
        <p:nvGrpSpPr>
          <p:cNvPr id="3" name="组合 2"/>
          <p:cNvGrpSpPr/>
          <p:nvPr/>
        </p:nvGrpSpPr>
        <p:grpSpPr>
          <a:xfrm>
            <a:off x="2965271" y="3766668"/>
            <a:ext cx="4399926" cy="400110"/>
            <a:chOff x="2965271" y="3766668"/>
            <a:chExt cx="4399926" cy="400110"/>
          </a:xfrm>
        </p:grpSpPr>
        <p:graphicFrame>
          <p:nvGraphicFramePr>
            <p:cNvPr id="98" name="对象 97"/>
            <p:cNvGraphicFramePr>
              <a:graphicFrameLocks noChangeAspect="1"/>
            </p:cNvGraphicFramePr>
            <p:nvPr/>
          </p:nvGraphicFramePr>
          <p:xfrm>
            <a:off x="2965271" y="3788753"/>
            <a:ext cx="961014" cy="376049"/>
          </p:xfrm>
          <a:graphic>
            <a:graphicData uri="http://schemas.openxmlformats.org/presentationml/2006/ole">
              <mc:AlternateContent xmlns:mc="http://schemas.openxmlformats.org/markup-compatibility/2006">
                <mc:Choice xmlns:v="urn:schemas-microsoft-com:vml" Requires="v">
                  <p:oleObj name="Equation" r:id="rId40" imgW="583947" imgH="228501" progId="Equation.DSMT4">
                    <p:embed/>
                  </p:oleObj>
                </mc:Choice>
                <mc:Fallback>
                  <p:oleObj name="Equation" r:id="rId40" imgW="583947" imgH="228501" progId="Equation.DSMT4">
                    <p:embed/>
                    <p:pic>
                      <p:nvPicPr>
                        <p:cNvPr id="98" name="对象 9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965271" y="3788753"/>
                          <a:ext cx="961014" cy="376049"/>
                        </a:xfrm>
                        <a:prstGeom prst="rect">
                          <a:avLst/>
                        </a:prstGeom>
                        <a:noFill/>
                      </p:spPr>
                    </p:pic>
                  </p:oleObj>
                </mc:Fallback>
              </mc:AlternateContent>
            </a:graphicData>
          </a:graphic>
        </p:graphicFrame>
        <p:sp>
          <p:nvSpPr>
            <p:cNvPr id="101" name="Rectangle 88"/>
            <p:cNvSpPr>
              <a:spLocks noChangeArrowheads="1"/>
            </p:cNvSpPr>
            <p:nvPr/>
          </p:nvSpPr>
          <p:spPr bwMode="auto">
            <a:xfrm>
              <a:off x="3846285" y="3766668"/>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共面的充分必要条件是向量组</a:t>
              </a:r>
              <a:endParaRPr kumimoji="0" lang="zh-CN" altLang="en-US" sz="2000" b="1" i="0" u="none" strike="noStrike" cap="none" normalizeH="0" baseline="0" dirty="0">
                <a:ln>
                  <a:noFill/>
                </a:ln>
                <a:solidFill>
                  <a:schemeClr val="tx1"/>
                </a:solidFill>
                <a:effectLst/>
                <a:latin typeface="+mn-ea"/>
              </a:endParaRPr>
            </a:p>
          </p:txBody>
        </p:sp>
      </p:grpSp>
      <p:grpSp>
        <p:nvGrpSpPr>
          <p:cNvPr id="4" name="组合 3"/>
          <p:cNvGrpSpPr/>
          <p:nvPr/>
        </p:nvGrpSpPr>
        <p:grpSpPr>
          <a:xfrm>
            <a:off x="1299265" y="3788753"/>
            <a:ext cx="9745833" cy="877997"/>
            <a:chOff x="1299265" y="3788753"/>
            <a:chExt cx="9745833" cy="877997"/>
          </a:xfrm>
        </p:grpSpPr>
        <p:graphicFrame>
          <p:nvGraphicFramePr>
            <p:cNvPr id="99" name="对象 98"/>
            <p:cNvGraphicFramePr>
              <a:graphicFrameLocks noChangeAspect="1"/>
            </p:cNvGraphicFramePr>
            <p:nvPr/>
          </p:nvGraphicFramePr>
          <p:xfrm>
            <a:off x="7314397" y="3788753"/>
            <a:ext cx="1081777" cy="423304"/>
          </p:xfrm>
          <a:graphic>
            <a:graphicData uri="http://schemas.openxmlformats.org/presentationml/2006/ole">
              <mc:AlternateContent xmlns:mc="http://schemas.openxmlformats.org/markup-compatibility/2006">
                <mc:Choice xmlns:v="urn:schemas-microsoft-com:vml" Requires="v">
                  <p:oleObj name="Equation" r:id="rId42" imgW="583947" imgH="228501" progId="Equation.DSMT4">
                    <p:embed/>
                  </p:oleObj>
                </mc:Choice>
                <mc:Fallback>
                  <p:oleObj name="Equation" r:id="rId42" imgW="583947" imgH="228501" progId="Equation.DSMT4">
                    <p:embed/>
                    <p:pic>
                      <p:nvPicPr>
                        <p:cNvPr id="99" name="对象 98"/>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314397" y="3788753"/>
                          <a:ext cx="1081777" cy="423304"/>
                        </a:xfrm>
                        <a:prstGeom prst="rect">
                          <a:avLst/>
                        </a:prstGeom>
                        <a:noFill/>
                      </p:spPr>
                    </p:pic>
                  </p:oleObj>
                </mc:Fallback>
              </mc:AlternateContent>
            </a:graphicData>
          </a:graphic>
        </p:graphicFrame>
        <p:sp>
          <p:nvSpPr>
            <p:cNvPr id="102" name="Rectangle 89"/>
            <p:cNvSpPr>
              <a:spLocks noChangeArrowheads="1"/>
            </p:cNvSpPr>
            <p:nvPr/>
          </p:nvSpPr>
          <p:spPr bwMode="auto">
            <a:xfrm>
              <a:off x="8279597" y="3819884"/>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线性相关，即存在不全</a:t>
              </a:r>
              <a:endParaRPr kumimoji="0" lang="zh-CN" altLang="en-US" sz="2000" b="1" i="0" u="none" strike="noStrike" cap="none" normalizeH="0" baseline="0" dirty="0">
                <a:ln>
                  <a:noFill/>
                </a:ln>
                <a:solidFill>
                  <a:schemeClr val="tx1"/>
                </a:solidFill>
                <a:effectLst/>
                <a:latin typeface="+mn-ea"/>
              </a:endParaRPr>
            </a:p>
          </p:txBody>
        </p:sp>
        <p:grpSp>
          <p:nvGrpSpPr>
            <p:cNvPr id="103" name="组合 102"/>
            <p:cNvGrpSpPr/>
            <p:nvPr/>
          </p:nvGrpSpPr>
          <p:grpSpPr>
            <a:xfrm>
              <a:off x="1299265" y="4233309"/>
              <a:ext cx="5808578" cy="433441"/>
              <a:chOff x="1376268" y="1379484"/>
              <a:chExt cx="5808578" cy="433441"/>
            </a:xfrm>
          </p:grpSpPr>
          <p:graphicFrame>
            <p:nvGraphicFramePr>
              <p:cNvPr id="104" name="对象 103"/>
              <p:cNvGraphicFramePr>
                <a:graphicFrameLocks noChangeAspect="1"/>
              </p:cNvGraphicFramePr>
              <p:nvPr/>
            </p:nvGraphicFramePr>
            <p:xfrm>
              <a:off x="2762736" y="1423988"/>
              <a:ext cx="969963" cy="388937"/>
            </p:xfrm>
            <a:graphic>
              <a:graphicData uri="http://schemas.openxmlformats.org/presentationml/2006/ole">
                <mc:AlternateContent xmlns:mc="http://schemas.openxmlformats.org/markup-compatibility/2006">
                  <mc:Choice xmlns:v="urn:schemas-microsoft-com:vml" Requires="v">
                    <p:oleObj name="Equation" r:id="rId44" imgW="571320" imgH="228600" progId="Equation.DSMT4">
                      <p:embed/>
                    </p:oleObj>
                  </mc:Choice>
                  <mc:Fallback>
                    <p:oleObj name="Equation" r:id="rId44" imgW="571320" imgH="228600" progId="Equation.DSMT4">
                      <p:embed/>
                      <p:pic>
                        <p:nvPicPr>
                          <p:cNvPr id="104" name="对象 103"/>
                          <p:cNvPicPr>
                            <a:picLocks noChangeAspect="1" noChangeArrowheads="1"/>
                          </p:cNvPicPr>
                          <p:nvPr/>
                        </p:nvPicPr>
                        <p:blipFill>
                          <a:blip r:embed="rId45"/>
                          <a:srcRect/>
                          <a:stretch>
                            <a:fillRect/>
                          </a:stretch>
                        </p:blipFill>
                        <p:spPr bwMode="auto">
                          <a:xfrm>
                            <a:off x="2762736" y="1423988"/>
                            <a:ext cx="969963" cy="388937"/>
                          </a:xfrm>
                          <a:prstGeom prst="rect">
                            <a:avLst/>
                          </a:prstGeom>
                          <a:noFill/>
                        </p:spPr>
                      </p:pic>
                    </p:oleObj>
                  </mc:Fallback>
                </mc:AlternateContent>
              </a:graphicData>
            </a:graphic>
          </p:graphicFrame>
          <p:graphicFrame>
            <p:nvGraphicFramePr>
              <p:cNvPr id="105" name="对象 104"/>
              <p:cNvGraphicFramePr>
                <a:graphicFrameLocks noChangeAspect="1"/>
              </p:cNvGraphicFramePr>
              <p:nvPr/>
            </p:nvGraphicFramePr>
            <p:xfrm>
              <a:off x="4463674" y="1431196"/>
              <a:ext cx="2363134" cy="363559"/>
            </p:xfrm>
            <a:graphic>
              <a:graphicData uri="http://schemas.openxmlformats.org/presentationml/2006/ole">
                <mc:AlternateContent xmlns:mc="http://schemas.openxmlformats.org/markup-compatibility/2006">
                  <mc:Choice xmlns:v="urn:schemas-microsoft-com:vml" Requires="v">
                    <p:oleObj name="Equation" r:id="rId46" imgW="1485720" imgH="228600" progId="Equation.DSMT4">
                      <p:embed/>
                    </p:oleObj>
                  </mc:Choice>
                  <mc:Fallback>
                    <p:oleObj name="Equation" r:id="rId46" imgW="1485720" imgH="228600" progId="Equation.DSMT4">
                      <p:embed/>
                      <p:pic>
                        <p:nvPicPr>
                          <p:cNvPr id="105" name="对象 104"/>
                          <p:cNvPicPr>
                            <a:picLocks noChangeAspect="1" noChangeArrowheads="1"/>
                          </p:cNvPicPr>
                          <p:nvPr/>
                        </p:nvPicPr>
                        <p:blipFill>
                          <a:blip r:embed="rId47"/>
                          <a:srcRect/>
                          <a:stretch>
                            <a:fillRect/>
                          </a:stretch>
                        </p:blipFill>
                        <p:spPr bwMode="auto">
                          <a:xfrm>
                            <a:off x="4463674" y="1431196"/>
                            <a:ext cx="2363134" cy="363559"/>
                          </a:xfrm>
                          <a:prstGeom prst="rect">
                            <a:avLst/>
                          </a:prstGeom>
                          <a:noFill/>
                        </p:spPr>
                      </p:pic>
                    </p:oleObj>
                  </mc:Fallback>
                </mc:AlternateContent>
              </a:graphicData>
            </a:graphic>
          </p:graphicFrame>
          <p:sp>
            <p:nvSpPr>
              <p:cNvPr id="106" name="Rectangle 90"/>
              <p:cNvSpPr>
                <a:spLocks noChangeArrowheads="1"/>
              </p:cNvSpPr>
              <p:nvPr/>
            </p:nvSpPr>
            <p:spPr bwMode="auto">
              <a:xfrm>
                <a:off x="3588332" y="1394645"/>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使得</a:t>
                </a:r>
                <a:endParaRPr kumimoji="0" lang="zh-CN" altLang="en-US" sz="2000" b="1" i="0" u="none" strike="noStrike" cap="none" normalizeH="0" baseline="0" dirty="0">
                  <a:ln>
                    <a:noFill/>
                  </a:ln>
                  <a:solidFill>
                    <a:schemeClr val="tx1"/>
                  </a:solidFill>
                  <a:effectLst/>
                  <a:latin typeface="+mn-ea"/>
                </a:endParaRPr>
              </a:p>
            </p:txBody>
          </p:sp>
          <p:sp>
            <p:nvSpPr>
              <p:cNvPr id="107" name="Rectangle 92"/>
              <p:cNvSpPr>
                <a:spLocks noChangeArrowheads="1"/>
              </p:cNvSpPr>
              <p:nvPr/>
            </p:nvSpPr>
            <p:spPr bwMode="auto">
              <a:xfrm>
                <a:off x="6743700" y="1379484"/>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rPr>
                  <a:t> </a:t>
                </a:r>
              </a:p>
            </p:txBody>
          </p:sp>
          <p:sp>
            <p:nvSpPr>
              <p:cNvPr id="108" name="矩形 107"/>
              <p:cNvSpPr/>
              <p:nvPr/>
            </p:nvSpPr>
            <p:spPr>
              <a:xfrm>
                <a:off x="1376268" y="1383284"/>
                <a:ext cx="1475084"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为零的实数</a:t>
                </a:r>
                <a:endParaRPr lang="zh-CN" altLang="en-US" sz="2000" b="1" dirty="0">
                  <a:latin typeface="+mn-ea"/>
                </a:endParaRPr>
              </a:p>
            </p:txBody>
          </p:sp>
        </p:grpSp>
      </p:grpSp>
      <p:sp>
        <p:nvSpPr>
          <p:cNvPr id="109" name="矩形 108"/>
          <p:cNvSpPr/>
          <p:nvPr/>
        </p:nvSpPr>
        <p:spPr>
          <a:xfrm>
            <a:off x="1084128" y="4691915"/>
            <a:ext cx="6601487" cy="369332"/>
          </a:xfrm>
          <a:prstGeom prst="rect">
            <a:avLst/>
          </a:prstGeom>
        </p:spPr>
        <p:txBody>
          <a:bodyPr wrap="none">
            <a:spAutoFit/>
          </a:bodyPr>
          <a:lstStyle/>
          <a:p>
            <a:r>
              <a:rPr lang="zh-CN" altLang="en-US" b="1" kern="1800" dirty="0">
                <a:cs typeface="幼圆" panose="02010509060101010101" pitchFamily="49" charset="-122"/>
              </a:rPr>
              <a:t>运用</a:t>
            </a:r>
            <a:r>
              <a:rPr lang="zh-CN" altLang="en-US" b="1" kern="1800" dirty="0">
                <a:solidFill>
                  <a:srgbClr val="0000FF"/>
                </a:solidFill>
                <a:cs typeface="幼圆" panose="02010509060101010101" pitchFamily="49" charset="-122"/>
              </a:rPr>
              <a:t>定理</a:t>
            </a:r>
            <a:r>
              <a:rPr lang="en-US" altLang="zh-CN" b="1" kern="1800" dirty="0">
                <a:solidFill>
                  <a:srgbClr val="0000FF"/>
                </a:solidFill>
                <a:cs typeface="幼圆" panose="02010509060101010101" pitchFamily="49" charset="-122"/>
              </a:rPr>
              <a:t>2.1.3</a:t>
            </a:r>
            <a:r>
              <a:rPr lang="zh-CN" altLang="en-US" b="1" kern="1800" dirty="0">
                <a:cs typeface="幼圆" panose="02010509060101010101" pitchFamily="49" charset="-122"/>
              </a:rPr>
              <a:t>易证</a:t>
            </a:r>
            <a:r>
              <a:rPr lang="zh-CN" altLang="en-US" b="1" kern="1800" dirty="0">
                <a:solidFill>
                  <a:srgbClr val="0000FF"/>
                </a:solidFill>
                <a:cs typeface="幼圆" panose="02010509060101010101" pitchFamily="49" charset="-122"/>
              </a:rPr>
              <a:t>定理</a:t>
            </a:r>
            <a:r>
              <a:rPr lang="en-US" altLang="zh-CN" b="1" kern="1800" dirty="0">
                <a:solidFill>
                  <a:srgbClr val="0000FF"/>
                </a:solidFill>
                <a:cs typeface="幼圆" panose="02010509060101010101" pitchFamily="49" charset="-122"/>
              </a:rPr>
              <a:t>2.1.4</a:t>
            </a:r>
            <a:r>
              <a:rPr lang="zh-CN" altLang="en-US" b="1" kern="1800" dirty="0">
                <a:cs typeface="幼圆" panose="02010509060101010101" pitchFamily="49" charset="-122"/>
              </a:rPr>
              <a:t>，同学们可参见教材</a:t>
            </a:r>
            <a:r>
              <a:rPr lang="en-US" altLang="zh-CN" b="1" kern="1800" dirty="0">
                <a:cs typeface="幼圆" panose="02010509060101010101" pitchFamily="49" charset="-122"/>
              </a:rPr>
              <a:t>P81</a:t>
            </a:r>
            <a:r>
              <a:rPr lang="zh-CN" altLang="en-US" b="1" kern="1800" dirty="0">
                <a:cs typeface="幼圆" panose="02010509060101010101" pitchFamily="49" charset="-122"/>
              </a:rPr>
              <a:t>自行完成。</a:t>
            </a:r>
            <a:endParaRPr lang="zh-CN" altLang="en-US" dirty="0"/>
          </a:p>
        </p:txBody>
      </p:sp>
      <p:grpSp>
        <p:nvGrpSpPr>
          <p:cNvPr id="110" name="组合 109"/>
          <p:cNvGrpSpPr/>
          <p:nvPr/>
        </p:nvGrpSpPr>
        <p:grpSpPr>
          <a:xfrm>
            <a:off x="754116" y="5082763"/>
            <a:ext cx="9115702" cy="458342"/>
            <a:chOff x="898496" y="2310551"/>
            <a:chExt cx="9115702" cy="458342"/>
          </a:xfrm>
        </p:grpSpPr>
        <p:graphicFrame>
          <p:nvGraphicFramePr>
            <p:cNvPr id="111" name="对象 110"/>
            <p:cNvGraphicFramePr>
              <a:graphicFrameLocks noChangeAspect="1"/>
            </p:cNvGraphicFramePr>
            <p:nvPr/>
          </p:nvGraphicFramePr>
          <p:xfrm>
            <a:off x="3042274" y="2353512"/>
            <a:ext cx="861209" cy="336995"/>
          </p:xfrm>
          <a:graphic>
            <a:graphicData uri="http://schemas.openxmlformats.org/presentationml/2006/ole">
              <mc:AlternateContent xmlns:mc="http://schemas.openxmlformats.org/markup-compatibility/2006">
                <mc:Choice xmlns:v="urn:schemas-microsoft-com:vml" Requires="v">
                  <p:oleObj name="Equation" r:id="rId48" imgW="583947" imgH="228501" progId="Equation.DSMT4">
                    <p:embed/>
                  </p:oleObj>
                </mc:Choice>
                <mc:Fallback>
                  <p:oleObj name="Equation" r:id="rId48" imgW="583947" imgH="228501" progId="Equation.DSMT4">
                    <p:embed/>
                    <p:pic>
                      <p:nvPicPr>
                        <p:cNvPr id="111" name="对象 11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042274" y="2353512"/>
                          <a:ext cx="861209" cy="336995"/>
                        </a:xfrm>
                        <a:prstGeom prst="rect">
                          <a:avLst/>
                        </a:prstGeom>
                        <a:noFill/>
                      </p:spPr>
                    </p:pic>
                  </p:oleObj>
                </mc:Fallback>
              </mc:AlternateContent>
            </a:graphicData>
          </a:graphic>
        </p:graphicFrame>
        <p:graphicFrame>
          <p:nvGraphicFramePr>
            <p:cNvPr id="112" name="对象 111"/>
            <p:cNvGraphicFramePr>
              <a:graphicFrameLocks noChangeAspect="1"/>
            </p:cNvGraphicFramePr>
            <p:nvPr/>
          </p:nvGraphicFramePr>
          <p:xfrm>
            <a:off x="7482846" y="2392970"/>
            <a:ext cx="898883" cy="351737"/>
          </p:xfrm>
          <a:graphic>
            <a:graphicData uri="http://schemas.openxmlformats.org/presentationml/2006/ole">
              <mc:AlternateContent xmlns:mc="http://schemas.openxmlformats.org/markup-compatibility/2006">
                <mc:Choice xmlns:v="urn:schemas-microsoft-com:vml" Requires="v">
                  <p:oleObj name="Equation" r:id="rId49" imgW="583947" imgH="228501" progId="Equation.DSMT4">
                    <p:embed/>
                  </p:oleObj>
                </mc:Choice>
                <mc:Fallback>
                  <p:oleObj name="Equation" r:id="rId49" imgW="583947" imgH="228501" progId="Equation.DSMT4">
                    <p:embed/>
                    <p:pic>
                      <p:nvPicPr>
                        <p:cNvPr id="112" name="对象 11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482846" y="2392970"/>
                          <a:ext cx="898883" cy="351737"/>
                        </a:xfrm>
                        <a:prstGeom prst="rect">
                          <a:avLst/>
                        </a:prstGeom>
                        <a:noFill/>
                      </p:spPr>
                    </p:pic>
                  </p:oleObj>
                </mc:Fallback>
              </mc:AlternateContent>
            </a:graphicData>
          </a:graphic>
        </p:graphicFrame>
        <p:sp>
          <p:nvSpPr>
            <p:cNvPr id="113" name="Rectangle 131"/>
            <p:cNvSpPr>
              <a:spLocks noChangeArrowheads="1"/>
            </p:cNvSpPr>
            <p:nvPr/>
          </p:nvSpPr>
          <p:spPr bwMode="auto">
            <a:xfrm>
              <a:off x="898496" y="2310551"/>
              <a:ext cx="22509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cs typeface="幼圆" panose="02010509060101010101" pitchFamily="49" charset="-122"/>
                </a:rPr>
                <a:t>推论</a:t>
              </a:r>
              <a:r>
                <a:rPr kumimoji="0" lang="en-US" altLang="zh-CN" sz="2000" b="1" i="0" u="none" strike="noStrike" cap="none" normalizeH="0" baseline="0" dirty="0">
                  <a:ln>
                    <a:noFill/>
                  </a:ln>
                  <a:solidFill>
                    <a:srgbClr val="0000FF"/>
                  </a:solidFill>
                  <a:effectLst/>
                  <a:latin typeface="+mn-ea"/>
                  <a:cs typeface="幼圆" panose="02010509060101010101" pitchFamily="49" charset="-122"/>
                </a:rPr>
                <a:t>2.1.3 </a:t>
              </a:r>
              <a:r>
                <a:rPr kumimoji="0" lang="zh-CN" altLang="en-US" sz="2000" b="1" i="0" u="none" strike="noStrike" cap="none" normalizeH="0" baseline="0" dirty="0">
                  <a:ln>
                    <a:noFill/>
                  </a:ln>
                  <a:effectLst/>
                  <a:latin typeface="+mn-ea"/>
                  <a:cs typeface="幼圆" panose="02010509060101010101" pitchFamily="49" charset="-122"/>
                </a:rPr>
                <a:t>三向</a:t>
              </a:r>
              <a:r>
                <a:rPr kumimoji="0" lang="zh-CN" altLang="en-US" sz="2000" b="1" i="0" u="none" strike="noStrike" cap="none" normalizeH="0" baseline="0" dirty="0">
                  <a:ln>
                    <a:noFill/>
                  </a:ln>
                  <a:solidFill>
                    <a:schemeClr val="tx1"/>
                  </a:solidFill>
                  <a:effectLst/>
                  <a:latin typeface="+mn-ea"/>
                  <a:cs typeface="幼圆" panose="02010509060101010101" pitchFamily="49" charset="-122"/>
                </a:rPr>
                <a:t>量</a:t>
              </a:r>
              <a:endParaRPr kumimoji="0" lang="zh-CN" altLang="en-US" sz="2000" b="1" i="0" u="none" strike="noStrike" cap="none" normalizeH="0" baseline="0" dirty="0">
                <a:ln>
                  <a:noFill/>
                </a:ln>
                <a:solidFill>
                  <a:schemeClr val="tx1"/>
                </a:solidFill>
                <a:effectLst/>
                <a:latin typeface="+mn-ea"/>
              </a:endParaRPr>
            </a:p>
          </p:txBody>
        </p:sp>
        <p:sp>
          <p:nvSpPr>
            <p:cNvPr id="114" name="Rectangle 132"/>
            <p:cNvSpPr>
              <a:spLocks noChangeArrowheads="1"/>
            </p:cNvSpPr>
            <p:nvPr/>
          </p:nvSpPr>
          <p:spPr bwMode="auto">
            <a:xfrm>
              <a:off x="3795047" y="2353512"/>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幼圆" panose="02010509060101010101" pitchFamily="49" charset="-122"/>
                </a:rPr>
                <a:t>不共面的充分必要条件是向量组</a:t>
              </a:r>
              <a:endParaRPr kumimoji="0" lang="zh-CN" altLang="en-US" sz="2000" b="1" i="0" u="none" strike="noStrike" cap="none" normalizeH="0" baseline="0">
                <a:ln>
                  <a:noFill/>
                </a:ln>
                <a:solidFill>
                  <a:schemeClr val="tx1"/>
                </a:solidFill>
                <a:effectLst/>
                <a:latin typeface="+mn-ea"/>
              </a:endParaRPr>
            </a:p>
          </p:txBody>
        </p:sp>
        <p:sp>
          <p:nvSpPr>
            <p:cNvPr id="115" name="Rectangle 133"/>
            <p:cNvSpPr>
              <a:spLocks noChangeArrowheads="1"/>
            </p:cNvSpPr>
            <p:nvPr/>
          </p:nvSpPr>
          <p:spPr bwMode="auto">
            <a:xfrm>
              <a:off x="8290649" y="236878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线性无关，即</a:t>
              </a:r>
              <a:endParaRPr kumimoji="0" lang="zh-CN" altLang="en-US" sz="2000" b="1" i="0" u="none" strike="noStrike" cap="none" normalizeH="0" baseline="0">
                <a:ln>
                  <a:noFill/>
                </a:ln>
                <a:solidFill>
                  <a:schemeClr val="tx1"/>
                </a:solidFill>
                <a:effectLst/>
                <a:latin typeface="+mn-ea"/>
              </a:endParaRPr>
            </a:p>
          </p:txBody>
        </p:sp>
      </p:grpSp>
      <p:grpSp>
        <p:nvGrpSpPr>
          <p:cNvPr id="116" name="组合 115"/>
          <p:cNvGrpSpPr/>
          <p:nvPr/>
        </p:nvGrpSpPr>
        <p:grpSpPr>
          <a:xfrm>
            <a:off x="1197864" y="5525675"/>
            <a:ext cx="5296841" cy="440624"/>
            <a:chOff x="1750540" y="2859198"/>
            <a:chExt cx="5296841" cy="440624"/>
          </a:xfrm>
        </p:grpSpPr>
        <p:graphicFrame>
          <p:nvGraphicFramePr>
            <p:cNvPr id="117" name="对象 116"/>
            <p:cNvGraphicFramePr>
              <a:graphicFrameLocks noChangeAspect="1"/>
            </p:cNvGraphicFramePr>
            <p:nvPr/>
          </p:nvGraphicFramePr>
          <p:xfrm>
            <a:off x="1750540" y="2905416"/>
            <a:ext cx="2317250" cy="356500"/>
          </p:xfrm>
          <a:graphic>
            <a:graphicData uri="http://schemas.openxmlformats.org/presentationml/2006/ole">
              <mc:AlternateContent xmlns:mc="http://schemas.openxmlformats.org/markup-compatibility/2006">
                <mc:Choice xmlns:v="urn:schemas-microsoft-com:vml" Requires="v">
                  <p:oleObj name="Equation" r:id="rId50" imgW="1485720" imgH="228600" progId="Equation.DSMT4">
                    <p:embed/>
                  </p:oleObj>
                </mc:Choice>
                <mc:Fallback>
                  <p:oleObj name="Equation" r:id="rId50" imgW="1485720" imgH="228600" progId="Equation.DSMT4">
                    <p:embed/>
                    <p:pic>
                      <p:nvPicPr>
                        <p:cNvPr id="117" name="对象 116"/>
                        <p:cNvPicPr>
                          <a:picLocks noChangeAspect="1" noChangeArrowheads="1"/>
                        </p:cNvPicPr>
                        <p:nvPr/>
                      </p:nvPicPr>
                      <p:blipFill>
                        <a:blip r:embed="rId51"/>
                        <a:srcRect/>
                        <a:stretch>
                          <a:fillRect/>
                        </a:stretch>
                      </p:blipFill>
                      <p:spPr bwMode="auto">
                        <a:xfrm>
                          <a:off x="1750540" y="2905416"/>
                          <a:ext cx="2317250" cy="356500"/>
                        </a:xfrm>
                        <a:prstGeom prst="rect">
                          <a:avLst/>
                        </a:prstGeom>
                        <a:noFill/>
                      </p:spPr>
                    </p:pic>
                  </p:oleObj>
                </mc:Fallback>
              </mc:AlternateContent>
            </a:graphicData>
          </a:graphic>
        </p:graphicFrame>
        <p:graphicFrame>
          <p:nvGraphicFramePr>
            <p:cNvPr id="118" name="对象 117"/>
            <p:cNvGraphicFramePr>
              <a:graphicFrameLocks noChangeAspect="1"/>
            </p:cNvGraphicFramePr>
            <p:nvPr/>
          </p:nvGraphicFramePr>
          <p:xfrm>
            <a:off x="5118099" y="2944812"/>
            <a:ext cx="1625601" cy="352540"/>
          </p:xfrm>
          <a:graphic>
            <a:graphicData uri="http://schemas.openxmlformats.org/presentationml/2006/ole">
              <mc:AlternateContent xmlns:mc="http://schemas.openxmlformats.org/markup-compatibility/2006">
                <mc:Choice xmlns:v="urn:schemas-microsoft-com:vml" Requires="v">
                  <p:oleObj name="Equation" r:id="rId52" imgW="1054080" imgH="228600" progId="Equation.DSMT4">
                    <p:embed/>
                  </p:oleObj>
                </mc:Choice>
                <mc:Fallback>
                  <p:oleObj name="Equation" r:id="rId52" imgW="1054080" imgH="228600" progId="Equation.DSMT4">
                    <p:embed/>
                    <p:pic>
                      <p:nvPicPr>
                        <p:cNvPr id="118" name="对象 117"/>
                        <p:cNvPicPr>
                          <a:picLocks noChangeAspect="1" noChangeArrowheads="1"/>
                        </p:cNvPicPr>
                        <p:nvPr/>
                      </p:nvPicPr>
                      <p:blipFill>
                        <a:blip r:embed="rId53"/>
                        <a:srcRect/>
                        <a:stretch>
                          <a:fillRect/>
                        </a:stretch>
                      </p:blipFill>
                      <p:spPr bwMode="auto">
                        <a:xfrm>
                          <a:off x="5118099" y="2944812"/>
                          <a:ext cx="1625601" cy="352540"/>
                        </a:xfrm>
                        <a:prstGeom prst="rect">
                          <a:avLst/>
                        </a:prstGeom>
                        <a:noFill/>
                      </p:spPr>
                    </p:pic>
                  </p:oleObj>
                </mc:Fallback>
              </mc:AlternateContent>
            </a:graphicData>
          </a:graphic>
        </p:graphicFrame>
        <p:sp>
          <p:nvSpPr>
            <p:cNvPr id="119" name="Rectangle 135"/>
            <p:cNvSpPr>
              <a:spLocks noChangeArrowheads="1"/>
            </p:cNvSpPr>
            <p:nvPr/>
          </p:nvSpPr>
          <p:spPr bwMode="auto">
            <a:xfrm>
              <a:off x="4003288" y="285919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幼圆" panose="02010509060101010101" pitchFamily="49" charset="-122"/>
                </a:rPr>
                <a:t>成立必有</a:t>
              </a:r>
              <a:endParaRPr kumimoji="0" lang="zh-CN" altLang="en-US" sz="2000" b="1" i="0" u="none" strike="noStrike" cap="none" normalizeH="0" baseline="0">
                <a:ln>
                  <a:noFill/>
                </a:ln>
                <a:solidFill>
                  <a:schemeClr val="tx1"/>
                </a:solidFill>
                <a:effectLst/>
                <a:latin typeface="+mn-ea"/>
              </a:endParaRPr>
            </a:p>
          </p:txBody>
        </p:sp>
        <p:sp>
          <p:nvSpPr>
            <p:cNvPr id="120" name="Rectangle 136"/>
            <p:cNvSpPr>
              <a:spLocks noChangeArrowheads="1"/>
            </p:cNvSpPr>
            <p:nvPr/>
          </p:nvSpPr>
          <p:spPr bwMode="auto">
            <a:xfrm>
              <a:off x="6606235" y="2899712"/>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幼圆" panose="02010509060101010101" pitchFamily="49" charset="-122"/>
                </a:rPr>
                <a:t>.</a:t>
              </a:r>
              <a:r>
                <a:rPr kumimoji="0" lang="en-US" altLang="zh-CN" sz="2000" b="1" i="0" u="none" strike="noStrike" cap="none" normalizeH="0" baseline="0" dirty="0">
                  <a:ln>
                    <a:noFill/>
                  </a:ln>
                  <a:solidFill>
                    <a:schemeClr val="tx1"/>
                  </a:solidFill>
                  <a:effectLst/>
                  <a:latin typeface="+mn-ea"/>
                </a:rPr>
                <a:t> </a:t>
              </a:r>
            </a:p>
          </p:txBody>
        </p:sp>
      </p:grpSp>
    </p:spTree>
    <p:extLst>
      <p:ext uri="{BB962C8B-B14F-4D97-AF65-F5344CB8AC3E}">
        <p14:creationId xmlns:p14="http://schemas.microsoft.com/office/powerpoint/2010/main" val="1034698889"/>
      </p:ext>
    </p:extLst>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0" grpId="0"/>
      <p:bldP spid="10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371600" y="860488"/>
            <a:ext cx="1828800" cy="444498"/>
          </a:xfrm>
        </p:spPr>
        <p:txBody>
          <a:bodyPr>
            <a:normAutofit/>
          </a:bodyPr>
          <a:lstStyle/>
          <a:p>
            <a:r>
              <a:rPr lang="zh-CN" altLang="en-US" sz="2000" b="1" dirty="0">
                <a:solidFill>
                  <a:srgbClr val="0000FF"/>
                </a:solidFill>
                <a:latin typeface="+mn-ea"/>
                <a:ea typeface="+mn-ea"/>
              </a:rPr>
              <a:t>例</a:t>
            </a:r>
            <a:r>
              <a:rPr lang="en-US" altLang="zh-CN" sz="2000" b="1" dirty="0">
                <a:solidFill>
                  <a:srgbClr val="0000FF"/>
                </a:solidFill>
                <a:latin typeface="+mn-ea"/>
                <a:ea typeface="+mn-ea"/>
              </a:rPr>
              <a:t>2.1.4</a:t>
            </a:r>
          </a:p>
        </p:txBody>
      </p:sp>
      <p:graphicFrame>
        <p:nvGraphicFramePr>
          <p:cNvPr id="31747" name="Object 5"/>
          <p:cNvGraphicFramePr>
            <a:graphicFrameLocks noChangeAspect="1"/>
          </p:cNvGraphicFramePr>
          <p:nvPr/>
        </p:nvGraphicFramePr>
        <p:xfrm>
          <a:off x="2452687" y="930700"/>
          <a:ext cx="4274342" cy="382183"/>
        </p:xfrm>
        <a:graphic>
          <a:graphicData uri="http://schemas.openxmlformats.org/presentationml/2006/ole">
            <mc:AlternateContent xmlns:mc="http://schemas.openxmlformats.org/markup-compatibility/2006">
              <mc:Choice xmlns:v="urn:schemas-microsoft-com:vml" Requires="v">
                <p:oleObj name="Equation" r:id="rId2" imgW="2616120" imgH="228600" progId="Equation.DSMT4">
                  <p:embed/>
                </p:oleObj>
              </mc:Choice>
              <mc:Fallback>
                <p:oleObj name="Equation" r:id="rId2" imgW="2616120" imgH="228600" progId="Equation.DSMT4">
                  <p:embed/>
                  <p:pic>
                    <p:nvPicPr>
                      <p:cNvPr id="31747" name="Object 5"/>
                      <p:cNvPicPr>
                        <a:picLocks noChangeAspect="1" noChangeArrowheads="1"/>
                      </p:cNvPicPr>
                      <p:nvPr/>
                    </p:nvPicPr>
                    <p:blipFill>
                      <a:blip r:embed="rId3"/>
                      <a:srcRect/>
                      <a:stretch>
                        <a:fillRect/>
                      </a:stretch>
                    </p:blipFill>
                    <p:spPr bwMode="auto">
                      <a:xfrm>
                        <a:off x="2452687" y="930700"/>
                        <a:ext cx="4274342" cy="382183"/>
                      </a:xfrm>
                      <a:prstGeom prst="rect">
                        <a:avLst/>
                      </a:prstGeom>
                      <a:noFill/>
                      <a:ln>
                        <a:noFill/>
                      </a:ln>
                      <a:effectLst/>
                    </p:spPr>
                  </p:pic>
                </p:oleObj>
              </mc:Fallback>
            </mc:AlternateContent>
          </a:graphicData>
        </a:graphic>
      </p:graphicFrame>
      <p:graphicFrame>
        <p:nvGraphicFramePr>
          <p:cNvPr id="31748" name="Object 6"/>
          <p:cNvGraphicFramePr>
            <a:graphicFrameLocks noChangeAspect="1"/>
          </p:cNvGraphicFramePr>
          <p:nvPr/>
        </p:nvGraphicFramePr>
        <p:xfrm>
          <a:off x="6601624" y="927165"/>
          <a:ext cx="2951151" cy="377821"/>
        </p:xfrm>
        <a:graphic>
          <a:graphicData uri="http://schemas.openxmlformats.org/presentationml/2006/ole">
            <mc:AlternateContent xmlns:mc="http://schemas.openxmlformats.org/markup-compatibility/2006">
              <mc:Choice xmlns:v="urn:schemas-microsoft-com:vml" Requires="v">
                <p:oleObj name="Equation" r:id="rId4" imgW="1968480" imgH="241200" progId="Equation.DSMT4">
                  <p:embed/>
                </p:oleObj>
              </mc:Choice>
              <mc:Fallback>
                <p:oleObj name="Equation" r:id="rId4" imgW="1968480" imgH="241200" progId="Equation.DSMT4">
                  <p:embed/>
                  <p:pic>
                    <p:nvPicPr>
                      <p:cNvPr id="31748" name="Object 6"/>
                      <p:cNvPicPr>
                        <a:picLocks noChangeAspect="1" noChangeArrowheads="1"/>
                      </p:cNvPicPr>
                      <p:nvPr/>
                    </p:nvPicPr>
                    <p:blipFill>
                      <a:blip r:embed="rId5"/>
                      <a:srcRect/>
                      <a:stretch>
                        <a:fillRect/>
                      </a:stretch>
                    </p:blipFill>
                    <p:spPr bwMode="auto">
                      <a:xfrm>
                        <a:off x="6601624" y="927165"/>
                        <a:ext cx="2951151" cy="377821"/>
                      </a:xfrm>
                      <a:prstGeom prst="rect">
                        <a:avLst/>
                      </a:prstGeom>
                      <a:noFill/>
                      <a:ln>
                        <a:noFill/>
                      </a:ln>
                      <a:effectLst/>
                    </p:spPr>
                  </p:pic>
                </p:oleObj>
              </mc:Fallback>
            </mc:AlternateContent>
          </a:graphicData>
        </a:graphic>
      </p:graphicFrame>
      <p:sp>
        <p:nvSpPr>
          <p:cNvPr id="601095" name="Text Box 7"/>
          <p:cNvSpPr txBox="1">
            <a:spLocks noChangeArrowheads="1"/>
          </p:cNvSpPr>
          <p:nvPr/>
        </p:nvSpPr>
        <p:spPr bwMode="auto">
          <a:xfrm>
            <a:off x="1655245" y="1469191"/>
            <a:ext cx="1371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a:solidFill>
                  <a:srgbClr val="0000FF"/>
                </a:solidFill>
                <a:latin typeface="+mn-ea"/>
                <a:ea typeface="+mn-ea"/>
              </a:rPr>
              <a:t>分析</a:t>
            </a:r>
          </a:p>
        </p:txBody>
      </p:sp>
      <p:graphicFrame>
        <p:nvGraphicFramePr>
          <p:cNvPr id="601096" name="Object 8"/>
          <p:cNvGraphicFramePr>
            <a:graphicFrameLocks noChangeAspect="1"/>
          </p:cNvGraphicFramePr>
          <p:nvPr/>
        </p:nvGraphicFramePr>
        <p:xfrm>
          <a:off x="2354622" y="1495486"/>
          <a:ext cx="5722577" cy="379372"/>
        </p:xfrm>
        <a:graphic>
          <a:graphicData uri="http://schemas.openxmlformats.org/presentationml/2006/ole">
            <mc:AlternateContent xmlns:mc="http://schemas.openxmlformats.org/markup-compatibility/2006">
              <mc:Choice xmlns:v="urn:schemas-microsoft-com:vml" Requires="v">
                <p:oleObj name="Equation" r:id="rId6" imgW="3797280" imgH="253800" progId="Equation.DSMT4">
                  <p:embed/>
                </p:oleObj>
              </mc:Choice>
              <mc:Fallback>
                <p:oleObj name="Equation" r:id="rId6" imgW="3797280" imgH="253800" progId="Equation.DSMT4">
                  <p:embed/>
                  <p:pic>
                    <p:nvPicPr>
                      <p:cNvPr id="601096" name="Object 8"/>
                      <p:cNvPicPr>
                        <a:picLocks noChangeAspect="1" noChangeArrowheads="1"/>
                      </p:cNvPicPr>
                      <p:nvPr/>
                    </p:nvPicPr>
                    <p:blipFill>
                      <a:blip r:embed="rId7"/>
                      <a:srcRect/>
                      <a:stretch>
                        <a:fillRect/>
                      </a:stretch>
                    </p:blipFill>
                    <p:spPr bwMode="auto">
                      <a:xfrm>
                        <a:off x="2354622" y="1495486"/>
                        <a:ext cx="5722577" cy="379372"/>
                      </a:xfrm>
                      <a:prstGeom prst="rect">
                        <a:avLst/>
                      </a:prstGeom>
                      <a:noFill/>
                      <a:ln>
                        <a:noFill/>
                      </a:ln>
                      <a:effectLst/>
                    </p:spPr>
                  </p:pic>
                </p:oleObj>
              </mc:Fallback>
            </mc:AlternateContent>
          </a:graphicData>
        </a:graphic>
      </p:graphicFrame>
      <p:sp>
        <p:nvSpPr>
          <p:cNvPr id="601097" name="Line 9"/>
          <p:cNvSpPr>
            <a:spLocks noChangeShapeType="1"/>
          </p:cNvSpPr>
          <p:nvPr/>
        </p:nvSpPr>
        <p:spPr bwMode="auto">
          <a:xfrm>
            <a:off x="7239000" y="3708400"/>
            <a:ext cx="198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1098" name="Line 10"/>
          <p:cNvSpPr>
            <a:spLocks noChangeShapeType="1"/>
          </p:cNvSpPr>
          <p:nvPr/>
        </p:nvSpPr>
        <p:spPr bwMode="auto">
          <a:xfrm flipV="1">
            <a:off x="7239000" y="2794000"/>
            <a:ext cx="609600" cy="914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1099" name="Line 11"/>
          <p:cNvSpPr>
            <a:spLocks noChangeShapeType="1"/>
          </p:cNvSpPr>
          <p:nvPr/>
        </p:nvSpPr>
        <p:spPr bwMode="auto">
          <a:xfrm>
            <a:off x="7848600" y="2794000"/>
            <a:ext cx="1981200"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1100" name="Line 12"/>
          <p:cNvSpPr>
            <a:spLocks noChangeShapeType="1"/>
          </p:cNvSpPr>
          <p:nvPr/>
        </p:nvSpPr>
        <p:spPr bwMode="auto">
          <a:xfrm flipV="1">
            <a:off x="9220200" y="2794000"/>
            <a:ext cx="609600" cy="91440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1101" name="Line 13"/>
          <p:cNvSpPr>
            <a:spLocks noChangeShapeType="1"/>
          </p:cNvSpPr>
          <p:nvPr/>
        </p:nvSpPr>
        <p:spPr bwMode="auto">
          <a:xfrm flipV="1">
            <a:off x="7239000" y="2794000"/>
            <a:ext cx="2590800" cy="91440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1102" name="Text Box 14"/>
          <p:cNvSpPr txBox="1">
            <a:spLocks noChangeArrowheads="1"/>
          </p:cNvSpPr>
          <p:nvPr/>
        </p:nvSpPr>
        <p:spPr bwMode="auto">
          <a:xfrm>
            <a:off x="6934200" y="34798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en-US" altLang="zh-CN" sz="2400" i="1">
                <a:ea typeface="宋体" panose="02010600030101010101" pitchFamily="2" charset="-122"/>
              </a:rPr>
              <a:t>A</a:t>
            </a:r>
          </a:p>
        </p:txBody>
      </p:sp>
      <p:sp>
        <p:nvSpPr>
          <p:cNvPr id="601103" name="Text Box 15"/>
          <p:cNvSpPr txBox="1">
            <a:spLocks noChangeArrowheads="1"/>
          </p:cNvSpPr>
          <p:nvPr/>
        </p:nvSpPr>
        <p:spPr bwMode="auto">
          <a:xfrm>
            <a:off x="9753600" y="2413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en-US" altLang="zh-CN" sz="2400" i="1">
                <a:ea typeface="宋体" panose="02010600030101010101" pitchFamily="2" charset="-122"/>
              </a:rPr>
              <a:t>B</a:t>
            </a:r>
          </a:p>
        </p:txBody>
      </p:sp>
      <p:graphicFrame>
        <p:nvGraphicFramePr>
          <p:cNvPr id="601104" name="Object 16"/>
          <p:cNvGraphicFramePr>
            <a:graphicFrameLocks noChangeAspect="1"/>
          </p:cNvGraphicFramePr>
          <p:nvPr/>
        </p:nvGraphicFramePr>
        <p:xfrm>
          <a:off x="8175191" y="3641506"/>
          <a:ext cx="326680" cy="462588"/>
        </p:xfrm>
        <a:graphic>
          <a:graphicData uri="http://schemas.openxmlformats.org/presentationml/2006/ole">
            <mc:AlternateContent xmlns:mc="http://schemas.openxmlformats.org/markup-compatibility/2006">
              <mc:Choice xmlns:v="urn:schemas-microsoft-com:vml" Requires="v">
                <p:oleObj name="Equation" r:id="rId8" imgW="177480" imgH="228600" progId="Equation.DSMT4">
                  <p:embed/>
                </p:oleObj>
              </mc:Choice>
              <mc:Fallback>
                <p:oleObj name="Equation" r:id="rId8" imgW="177480" imgH="228600" progId="Equation.DSMT4">
                  <p:embed/>
                  <p:pic>
                    <p:nvPicPr>
                      <p:cNvPr id="601104" name="Object 16"/>
                      <p:cNvPicPr>
                        <a:picLocks noChangeAspect="1" noChangeArrowheads="1"/>
                      </p:cNvPicPr>
                      <p:nvPr/>
                    </p:nvPicPr>
                    <p:blipFill>
                      <a:blip r:embed="rId9"/>
                      <a:srcRect/>
                      <a:stretch>
                        <a:fillRect/>
                      </a:stretch>
                    </p:blipFill>
                    <p:spPr bwMode="auto">
                      <a:xfrm>
                        <a:off x="8175191" y="3641506"/>
                        <a:ext cx="326680" cy="462588"/>
                      </a:xfrm>
                      <a:prstGeom prst="rect">
                        <a:avLst/>
                      </a:prstGeom>
                      <a:noFill/>
                      <a:ln>
                        <a:noFill/>
                      </a:ln>
                      <a:effectLst/>
                    </p:spPr>
                  </p:pic>
                </p:oleObj>
              </mc:Fallback>
            </mc:AlternateContent>
          </a:graphicData>
        </a:graphic>
      </p:graphicFrame>
      <p:graphicFrame>
        <p:nvGraphicFramePr>
          <p:cNvPr id="601105" name="Object 17"/>
          <p:cNvGraphicFramePr>
            <a:graphicFrameLocks noChangeAspect="1"/>
          </p:cNvGraphicFramePr>
          <p:nvPr/>
        </p:nvGraphicFramePr>
        <p:xfrm>
          <a:off x="7308628" y="2606605"/>
          <a:ext cx="354224" cy="461522"/>
        </p:xfrm>
        <a:graphic>
          <a:graphicData uri="http://schemas.openxmlformats.org/presentationml/2006/ole">
            <mc:AlternateContent xmlns:mc="http://schemas.openxmlformats.org/markup-compatibility/2006">
              <mc:Choice xmlns:v="urn:schemas-microsoft-com:vml" Requires="v">
                <p:oleObj name="Equation" r:id="rId10" imgW="190440" imgH="228600" progId="Equation.DSMT4">
                  <p:embed/>
                </p:oleObj>
              </mc:Choice>
              <mc:Fallback>
                <p:oleObj name="Equation" r:id="rId10" imgW="190440" imgH="228600" progId="Equation.DSMT4">
                  <p:embed/>
                  <p:pic>
                    <p:nvPicPr>
                      <p:cNvPr id="601105" name="Object 17"/>
                      <p:cNvPicPr>
                        <a:picLocks noChangeAspect="1" noChangeArrowheads="1"/>
                      </p:cNvPicPr>
                      <p:nvPr/>
                    </p:nvPicPr>
                    <p:blipFill>
                      <a:blip r:embed="rId11"/>
                      <a:srcRect/>
                      <a:stretch>
                        <a:fillRect/>
                      </a:stretch>
                    </p:blipFill>
                    <p:spPr bwMode="auto">
                      <a:xfrm>
                        <a:off x="7308628" y="2606605"/>
                        <a:ext cx="354224" cy="461522"/>
                      </a:xfrm>
                      <a:prstGeom prst="rect">
                        <a:avLst/>
                      </a:prstGeom>
                      <a:noFill/>
                      <a:ln>
                        <a:noFill/>
                      </a:ln>
                      <a:effectLst/>
                    </p:spPr>
                  </p:pic>
                </p:oleObj>
              </mc:Fallback>
            </mc:AlternateContent>
          </a:graphicData>
        </a:graphic>
      </p:graphicFrame>
      <p:sp>
        <p:nvSpPr>
          <p:cNvPr id="601106" name="Text Box 18"/>
          <p:cNvSpPr txBox="1">
            <a:spLocks noChangeArrowheads="1"/>
          </p:cNvSpPr>
          <p:nvPr/>
        </p:nvSpPr>
        <p:spPr bwMode="auto">
          <a:xfrm>
            <a:off x="1640756" y="2145530"/>
            <a:ext cx="106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r>
              <a:rPr lang="zh-CN" altLang="en-US" sz="2000" dirty="0">
                <a:solidFill>
                  <a:srgbClr val="0000FF"/>
                </a:solidFill>
                <a:latin typeface="+mn-ea"/>
                <a:ea typeface="+mn-ea"/>
              </a:rPr>
              <a:t>解</a:t>
            </a:r>
          </a:p>
        </p:txBody>
      </p:sp>
      <p:graphicFrame>
        <p:nvGraphicFramePr>
          <p:cNvPr id="601107" name="Object 19"/>
          <p:cNvGraphicFramePr>
            <a:graphicFrameLocks noChangeAspect="1"/>
          </p:cNvGraphicFramePr>
          <p:nvPr/>
        </p:nvGraphicFramePr>
        <p:xfrm>
          <a:off x="2182219" y="1991026"/>
          <a:ext cx="1888999" cy="743794"/>
        </p:xfrm>
        <a:graphic>
          <a:graphicData uri="http://schemas.openxmlformats.org/presentationml/2006/ole">
            <mc:AlternateContent xmlns:mc="http://schemas.openxmlformats.org/markup-compatibility/2006">
              <mc:Choice xmlns:v="urn:schemas-microsoft-com:vml" Requires="v">
                <p:oleObj name="Equation" r:id="rId12" imgW="1384200" imgH="457200" progId="Equation.DSMT4">
                  <p:embed/>
                </p:oleObj>
              </mc:Choice>
              <mc:Fallback>
                <p:oleObj name="Equation" r:id="rId12" imgW="1384200" imgH="457200" progId="Equation.DSMT4">
                  <p:embed/>
                  <p:pic>
                    <p:nvPicPr>
                      <p:cNvPr id="601107" name="Object 19"/>
                      <p:cNvPicPr>
                        <a:picLocks noChangeAspect="1" noChangeArrowheads="1"/>
                      </p:cNvPicPr>
                      <p:nvPr/>
                    </p:nvPicPr>
                    <p:blipFill>
                      <a:blip r:embed="rId13"/>
                      <a:srcRect/>
                      <a:stretch>
                        <a:fillRect/>
                      </a:stretch>
                    </p:blipFill>
                    <p:spPr bwMode="auto">
                      <a:xfrm>
                        <a:off x="2182219" y="1991026"/>
                        <a:ext cx="1888999" cy="743794"/>
                      </a:xfrm>
                      <a:prstGeom prst="rect">
                        <a:avLst/>
                      </a:prstGeom>
                      <a:noFill/>
                      <a:ln>
                        <a:noFill/>
                      </a:ln>
                      <a:effectLst/>
                    </p:spPr>
                  </p:pic>
                </p:oleObj>
              </mc:Fallback>
            </mc:AlternateContent>
          </a:graphicData>
        </a:graphic>
      </p:graphicFrame>
      <p:graphicFrame>
        <p:nvGraphicFramePr>
          <p:cNvPr id="601112" name="Object 24"/>
          <p:cNvGraphicFramePr>
            <a:graphicFrameLocks noChangeAspect="1"/>
          </p:cNvGraphicFramePr>
          <p:nvPr/>
        </p:nvGraphicFramePr>
        <p:xfrm>
          <a:off x="7361238" y="3675950"/>
          <a:ext cx="298450" cy="393700"/>
        </p:xfrm>
        <a:graphic>
          <a:graphicData uri="http://schemas.openxmlformats.org/presentationml/2006/ole">
            <mc:AlternateContent xmlns:mc="http://schemas.openxmlformats.org/markup-compatibility/2006">
              <mc:Choice xmlns:v="urn:schemas-microsoft-com:vml" Requires="v">
                <p:oleObj name="Equation" r:id="rId14" imgW="203040" imgH="241200" progId="Equation.DSMT4">
                  <p:embed/>
                </p:oleObj>
              </mc:Choice>
              <mc:Fallback>
                <p:oleObj name="Equation" r:id="rId14" imgW="203040" imgH="241200" progId="Equation.DSMT4">
                  <p:embed/>
                  <p:pic>
                    <p:nvPicPr>
                      <p:cNvPr id="601112" name="Object 24"/>
                      <p:cNvPicPr>
                        <a:picLocks noChangeAspect="1" noChangeArrowheads="1"/>
                      </p:cNvPicPr>
                      <p:nvPr/>
                    </p:nvPicPr>
                    <p:blipFill>
                      <a:blip r:embed="rId15"/>
                      <a:srcRect/>
                      <a:stretch>
                        <a:fillRect/>
                      </a:stretch>
                    </p:blipFill>
                    <p:spPr bwMode="auto">
                      <a:xfrm>
                        <a:off x="7361238" y="3675950"/>
                        <a:ext cx="298450" cy="393700"/>
                      </a:xfrm>
                      <a:prstGeom prst="rect">
                        <a:avLst/>
                      </a:prstGeom>
                      <a:noFill/>
                      <a:ln>
                        <a:noFill/>
                      </a:ln>
                      <a:effectLst/>
                    </p:spPr>
                  </p:pic>
                </p:oleObj>
              </mc:Fallback>
            </mc:AlternateContent>
          </a:graphicData>
        </a:graphic>
      </p:graphicFrame>
      <p:grpSp>
        <p:nvGrpSpPr>
          <p:cNvPr id="2" name="Group 29"/>
          <p:cNvGrpSpPr>
            <a:grpSpLocks/>
          </p:cNvGrpSpPr>
          <p:nvPr/>
        </p:nvGrpSpPr>
        <p:grpSpPr bwMode="auto">
          <a:xfrm>
            <a:off x="7056030" y="2794003"/>
            <a:ext cx="1321987" cy="923926"/>
            <a:chOff x="3677" y="1824"/>
            <a:chExt cx="840" cy="582"/>
          </a:xfrm>
        </p:grpSpPr>
        <p:sp>
          <p:nvSpPr>
            <p:cNvPr id="31767" name="Line 21"/>
            <p:cNvSpPr>
              <a:spLocks noChangeShapeType="1"/>
            </p:cNvSpPr>
            <p:nvPr/>
          </p:nvSpPr>
          <p:spPr bwMode="auto">
            <a:xfrm flipV="1">
              <a:off x="3791" y="2400"/>
              <a:ext cx="385" cy="1"/>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8" name="Line 22"/>
            <p:cNvSpPr>
              <a:spLocks noChangeShapeType="1"/>
            </p:cNvSpPr>
            <p:nvPr/>
          </p:nvSpPr>
          <p:spPr bwMode="auto">
            <a:xfrm flipV="1">
              <a:off x="3792" y="2064"/>
              <a:ext cx="240" cy="336"/>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769" name="Object 25"/>
            <p:cNvGraphicFramePr>
              <a:graphicFrameLocks noChangeAspect="1"/>
            </p:cNvGraphicFramePr>
            <p:nvPr/>
          </p:nvGraphicFramePr>
          <p:xfrm>
            <a:off x="3677" y="2027"/>
            <a:ext cx="203" cy="257"/>
          </p:xfrm>
          <a:graphic>
            <a:graphicData uri="http://schemas.openxmlformats.org/presentationml/2006/ole">
              <mc:AlternateContent xmlns:mc="http://schemas.openxmlformats.org/markup-compatibility/2006">
                <mc:Choice xmlns:v="urn:schemas-microsoft-com:vml" Requires="v">
                  <p:oleObj name="Equation" r:id="rId16" imgW="203040" imgH="241200" progId="Equation.DSMT4">
                    <p:embed/>
                  </p:oleObj>
                </mc:Choice>
                <mc:Fallback>
                  <p:oleObj name="Equation" r:id="rId16" imgW="203040" imgH="241200" progId="Equation.DSMT4">
                    <p:embed/>
                    <p:pic>
                      <p:nvPicPr>
                        <p:cNvPr id="31769" name="Object 25"/>
                        <p:cNvPicPr>
                          <a:picLocks noChangeAspect="1" noChangeArrowheads="1"/>
                        </p:cNvPicPr>
                        <p:nvPr/>
                      </p:nvPicPr>
                      <p:blipFill>
                        <a:blip r:embed="rId17"/>
                        <a:srcRect/>
                        <a:stretch>
                          <a:fillRect/>
                        </a:stretch>
                      </p:blipFill>
                      <p:spPr bwMode="auto">
                        <a:xfrm>
                          <a:off x="3677" y="2027"/>
                          <a:ext cx="203" cy="257"/>
                        </a:xfrm>
                        <a:prstGeom prst="rect">
                          <a:avLst/>
                        </a:prstGeom>
                        <a:noFill/>
                        <a:ln>
                          <a:noFill/>
                        </a:ln>
                        <a:effectLst/>
                      </p:spPr>
                    </p:pic>
                  </p:oleObj>
                </mc:Fallback>
              </mc:AlternateContent>
            </a:graphicData>
          </a:graphic>
        </p:graphicFrame>
        <p:graphicFrame>
          <p:nvGraphicFramePr>
            <p:cNvPr id="31770" name="Object 26"/>
            <p:cNvGraphicFramePr>
              <a:graphicFrameLocks noChangeAspect="1"/>
            </p:cNvGraphicFramePr>
            <p:nvPr/>
          </p:nvGraphicFramePr>
          <p:xfrm>
            <a:off x="4320" y="1824"/>
            <a:ext cx="197" cy="312"/>
          </p:xfrm>
          <a:graphic>
            <a:graphicData uri="http://schemas.openxmlformats.org/presentationml/2006/ole">
              <mc:AlternateContent xmlns:mc="http://schemas.openxmlformats.org/markup-compatibility/2006">
                <mc:Choice xmlns:v="urn:schemas-microsoft-com:vml" Requires="v">
                  <p:oleObj name="Equation" r:id="rId18" imgW="85899" imgH="133545" progId="Equation.3">
                    <p:embed/>
                  </p:oleObj>
                </mc:Choice>
                <mc:Fallback>
                  <p:oleObj name="Equation" r:id="rId18" imgW="85899" imgH="133545" progId="Equation.3">
                    <p:embed/>
                    <p:pic>
                      <p:nvPicPr>
                        <p:cNvPr id="3177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20" y="1824"/>
                          <a:ext cx="197"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1" name="AutoShape 27"/>
            <p:cNvSpPr>
              <a:spLocks noChangeArrowheads="1"/>
            </p:cNvSpPr>
            <p:nvPr/>
          </p:nvSpPr>
          <p:spPr bwMode="auto">
            <a:xfrm>
              <a:off x="3787" y="2102"/>
              <a:ext cx="581" cy="304"/>
            </a:xfrm>
            <a:prstGeom prst="parallelogram">
              <a:avLst>
                <a:gd name="adj" fmla="val 66287"/>
              </a:avLst>
            </a:prstGeom>
            <a:noFill/>
            <a:ln w="22225">
              <a:solidFill>
                <a:srgbClr val="00FF00"/>
              </a:solidFill>
              <a:prstDash val="sysDot"/>
              <a:miter lim="800000"/>
              <a:headEnd/>
              <a:tailEnd type="none" w="sm" len="med"/>
            </a:ln>
            <a:extLst>
              <a:ext uri="{909E8E84-426E-40DD-AFC4-6F175D3DCCD1}">
                <a14:hiddenFill xmlns:a14="http://schemas.microsoft.com/office/drawing/2010/main">
                  <a:solidFill>
                    <a:srgbClr val="FFFFFF"/>
                  </a:solidFill>
                </a14:hiddenFill>
              </a:ext>
            </a:extLst>
          </p:spPr>
          <p:txBody>
            <a:bodyPr wrap="square" anchor="ctr">
              <a:spAutoFit/>
            </a:bodyPr>
            <a:lstStyle>
              <a:lvl1pPr>
                <a:defRPr sz="2800" b="1">
                  <a:solidFill>
                    <a:schemeClr val="tx1"/>
                  </a:solidFill>
                  <a:latin typeface="Times New Roman" panose="02020603050405020304" pitchFamily="18" charset="0"/>
                  <a:ea typeface="楷体_GB2312" pitchFamily="49" charset="-122"/>
                </a:defRPr>
              </a:lvl1pPr>
              <a:lvl2pPr marL="742950" indent="-285750">
                <a:defRPr sz="2800" b="1">
                  <a:solidFill>
                    <a:schemeClr val="tx1"/>
                  </a:solidFill>
                  <a:latin typeface="Times New Roman" panose="02020603050405020304" pitchFamily="18" charset="0"/>
                  <a:ea typeface="楷体_GB2312" pitchFamily="49" charset="-122"/>
                </a:defRPr>
              </a:lvl2pPr>
              <a:lvl3pPr marL="1143000" indent="-228600">
                <a:defRPr sz="2800" b="1">
                  <a:solidFill>
                    <a:schemeClr val="tx1"/>
                  </a:solidFill>
                  <a:latin typeface="Times New Roman" panose="02020603050405020304" pitchFamily="18" charset="0"/>
                  <a:ea typeface="楷体_GB2312" pitchFamily="49" charset="-122"/>
                </a:defRPr>
              </a:lvl3pPr>
              <a:lvl4pPr marL="1600200" indent="-228600">
                <a:defRPr sz="2800" b="1">
                  <a:solidFill>
                    <a:schemeClr val="tx1"/>
                  </a:solidFill>
                  <a:latin typeface="Times New Roman" panose="02020603050405020304" pitchFamily="18" charset="0"/>
                  <a:ea typeface="楷体_GB2312" pitchFamily="49" charset="-122"/>
                </a:defRPr>
              </a:lvl4pPr>
              <a:lvl5pPr marL="2057400" indent="-228600">
                <a:defRPr sz="28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itchFamily="49" charset="-122"/>
                </a:defRPr>
              </a:lvl9pPr>
            </a:lstStyle>
            <a:p>
              <a:pPr algn="ctr"/>
              <a:endParaRPr lang="zh-CN" altLang="en-US"/>
            </a:p>
          </p:txBody>
        </p:sp>
        <p:sp>
          <p:nvSpPr>
            <p:cNvPr id="31772" name="Line 28"/>
            <p:cNvSpPr>
              <a:spLocks noChangeShapeType="1"/>
            </p:cNvSpPr>
            <p:nvPr/>
          </p:nvSpPr>
          <p:spPr bwMode="auto">
            <a:xfrm flipV="1">
              <a:off x="3792" y="2112"/>
              <a:ext cx="576" cy="2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601125" name="Object 37"/>
          <p:cNvGraphicFramePr>
            <a:graphicFrameLocks noChangeAspect="1"/>
          </p:cNvGraphicFramePr>
          <p:nvPr/>
        </p:nvGraphicFramePr>
        <p:xfrm>
          <a:off x="4283878" y="2145530"/>
          <a:ext cx="4635492" cy="428625"/>
        </p:xfrm>
        <a:graphic>
          <a:graphicData uri="http://schemas.openxmlformats.org/presentationml/2006/ole">
            <mc:AlternateContent xmlns:mc="http://schemas.openxmlformats.org/markup-compatibility/2006">
              <mc:Choice xmlns:v="urn:schemas-microsoft-com:vml" Requires="v">
                <p:oleObj name="Equation" r:id="rId20" imgW="3225600" imgH="279360" progId="Equation.DSMT4">
                  <p:embed/>
                </p:oleObj>
              </mc:Choice>
              <mc:Fallback>
                <p:oleObj name="Equation" r:id="rId20" imgW="3225600" imgH="279360" progId="Equation.DSMT4">
                  <p:embed/>
                  <p:pic>
                    <p:nvPicPr>
                      <p:cNvPr id="601125" name="Object 37"/>
                      <p:cNvPicPr>
                        <a:picLocks noChangeAspect="1" noChangeArrowheads="1"/>
                      </p:cNvPicPr>
                      <p:nvPr/>
                    </p:nvPicPr>
                    <p:blipFill>
                      <a:blip r:embed="rId21"/>
                      <a:srcRect/>
                      <a:stretch>
                        <a:fillRect/>
                      </a:stretch>
                    </p:blipFill>
                    <p:spPr bwMode="auto">
                      <a:xfrm>
                        <a:off x="4283878" y="2145530"/>
                        <a:ext cx="4635492" cy="428625"/>
                      </a:xfrm>
                      <a:prstGeom prst="rect">
                        <a:avLst/>
                      </a:prstGeom>
                      <a:noFill/>
                      <a:ln>
                        <a:noFill/>
                      </a:ln>
                      <a:effectLst/>
                    </p:spPr>
                  </p:pic>
                </p:oleObj>
              </mc:Fallback>
            </mc:AlternateContent>
          </a:graphicData>
        </a:graphic>
      </p:graphicFrame>
      <p:graphicFrame>
        <p:nvGraphicFramePr>
          <p:cNvPr id="601126" name="Object 38"/>
          <p:cNvGraphicFramePr>
            <a:graphicFrameLocks noChangeAspect="1"/>
          </p:cNvGraphicFramePr>
          <p:nvPr/>
        </p:nvGraphicFramePr>
        <p:xfrm>
          <a:off x="2107475" y="2856545"/>
          <a:ext cx="3701740" cy="410494"/>
        </p:xfrm>
        <a:graphic>
          <a:graphicData uri="http://schemas.openxmlformats.org/presentationml/2006/ole">
            <mc:AlternateContent xmlns:mc="http://schemas.openxmlformats.org/markup-compatibility/2006">
              <mc:Choice xmlns:v="urn:schemas-microsoft-com:vml" Requires="v">
                <p:oleObj name="Equation" r:id="rId22" imgW="2400120" imgH="241200" progId="Equation.DSMT4">
                  <p:embed/>
                </p:oleObj>
              </mc:Choice>
              <mc:Fallback>
                <p:oleObj name="Equation" r:id="rId22" imgW="2400120" imgH="241200" progId="Equation.DSMT4">
                  <p:embed/>
                  <p:pic>
                    <p:nvPicPr>
                      <p:cNvPr id="601126" name="Object 38"/>
                      <p:cNvPicPr>
                        <a:picLocks noChangeAspect="1" noChangeArrowheads="1"/>
                      </p:cNvPicPr>
                      <p:nvPr/>
                    </p:nvPicPr>
                    <p:blipFill>
                      <a:blip r:embed="rId23"/>
                      <a:srcRect/>
                      <a:stretch>
                        <a:fillRect/>
                      </a:stretch>
                    </p:blipFill>
                    <p:spPr bwMode="auto">
                      <a:xfrm>
                        <a:off x="2107475" y="2856545"/>
                        <a:ext cx="3701740" cy="410494"/>
                      </a:xfrm>
                      <a:prstGeom prst="rect">
                        <a:avLst/>
                      </a:prstGeom>
                      <a:noFill/>
                      <a:ln>
                        <a:noFill/>
                      </a:ln>
                      <a:effectLst/>
                    </p:spPr>
                  </p:pic>
                </p:oleObj>
              </mc:Fallback>
            </mc:AlternateContent>
          </a:graphicData>
        </a:graphic>
      </p:graphicFrame>
      <p:graphicFrame>
        <p:nvGraphicFramePr>
          <p:cNvPr id="29" name="Object 128"/>
          <p:cNvGraphicFramePr>
            <a:graphicFrameLocks noChangeAspect="1"/>
          </p:cNvGraphicFramePr>
          <p:nvPr/>
        </p:nvGraphicFramePr>
        <p:xfrm>
          <a:off x="1294125" y="3544329"/>
          <a:ext cx="5087304" cy="399769"/>
        </p:xfrm>
        <a:graphic>
          <a:graphicData uri="http://schemas.openxmlformats.org/presentationml/2006/ole">
            <mc:AlternateContent xmlns:mc="http://schemas.openxmlformats.org/markup-compatibility/2006">
              <mc:Choice xmlns:v="urn:schemas-microsoft-com:vml" Requires="v">
                <p:oleObj name="Equation" r:id="rId24" imgW="2984400" imgH="241200" progId="Equation.DSMT4">
                  <p:embed/>
                </p:oleObj>
              </mc:Choice>
              <mc:Fallback>
                <p:oleObj name="Equation" r:id="rId24" imgW="2984400" imgH="241200" progId="Equation.DSMT4">
                  <p:embed/>
                  <p:pic>
                    <p:nvPicPr>
                      <p:cNvPr id="29" name="Object 128"/>
                      <p:cNvPicPr>
                        <a:picLocks noChangeAspect="1" noChangeArrowheads="1"/>
                      </p:cNvPicPr>
                      <p:nvPr/>
                    </p:nvPicPr>
                    <p:blipFill>
                      <a:blip r:embed="rId25"/>
                      <a:srcRect/>
                      <a:stretch>
                        <a:fillRect/>
                      </a:stretch>
                    </p:blipFill>
                    <p:spPr bwMode="auto">
                      <a:xfrm>
                        <a:off x="1294125" y="3544329"/>
                        <a:ext cx="5087304" cy="399769"/>
                      </a:xfrm>
                      <a:prstGeom prst="rect">
                        <a:avLst/>
                      </a:prstGeom>
                      <a:noFill/>
                      <a:ln>
                        <a:noFill/>
                      </a:ln>
                      <a:effectLst/>
                    </p:spPr>
                  </p:pic>
                </p:oleObj>
              </mc:Fallback>
            </mc:AlternateContent>
          </a:graphicData>
        </a:graphic>
      </p:graphicFrame>
      <p:graphicFrame>
        <p:nvGraphicFramePr>
          <p:cNvPr id="30" name="Object 129"/>
          <p:cNvGraphicFramePr>
            <a:graphicFrameLocks noChangeAspect="1"/>
          </p:cNvGraphicFramePr>
          <p:nvPr/>
        </p:nvGraphicFramePr>
        <p:xfrm>
          <a:off x="1294125" y="4317190"/>
          <a:ext cx="1549985" cy="781639"/>
        </p:xfrm>
        <a:graphic>
          <a:graphicData uri="http://schemas.openxmlformats.org/presentationml/2006/ole">
            <mc:AlternateContent xmlns:mc="http://schemas.openxmlformats.org/markup-compatibility/2006">
              <mc:Choice xmlns:v="urn:schemas-microsoft-com:vml" Requires="v">
                <p:oleObj name="Equation" r:id="rId26" imgW="1066680" imgH="457200" progId="Equation.DSMT4">
                  <p:embed/>
                </p:oleObj>
              </mc:Choice>
              <mc:Fallback>
                <p:oleObj name="Equation" r:id="rId26" imgW="1066680" imgH="457200" progId="Equation.DSMT4">
                  <p:embed/>
                  <p:pic>
                    <p:nvPicPr>
                      <p:cNvPr id="30" name="Object 129"/>
                      <p:cNvPicPr>
                        <a:picLocks noChangeAspect="1" noChangeArrowheads="1"/>
                      </p:cNvPicPr>
                      <p:nvPr/>
                    </p:nvPicPr>
                    <p:blipFill>
                      <a:blip r:embed="rId27"/>
                      <a:srcRect/>
                      <a:stretch>
                        <a:fillRect/>
                      </a:stretch>
                    </p:blipFill>
                    <p:spPr bwMode="auto">
                      <a:xfrm>
                        <a:off x="1294125" y="4317190"/>
                        <a:ext cx="1549985" cy="781639"/>
                      </a:xfrm>
                      <a:prstGeom prst="rect">
                        <a:avLst/>
                      </a:prstGeom>
                      <a:noFill/>
                      <a:ln>
                        <a:noFill/>
                      </a:ln>
                      <a:effectLst/>
                    </p:spPr>
                  </p:pic>
                </p:oleObj>
              </mc:Fallback>
            </mc:AlternateContent>
          </a:graphicData>
        </a:graphic>
      </p:graphicFrame>
      <p:graphicFrame>
        <p:nvGraphicFramePr>
          <p:cNvPr id="31" name="Object 130"/>
          <p:cNvGraphicFramePr>
            <a:graphicFrameLocks noChangeAspect="1"/>
          </p:cNvGraphicFramePr>
          <p:nvPr/>
        </p:nvGraphicFramePr>
        <p:xfrm>
          <a:off x="2844110" y="4271589"/>
          <a:ext cx="1278087" cy="872840"/>
        </p:xfrm>
        <a:graphic>
          <a:graphicData uri="http://schemas.openxmlformats.org/presentationml/2006/ole">
            <mc:AlternateContent xmlns:mc="http://schemas.openxmlformats.org/markup-compatibility/2006">
              <mc:Choice xmlns:v="urn:schemas-microsoft-com:vml" Requires="v">
                <p:oleObj name="Equation" r:id="rId28" imgW="749160" imgH="507960" progId="Equation.DSMT4">
                  <p:embed/>
                </p:oleObj>
              </mc:Choice>
              <mc:Fallback>
                <p:oleObj name="Equation" r:id="rId28" imgW="749160" imgH="507960" progId="Equation.DSMT4">
                  <p:embed/>
                  <p:pic>
                    <p:nvPicPr>
                      <p:cNvPr id="31" name="Object 130"/>
                      <p:cNvPicPr>
                        <a:picLocks noChangeAspect="1" noChangeArrowheads="1"/>
                      </p:cNvPicPr>
                      <p:nvPr/>
                    </p:nvPicPr>
                    <p:blipFill>
                      <a:blip r:embed="rId29"/>
                      <a:srcRect/>
                      <a:stretch>
                        <a:fillRect/>
                      </a:stretch>
                    </p:blipFill>
                    <p:spPr bwMode="auto">
                      <a:xfrm>
                        <a:off x="2844110" y="4271589"/>
                        <a:ext cx="1278087" cy="872840"/>
                      </a:xfrm>
                      <a:prstGeom prst="rect">
                        <a:avLst/>
                      </a:prstGeom>
                      <a:noFill/>
                      <a:ln>
                        <a:noFill/>
                      </a:ln>
                      <a:effectLst/>
                    </p:spPr>
                  </p:pic>
                </p:oleObj>
              </mc:Fallback>
            </mc:AlternateContent>
          </a:graphicData>
        </a:graphic>
      </p:graphicFrame>
      <p:graphicFrame>
        <p:nvGraphicFramePr>
          <p:cNvPr id="32" name="Object 131"/>
          <p:cNvGraphicFramePr>
            <a:graphicFrameLocks noChangeAspect="1"/>
          </p:cNvGraphicFramePr>
          <p:nvPr/>
        </p:nvGraphicFramePr>
        <p:xfrm>
          <a:off x="6113782" y="4276282"/>
          <a:ext cx="1992404" cy="868147"/>
        </p:xfrm>
        <a:graphic>
          <a:graphicData uri="http://schemas.openxmlformats.org/presentationml/2006/ole">
            <mc:AlternateContent xmlns:mc="http://schemas.openxmlformats.org/markup-compatibility/2006">
              <mc:Choice xmlns:v="urn:schemas-microsoft-com:vml" Requires="v">
                <p:oleObj name="Equation" r:id="rId30" imgW="1206360" imgH="507960" progId="Equation.DSMT4">
                  <p:embed/>
                </p:oleObj>
              </mc:Choice>
              <mc:Fallback>
                <p:oleObj name="Equation" r:id="rId30" imgW="1206360" imgH="507960" progId="Equation.DSMT4">
                  <p:embed/>
                  <p:pic>
                    <p:nvPicPr>
                      <p:cNvPr id="32" name="Object 131"/>
                      <p:cNvPicPr>
                        <a:picLocks noChangeAspect="1" noChangeArrowheads="1"/>
                      </p:cNvPicPr>
                      <p:nvPr/>
                    </p:nvPicPr>
                    <p:blipFill>
                      <a:blip r:embed="rId31"/>
                      <a:srcRect/>
                      <a:stretch>
                        <a:fillRect/>
                      </a:stretch>
                    </p:blipFill>
                    <p:spPr bwMode="auto">
                      <a:xfrm>
                        <a:off x="6113782" y="4276282"/>
                        <a:ext cx="1992404" cy="868147"/>
                      </a:xfrm>
                      <a:prstGeom prst="rect">
                        <a:avLst/>
                      </a:prstGeom>
                      <a:noFill/>
                      <a:ln>
                        <a:noFill/>
                      </a:ln>
                      <a:effectLst/>
                    </p:spPr>
                  </p:pic>
                </p:oleObj>
              </mc:Fallback>
            </mc:AlternateContent>
          </a:graphicData>
        </a:graphic>
      </p:graphicFrame>
      <p:graphicFrame>
        <p:nvGraphicFramePr>
          <p:cNvPr id="33" name="Object 132"/>
          <p:cNvGraphicFramePr>
            <a:graphicFrameLocks noChangeAspect="1"/>
          </p:cNvGraphicFramePr>
          <p:nvPr/>
        </p:nvGraphicFramePr>
        <p:xfrm>
          <a:off x="4054268" y="3909404"/>
          <a:ext cx="2145665" cy="1597210"/>
        </p:xfrm>
        <a:graphic>
          <a:graphicData uri="http://schemas.openxmlformats.org/presentationml/2006/ole">
            <mc:AlternateContent xmlns:mc="http://schemas.openxmlformats.org/markup-compatibility/2006">
              <mc:Choice xmlns:v="urn:schemas-microsoft-com:vml" Requires="v">
                <p:oleObj name="Equation" r:id="rId32" imgW="812520" imgH="952200" progId="Equation.DSMT4">
                  <p:embed/>
                </p:oleObj>
              </mc:Choice>
              <mc:Fallback>
                <p:oleObj name="Equation" r:id="rId32" imgW="812520" imgH="952200" progId="Equation.DSMT4">
                  <p:embed/>
                  <p:pic>
                    <p:nvPicPr>
                      <p:cNvPr id="33" name="Object 132"/>
                      <p:cNvPicPr>
                        <a:picLocks noChangeAspect="1" noChangeArrowheads="1"/>
                      </p:cNvPicPr>
                      <p:nvPr/>
                    </p:nvPicPr>
                    <p:blipFill>
                      <a:blip r:embed="rId33"/>
                      <a:srcRect/>
                      <a:stretch>
                        <a:fillRect/>
                      </a:stretch>
                    </p:blipFill>
                    <p:spPr bwMode="auto">
                      <a:xfrm>
                        <a:off x="4054268" y="3909404"/>
                        <a:ext cx="2145665" cy="159721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38049278"/>
      </p:ext>
    </p:extLst>
  </p:cSld>
  <p:clrMapOvr>
    <a:masterClrMapping/>
  </p:clrMapOvr>
  <p:transition>
    <p:pull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1095"/>
                                        </p:tgtEl>
                                        <p:attrNameLst>
                                          <p:attrName>style.visibility</p:attrName>
                                        </p:attrNameLst>
                                      </p:cBhvr>
                                      <p:to>
                                        <p:strVal val="visible"/>
                                      </p:to>
                                    </p:set>
                                    <p:animEffect transition="in" filter="wipe(left)">
                                      <p:cBhvr>
                                        <p:cTn id="7" dur="500"/>
                                        <p:tgtEl>
                                          <p:spTgt spid="6010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1096"/>
                                        </p:tgtEl>
                                        <p:attrNameLst>
                                          <p:attrName>style.visibility</p:attrName>
                                        </p:attrNameLst>
                                      </p:cBhvr>
                                      <p:to>
                                        <p:strVal val="visible"/>
                                      </p:to>
                                    </p:set>
                                    <p:animEffect transition="in" filter="wipe(left)">
                                      <p:cBhvr>
                                        <p:cTn id="12" dur="500"/>
                                        <p:tgtEl>
                                          <p:spTgt spid="6010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1097"/>
                                        </p:tgtEl>
                                        <p:attrNameLst>
                                          <p:attrName>style.visibility</p:attrName>
                                        </p:attrNameLst>
                                      </p:cBhvr>
                                      <p:to>
                                        <p:strVal val="visible"/>
                                      </p:to>
                                    </p:set>
                                    <p:animEffect transition="in" filter="wipe(left)">
                                      <p:cBhvr>
                                        <p:cTn id="17" dur="500"/>
                                        <p:tgtEl>
                                          <p:spTgt spid="6010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1098"/>
                                        </p:tgtEl>
                                        <p:attrNameLst>
                                          <p:attrName>style.visibility</p:attrName>
                                        </p:attrNameLst>
                                      </p:cBhvr>
                                      <p:to>
                                        <p:strVal val="visible"/>
                                      </p:to>
                                    </p:set>
                                    <p:animEffect transition="in" filter="wipe(left)">
                                      <p:cBhvr>
                                        <p:cTn id="22" dur="500"/>
                                        <p:tgtEl>
                                          <p:spTgt spid="6010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1099"/>
                                        </p:tgtEl>
                                        <p:attrNameLst>
                                          <p:attrName>style.visibility</p:attrName>
                                        </p:attrNameLst>
                                      </p:cBhvr>
                                      <p:to>
                                        <p:strVal val="visible"/>
                                      </p:to>
                                    </p:set>
                                    <p:animEffect transition="in" filter="wipe(left)">
                                      <p:cBhvr>
                                        <p:cTn id="27" dur="500"/>
                                        <p:tgtEl>
                                          <p:spTgt spid="6010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01100"/>
                                        </p:tgtEl>
                                        <p:attrNameLst>
                                          <p:attrName>style.visibility</p:attrName>
                                        </p:attrNameLst>
                                      </p:cBhvr>
                                      <p:to>
                                        <p:strVal val="visible"/>
                                      </p:to>
                                    </p:set>
                                    <p:animEffect transition="in" filter="wipe(left)">
                                      <p:cBhvr>
                                        <p:cTn id="32" dur="500"/>
                                        <p:tgtEl>
                                          <p:spTgt spid="6011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01101"/>
                                        </p:tgtEl>
                                        <p:attrNameLst>
                                          <p:attrName>style.visibility</p:attrName>
                                        </p:attrNameLst>
                                      </p:cBhvr>
                                      <p:to>
                                        <p:strVal val="visible"/>
                                      </p:to>
                                    </p:set>
                                    <p:animEffect transition="in" filter="wipe(left)">
                                      <p:cBhvr>
                                        <p:cTn id="37" dur="500"/>
                                        <p:tgtEl>
                                          <p:spTgt spid="60110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01102"/>
                                        </p:tgtEl>
                                        <p:attrNameLst>
                                          <p:attrName>style.visibility</p:attrName>
                                        </p:attrNameLst>
                                      </p:cBhvr>
                                      <p:to>
                                        <p:strVal val="visible"/>
                                      </p:to>
                                    </p:set>
                                    <p:animEffect transition="in" filter="wipe(left)">
                                      <p:cBhvr>
                                        <p:cTn id="42" dur="500"/>
                                        <p:tgtEl>
                                          <p:spTgt spid="60110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1103"/>
                                        </p:tgtEl>
                                        <p:attrNameLst>
                                          <p:attrName>style.visibility</p:attrName>
                                        </p:attrNameLst>
                                      </p:cBhvr>
                                      <p:to>
                                        <p:strVal val="visible"/>
                                      </p:to>
                                    </p:set>
                                    <p:animEffect transition="in" filter="wipe(left)">
                                      <p:cBhvr>
                                        <p:cTn id="47" dur="500"/>
                                        <p:tgtEl>
                                          <p:spTgt spid="60110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601104"/>
                                        </p:tgtEl>
                                        <p:attrNameLst>
                                          <p:attrName>style.visibility</p:attrName>
                                        </p:attrNameLst>
                                      </p:cBhvr>
                                      <p:to>
                                        <p:strVal val="visible"/>
                                      </p:to>
                                    </p:set>
                                    <p:animEffect transition="in" filter="wipe(left)">
                                      <p:cBhvr>
                                        <p:cTn id="52" dur="500"/>
                                        <p:tgtEl>
                                          <p:spTgt spid="60110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601105"/>
                                        </p:tgtEl>
                                        <p:attrNameLst>
                                          <p:attrName>style.visibility</p:attrName>
                                        </p:attrNameLst>
                                      </p:cBhvr>
                                      <p:to>
                                        <p:strVal val="visible"/>
                                      </p:to>
                                    </p:set>
                                    <p:animEffect transition="in" filter="wipe(left)">
                                      <p:cBhvr>
                                        <p:cTn id="57" dur="500"/>
                                        <p:tgtEl>
                                          <p:spTgt spid="60110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01106"/>
                                        </p:tgtEl>
                                        <p:attrNameLst>
                                          <p:attrName>style.visibility</p:attrName>
                                        </p:attrNameLst>
                                      </p:cBhvr>
                                      <p:to>
                                        <p:strVal val="visible"/>
                                      </p:to>
                                    </p:set>
                                    <p:animEffect transition="in" filter="wipe(left)">
                                      <p:cBhvr>
                                        <p:cTn id="62" dur="500"/>
                                        <p:tgtEl>
                                          <p:spTgt spid="60110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601107"/>
                                        </p:tgtEl>
                                        <p:attrNameLst>
                                          <p:attrName>style.visibility</p:attrName>
                                        </p:attrNameLst>
                                      </p:cBhvr>
                                      <p:to>
                                        <p:strVal val="visible"/>
                                      </p:to>
                                    </p:set>
                                    <p:animEffect transition="in" filter="wipe(left)">
                                      <p:cBhvr>
                                        <p:cTn id="67" dur="500"/>
                                        <p:tgtEl>
                                          <p:spTgt spid="60110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500"/>
                                        <p:tgtEl>
                                          <p:spTgt spid="2"/>
                                        </p:tgtEl>
                                      </p:cBhvr>
                                    </p:animEffect>
                                  </p:childTnLst>
                                </p:cTn>
                              </p:par>
                            </p:childTnLst>
                          </p:cTn>
                        </p:par>
                        <p:par>
                          <p:cTn id="73" fill="hold" nodeType="afterGroup">
                            <p:stCondLst>
                              <p:cond delay="500"/>
                            </p:stCondLst>
                            <p:childTnLst>
                              <p:par>
                                <p:cTn id="74" presetID="22" presetClass="entr" presetSubtype="8" fill="hold" nodeType="afterEffect">
                                  <p:stCondLst>
                                    <p:cond delay="0"/>
                                  </p:stCondLst>
                                  <p:childTnLst>
                                    <p:set>
                                      <p:cBhvr>
                                        <p:cTn id="75" dur="1" fill="hold">
                                          <p:stCondLst>
                                            <p:cond delay="0"/>
                                          </p:stCondLst>
                                        </p:cTn>
                                        <p:tgtEl>
                                          <p:spTgt spid="601112"/>
                                        </p:tgtEl>
                                        <p:attrNameLst>
                                          <p:attrName>style.visibility</p:attrName>
                                        </p:attrNameLst>
                                      </p:cBhvr>
                                      <p:to>
                                        <p:strVal val="visible"/>
                                      </p:to>
                                    </p:set>
                                    <p:animEffect transition="in" filter="wipe(left)">
                                      <p:cBhvr>
                                        <p:cTn id="76" dur="500"/>
                                        <p:tgtEl>
                                          <p:spTgt spid="601112"/>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601125"/>
                                        </p:tgtEl>
                                        <p:attrNameLst>
                                          <p:attrName>style.visibility</p:attrName>
                                        </p:attrNameLst>
                                      </p:cBhvr>
                                      <p:to>
                                        <p:strVal val="visible"/>
                                      </p:to>
                                    </p:set>
                                    <p:animEffect transition="in" filter="wipe(left)">
                                      <p:cBhvr>
                                        <p:cTn id="81" dur="500"/>
                                        <p:tgtEl>
                                          <p:spTgt spid="60112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601126"/>
                                        </p:tgtEl>
                                        <p:attrNameLst>
                                          <p:attrName>style.visibility</p:attrName>
                                        </p:attrNameLst>
                                      </p:cBhvr>
                                      <p:to>
                                        <p:strVal val="visible"/>
                                      </p:to>
                                    </p:set>
                                    <p:animEffect transition="in" filter="wipe(left)">
                                      <p:cBhvr>
                                        <p:cTn id="86" dur="500"/>
                                        <p:tgtEl>
                                          <p:spTgt spid="60112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left)">
                                      <p:cBhvr>
                                        <p:cTn id="91" dur="500"/>
                                        <p:tgtEl>
                                          <p:spTgt spid="29"/>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left)">
                                      <p:cBhvr>
                                        <p:cTn id="96" dur="500"/>
                                        <p:tgtEl>
                                          <p:spTgt spid="3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wipe(left)">
                                      <p:cBhvr>
                                        <p:cTn id="101" dur="500"/>
                                        <p:tgtEl>
                                          <p:spTgt spid="3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wipe(left)">
                                      <p:cBhvr>
                                        <p:cTn id="106" dur="500"/>
                                        <p:tgtEl>
                                          <p:spTgt spid="3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left)">
                                      <p:cBhvr>
                                        <p:cTn id="1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5" grpId="0" autoUpdateAnimBg="0"/>
      <p:bldP spid="601097" grpId="0" animBg="1"/>
      <p:bldP spid="601098" grpId="0" animBg="1"/>
      <p:bldP spid="601099" grpId="0" animBg="1"/>
      <p:bldP spid="601100" grpId="0" animBg="1"/>
      <p:bldP spid="601101" grpId="0" animBg="1"/>
      <p:bldP spid="601102" grpId="0" autoUpdateAnimBg="0"/>
      <p:bldP spid="601103" grpId="0" autoUpdateAnimBg="0"/>
      <p:bldP spid="60110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对象 26"/>
          <p:cNvGraphicFramePr>
            <a:graphicFrameLocks noChangeAspect="1"/>
          </p:cNvGraphicFramePr>
          <p:nvPr/>
        </p:nvGraphicFramePr>
        <p:xfrm>
          <a:off x="1366160" y="3139412"/>
          <a:ext cx="2854325" cy="393700"/>
        </p:xfrm>
        <a:graphic>
          <a:graphicData uri="http://schemas.openxmlformats.org/presentationml/2006/ole">
            <mc:AlternateContent xmlns:mc="http://schemas.openxmlformats.org/markup-compatibility/2006">
              <mc:Choice xmlns:v="urn:schemas-microsoft-com:vml" Requires="v">
                <p:oleObj name="Equation" r:id="rId2" imgW="1930320" imgH="266400" progId="Equation.DSMT4">
                  <p:embed/>
                </p:oleObj>
              </mc:Choice>
              <mc:Fallback>
                <p:oleObj name="Equation" r:id="rId2" imgW="1930320" imgH="266400" progId="Equation.DSMT4">
                  <p:embed/>
                  <p:pic>
                    <p:nvPicPr>
                      <p:cNvPr id="27" name="对象 26"/>
                      <p:cNvPicPr>
                        <a:picLocks noChangeAspect="1" noChangeArrowheads="1"/>
                      </p:cNvPicPr>
                      <p:nvPr/>
                    </p:nvPicPr>
                    <p:blipFill>
                      <a:blip r:embed="rId3"/>
                      <a:srcRect/>
                      <a:stretch>
                        <a:fillRect/>
                      </a:stretch>
                    </p:blipFill>
                    <p:spPr bwMode="auto">
                      <a:xfrm>
                        <a:off x="1366160" y="3139412"/>
                        <a:ext cx="2854325" cy="393700"/>
                      </a:xfrm>
                      <a:prstGeom prst="rect">
                        <a:avLst/>
                      </a:prstGeom>
                      <a:noFill/>
                    </p:spPr>
                  </p:pic>
                </p:oleObj>
              </mc:Fallback>
            </mc:AlternateContent>
          </a:graphicData>
        </a:graphic>
      </p:graphicFrame>
      <p:sp>
        <p:nvSpPr>
          <p:cNvPr id="46130" name="Rectangle 99"/>
          <p:cNvSpPr>
            <a:spLocks noChangeArrowheads="1"/>
          </p:cNvSpPr>
          <p:nvPr/>
        </p:nvSpPr>
        <p:spPr bwMode="auto">
          <a:xfrm>
            <a:off x="3160213" y="2297032"/>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grpSp>
        <p:nvGrpSpPr>
          <p:cNvPr id="46185" name="组合 46184"/>
          <p:cNvGrpSpPr/>
          <p:nvPr/>
        </p:nvGrpSpPr>
        <p:grpSpPr>
          <a:xfrm>
            <a:off x="1297202" y="2129419"/>
            <a:ext cx="9744546" cy="447715"/>
            <a:chOff x="1297202" y="2129419"/>
            <a:chExt cx="9744546" cy="447715"/>
          </a:xfrm>
        </p:grpSpPr>
        <p:graphicFrame>
          <p:nvGraphicFramePr>
            <p:cNvPr id="16" name="对象 15"/>
            <p:cNvGraphicFramePr>
              <a:graphicFrameLocks noChangeAspect="1"/>
            </p:cNvGraphicFramePr>
            <p:nvPr/>
          </p:nvGraphicFramePr>
          <p:xfrm>
            <a:off x="3041650" y="2232025"/>
            <a:ext cx="782638" cy="320675"/>
          </p:xfrm>
          <a:graphic>
            <a:graphicData uri="http://schemas.openxmlformats.org/presentationml/2006/ole">
              <mc:AlternateContent xmlns:mc="http://schemas.openxmlformats.org/markup-compatibility/2006">
                <mc:Choice xmlns:v="urn:schemas-microsoft-com:vml" Requires="v">
                  <p:oleObj name="Equation" r:id="rId4" imgW="495000" imgH="203040" progId="Equation.DSMT4">
                    <p:embed/>
                  </p:oleObj>
                </mc:Choice>
                <mc:Fallback>
                  <p:oleObj name="Equation" r:id="rId4" imgW="495000" imgH="203040" progId="Equation.DSMT4">
                    <p:embed/>
                    <p:pic>
                      <p:nvPicPr>
                        <p:cNvPr id="16" name="对象 15"/>
                        <p:cNvPicPr>
                          <a:picLocks noChangeAspect="1" noChangeArrowheads="1"/>
                        </p:cNvPicPr>
                        <p:nvPr/>
                      </p:nvPicPr>
                      <p:blipFill>
                        <a:blip r:embed="rId5"/>
                        <a:srcRect/>
                        <a:stretch>
                          <a:fillRect/>
                        </a:stretch>
                      </p:blipFill>
                      <p:spPr bwMode="auto">
                        <a:xfrm>
                          <a:off x="3041650" y="2232025"/>
                          <a:ext cx="782638" cy="320675"/>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5360988" y="2147888"/>
            <a:ext cx="439737" cy="333375"/>
          </p:xfrm>
          <a:graphic>
            <a:graphicData uri="http://schemas.openxmlformats.org/presentationml/2006/ole">
              <mc:AlternateContent xmlns:mc="http://schemas.openxmlformats.org/markup-compatibility/2006">
                <mc:Choice xmlns:v="urn:schemas-microsoft-com:vml" Requires="v">
                  <p:oleObj name="Equation" r:id="rId6" imgW="266400" imgH="203040" progId="Equation.DSMT4">
                    <p:embed/>
                  </p:oleObj>
                </mc:Choice>
                <mc:Fallback>
                  <p:oleObj name="Equation" r:id="rId6" imgW="266400" imgH="203040" progId="Equation.DSMT4">
                    <p:embed/>
                    <p:pic>
                      <p:nvPicPr>
                        <p:cNvPr id="17" name="对象 16"/>
                        <p:cNvPicPr>
                          <a:picLocks noChangeAspect="1" noChangeArrowheads="1"/>
                        </p:cNvPicPr>
                        <p:nvPr/>
                      </p:nvPicPr>
                      <p:blipFill>
                        <a:blip r:embed="rId7"/>
                        <a:srcRect/>
                        <a:stretch>
                          <a:fillRect/>
                        </a:stretch>
                      </p:blipFill>
                      <p:spPr bwMode="auto">
                        <a:xfrm>
                          <a:off x="5360988" y="2147888"/>
                          <a:ext cx="439737" cy="333375"/>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6022975" y="2163763"/>
            <a:ext cx="441325" cy="349250"/>
          </p:xfrm>
          <a:graphic>
            <a:graphicData uri="http://schemas.openxmlformats.org/presentationml/2006/ole">
              <mc:AlternateContent xmlns:mc="http://schemas.openxmlformats.org/markup-compatibility/2006">
                <mc:Choice xmlns:v="urn:schemas-microsoft-com:vml" Requires="v">
                  <p:oleObj name="Equation" r:id="rId8" imgW="279360" imgH="215640" progId="Equation.DSMT4">
                    <p:embed/>
                  </p:oleObj>
                </mc:Choice>
                <mc:Fallback>
                  <p:oleObj name="Equation" r:id="rId8" imgW="279360" imgH="215640" progId="Equation.DSMT4">
                    <p:embed/>
                    <p:pic>
                      <p:nvPicPr>
                        <p:cNvPr id="18" name="对象 17"/>
                        <p:cNvPicPr>
                          <a:picLocks noChangeAspect="1" noChangeArrowheads="1"/>
                        </p:cNvPicPr>
                        <p:nvPr/>
                      </p:nvPicPr>
                      <p:blipFill>
                        <a:blip r:embed="rId9"/>
                        <a:srcRect/>
                        <a:stretch>
                          <a:fillRect/>
                        </a:stretch>
                      </p:blipFill>
                      <p:spPr bwMode="auto">
                        <a:xfrm>
                          <a:off x="6022975" y="2163763"/>
                          <a:ext cx="441325" cy="349250"/>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10009399" y="2167919"/>
            <a:ext cx="373065" cy="409215"/>
          </p:xfrm>
          <a:graphic>
            <a:graphicData uri="http://schemas.openxmlformats.org/presentationml/2006/ole">
              <mc:AlternateContent xmlns:mc="http://schemas.openxmlformats.org/markup-compatibility/2006">
                <mc:Choice xmlns:v="urn:schemas-microsoft-com:vml" Requires="v">
                  <p:oleObj name="Equation" r:id="rId10" imgW="355292" imgH="203024" progId="Equation.DSMT4">
                    <p:embed/>
                  </p:oleObj>
                </mc:Choice>
                <mc:Fallback>
                  <p:oleObj name="Equation" r:id="rId10" imgW="355292" imgH="203024" progId="Equation.DSMT4">
                    <p:embed/>
                    <p:pic>
                      <p:nvPicPr>
                        <p:cNvPr id="19" name="对象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09399" y="2167919"/>
                          <a:ext cx="373065" cy="409215"/>
                        </a:xfrm>
                        <a:prstGeom prst="rect">
                          <a:avLst/>
                        </a:prstGeom>
                        <a:noFill/>
                      </p:spPr>
                    </p:pic>
                  </p:oleObj>
                </mc:Fallback>
              </mc:AlternateContent>
            </a:graphicData>
          </a:graphic>
        </p:graphicFrame>
        <p:sp>
          <p:nvSpPr>
            <p:cNvPr id="46135" name="Rectangle 104"/>
            <p:cNvSpPr>
              <a:spLocks noChangeArrowheads="1"/>
            </p:cNvSpPr>
            <p:nvPr/>
          </p:nvSpPr>
          <p:spPr bwMode="auto">
            <a:xfrm>
              <a:off x="1297202" y="2139322"/>
              <a:ext cx="18630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必要性 </a:t>
              </a:r>
              <a:r>
                <a:rPr kumimoji="0" lang="zh-CN" sz="2000" b="1" i="0" u="none" strike="noStrike" cap="none" normalizeH="0" baseline="0" dirty="0">
                  <a:ln>
                    <a:noFill/>
                  </a:ln>
                  <a:effectLst/>
                  <a:latin typeface="+mn-ea"/>
                  <a:cs typeface="幼圆" panose="02010509060101010101" pitchFamily="49" charset="-122"/>
                </a:rPr>
                <a:t>由三点</a:t>
              </a:r>
              <a:endParaRPr kumimoji="0" lang="zh-CN" sz="2000" b="1" i="0" u="none" strike="noStrike" cap="none" normalizeH="0" baseline="0" dirty="0">
                <a:ln>
                  <a:noFill/>
                </a:ln>
                <a:effectLst/>
                <a:latin typeface="+mn-ea"/>
              </a:endParaRPr>
            </a:p>
          </p:txBody>
        </p:sp>
        <p:sp>
          <p:nvSpPr>
            <p:cNvPr id="46136" name="Rectangle 105"/>
            <p:cNvSpPr>
              <a:spLocks noChangeArrowheads="1"/>
            </p:cNvSpPr>
            <p:nvPr/>
          </p:nvSpPr>
          <p:spPr bwMode="auto">
            <a:xfrm>
              <a:off x="3737355" y="214848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共线，</a:t>
              </a:r>
              <a:r>
                <a:rPr kumimoji="0" lang="zh-CN" sz="2000" b="1" i="0" u="none" strike="noStrike" cap="none" normalizeH="0" baseline="0" dirty="0">
                  <a:ln>
                    <a:noFill/>
                  </a:ln>
                  <a:effectLst/>
                  <a:latin typeface="+mn-ea"/>
                  <a:cs typeface="幼圆" panose="02010509060101010101" pitchFamily="49" charset="-122"/>
                </a:rPr>
                <a:t>故向量</a:t>
              </a:r>
              <a:endParaRPr kumimoji="0" lang="zh-CN" sz="2000" b="1" i="0" u="none" strike="noStrike" cap="none" normalizeH="0" baseline="0" dirty="0">
                <a:ln>
                  <a:noFill/>
                </a:ln>
                <a:effectLst/>
                <a:latin typeface="+mn-ea"/>
              </a:endParaRPr>
            </a:p>
          </p:txBody>
        </p:sp>
        <p:sp>
          <p:nvSpPr>
            <p:cNvPr id="46137" name="Rectangle 106"/>
            <p:cNvSpPr>
              <a:spLocks noChangeArrowheads="1"/>
            </p:cNvSpPr>
            <p:nvPr/>
          </p:nvSpPr>
          <p:spPr bwMode="auto">
            <a:xfrm>
              <a:off x="5680538" y="214377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幼圆" panose="02010509060101010101" pitchFamily="49" charset="-122"/>
                </a:rPr>
                <a:t>与</a:t>
              </a:r>
              <a:endParaRPr kumimoji="0" lang="zh-CN" sz="2000" b="1" i="0" u="none" strike="noStrike" cap="none" normalizeH="0" baseline="0">
                <a:ln>
                  <a:noFill/>
                </a:ln>
                <a:solidFill>
                  <a:schemeClr val="tx1"/>
                </a:solidFill>
                <a:effectLst/>
                <a:latin typeface="+mn-ea"/>
              </a:endParaRPr>
            </a:p>
          </p:txBody>
        </p:sp>
        <p:sp>
          <p:nvSpPr>
            <p:cNvPr id="46138" name="Rectangle 107"/>
            <p:cNvSpPr>
              <a:spLocks noChangeArrowheads="1"/>
            </p:cNvSpPr>
            <p:nvPr/>
          </p:nvSpPr>
          <p:spPr bwMode="auto">
            <a:xfrm>
              <a:off x="6341956" y="2147834"/>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共线</a:t>
              </a:r>
              <a:r>
                <a:rPr kumimoji="0" lang="zh-CN" sz="2000" b="1" i="0" u="none" strike="noStrike" cap="none" normalizeH="0" baseline="0" dirty="0">
                  <a:ln>
                    <a:noFill/>
                  </a:ln>
                  <a:effectLst/>
                  <a:latin typeface="+mn-ea"/>
                  <a:cs typeface="幼圆" panose="02010509060101010101" pitchFamily="49" charset="-122"/>
                </a:rPr>
                <a:t>，因此</a:t>
              </a:r>
              <a:r>
                <a:rPr kumimoji="0" lang="zh-CN" sz="2000" b="1" i="0" u="none" strike="noStrike" cap="none" normalizeH="0" baseline="0" dirty="0">
                  <a:ln>
                    <a:noFill/>
                  </a:ln>
                  <a:solidFill>
                    <a:schemeClr val="tx1"/>
                  </a:solidFill>
                  <a:effectLst/>
                  <a:latin typeface="+mn-ea"/>
                  <a:cs typeface="幼圆" panose="02010509060101010101" pitchFamily="49" charset="-122"/>
                </a:rPr>
                <a:t>存在不全为零的实数</a:t>
              </a:r>
              <a:endParaRPr kumimoji="0" lang="zh-CN" sz="2000" b="1" i="0" u="none" strike="noStrike" cap="none" normalizeH="0" baseline="0" dirty="0">
                <a:ln>
                  <a:noFill/>
                </a:ln>
                <a:solidFill>
                  <a:schemeClr val="tx1"/>
                </a:solidFill>
                <a:effectLst/>
                <a:latin typeface="+mn-ea"/>
              </a:endParaRPr>
            </a:p>
          </p:txBody>
        </p:sp>
        <p:sp>
          <p:nvSpPr>
            <p:cNvPr id="46139" name="Rectangle 108"/>
            <p:cNvSpPr>
              <a:spLocks noChangeArrowheads="1"/>
            </p:cNvSpPr>
            <p:nvPr/>
          </p:nvSpPr>
          <p:spPr bwMode="auto">
            <a:xfrm>
              <a:off x="10190233" y="2129419"/>
              <a:ext cx="8515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幼圆" panose="02010509060101010101" pitchFamily="49" charset="-122"/>
                </a:rPr>
                <a:t>使得</a:t>
              </a:r>
              <a:endParaRPr kumimoji="0" lang="zh-CN" sz="2000" b="1" i="0" u="none" strike="noStrike" cap="none" normalizeH="0" baseline="0">
                <a:ln>
                  <a:noFill/>
                </a:ln>
                <a:solidFill>
                  <a:schemeClr val="tx1"/>
                </a:solidFill>
                <a:effectLst/>
                <a:latin typeface="+mn-ea"/>
              </a:endParaRPr>
            </a:p>
          </p:txBody>
        </p:sp>
      </p:grpSp>
      <p:grpSp>
        <p:nvGrpSpPr>
          <p:cNvPr id="46186" name="组合 46185"/>
          <p:cNvGrpSpPr/>
          <p:nvPr/>
        </p:nvGrpSpPr>
        <p:grpSpPr>
          <a:xfrm>
            <a:off x="1371600" y="2631430"/>
            <a:ext cx="2813050" cy="425401"/>
            <a:chOff x="1371600" y="2631430"/>
            <a:chExt cx="2813050" cy="425401"/>
          </a:xfrm>
        </p:grpSpPr>
        <p:graphicFrame>
          <p:nvGraphicFramePr>
            <p:cNvPr id="20" name="对象 19"/>
            <p:cNvGraphicFramePr>
              <a:graphicFrameLocks noChangeAspect="1"/>
            </p:cNvGraphicFramePr>
            <p:nvPr/>
          </p:nvGraphicFramePr>
          <p:xfrm>
            <a:off x="1371600" y="2641600"/>
            <a:ext cx="461963" cy="363538"/>
          </p:xfrm>
          <a:graphic>
            <a:graphicData uri="http://schemas.openxmlformats.org/presentationml/2006/ole">
              <mc:AlternateContent xmlns:mc="http://schemas.openxmlformats.org/markup-compatibility/2006">
                <mc:Choice xmlns:v="urn:schemas-microsoft-com:vml" Requires="v">
                  <p:oleObj name="Equation" r:id="rId12" imgW="355320" imgH="215640" progId="Equation.DSMT4">
                    <p:embed/>
                  </p:oleObj>
                </mc:Choice>
                <mc:Fallback>
                  <p:oleObj name="Equation" r:id="rId12" imgW="355320" imgH="215640" progId="Equation.DSMT4">
                    <p:embed/>
                    <p:pic>
                      <p:nvPicPr>
                        <p:cNvPr id="20" name="对象 19"/>
                        <p:cNvPicPr>
                          <a:picLocks noChangeAspect="1" noChangeArrowheads="1"/>
                        </p:cNvPicPr>
                        <p:nvPr/>
                      </p:nvPicPr>
                      <p:blipFill>
                        <a:blip r:embed="rId13"/>
                        <a:srcRect/>
                        <a:stretch>
                          <a:fillRect/>
                        </a:stretch>
                      </p:blipFill>
                      <p:spPr bwMode="auto">
                        <a:xfrm>
                          <a:off x="1371600" y="2641600"/>
                          <a:ext cx="461963" cy="363538"/>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1992313" y="2632075"/>
            <a:ext cx="765175" cy="373063"/>
          </p:xfrm>
          <a:graphic>
            <a:graphicData uri="http://schemas.openxmlformats.org/presentationml/2006/ole">
              <mc:AlternateContent xmlns:mc="http://schemas.openxmlformats.org/markup-compatibility/2006">
                <mc:Choice xmlns:v="urn:schemas-microsoft-com:vml" Requires="v">
                  <p:oleObj name="Equation" r:id="rId14" imgW="571320" imgH="215640" progId="Equation.DSMT4">
                    <p:embed/>
                  </p:oleObj>
                </mc:Choice>
                <mc:Fallback>
                  <p:oleObj name="Equation" r:id="rId14" imgW="571320" imgH="215640" progId="Equation.DSMT4">
                    <p:embed/>
                    <p:pic>
                      <p:nvPicPr>
                        <p:cNvPr id="21" name="对象 20"/>
                        <p:cNvPicPr>
                          <a:picLocks noChangeAspect="1" noChangeArrowheads="1"/>
                        </p:cNvPicPr>
                        <p:nvPr/>
                      </p:nvPicPr>
                      <p:blipFill>
                        <a:blip r:embed="rId15"/>
                        <a:srcRect/>
                        <a:stretch>
                          <a:fillRect/>
                        </a:stretch>
                      </p:blipFill>
                      <p:spPr bwMode="auto">
                        <a:xfrm>
                          <a:off x="1992313" y="2632075"/>
                          <a:ext cx="765175" cy="373063"/>
                        </a:xfrm>
                        <a:prstGeom prst="rect">
                          <a:avLst/>
                        </a:prstGeom>
                        <a:noFill/>
                      </p:spPr>
                    </p:pic>
                  </p:oleObj>
                </mc:Fallback>
              </mc:AlternateContent>
            </a:graphicData>
          </a:graphic>
        </p:graphicFrame>
        <p:graphicFrame>
          <p:nvGraphicFramePr>
            <p:cNvPr id="23" name="对象 22"/>
            <p:cNvGraphicFramePr>
              <a:graphicFrameLocks noChangeAspect="1"/>
            </p:cNvGraphicFramePr>
            <p:nvPr/>
          </p:nvGraphicFramePr>
          <p:xfrm>
            <a:off x="3946525" y="2763838"/>
            <a:ext cx="238125" cy="255587"/>
          </p:xfrm>
          <a:graphic>
            <a:graphicData uri="http://schemas.openxmlformats.org/presentationml/2006/ole">
              <mc:AlternateContent xmlns:mc="http://schemas.openxmlformats.org/markup-compatibility/2006">
                <mc:Choice xmlns:v="urn:schemas-microsoft-com:vml" Requires="v">
                  <p:oleObj name="Equation" r:id="rId16" imgW="164880" imgH="177480" progId="Equation.DSMT4">
                    <p:embed/>
                  </p:oleObj>
                </mc:Choice>
                <mc:Fallback>
                  <p:oleObj name="Equation" r:id="rId16" imgW="164880" imgH="177480" progId="Equation.DSMT4">
                    <p:embed/>
                    <p:pic>
                      <p:nvPicPr>
                        <p:cNvPr id="23" name="对象 22"/>
                        <p:cNvPicPr>
                          <a:picLocks noChangeAspect="1" noChangeArrowheads="1"/>
                        </p:cNvPicPr>
                        <p:nvPr/>
                      </p:nvPicPr>
                      <p:blipFill>
                        <a:blip r:embed="rId17"/>
                        <a:srcRect/>
                        <a:stretch>
                          <a:fillRect/>
                        </a:stretch>
                      </p:blipFill>
                      <p:spPr bwMode="auto">
                        <a:xfrm>
                          <a:off x="3946525" y="2763838"/>
                          <a:ext cx="238125" cy="255587"/>
                        </a:xfrm>
                        <a:prstGeom prst="rect">
                          <a:avLst/>
                        </a:prstGeom>
                        <a:noFill/>
                      </p:spPr>
                    </p:pic>
                  </p:oleObj>
                </mc:Fallback>
              </mc:AlternateContent>
            </a:graphicData>
          </a:graphic>
        </p:graphicFrame>
        <p:sp>
          <p:nvSpPr>
            <p:cNvPr id="46140" name="Rectangle 109"/>
            <p:cNvSpPr>
              <a:spLocks noChangeArrowheads="1"/>
            </p:cNvSpPr>
            <p:nvPr/>
          </p:nvSpPr>
          <p:spPr bwMode="auto">
            <a:xfrm>
              <a:off x="1634227" y="2631430"/>
              <a:ext cx="4667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幼圆" panose="02010509060101010101" pitchFamily="49" charset="-122"/>
                </a:rPr>
                <a:t>+</a:t>
              </a:r>
              <a:endParaRPr kumimoji="0" lang="en-US" altLang="zh-CN" sz="2000" b="1" i="0" u="none" strike="noStrike" cap="none" normalizeH="0" baseline="0" dirty="0">
                <a:ln>
                  <a:noFill/>
                </a:ln>
                <a:solidFill>
                  <a:schemeClr val="tx1"/>
                </a:solidFill>
                <a:effectLst/>
                <a:latin typeface="+mn-ea"/>
              </a:endParaRPr>
            </a:p>
          </p:txBody>
        </p:sp>
        <p:sp>
          <p:nvSpPr>
            <p:cNvPr id="46142" name="Rectangle 111"/>
            <p:cNvSpPr>
              <a:spLocks noChangeArrowheads="1"/>
            </p:cNvSpPr>
            <p:nvPr/>
          </p:nvSpPr>
          <p:spPr bwMode="auto">
            <a:xfrm>
              <a:off x="2552655" y="2656721"/>
              <a:ext cx="1492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幼圆" panose="02010509060101010101" pitchFamily="49" charset="-122"/>
                </a:rPr>
                <a:t>.</a:t>
              </a:r>
              <a:r>
                <a:rPr kumimoji="0" lang="zh-CN" altLang="en-US" sz="2000" b="1" i="0" u="none" strike="noStrike" cap="none" normalizeH="0" baseline="0" dirty="0">
                  <a:ln>
                    <a:noFill/>
                  </a:ln>
                  <a:solidFill>
                    <a:schemeClr val="tx1"/>
                  </a:solidFill>
                  <a:effectLst/>
                  <a:latin typeface="+mn-ea"/>
                  <a:cs typeface="幼圆" panose="02010509060101010101" pitchFamily="49" charset="-122"/>
                </a:rPr>
                <a:t>任取一点</a:t>
              </a:r>
              <a:endParaRPr kumimoji="0" lang="zh-CN" altLang="en-US" sz="2000" b="1" i="0" u="none" strike="noStrike" cap="none" normalizeH="0" baseline="0" dirty="0">
                <a:ln>
                  <a:noFill/>
                </a:ln>
                <a:solidFill>
                  <a:schemeClr val="tx1"/>
                </a:solidFill>
                <a:effectLst/>
                <a:latin typeface="+mn-ea"/>
              </a:endParaRPr>
            </a:p>
          </p:txBody>
        </p:sp>
      </p:grpSp>
      <p:grpSp>
        <p:nvGrpSpPr>
          <p:cNvPr id="46187" name="组合 46186"/>
          <p:cNvGrpSpPr/>
          <p:nvPr/>
        </p:nvGrpSpPr>
        <p:grpSpPr>
          <a:xfrm>
            <a:off x="3929967" y="2642228"/>
            <a:ext cx="4612793" cy="523462"/>
            <a:chOff x="3929967" y="2642228"/>
            <a:chExt cx="4612793" cy="523462"/>
          </a:xfrm>
        </p:grpSpPr>
        <p:graphicFrame>
          <p:nvGraphicFramePr>
            <p:cNvPr id="24" name="对象 23"/>
            <p:cNvGraphicFramePr>
              <a:graphicFrameLocks noChangeAspect="1"/>
            </p:cNvGraphicFramePr>
            <p:nvPr/>
          </p:nvGraphicFramePr>
          <p:xfrm>
            <a:off x="5466412" y="2642835"/>
            <a:ext cx="1487488" cy="496887"/>
          </p:xfrm>
          <a:graphic>
            <a:graphicData uri="http://schemas.openxmlformats.org/presentationml/2006/ole">
              <mc:AlternateContent xmlns:mc="http://schemas.openxmlformats.org/markup-compatibility/2006">
                <mc:Choice xmlns:v="urn:schemas-microsoft-com:vml" Requires="v">
                  <p:oleObj name="Equation" r:id="rId18" imgW="965160" imgH="317160" progId="Equation.DSMT4">
                    <p:embed/>
                  </p:oleObj>
                </mc:Choice>
                <mc:Fallback>
                  <p:oleObj name="Equation" r:id="rId18" imgW="965160" imgH="317160" progId="Equation.DSMT4">
                    <p:embed/>
                    <p:pic>
                      <p:nvPicPr>
                        <p:cNvPr id="24" name="对象 23"/>
                        <p:cNvPicPr>
                          <a:picLocks noChangeAspect="1" noChangeArrowheads="1"/>
                        </p:cNvPicPr>
                        <p:nvPr/>
                      </p:nvPicPr>
                      <p:blipFill>
                        <a:blip r:embed="rId19"/>
                        <a:srcRect/>
                        <a:stretch>
                          <a:fillRect/>
                        </a:stretch>
                      </p:blipFill>
                      <p:spPr bwMode="auto">
                        <a:xfrm>
                          <a:off x="5466412" y="2642835"/>
                          <a:ext cx="1487488" cy="496887"/>
                        </a:xfrm>
                        <a:prstGeom prst="rect">
                          <a:avLst/>
                        </a:prstGeom>
                        <a:noFill/>
                      </p:spPr>
                    </p:pic>
                  </p:oleObj>
                </mc:Fallback>
              </mc:AlternateContent>
            </a:graphicData>
          </a:graphic>
        </p:graphicFrame>
        <p:graphicFrame>
          <p:nvGraphicFramePr>
            <p:cNvPr id="25" name="对象 24"/>
            <p:cNvGraphicFramePr>
              <a:graphicFrameLocks noChangeAspect="1"/>
            </p:cNvGraphicFramePr>
            <p:nvPr/>
          </p:nvGraphicFramePr>
          <p:xfrm>
            <a:off x="6899698" y="2665628"/>
            <a:ext cx="1643062" cy="500062"/>
          </p:xfrm>
          <a:graphic>
            <a:graphicData uri="http://schemas.openxmlformats.org/presentationml/2006/ole">
              <mc:AlternateContent xmlns:mc="http://schemas.openxmlformats.org/markup-compatibility/2006">
                <mc:Choice xmlns:v="urn:schemas-microsoft-com:vml" Requires="v">
                  <p:oleObj name="Equation" r:id="rId20" imgW="1066680" imgH="317160" progId="Equation.DSMT4">
                    <p:embed/>
                  </p:oleObj>
                </mc:Choice>
                <mc:Fallback>
                  <p:oleObj name="Equation" r:id="rId20" imgW="1066680" imgH="317160" progId="Equation.DSMT4">
                    <p:embed/>
                    <p:pic>
                      <p:nvPicPr>
                        <p:cNvPr id="25" name="对象 24"/>
                        <p:cNvPicPr>
                          <a:picLocks noChangeAspect="1" noChangeArrowheads="1"/>
                        </p:cNvPicPr>
                        <p:nvPr/>
                      </p:nvPicPr>
                      <p:blipFill>
                        <a:blip r:embed="rId21"/>
                        <a:srcRect/>
                        <a:stretch>
                          <a:fillRect/>
                        </a:stretch>
                      </p:blipFill>
                      <p:spPr bwMode="auto">
                        <a:xfrm>
                          <a:off x="6899698" y="2665628"/>
                          <a:ext cx="1643062" cy="500062"/>
                        </a:xfrm>
                        <a:prstGeom prst="rect">
                          <a:avLst/>
                        </a:prstGeom>
                        <a:noFill/>
                      </p:spPr>
                    </p:pic>
                  </p:oleObj>
                </mc:Fallback>
              </mc:AlternateContent>
            </a:graphicData>
          </a:graphic>
        </p:graphicFrame>
        <p:sp>
          <p:nvSpPr>
            <p:cNvPr id="46143" name="Rectangle 112"/>
            <p:cNvSpPr>
              <a:spLocks noChangeArrowheads="1"/>
            </p:cNvSpPr>
            <p:nvPr/>
          </p:nvSpPr>
          <p:spPr bwMode="auto">
            <a:xfrm>
              <a:off x="3929967" y="2642228"/>
              <a:ext cx="16209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，由</a:t>
              </a:r>
              <a:r>
                <a:rPr kumimoji="0" lang="zh-CN" sz="2000" b="1" i="0" u="none" strike="noStrike" cap="none" normalizeH="0" baseline="0" dirty="0">
                  <a:ln>
                    <a:noFill/>
                  </a:ln>
                  <a:effectLst/>
                  <a:latin typeface="+mn-ea"/>
                  <a:cs typeface="幼圆" panose="02010509060101010101" pitchFamily="49" charset="-122"/>
                </a:rPr>
                <a:t>前</a:t>
              </a:r>
              <a:r>
                <a:rPr kumimoji="0" lang="zh-CN" sz="2000" b="1" i="0" u="none" strike="noStrike" cap="none" normalizeH="0" baseline="0" dirty="0">
                  <a:ln>
                    <a:noFill/>
                  </a:ln>
                  <a:solidFill>
                    <a:schemeClr val="tx1"/>
                  </a:solidFill>
                  <a:effectLst/>
                  <a:latin typeface="+mn-ea"/>
                  <a:cs typeface="幼圆" panose="02010509060101010101" pitchFamily="49" charset="-122"/>
                </a:rPr>
                <a:t>式得</a:t>
              </a:r>
              <a:endParaRPr kumimoji="0" lang="zh-CN" sz="2000" b="1" i="0" u="none" strike="noStrike" cap="none" normalizeH="0" baseline="0" dirty="0">
                <a:ln>
                  <a:noFill/>
                </a:ln>
                <a:solidFill>
                  <a:schemeClr val="tx1"/>
                </a:solidFill>
                <a:effectLst/>
                <a:latin typeface="+mn-ea"/>
              </a:endParaRPr>
            </a:p>
          </p:txBody>
        </p:sp>
      </p:grpSp>
      <p:sp>
        <p:nvSpPr>
          <p:cNvPr id="46146" name="Rectangle 115"/>
          <p:cNvSpPr>
            <a:spLocks noChangeArrowheads="1"/>
          </p:cNvSpPr>
          <p:nvPr/>
        </p:nvSpPr>
        <p:spPr bwMode="auto">
          <a:xfrm>
            <a:off x="8277819" y="2683000"/>
            <a:ext cx="8547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52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，即</a:t>
            </a:r>
            <a:endParaRPr kumimoji="0" lang="zh-CN" sz="2000" b="1" i="0" u="none" strike="noStrike" cap="none" normalizeH="0" baseline="0" dirty="0">
              <a:ln>
                <a:noFill/>
              </a:ln>
              <a:solidFill>
                <a:schemeClr val="tx1"/>
              </a:solidFill>
              <a:effectLst/>
              <a:latin typeface="+mn-ea"/>
            </a:endParaRPr>
          </a:p>
        </p:txBody>
      </p:sp>
      <p:grpSp>
        <p:nvGrpSpPr>
          <p:cNvPr id="46188" name="组合 46187"/>
          <p:cNvGrpSpPr/>
          <p:nvPr/>
        </p:nvGrpSpPr>
        <p:grpSpPr>
          <a:xfrm>
            <a:off x="3974914" y="3080625"/>
            <a:ext cx="3616511" cy="499188"/>
            <a:chOff x="3974914" y="3080625"/>
            <a:chExt cx="3616511" cy="499188"/>
          </a:xfrm>
        </p:grpSpPr>
        <p:graphicFrame>
          <p:nvGraphicFramePr>
            <p:cNvPr id="29" name="对象 28"/>
            <p:cNvGraphicFramePr>
              <a:graphicFrameLocks noChangeAspect="1"/>
            </p:cNvGraphicFramePr>
            <p:nvPr/>
          </p:nvGraphicFramePr>
          <p:xfrm>
            <a:off x="4621213" y="3122613"/>
            <a:ext cx="1570037" cy="414337"/>
          </p:xfrm>
          <a:graphic>
            <a:graphicData uri="http://schemas.openxmlformats.org/presentationml/2006/ole">
              <mc:AlternateContent xmlns:mc="http://schemas.openxmlformats.org/markup-compatibility/2006">
                <mc:Choice xmlns:v="urn:schemas-microsoft-com:vml" Requires="v">
                  <p:oleObj name="Equation" r:id="rId22" imgW="863280" imgH="228600" progId="Equation.DSMT4">
                    <p:embed/>
                  </p:oleObj>
                </mc:Choice>
                <mc:Fallback>
                  <p:oleObj name="Equation" r:id="rId22" imgW="863280" imgH="228600" progId="Equation.DSMT4">
                    <p:embed/>
                    <p:pic>
                      <p:nvPicPr>
                        <p:cNvPr id="29" name="对象 28"/>
                        <p:cNvPicPr>
                          <a:picLocks noChangeAspect="1" noChangeArrowheads="1"/>
                        </p:cNvPicPr>
                        <p:nvPr/>
                      </p:nvPicPr>
                      <p:blipFill>
                        <a:blip r:embed="rId23"/>
                        <a:srcRect/>
                        <a:stretch>
                          <a:fillRect/>
                        </a:stretch>
                      </p:blipFill>
                      <p:spPr bwMode="auto">
                        <a:xfrm>
                          <a:off x="4621213" y="3122613"/>
                          <a:ext cx="1570037" cy="414337"/>
                        </a:xfrm>
                        <a:prstGeom prst="rect">
                          <a:avLst/>
                        </a:prstGeom>
                        <a:noFill/>
                      </p:spPr>
                    </p:pic>
                  </p:oleObj>
                </mc:Fallback>
              </mc:AlternateContent>
            </a:graphicData>
          </a:graphic>
        </p:graphicFrame>
        <p:graphicFrame>
          <p:nvGraphicFramePr>
            <p:cNvPr id="30" name="对象 29"/>
            <p:cNvGraphicFramePr>
              <a:graphicFrameLocks noChangeAspect="1"/>
            </p:cNvGraphicFramePr>
            <p:nvPr/>
          </p:nvGraphicFramePr>
          <p:xfrm>
            <a:off x="6173788" y="3144838"/>
            <a:ext cx="774700" cy="434975"/>
          </p:xfrm>
          <a:graphic>
            <a:graphicData uri="http://schemas.openxmlformats.org/presentationml/2006/ole">
              <mc:AlternateContent xmlns:mc="http://schemas.openxmlformats.org/markup-compatibility/2006">
                <mc:Choice xmlns:v="urn:schemas-microsoft-com:vml" Requires="v">
                  <p:oleObj name="Equation" r:id="rId24" imgW="406080" imgH="228600" progId="Equation.DSMT4">
                    <p:embed/>
                  </p:oleObj>
                </mc:Choice>
                <mc:Fallback>
                  <p:oleObj name="Equation" r:id="rId24" imgW="406080" imgH="228600" progId="Equation.DSMT4">
                    <p:embed/>
                    <p:pic>
                      <p:nvPicPr>
                        <p:cNvPr id="30" name="对象 29"/>
                        <p:cNvPicPr>
                          <a:picLocks noChangeAspect="1" noChangeArrowheads="1"/>
                        </p:cNvPicPr>
                        <p:nvPr/>
                      </p:nvPicPr>
                      <p:blipFill>
                        <a:blip r:embed="rId25"/>
                        <a:srcRect/>
                        <a:stretch>
                          <a:fillRect/>
                        </a:stretch>
                      </p:blipFill>
                      <p:spPr bwMode="auto">
                        <a:xfrm>
                          <a:off x="6173788" y="3144838"/>
                          <a:ext cx="774700" cy="434975"/>
                        </a:xfrm>
                        <a:prstGeom prst="rect">
                          <a:avLst/>
                        </a:prstGeom>
                        <a:noFill/>
                      </p:spPr>
                    </p:pic>
                  </p:oleObj>
                </mc:Fallback>
              </mc:AlternateContent>
            </a:graphicData>
          </a:graphic>
        </p:graphicFrame>
        <p:graphicFrame>
          <p:nvGraphicFramePr>
            <p:cNvPr id="31" name="对象 30"/>
            <p:cNvGraphicFramePr>
              <a:graphicFrameLocks noChangeAspect="1"/>
            </p:cNvGraphicFramePr>
            <p:nvPr/>
          </p:nvGraphicFramePr>
          <p:xfrm>
            <a:off x="6978650" y="3155950"/>
            <a:ext cx="612775" cy="423863"/>
          </p:xfrm>
          <a:graphic>
            <a:graphicData uri="http://schemas.openxmlformats.org/presentationml/2006/ole">
              <mc:AlternateContent xmlns:mc="http://schemas.openxmlformats.org/markup-compatibility/2006">
                <mc:Choice xmlns:v="urn:schemas-microsoft-com:vml" Requires="v">
                  <p:oleObj name="Equation" r:id="rId26" imgW="330120" imgH="228600" progId="Equation.DSMT4">
                    <p:embed/>
                  </p:oleObj>
                </mc:Choice>
                <mc:Fallback>
                  <p:oleObj name="Equation" r:id="rId26" imgW="330120" imgH="228600" progId="Equation.DSMT4">
                    <p:embed/>
                    <p:pic>
                      <p:nvPicPr>
                        <p:cNvPr id="31" name="对象 30"/>
                        <p:cNvPicPr>
                          <a:picLocks noChangeAspect="1" noChangeArrowheads="1"/>
                        </p:cNvPicPr>
                        <p:nvPr/>
                      </p:nvPicPr>
                      <p:blipFill>
                        <a:blip r:embed="rId27"/>
                        <a:srcRect/>
                        <a:stretch>
                          <a:fillRect/>
                        </a:stretch>
                      </p:blipFill>
                      <p:spPr bwMode="auto">
                        <a:xfrm>
                          <a:off x="6978650" y="3155950"/>
                          <a:ext cx="612775" cy="423863"/>
                        </a:xfrm>
                        <a:prstGeom prst="rect">
                          <a:avLst/>
                        </a:prstGeom>
                        <a:noFill/>
                      </p:spPr>
                    </p:pic>
                  </p:oleObj>
                </mc:Fallback>
              </mc:AlternateContent>
            </a:graphicData>
          </a:graphic>
        </p:graphicFrame>
        <p:sp>
          <p:nvSpPr>
            <p:cNvPr id="46148" name="Rectangle 117"/>
            <p:cNvSpPr>
              <a:spLocks noChangeArrowheads="1"/>
            </p:cNvSpPr>
            <p:nvPr/>
          </p:nvSpPr>
          <p:spPr bwMode="auto">
            <a:xfrm>
              <a:off x="3974914" y="3080625"/>
              <a:ext cx="7232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幼圆" panose="02010509060101010101" pitchFamily="49" charset="-122"/>
                </a:rPr>
                <a:t>取</a:t>
              </a:r>
              <a:endParaRPr kumimoji="0" lang="zh-CN" altLang="en-US" sz="2000" b="1" i="0" u="none" strike="noStrike" cap="none" normalizeH="0" baseline="0" dirty="0">
                <a:ln>
                  <a:noFill/>
                </a:ln>
                <a:solidFill>
                  <a:schemeClr val="tx1"/>
                </a:solidFill>
                <a:effectLst/>
                <a:latin typeface="+mn-ea"/>
              </a:endParaRPr>
            </a:p>
          </p:txBody>
        </p:sp>
      </p:grpSp>
      <p:grpSp>
        <p:nvGrpSpPr>
          <p:cNvPr id="46189" name="组合 46188"/>
          <p:cNvGrpSpPr/>
          <p:nvPr/>
        </p:nvGrpSpPr>
        <p:grpSpPr>
          <a:xfrm>
            <a:off x="7370984" y="3048818"/>
            <a:ext cx="3378104" cy="483370"/>
            <a:chOff x="7370984" y="3048818"/>
            <a:chExt cx="3378104" cy="483370"/>
          </a:xfrm>
        </p:grpSpPr>
        <p:graphicFrame>
          <p:nvGraphicFramePr>
            <p:cNvPr id="46080" name="对象 46079"/>
            <p:cNvGraphicFramePr>
              <a:graphicFrameLocks noChangeAspect="1"/>
            </p:cNvGraphicFramePr>
            <p:nvPr/>
          </p:nvGraphicFramePr>
          <p:xfrm>
            <a:off x="8255000" y="3116263"/>
            <a:ext cx="474663" cy="415925"/>
          </p:xfrm>
          <a:graphic>
            <a:graphicData uri="http://schemas.openxmlformats.org/presentationml/2006/ole">
              <mc:AlternateContent xmlns:mc="http://schemas.openxmlformats.org/markup-compatibility/2006">
                <mc:Choice xmlns:v="urn:schemas-microsoft-com:vml" Requires="v">
                  <p:oleObj name="Equation" r:id="rId28" imgW="393480" imgH="253800" progId="Equation.DSMT4">
                    <p:embed/>
                  </p:oleObj>
                </mc:Choice>
                <mc:Fallback>
                  <p:oleObj name="Equation" r:id="rId28" imgW="393480" imgH="253800" progId="Equation.DSMT4">
                    <p:embed/>
                    <p:pic>
                      <p:nvPicPr>
                        <p:cNvPr id="46080" name="对象 46079"/>
                        <p:cNvPicPr>
                          <a:picLocks noChangeAspect="1" noChangeArrowheads="1"/>
                        </p:cNvPicPr>
                        <p:nvPr/>
                      </p:nvPicPr>
                      <p:blipFill>
                        <a:blip r:embed="rId29"/>
                        <a:srcRect/>
                        <a:stretch>
                          <a:fillRect/>
                        </a:stretch>
                      </p:blipFill>
                      <p:spPr bwMode="auto">
                        <a:xfrm>
                          <a:off x="8255000" y="3116263"/>
                          <a:ext cx="474663" cy="415925"/>
                        </a:xfrm>
                        <a:prstGeom prst="rect">
                          <a:avLst/>
                        </a:prstGeom>
                        <a:noFill/>
                      </p:spPr>
                    </p:pic>
                  </p:oleObj>
                </mc:Fallback>
              </mc:AlternateContent>
            </a:graphicData>
          </a:graphic>
        </p:graphicFrame>
        <p:graphicFrame>
          <p:nvGraphicFramePr>
            <p:cNvPr id="46081" name="对象 46080"/>
            <p:cNvGraphicFramePr>
              <a:graphicFrameLocks noChangeAspect="1"/>
            </p:cNvGraphicFramePr>
            <p:nvPr>
              <p:extLst>
                <p:ext uri="{D42A27DB-BD31-4B8C-83A1-F6EECF244321}">
                  <p14:modId xmlns:p14="http://schemas.microsoft.com/office/powerpoint/2010/main" val="1563261839"/>
                </p:ext>
              </p:extLst>
            </p:nvPr>
          </p:nvGraphicFramePr>
          <p:xfrm>
            <a:off x="8842375" y="3099749"/>
            <a:ext cx="625475" cy="417512"/>
          </p:xfrm>
          <a:graphic>
            <a:graphicData uri="http://schemas.openxmlformats.org/presentationml/2006/ole">
              <mc:AlternateContent xmlns:mc="http://schemas.openxmlformats.org/markup-compatibility/2006">
                <mc:Choice xmlns:v="urn:schemas-microsoft-com:vml" Requires="v">
                  <p:oleObj name="Equation" r:id="rId30" imgW="406080" imgH="253800" progId="Equation.DSMT4">
                    <p:embed/>
                  </p:oleObj>
                </mc:Choice>
                <mc:Fallback>
                  <p:oleObj name="Equation" r:id="rId30" imgW="406080" imgH="253800" progId="Equation.DSMT4">
                    <p:embed/>
                    <p:pic>
                      <p:nvPicPr>
                        <p:cNvPr id="46081" name="对象 46080"/>
                        <p:cNvPicPr>
                          <a:picLocks noChangeAspect="1" noChangeArrowheads="1"/>
                        </p:cNvPicPr>
                        <p:nvPr/>
                      </p:nvPicPr>
                      <p:blipFill>
                        <a:blip r:embed="rId31"/>
                        <a:srcRect/>
                        <a:stretch>
                          <a:fillRect/>
                        </a:stretch>
                      </p:blipFill>
                      <p:spPr bwMode="auto">
                        <a:xfrm>
                          <a:off x="8842375" y="3099749"/>
                          <a:ext cx="625475" cy="417512"/>
                        </a:xfrm>
                        <a:prstGeom prst="rect">
                          <a:avLst/>
                        </a:prstGeom>
                        <a:noFill/>
                      </p:spPr>
                    </p:pic>
                  </p:oleObj>
                </mc:Fallback>
              </mc:AlternateContent>
            </a:graphicData>
          </a:graphic>
        </p:graphicFrame>
        <p:graphicFrame>
          <p:nvGraphicFramePr>
            <p:cNvPr id="46097" name="对象 46096"/>
            <p:cNvGraphicFramePr>
              <a:graphicFrameLocks noChangeAspect="1"/>
            </p:cNvGraphicFramePr>
            <p:nvPr/>
          </p:nvGraphicFramePr>
          <p:xfrm>
            <a:off x="9594975" y="3048818"/>
            <a:ext cx="1154113" cy="446088"/>
          </p:xfrm>
          <a:graphic>
            <a:graphicData uri="http://schemas.openxmlformats.org/presentationml/2006/ole">
              <mc:AlternateContent xmlns:mc="http://schemas.openxmlformats.org/markup-compatibility/2006">
                <mc:Choice xmlns:v="urn:schemas-microsoft-com:vml" Requires="v">
                  <p:oleObj name="Equation" r:id="rId32" imgW="660240" imgH="253800" progId="Equation.DSMT4">
                    <p:embed/>
                  </p:oleObj>
                </mc:Choice>
                <mc:Fallback>
                  <p:oleObj name="Equation" r:id="rId32" imgW="660240" imgH="253800" progId="Equation.DSMT4">
                    <p:embed/>
                    <p:pic>
                      <p:nvPicPr>
                        <p:cNvPr id="46097" name="对象 46096"/>
                        <p:cNvPicPr>
                          <a:picLocks noChangeAspect="1" noChangeArrowheads="1"/>
                        </p:cNvPicPr>
                        <p:nvPr/>
                      </p:nvPicPr>
                      <p:blipFill>
                        <a:blip r:embed="rId33"/>
                        <a:srcRect/>
                        <a:stretch>
                          <a:fillRect/>
                        </a:stretch>
                      </p:blipFill>
                      <p:spPr bwMode="auto">
                        <a:xfrm>
                          <a:off x="9594975" y="3048818"/>
                          <a:ext cx="1154113" cy="446088"/>
                        </a:xfrm>
                        <a:prstGeom prst="rect">
                          <a:avLst/>
                        </a:prstGeom>
                        <a:noFill/>
                      </p:spPr>
                    </p:pic>
                  </p:oleObj>
                </mc:Fallback>
              </mc:AlternateContent>
            </a:graphicData>
          </a:graphic>
        </p:graphicFrame>
        <p:sp>
          <p:nvSpPr>
            <p:cNvPr id="46151" name="Rectangle 120"/>
            <p:cNvSpPr>
              <a:spLocks noChangeArrowheads="1"/>
            </p:cNvSpPr>
            <p:nvPr/>
          </p:nvSpPr>
          <p:spPr bwMode="auto">
            <a:xfrm>
              <a:off x="7370984" y="3116701"/>
              <a:ext cx="9797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幼圆" panose="02010509060101010101" pitchFamily="49" charset="-122"/>
                </a:rPr>
                <a:t>,</a:t>
              </a:r>
              <a:r>
                <a:rPr kumimoji="0" lang="zh-CN" altLang="en-US" sz="2000" b="1" i="0" u="none" strike="noStrike" cap="none" normalizeH="0" baseline="0" dirty="0">
                  <a:ln>
                    <a:noFill/>
                  </a:ln>
                  <a:solidFill>
                    <a:schemeClr val="tx1"/>
                  </a:solidFill>
                  <a:effectLst/>
                  <a:latin typeface="+mn-ea"/>
                  <a:cs typeface="幼圆" panose="02010509060101010101" pitchFamily="49" charset="-122"/>
                </a:rPr>
                <a:t>则得</a:t>
              </a:r>
              <a:endParaRPr kumimoji="0" lang="zh-CN" altLang="en-US" sz="2000" b="1" i="0" u="none" strike="noStrike" cap="none" normalizeH="0" baseline="0" dirty="0">
                <a:ln>
                  <a:noFill/>
                </a:ln>
                <a:solidFill>
                  <a:schemeClr val="tx1"/>
                </a:solidFill>
                <a:effectLst/>
                <a:latin typeface="+mn-ea"/>
              </a:endParaRPr>
            </a:p>
          </p:txBody>
        </p:sp>
        <p:sp>
          <p:nvSpPr>
            <p:cNvPr id="46152" name="Rectangle 121"/>
            <p:cNvSpPr>
              <a:spLocks noChangeArrowheads="1"/>
            </p:cNvSpPr>
            <p:nvPr/>
          </p:nvSpPr>
          <p:spPr bwMode="auto">
            <a:xfrm>
              <a:off x="8507481" y="3113134"/>
              <a:ext cx="4667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幼圆" panose="02010509060101010101" pitchFamily="49" charset="-122"/>
                </a:rPr>
                <a:t>+</a:t>
              </a:r>
              <a:endParaRPr kumimoji="0" lang="en-US" altLang="zh-CN" sz="2000" b="1" i="0" u="none" strike="noStrike" cap="none" normalizeH="0" baseline="0" dirty="0">
                <a:ln>
                  <a:noFill/>
                </a:ln>
                <a:solidFill>
                  <a:schemeClr val="tx1"/>
                </a:solidFill>
                <a:effectLst/>
                <a:latin typeface="+mn-ea"/>
              </a:endParaRPr>
            </a:p>
          </p:txBody>
        </p:sp>
        <p:sp>
          <p:nvSpPr>
            <p:cNvPr id="46153" name="Rectangle 122"/>
            <p:cNvSpPr>
              <a:spLocks noChangeArrowheads="1"/>
            </p:cNvSpPr>
            <p:nvPr/>
          </p:nvSpPr>
          <p:spPr bwMode="auto">
            <a:xfrm>
              <a:off x="9213408" y="3066607"/>
              <a:ext cx="4667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幼圆" panose="02010509060101010101" pitchFamily="49" charset="-122"/>
                </a:rPr>
                <a:t>+</a:t>
              </a:r>
              <a:endParaRPr kumimoji="0" lang="en-US" altLang="zh-CN" sz="2000" b="1" i="0" u="none" strike="noStrike" cap="none" normalizeH="0" baseline="0">
                <a:ln>
                  <a:noFill/>
                </a:ln>
                <a:solidFill>
                  <a:schemeClr val="tx1"/>
                </a:solidFill>
                <a:effectLst/>
                <a:latin typeface="+mn-ea"/>
              </a:endParaRPr>
            </a:p>
          </p:txBody>
        </p:sp>
      </p:grpSp>
      <p:grpSp>
        <p:nvGrpSpPr>
          <p:cNvPr id="46190" name="组合 46189"/>
          <p:cNvGrpSpPr/>
          <p:nvPr/>
        </p:nvGrpSpPr>
        <p:grpSpPr>
          <a:xfrm>
            <a:off x="1142478" y="3483098"/>
            <a:ext cx="2106634" cy="421522"/>
            <a:chOff x="1142478" y="3483098"/>
            <a:chExt cx="2106634" cy="421522"/>
          </a:xfrm>
        </p:grpSpPr>
        <p:graphicFrame>
          <p:nvGraphicFramePr>
            <p:cNvPr id="46110" name="对象 46109"/>
            <p:cNvGraphicFramePr>
              <a:graphicFrameLocks noChangeAspect="1"/>
            </p:cNvGraphicFramePr>
            <p:nvPr/>
          </p:nvGraphicFramePr>
          <p:xfrm>
            <a:off x="1658437" y="3545845"/>
            <a:ext cx="1590675" cy="358775"/>
          </p:xfrm>
          <a:graphic>
            <a:graphicData uri="http://schemas.openxmlformats.org/presentationml/2006/ole">
              <mc:AlternateContent xmlns:mc="http://schemas.openxmlformats.org/markup-compatibility/2006">
                <mc:Choice xmlns:v="urn:schemas-microsoft-com:vml" Requires="v">
                  <p:oleObj name="Equation" r:id="rId34" imgW="1015920" imgH="228600" progId="Equation.DSMT4">
                    <p:embed/>
                  </p:oleObj>
                </mc:Choice>
                <mc:Fallback>
                  <p:oleObj name="Equation" r:id="rId34" imgW="1015920" imgH="228600" progId="Equation.DSMT4">
                    <p:embed/>
                    <p:pic>
                      <p:nvPicPr>
                        <p:cNvPr id="46110" name="对象 46109"/>
                        <p:cNvPicPr>
                          <a:picLocks noChangeAspect="1" noChangeArrowheads="1"/>
                        </p:cNvPicPr>
                        <p:nvPr/>
                      </p:nvPicPr>
                      <p:blipFill>
                        <a:blip r:embed="rId35"/>
                        <a:srcRect/>
                        <a:stretch>
                          <a:fillRect/>
                        </a:stretch>
                      </p:blipFill>
                      <p:spPr bwMode="auto">
                        <a:xfrm>
                          <a:off x="1658437" y="3545845"/>
                          <a:ext cx="1590675" cy="358775"/>
                        </a:xfrm>
                        <a:prstGeom prst="rect">
                          <a:avLst/>
                        </a:prstGeom>
                        <a:noFill/>
                      </p:spPr>
                    </p:pic>
                  </p:oleObj>
                </mc:Fallback>
              </mc:AlternateContent>
            </a:graphicData>
          </a:graphic>
        </p:graphicFrame>
        <p:sp>
          <p:nvSpPr>
            <p:cNvPr id="46155" name="Rectangle 124"/>
            <p:cNvSpPr>
              <a:spLocks noChangeArrowheads="1"/>
            </p:cNvSpPr>
            <p:nvPr/>
          </p:nvSpPr>
          <p:spPr bwMode="auto">
            <a:xfrm>
              <a:off x="1142478" y="3483098"/>
              <a:ext cx="5966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52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且</a:t>
              </a:r>
              <a:endParaRPr kumimoji="0" lang="zh-CN" sz="2000" b="1" i="0" u="none" strike="noStrike" cap="none" normalizeH="0" baseline="0" dirty="0">
                <a:ln>
                  <a:noFill/>
                </a:ln>
                <a:solidFill>
                  <a:schemeClr val="tx1"/>
                </a:solidFill>
                <a:effectLst/>
                <a:latin typeface="+mn-ea"/>
              </a:endParaRPr>
            </a:p>
          </p:txBody>
        </p:sp>
      </p:grpSp>
      <p:grpSp>
        <p:nvGrpSpPr>
          <p:cNvPr id="46191" name="组合 46190"/>
          <p:cNvGrpSpPr/>
          <p:nvPr/>
        </p:nvGrpSpPr>
        <p:grpSpPr>
          <a:xfrm>
            <a:off x="1187241" y="3907765"/>
            <a:ext cx="5967573" cy="428710"/>
            <a:chOff x="1187241" y="3907765"/>
            <a:chExt cx="5967573" cy="428710"/>
          </a:xfrm>
        </p:grpSpPr>
        <p:graphicFrame>
          <p:nvGraphicFramePr>
            <p:cNvPr id="46101" name="对象 46100"/>
            <p:cNvGraphicFramePr>
              <a:graphicFrameLocks noChangeAspect="1"/>
            </p:cNvGraphicFramePr>
            <p:nvPr/>
          </p:nvGraphicFramePr>
          <p:xfrm>
            <a:off x="6841908" y="4002518"/>
            <a:ext cx="312906" cy="333093"/>
          </p:xfrm>
          <a:graphic>
            <a:graphicData uri="http://schemas.openxmlformats.org/presentationml/2006/ole">
              <mc:AlternateContent xmlns:mc="http://schemas.openxmlformats.org/markup-compatibility/2006">
                <mc:Choice xmlns:v="urn:schemas-microsoft-com:vml" Requires="v">
                  <p:oleObj name="Equation" r:id="rId36" imgW="165028" imgH="228501" progId="Equation.DSMT4">
                    <p:embed/>
                  </p:oleObj>
                </mc:Choice>
                <mc:Fallback>
                  <p:oleObj name="Equation" r:id="rId36" imgW="165028" imgH="228501" progId="Equation.DSMT4">
                    <p:embed/>
                    <p:pic>
                      <p:nvPicPr>
                        <p:cNvPr id="46101" name="对象 46100"/>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841908" y="4002518"/>
                          <a:ext cx="312906" cy="333093"/>
                        </a:xfrm>
                        <a:prstGeom prst="rect">
                          <a:avLst/>
                        </a:prstGeom>
                        <a:noFill/>
                      </p:spPr>
                    </p:pic>
                  </p:oleObj>
                </mc:Fallback>
              </mc:AlternateContent>
            </a:graphicData>
          </a:graphic>
        </p:graphicFrame>
        <p:graphicFrame>
          <p:nvGraphicFramePr>
            <p:cNvPr id="46102" name="对象 46101"/>
            <p:cNvGraphicFramePr>
              <a:graphicFrameLocks noChangeAspect="1"/>
            </p:cNvGraphicFramePr>
            <p:nvPr/>
          </p:nvGraphicFramePr>
          <p:xfrm>
            <a:off x="3594100" y="3989388"/>
            <a:ext cx="249238" cy="269875"/>
          </p:xfrm>
          <a:graphic>
            <a:graphicData uri="http://schemas.openxmlformats.org/presentationml/2006/ole">
              <mc:AlternateContent xmlns:mc="http://schemas.openxmlformats.org/markup-compatibility/2006">
                <mc:Choice xmlns:v="urn:schemas-microsoft-com:vml" Requires="v">
                  <p:oleObj name="Equation" r:id="rId38" imgW="164880" imgH="177480" progId="Equation.DSMT4">
                    <p:embed/>
                  </p:oleObj>
                </mc:Choice>
                <mc:Fallback>
                  <p:oleObj name="Equation" r:id="rId38" imgW="164880" imgH="177480" progId="Equation.DSMT4">
                    <p:embed/>
                    <p:pic>
                      <p:nvPicPr>
                        <p:cNvPr id="46102" name="对象 46101"/>
                        <p:cNvPicPr>
                          <a:picLocks noChangeAspect="1" noChangeArrowheads="1"/>
                        </p:cNvPicPr>
                        <p:nvPr/>
                      </p:nvPicPr>
                      <p:blipFill>
                        <a:blip r:embed="rId39"/>
                        <a:srcRect/>
                        <a:stretch>
                          <a:fillRect/>
                        </a:stretch>
                      </p:blipFill>
                      <p:spPr bwMode="auto">
                        <a:xfrm>
                          <a:off x="3594100" y="3989388"/>
                          <a:ext cx="249238" cy="269875"/>
                        </a:xfrm>
                        <a:prstGeom prst="rect">
                          <a:avLst/>
                        </a:prstGeom>
                        <a:noFill/>
                      </p:spPr>
                    </p:pic>
                  </p:oleObj>
                </mc:Fallback>
              </mc:AlternateContent>
            </a:graphicData>
          </a:graphic>
        </p:graphicFrame>
        <p:graphicFrame>
          <p:nvGraphicFramePr>
            <p:cNvPr id="46103" name="对象 46102"/>
            <p:cNvGraphicFramePr>
              <a:graphicFrameLocks noChangeAspect="1"/>
            </p:cNvGraphicFramePr>
            <p:nvPr/>
          </p:nvGraphicFramePr>
          <p:xfrm>
            <a:off x="6121684" y="3979434"/>
            <a:ext cx="258760" cy="330142"/>
          </p:xfrm>
          <a:graphic>
            <a:graphicData uri="http://schemas.openxmlformats.org/presentationml/2006/ole">
              <mc:AlternateContent xmlns:mc="http://schemas.openxmlformats.org/markup-compatibility/2006">
                <mc:Choice xmlns:v="urn:schemas-microsoft-com:vml" Requires="v">
                  <p:oleObj name="Equation" r:id="rId40" imgW="152334" imgH="228501" progId="Equation.DSMT4">
                    <p:embed/>
                  </p:oleObj>
                </mc:Choice>
                <mc:Fallback>
                  <p:oleObj name="Equation" r:id="rId40" imgW="152334" imgH="228501" progId="Equation.DSMT4">
                    <p:embed/>
                    <p:pic>
                      <p:nvPicPr>
                        <p:cNvPr id="46103" name="对象 4610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121684" y="3979434"/>
                          <a:ext cx="258760" cy="330142"/>
                        </a:xfrm>
                        <a:prstGeom prst="rect">
                          <a:avLst/>
                        </a:prstGeom>
                        <a:noFill/>
                      </p:spPr>
                    </p:pic>
                  </p:oleObj>
                </mc:Fallback>
              </mc:AlternateContent>
            </a:graphicData>
          </a:graphic>
        </p:graphicFrame>
        <p:graphicFrame>
          <p:nvGraphicFramePr>
            <p:cNvPr id="46104" name="对象 46103"/>
            <p:cNvGraphicFramePr>
              <a:graphicFrameLocks noChangeAspect="1"/>
            </p:cNvGraphicFramePr>
            <p:nvPr/>
          </p:nvGraphicFramePr>
          <p:xfrm>
            <a:off x="6469180" y="3970490"/>
            <a:ext cx="334344" cy="362206"/>
          </p:xfrm>
          <a:graphic>
            <a:graphicData uri="http://schemas.openxmlformats.org/presentationml/2006/ole">
              <mc:AlternateContent xmlns:mc="http://schemas.openxmlformats.org/markup-compatibility/2006">
                <mc:Choice xmlns:v="urn:schemas-microsoft-com:vml" Requires="v">
                  <p:oleObj name="Equation" r:id="rId42" imgW="165028" imgH="228501" progId="Equation.DSMT4">
                    <p:embed/>
                  </p:oleObj>
                </mc:Choice>
                <mc:Fallback>
                  <p:oleObj name="Equation" r:id="rId42" imgW="165028" imgH="228501" progId="Equation.DSMT4">
                    <p:embed/>
                    <p:pic>
                      <p:nvPicPr>
                        <p:cNvPr id="46104" name="对象 46103"/>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469180" y="3970490"/>
                          <a:ext cx="334344" cy="362206"/>
                        </a:xfrm>
                        <a:prstGeom prst="rect">
                          <a:avLst/>
                        </a:prstGeom>
                        <a:noFill/>
                      </p:spPr>
                    </p:pic>
                  </p:oleObj>
                </mc:Fallback>
              </mc:AlternateContent>
            </a:graphicData>
          </a:graphic>
        </p:graphicFrame>
        <p:sp>
          <p:nvSpPr>
            <p:cNvPr id="46158" name="Rectangle 127"/>
            <p:cNvSpPr>
              <a:spLocks noChangeArrowheads="1"/>
            </p:cNvSpPr>
            <p:nvPr/>
          </p:nvSpPr>
          <p:spPr bwMode="auto">
            <a:xfrm>
              <a:off x="1187241" y="3907765"/>
              <a:ext cx="25330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幼圆" panose="02010509060101010101" pitchFamily="49" charset="-122"/>
                </a:rPr>
                <a:t>充分性 若对某一点</a:t>
              </a:r>
              <a:endParaRPr kumimoji="0" lang="zh-CN" altLang="en-US" sz="2000" b="1" i="0" u="none" strike="noStrike" cap="none" normalizeH="0" baseline="0" dirty="0">
                <a:ln>
                  <a:noFill/>
                </a:ln>
                <a:solidFill>
                  <a:schemeClr val="tx1"/>
                </a:solidFill>
                <a:effectLst/>
                <a:latin typeface="+mn-ea"/>
              </a:endParaRPr>
            </a:p>
          </p:txBody>
        </p:sp>
        <p:sp>
          <p:nvSpPr>
            <p:cNvPr id="46159" name="Rectangle 128"/>
            <p:cNvSpPr>
              <a:spLocks noChangeArrowheads="1"/>
            </p:cNvSpPr>
            <p:nvPr/>
          </p:nvSpPr>
          <p:spPr bwMode="auto">
            <a:xfrm>
              <a:off x="3691855" y="392321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，有不全为零的实数</a:t>
              </a:r>
              <a:endParaRPr kumimoji="0" lang="zh-CN" sz="2000" b="1" i="0" u="none" strike="noStrike" cap="none" normalizeH="0" baseline="0" dirty="0">
                <a:ln>
                  <a:noFill/>
                </a:ln>
                <a:solidFill>
                  <a:schemeClr val="tx1"/>
                </a:solidFill>
                <a:effectLst/>
                <a:latin typeface="+mn-ea"/>
              </a:endParaRPr>
            </a:p>
          </p:txBody>
        </p:sp>
        <p:sp>
          <p:nvSpPr>
            <p:cNvPr id="46160" name="Rectangle 129"/>
            <p:cNvSpPr>
              <a:spLocks noChangeArrowheads="1"/>
            </p:cNvSpPr>
            <p:nvPr/>
          </p:nvSpPr>
          <p:spPr bwMode="auto">
            <a:xfrm>
              <a:off x="6250197" y="393636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a:t>
              </a:r>
              <a:endParaRPr kumimoji="0" lang="zh-CN" sz="2000" b="1" i="0" u="none" strike="noStrike" cap="none" normalizeH="0" baseline="0" dirty="0">
                <a:ln>
                  <a:noFill/>
                </a:ln>
                <a:solidFill>
                  <a:schemeClr val="tx1"/>
                </a:solidFill>
                <a:effectLst/>
                <a:latin typeface="+mn-ea"/>
              </a:endParaRPr>
            </a:p>
          </p:txBody>
        </p:sp>
      </p:grpSp>
      <p:sp>
        <p:nvSpPr>
          <p:cNvPr id="46161" name="Rectangle 130"/>
          <p:cNvSpPr>
            <a:spLocks noChangeArrowheads="1"/>
          </p:cNvSpPr>
          <p:nvPr/>
        </p:nvSpPr>
        <p:spPr bwMode="auto">
          <a:xfrm>
            <a:off x="6671687" y="3958144"/>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幼圆" panose="02010509060101010101" pitchFamily="49" charset="-122"/>
              </a:rPr>
              <a:t>，</a:t>
            </a:r>
            <a:endParaRPr kumimoji="0" lang="zh-CN" sz="2000" b="1" i="0" u="none" strike="noStrike" cap="none" normalizeH="0" baseline="0">
              <a:ln>
                <a:noFill/>
              </a:ln>
              <a:solidFill>
                <a:schemeClr val="tx1"/>
              </a:solidFill>
              <a:effectLst/>
              <a:latin typeface="+mn-ea"/>
            </a:endParaRPr>
          </a:p>
        </p:txBody>
      </p:sp>
      <p:grpSp>
        <p:nvGrpSpPr>
          <p:cNvPr id="46192" name="组合 46191"/>
          <p:cNvGrpSpPr/>
          <p:nvPr/>
        </p:nvGrpSpPr>
        <p:grpSpPr>
          <a:xfrm>
            <a:off x="7040684" y="3913502"/>
            <a:ext cx="2807208" cy="452442"/>
            <a:chOff x="7040684" y="3913502"/>
            <a:chExt cx="2807208" cy="452442"/>
          </a:xfrm>
        </p:grpSpPr>
        <p:graphicFrame>
          <p:nvGraphicFramePr>
            <p:cNvPr id="46106" name="对象 46105"/>
            <p:cNvGraphicFramePr>
              <a:graphicFrameLocks noChangeAspect="1"/>
            </p:cNvGraphicFramePr>
            <p:nvPr/>
          </p:nvGraphicFramePr>
          <p:xfrm>
            <a:off x="7624763" y="3935413"/>
            <a:ext cx="500062" cy="368300"/>
          </p:xfrm>
          <a:graphic>
            <a:graphicData uri="http://schemas.openxmlformats.org/presentationml/2006/ole">
              <mc:AlternateContent xmlns:mc="http://schemas.openxmlformats.org/markup-compatibility/2006">
                <mc:Choice xmlns:v="urn:schemas-microsoft-com:vml" Requires="v">
                  <p:oleObj name="Equation" r:id="rId44" imgW="393480" imgH="253800" progId="Equation.DSMT4">
                    <p:embed/>
                  </p:oleObj>
                </mc:Choice>
                <mc:Fallback>
                  <p:oleObj name="Equation" r:id="rId44" imgW="393480" imgH="253800" progId="Equation.DSMT4">
                    <p:embed/>
                    <p:pic>
                      <p:nvPicPr>
                        <p:cNvPr id="46106" name="对象 46105"/>
                        <p:cNvPicPr>
                          <a:picLocks noChangeAspect="1" noChangeArrowheads="1"/>
                        </p:cNvPicPr>
                        <p:nvPr/>
                      </p:nvPicPr>
                      <p:blipFill>
                        <a:blip r:embed="rId45"/>
                        <a:srcRect/>
                        <a:stretch>
                          <a:fillRect/>
                        </a:stretch>
                      </p:blipFill>
                      <p:spPr bwMode="auto">
                        <a:xfrm>
                          <a:off x="7624763" y="3935413"/>
                          <a:ext cx="500062" cy="368300"/>
                        </a:xfrm>
                        <a:prstGeom prst="rect">
                          <a:avLst/>
                        </a:prstGeom>
                        <a:noFill/>
                      </p:spPr>
                    </p:pic>
                  </p:oleObj>
                </mc:Fallback>
              </mc:AlternateContent>
            </a:graphicData>
          </a:graphic>
        </p:graphicFrame>
        <p:graphicFrame>
          <p:nvGraphicFramePr>
            <p:cNvPr id="46107" name="对象 46106"/>
            <p:cNvGraphicFramePr>
              <a:graphicFrameLocks noChangeAspect="1"/>
            </p:cNvGraphicFramePr>
            <p:nvPr/>
          </p:nvGraphicFramePr>
          <p:xfrm>
            <a:off x="8221663" y="3963988"/>
            <a:ext cx="533400" cy="357187"/>
          </p:xfrm>
          <a:graphic>
            <a:graphicData uri="http://schemas.openxmlformats.org/presentationml/2006/ole">
              <mc:AlternateContent xmlns:mc="http://schemas.openxmlformats.org/markup-compatibility/2006">
                <mc:Choice xmlns:v="urn:schemas-microsoft-com:vml" Requires="v">
                  <p:oleObj name="Equation" r:id="rId46" imgW="406080" imgH="253800" progId="Equation.DSMT4">
                    <p:embed/>
                  </p:oleObj>
                </mc:Choice>
                <mc:Fallback>
                  <p:oleObj name="Equation" r:id="rId46" imgW="406080" imgH="253800" progId="Equation.DSMT4">
                    <p:embed/>
                    <p:pic>
                      <p:nvPicPr>
                        <p:cNvPr id="46107" name="对象 46106"/>
                        <p:cNvPicPr>
                          <a:picLocks noChangeAspect="1" noChangeArrowheads="1"/>
                        </p:cNvPicPr>
                        <p:nvPr/>
                      </p:nvPicPr>
                      <p:blipFill>
                        <a:blip r:embed="rId47"/>
                        <a:srcRect/>
                        <a:stretch>
                          <a:fillRect/>
                        </a:stretch>
                      </p:blipFill>
                      <p:spPr bwMode="auto">
                        <a:xfrm>
                          <a:off x="8221663" y="3963988"/>
                          <a:ext cx="533400" cy="357187"/>
                        </a:xfrm>
                        <a:prstGeom prst="rect">
                          <a:avLst/>
                        </a:prstGeom>
                        <a:noFill/>
                      </p:spPr>
                    </p:pic>
                  </p:oleObj>
                </mc:Fallback>
              </mc:AlternateContent>
            </a:graphicData>
          </a:graphic>
        </p:graphicFrame>
        <p:graphicFrame>
          <p:nvGraphicFramePr>
            <p:cNvPr id="46108" name="对象 46107"/>
            <p:cNvGraphicFramePr>
              <a:graphicFrameLocks noChangeAspect="1"/>
            </p:cNvGraphicFramePr>
            <p:nvPr/>
          </p:nvGraphicFramePr>
          <p:xfrm>
            <a:off x="8919204" y="3959544"/>
            <a:ext cx="928688" cy="406400"/>
          </p:xfrm>
          <a:graphic>
            <a:graphicData uri="http://schemas.openxmlformats.org/presentationml/2006/ole">
              <mc:AlternateContent xmlns:mc="http://schemas.openxmlformats.org/markup-compatibility/2006">
                <mc:Choice xmlns:v="urn:schemas-microsoft-com:vml" Requires="v">
                  <p:oleObj name="Equation" r:id="rId48" imgW="583920" imgH="253800" progId="Equation.DSMT4">
                    <p:embed/>
                  </p:oleObj>
                </mc:Choice>
                <mc:Fallback>
                  <p:oleObj name="Equation" r:id="rId48" imgW="583920" imgH="253800" progId="Equation.DSMT4">
                    <p:embed/>
                    <p:pic>
                      <p:nvPicPr>
                        <p:cNvPr id="46108" name="对象 46107"/>
                        <p:cNvPicPr>
                          <a:picLocks noChangeAspect="1" noChangeArrowheads="1"/>
                        </p:cNvPicPr>
                        <p:nvPr/>
                      </p:nvPicPr>
                      <p:blipFill>
                        <a:blip r:embed="rId49"/>
                        <a:srcRect/>
                        <a:stretch>
                          <a:fillRect/>
                        </a:stretch>
                      </p:blipFill>
                      <p:spPr bwMode="auto">
                        <a:xfrm>
                          <a:off x="8919204" y="3959544"/>
                          <a:ext cx="928688" cy="406400"/>
                        </a:xfrm>
                        <a:prstGeom prst="rect">
                          <a:avLst/>
                        </a:prstGeom>
                        <a:noFill/>
                      </p:spPr>
                    </p:pic>
                  </p:oleObj>
                </mc:Fallback>
              </mc:AlternateContent>
            </a:graphicData>
          </a:graphic>
        </p:graphicFrame>
        <p:sp>
          <p:nvSpPr>
            <p:cNvPr id="46157" name="Rectangle 126"/>
            <p:cNvSpPr>
              <a:spLocks noChangeArrowheads="1"/>
            </p:cNvSpPr>
            <p:nvPr/>
          </p:nvSpPr>
          <p:spPr bwMode="auto">
            <a:xfrm>
              <a:off x="7886927" y="3913502"/>
              <a:ext cx="4667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幼圆" panose="02010509060101010101" pitchFamily="49" charset="-122"/>
                </a:rPr>
                <a:t>+</a:t>
              </a:r>
              <a:endParaRPr kumimoji="0" lang="en-US" altLang="zh-CN" sz="2000" b="1" i="0" u="none" strike="noStrike" cap="none" normalizeH="0" baseline="0">
                <a:ln>
                  <a:noFill/>
                </a:ln>
                <a:solidFill>
                  <a:schemeClr val="tx1"/>
                </a:solidFill>
                <a:effectLst/>
                <a:latin typeface="+mn-ea"/>
              </a:endParaRPr>
            </a:p>
          </p:txBody>
        </p:sp>
        <p:sp>
          <p:nvSpPr>
            <p:cNvPr id="46162" name="Rectangle 131"/>
            <p:cNvSpPr>
              <a:spLocks noChangeArrowheads="1"/>
            </p:cNvSpPr>
            <p:nvPr/>
          </p:nvSpPr>
          <p:spPr bwMode="auto">
            <a:xfrm>
              <a:off x="7040684" y="3921045"/>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使得 </a:t>
              </a:r>
              <a:endParaRPr kumimoji="0" lang="zh-CN" sz="2000" b="1" i="0" u="none" strike="noStrike" cap="none" normalizeH="0" baseline="0" dirty="0">
                <a:ln>
                  <a:noFill/>
                </a:ln>
                <a:solidFill>
                  <a:schemeClr val="tx1"/>
                </a:solidFill>
                <a:effectLst/>
                <a:latin typeface="+mn-ea"/>
              </a:endParaRPr>
            </a:p>
          </p:txBody>
        </p:sp>
        <p:sp>
          <p:nvSpPr>
            <p:cNvPr id="46163" name="Rectangle 132"/>
            <p:cNvSpPr>
              <a:spLocks noChangeArrowheads="1"/>
            </p:cNvSpPr>
            <p:nvPr/>
          </p:nvSpPr>
          <p:spPr bwMode="auto">
            <a:xfrm>
              <a:off x="8683069" y="3949485"/>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幼圆" panose="02010509060101010101" pitchFamily="49" charset="-122"/>
                </a:rPr>
                <a:t>+</a:t>
              </a:r>
              <a:endParaRPr kumimoji="0" lang="en-US" altLang="zh-CN" sz="2000" b="1" i="0" u="none" strike="noStrike" cap="none" normalizeH="0" baseline="0" dirty="0">
                <a:ln>
                  <a:noFill/>
                </a:ln>
                <a:solidFill>
                  <a:schemeClr val="tx1"/>
                </a:solidFill>
                <a:effectLst/>
                <a:latin typeface="+mn-ea"/>
              </a:endParaRPr>
            </a:p>
          </p:txBody>
        </p:sp>
      </p:grpSp>
      <p:grpSp>
        <p:nvGrpSpPr>
          <p:cNvPr id="46194" name="组合 46193"/>
          <p:cNvGrpSpPr/>
          <p:nvPr/>
        </p:nvGrpSpPr>
        <p:grpSpPr>
          <a:xfrm>
            <a:off x="5041964" y="4436130"/>
            <a:ext cx="3843108" cy="403499"/>
            <a:chOff x="5041964" y="4436130"/>
            <a:chExt cx="3843108" cy="403499"/>
          </a:xfrm>
        </p:grpSpPr>
        <p:graphicFrame>
          <p:nvGraphicFramePr>
            <p:cNvPr id="46112" name="对象 46111"/>
            <p:cNvGraphicFramePr>
              <a:graphicFrameLocks noChangeAspect="1"/>
            </p:cNvGraphicFramePr>
            <p:nvPr/>
          </p:nvGraphicFramePr>
          <p:xfrm>
            <a:off x="6105359" y="4472916"/>
            <a:ext cx="2779713" cy="366713"/>
          </p:xfrm>
          <a:graphic>
            <a:graphicData uri="http://schemas.openxmlformats.org/presentationml/2006/ole">
              <mc:AlternateContent xmlns:mc="http://schemas.openxmlformats.org/markup-compatibility/2006">
                <mc:Choice xmlns:v="urn:schemas-microsoft-com:vml" Requires="v">
                  <p:oleObj name="Equation" r:id="rId50" imgW="2145960" imgH="266400" progId="Equation.DSMT4">
                    <p:embed/>
                  </p:oleObj>
                </mc:Choice>
                <mc:Fallback>
                  <p:oleObj name="Equation" r:id="rId50" imgW="2145960" imgH="266400" progId="Equation.DSMT4">
                    <p:embed/>
                    <p:pic>
                      <p:nvPicPr>
                        <p:cNvPr id="46112" name="对象 46111"/>
                        <p:cNvPicPr>
                          <a:picLocks noChangeAspect="1" noChangeArrowheads="1"/>
                        </p:cNvPicPr>
                        <p:nvPr/>
                      </p:nvPicPr>
                      <p:blipFill>
                        <a:blip r:embed="rId51"/>
                        <a:srcRect/>
                        <a:stretch>
                          <a:fillRect/>
                        </a:stretch>
                      </p:blipFill>
                      <p:spPr bwMode="auto">
                        <a:xfrm>
                          <a:off x="6105359" y="4472916"/>
                          <a:ext cx="2779713" cy="366713"/>
                        </a:xfrm>
                        <a:prstGeom prst="rect">
                          <a:avLst/>
                        </a:prstGeom>
                        <a:noFill/>
                      </p:spPr>
                    </p:pic>
                  </p:oleObj>
                </mc:Fallback>
              </mc:AlternateContent>
            </a:graphicData>
          </a:graphic>
        </p:graphicFrame>
        <p:sp>
          <p:nvSpPr>
            <p:cNvPr id="46168" name="Rectangle 137"/>
            <p:cNvSpPr>
              <a:spLocks noChangeArrowheads="1"/>
            </p:cNvSpPr>
            <p:nvPr/>
          </p:nvSpPr>
          <p:spPr bwMode="auto">
            <a:xfrm>
              <a:off x="5041964" y="4436130"/>
              <a:ext cx="11079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，于是</a:t>
              </a:r>
              <a:endParaRPr kumimoji="0" lang="zh-CN" sz="2000" b="1" i="0" u="none" strike="noStrike" cap="none" normalizeH="0" baseline="0" dirty="0">
                <a:ln>
                  <a:noFill/>
                </a:ln>
                <a:solidFill>
                  <a:schemeClr val="tx1"/>
                </a:solidFill>
                <a:effectLst/>
                <a:latin typeface="+mn-ea"/>
              </a:endParaRPr>
            </a:p>
          </p:txBody>
        </p:sp>
      </p:grpSp>
      <p:grpSp>
        <p:nvGrpSpPr>
          <p:cNvPr id="46195" name="组合 46194"/>
          <p:cNvGrpSpPr/>
          <p:nvPr/>
        </p:nvGrpSpPr>
        <p:grpSpPr>
          <a:xfrm>
            <a:off x="1183355" y="4899977"/>
            <a:ext cx="3316742" cy="449206"/>
            <a:chOff x="1183355" y="4899977"/>
            <a:chExt cx="3316742" cy="449206"/>
          </a:xfrm>
        </p:grpSpPr>
        <p:graphicFrame>
          <p:nvGraphicFramePr>
            <p:cNvPr id="46114" name="对象 46113"/>
            <p:cNvGraphicFramePr>
              <a:graphicFrameLocks noChangeAspect="1"/>
            </p:cNvGraphicFramePr>
            <p:nvPr/>
          </p:nvGraphicFramePr>
          <p:xfrm>
            <a:off x="1845949" y="4900452"/>
            <a:ext cx="2654148" cy="448731"/>
          </p:xfrm>
          <a:graphic>
            <a:graphicData uri="http://schemas.openxmlformats.org/presentationml/2006/ole">
              <mc:AlternateContent xmlns:mc="http://schemas.openxmlformats.org/markup-compatibility/2006">
                <mc:Choice xmlns:v="urn:schemas-microsoft-com:vml" Requires="v">
                  <p:oleObj name="Equation" r:id="rId52" imgW="2171520" imgH="317160" progId="Equation.DSMT4">
                    <p:embed/>
                  </p:oleObj>
                </mc:Choice>
                <mc:Fallback>
                  <p:oleObj name="Equation" r:id="rId52" imgW="2171520" imgH="317160" progId="Equation.DSMT4">
                    <p:embed/>
                    <p:pic>
                      <p:nvPicPr>
                        <p:cNvPr id="46114" name="对象 46113"/>
                        <p:cNvPicPr>
                          <a:picLocks noChangeAspect="1" noChangeArrowheads="1"/>
                        </p:cNvPicPr>
                        <p:nvPr/>
                      </p:nvPicPr>
                      <p:blipFill>
                        <a:blip r:embed="rId53"/>
                        <a:srcRect/>
                        <a:stretch>
                          <a:fillRect/>
                        </a:stretch>
                      </p:blipFill>
                      <p:spPr bwMode="auto">
                        <a:xfrm>
                          <a:off x="1845949" y="4900452"/>
                          <a:ext cx="2654148" cy="448731"/>
                        </a:xfrm>
                        <a:prstGeom prst="rect">
                          <a:avLst/>
                        </a:prstGeom>
                        <a:noFill/>
                      </p:spPr>
                    </p:pic>
                  </p:oleObj>
                </mc:Fallback>
              </mc:AlternateContent>
            </a:graphicData>
          </a:graphic>
        </p:graphicFrame>
        <p:sp>
          <p:nvSpPr>
            <p:cNvPr id="46170" name="Rectangle 139"/>
            <p:cNvSpPr>
              <a:spLocks noChangeArrowheads="1"/>
            </p:cNvSpPr>
            <p:nvPr/>
          </p:nvSpPr>
          <p:spPr bwMode="auto">
            <a:xfrm>
              <a:off x="1183355" y="4899977"/>
              <a:ext cx="5966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52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即</a:t>
              </a:r>
              <a:endParaRPr kumimoji="0" lang="zh-CN" sz="2000" b="1" i="0" u="none" strike="noStrike" cap="none" normalizeH="0" baseline="0" dirty="0">
                <a:ln>
                  <a:noFill/>
                </a:ln>
                <a:solidFill>
                  <a:schemeClr val="tx1"/>
                </a:solidFill>
                <a:effectLst/>
                <a:latin typeface="+mn-ea"/>
              </a:endParaRPr>
            </a:p>
          </p:txBody>
        </p:sp>
      </p:grpSp>
      <p:grpSp>
        <p:nvGrpSpPr>
          <p:cNvPr id="46196" name="组合 46195"/>
          <p:cNvGrpSpPr/>
          <p:nvPr/>
        </p:nvGrpSpPr>
        <p:grpSpPr>
          <a:xfrm>
            <a:off x="4621213" y="4931824"/>
            <a:ext cx="2694895" cy="444780"/>
            <a:chOff x="4621213" y="4931824"/>
            <a:chExt cx="2694895" cy="444780"/>
          </a:xfrm>
        </p:grpSpPr>
        <p:graphicFrame>
          <p:nvGraphicFramePr>
            <p:cNvPr id="46116" name="对象 46115"/>
            <p:cNvGraphicFramePr>
              <a:graphicFrameLocks noChangeAspect="1"/>
            </p:cNvGraphicFramePr>
            <p:nvPr/>
          </p:nvGraphicFramePr>
          <p:xfrm>
            <a:off x="5547633" y="4967029"/>
            <a:ext cx="1768475" cy="409575"/>
          </p:xfrm>
          <a:graphic>
            <a:graphicData uri="http://schemas.openxmlformats.org/presentationml/2006/ole">
              <mc:AlternateContent xmlns:mc="http://schemas.openxmlformats.org/markup-compatibility/2006">
                <mc:Choice xmlns:v="urn:schemas-microsoft-com:vml" Requires="v">
                  <p:oleObj name="Equation" r:id="rId54" imgW="1193760" imgH="253800" progId="Equation.DSMT4">
                    <p:embed/>
                  </p:oleObj>
                </mc:Choice>
                <mc:Fallback>
                  <p:oleObj name="Equation" r:id="rId54" imgW="1193760" imgH="253800" progId="Equation.DSMT4">
                    <p:embed/>
                    <p:pic>
                      <p:nvPicPr>
                        <p:cNvPr id="46116" name="对象 46115"/>
                        <p:cNvPicPr>
                          <a:picLocks noChangeAspect="1" noChangeArrowheads="1"/>
                        </p:cNvPicPr>
                        <p:nvPr/>
                      </p:nvPicPr>
                      <p:blipFill>
                        <a:blip r:embed="rId55"/>
                        <a:srcRect/>
                        <a:stretch>
                          <a:fillRect/>
                        </a:stretch>
                      </p:blipFill>
                      <p:spPr bwMode="auto">
                        <a:xfrm>
                          <a:off x="5547633" y="4967029"/>
                          <a:ext cx="1768475" cy="409575"/>
                        </a:xfrm>
                        <a:prstGeom prst="rect">
                          <a:avLst/>
                        </a:prstGeom>
                        <a:noFill/>
                      </p:spPr>
                    </p:pic>
                  </p:oleObj>
                </mc:Fallback>
              </mc:AlternateContent>
            </a:graphicData>
          </a:graphic>
        </p:graphicFrame>
        <p:sp>
          <p:nvSpPr>
            <p:cNvPr id="46172" name="Rectangle 141"/>
            <p:cNvSpPr>
              <a:spLocks noChangeArrowheads="1"/>
            </p:cNvSpPr>
            <p:nvPr/>
          </p:nvSpPr>
          <p:spPr bwMode="auto">
            <a:xfrm>
              <a:off x="4621213" y="493182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幼圆" panose="02010509060101010101" pitchFamily="49" charset="-122"/>
                </a:rPr>
                <a:t>也就是</a:t>
              </a:r>
              <a:endParaRPr kumimoji="0" lang="zh-CN" altLang="en-US" sz="2000" b="1" i="0" u="none" strike="noStrike" cap="none" normalizeH="0" baseline="0" dirty="0">
                <a:ln>
                  <a:noFill/>
                </a:ln>
                <a:effectLst/>
                <a:latin typeface="+mn-ea"/>
              </a:endParaRPr>
            </a:p>
          </p:txBody>
        </p:sp>
      </p:grpSp>
      <p:grpSp>
        <p:nvGrpSpPr>
          <p:cNvPr id="46197" name="组合 46196"/>
          <p:cNvGrpSpPr/>
          <p:nvPr/>
        </p:nvGrpSpPr>
        <p:grpSpPr>
          <a:xfrm>
            <a:off x="7263045" y="4924762"/>
            <a:ext cx="3876867" cy="486910"/>
            <a:chOff x="7263045" y="4924762"/>
            <a:chExt cx="3876867" cy="486910"/>
          </a:xfrm>
        </p:grpSpPr>
        <p:graphicFrame>
          <p:nvGraphicFramePr>
            <p:cNvPr id="46117" name="对象 46116"/>
            <p:cNvGraphicFramePr>
              <a:graphicFrameLocks noChangeAspect="1"/>
            </p:cNvGraphicFramePr>
            <p:nvPr/>
          </p:nvGraphicFramePr>
          <p:xfrm>
            <a:off x="8366529" y="4959873"/>
            <a:ext cx="422496" cy="423885"/>
          </p:xfrm>
          <a:graphic>
            <a:graphicData uri="http://schemas.openxmlformats.org/presentationml/2006/ole">
              <mc:AlternateContent xmlns:mc="http://schemas.openxmlformats.org/markup-compatibility/2006">
                <mc:Choice xmlns:v="urn:schemas-microsoft-com:vml" Requires="v">
                  <p:oleObj name="Equation" r:id="rId56" imgW="177480" imgH="228600" progId="Equation.DSMT4">
                    <p:embed/>
                  </p:oleObj>
                </mc:Choice>
                <mc:Fallback>
                  <p:oleObj name="Equation" r:id="rId56" imgW="177480" imgH="228600" progId="Equation.DSMT4">
                    <p:embed/>
                    <p:pic>
                      <p:nvPicPr>
                        <p:cNvPr id="46117" name="对象 46116"/>
                        <p:cNvPicPr>
                          <a:picLocks noChangeAspect="1" noChangeArrowheads="1"/>
                        </p:cNvPicPr>
                        <p:nvPr/>
                      </p:nvPicPr>
                      <p:blipFill>
                        <a:blip r:embed="rId57"/>
                        <a:srcRect/>
                        <a:stretch>
                          <a:fillRect/>
                        </a:stretch>
                      </p:blipFill>
                      <p:spPr bwMode="auto">
                        <a:xfrm>
                          <a:off x="8366529" y="4959873"/>
                          <a:ext cx="422496" cy="423885"/>
                        </a:xfrm>
                        <a:prstGeom prst="rect">
                          <a:avLst/>
                        </a:prstGeom>
                        <a:noFill/>
                      </p:spPr>
                    </p:pic>
                  </p:oleObj>
                </mc:Fallback>
              </mc:AlternateContent>
            </a:graphicData>
          </a:graphic>
        </p:graphicFrame>
        <p:graphicFrame>
          <p:nvGraphicFramePr>
            <p:cNvPr id="46118" name="对象 46117"/>
            <p:cNvGraphicFramePr>
              <a:graphicFrameLocks noChangeAspect="1"/>
            </p:cNvGraphicFramePr>
            <p:nvPr/>
          </p:nvGraphicFramePr>
          <p:xfrm>
            <a:off x="8877520" y="5005272"/>
            <a:ext cx="396875" cy="406400"/>
          </p:xfrm>
          <a:graphic>
            <a:graphicData uri="http://schemas.openxmlformats.org/presentationml/2006/ole">
              <mc:AlternateContent xmlns:mc="http://schemas.openxmlformats.org/markup-compatibility/2006">
                <mc:Choice xmlns:v="urn:schemas-microsoft-com:vml" Requires="v">
                  <p:oleObj name="Equation" r:id="rId58" imgW="177480" imgH="228600" progId="Equation.DSMT4">
                    <p:embed/>
                  </p:oleObj>
                </mc:Choice>
                <mc:Fallback>
                  <p:oleObj name="Equation" r:id="rId58" imgW="177480" imgH="228600" progId="Equation.DSMT4">
                    <p:embed/>
                    <p:pic>
                      <p:nvPicPr>
                        <p:cNvPr id="46118" name="对象 46117"/>
                        <p:cNvPicPr>
                          <a:picLocks noChangeAspect="1" noChangeArrowheads="1"/>
                        </p:cNvPicPr>
                        <p:nvPr/>
                      </p:nvPicPr>
                      <p:blipFill>
                        <a:blip r:embed="rId59"/>
                        <a:srcRect/>
                        <a:stretch>
                          <a:fillRect/>
                        </a:stretch>
                      </p:blipFill>
                      <p:spPr bwMode="auto">
                        <a:xfrm>
                          <a:off x="8877520" y="5005272"/>
                          <a:ext cx="396875" cy="406400"/>
                        </a:xfrm>
                        <a:prstGeom prst="rect">
                          <a:avLst/>
                        </a:prstGeom>
                        <a:noFill/>
                      </p:spPr>
                    </p:pic>
                  </p:oleObj>
                </mc:Fallback>
              </mc:AlternateContent>
            </a:graphicData>
          </a:graphic>
        </p:graphicFrame>
        <p:sp>
          <p:nvSpPr>
            <p:cNvPr id="46173" name="Rectangle 142"/>
            <p:cNvSpPr>
              <a:spLocks noChangeArrowheads="1"/>
            </p:cNvSpPr>
            <p:nvPr/>
          </p:nvSpPr>
          <p:spPr bwMode="auto">
            <a:xfrm>
              <a:off x="7263045" y="4924762"/>
              <a:ext cx="12186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幼圆" panose="02010509060101010101" pitchFamily="49" charset="-122"/>
                </a:rPr>
                <a:t>. </a:t>
              </a:r>
              <a:r>
                <a:rPr kumimoji="0" lang="zh-CN" altLang="en-US" sz="2000" b="1" i="0" u="none" strike="noStrike" cap="none" normalizeH="0" baseline="0" dirty="0">
                  <a:ln>
                    <a:noFill/>
                  </a:ln>
                  <a:effectLst/>
                  <a:latin typeface="+mn-ea"/>
                  <a:cs typeface="幼圆" panose="02010509060101010101" pitchFamily="49" charset="-122"/>
                </a:rPr>
                <a:t>易说明</a:t>
              </a:r>
              <a:endParaRPr kumimoji="0" lang="zh-CN" altLang="en-US" sz="2000" b="1" i="0" u="none" strike="noStrike" cap="none" normalizeH="0" baseline="0" dirty="0">
                <a:ln>
                  <a:noFill/>
                </a:ln>
                <a:effectLst/>
                <a:latin typeface="+mn-ea"/>
              </a:endParaRPr>
            </a:p>
          </p:txBody>
        </p:sp>
        <p:sp>
          <p:nvSpPr>
            <p:cNvPr id="46174" name="Rectangle 143"/>
            <p:cNvSpPr>
              <a:spLocks noChangeArrowheads="1"/>
            </p:cNvSpPr>
            <p:nvPr/>
          </p:nvSpPr>
          <p:spPr bwMode="auto">
            <a:xfrm>
              <a:off x="8664499" y="496452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幼圆" panose="02010509060101010101" pitchFamily="49" charset="-122"/>
                </a:rPr>
                <a:t>，</a:t>
              </a:r>
              <a:endParaRPr kumimoji="0" lang="zh-CN" altLang="en-US" sz="2000" b="1" i="0" u="none" strike="noStrike" cap="none" normalizeH="0" baseline="0" dirty="0">
                <a:ln>
                  <a:noFill/>
                </a:ln>
                <a:effectLst/>
                <a:latin typeface="+mn-ea"/>
              </a:endParaRPr>
            </a:p>
          </p:txBody>
        </p:sp>
        <p:sp>
          <p:nvSpPr>
            <p:cNvPr id="46175" name="Rectangle 144"/>
            <p:cNvSpPr>
              <a:spLocks noChangeArrowheads="1"/>
            </p:cNvSpPr>
            <p:nvPr/>
          </p:nvSpPr>
          <p:spPr bwMode="auto">
            <a:xfrm>
              <a:off x="9159883" y="498364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幼圆" panose="02010509060101010101" pitchFamily="49" charset="-122"/>
                </a:rPr>
                <a:t>不全为零，所以</a:t>
              </a:r>
              <a:endParaRPr kumimoji="0" lang="zh-CN" altLang="en-US" sz="2000" b="1" i="0" u="none" strike="noStrike" cap="none" normalizeH="0" baseline="0" dirty="0">
                <a:ln>
                  <a:noFill/>
                </a:ln>
                <a:effectLst/>
                <a:latin typeface="+mn-ea"/>
              </a:endParaRPr>
            </a:p>
          </p:txBody>
        </p:sp>
      </p:grpSp>
      <p:grpSp>
        <p:nvGrpSpPr>
          <p:cNvPr id="46198" name="组合 46197"/>
          <p:cNvGrpSpPr/>
          <p:nvPr/>
        </p:nvGrpSpPr>
        <p:grpSpPr>
          <a:xfrm>
            <a:off x="1414463" y="5420425"/>
            <a:ext cx="3311831" cy="451738"/>
            <a:chOff x="1414463" y="5420425"/>
            <a:chExt cx="3311831" cy="451738"/>
          </a:xfrm>
        </p:grpSpPr>
        <p:graphicFrame>
          <p:nvGraphicFramePr>
            <p:cNvPr id="46119" name="对象 46118"/>
            <p:cNvGraphicFramePr>
              <a:graphicFrameLocks noChangeAspect="1"/>
            </p:cNvGraphicFramePr>
            <p:nvPr/>
          </p:nvGraphicFramePr>
          <p:xfrm>
            <a:off x="1414463" y="5430838"/>
            <a:ext cx="428625" cy="325437"/>
          </p:xfrm>
          <a:graphic>
            <a:graphicData uri="http://schemas.openxmlformats.org/presentationml/2006/ole">
              <mc:AlternateContent xmlns:mc="http://schemas.openxmlformats.org/markup-compatibility/2006">
                <mc:Choice xmlns:v="urn:schemas-microsoft-com:vml" Requires="v">
                  <p:oleObj name="Equation" r:id="rId60" imgW="266400" imgH="203040" progId="Equation.DSMT4">
                    <p:embed/>
                  </p:oleObj>
                </mc:Choice>
                <mc:Fallback>
                  <p:oleObj name="Equation" r:id="rId60" imgW="266400" imgH="203040" progId="Equation.DSMT4">
                    <p:embed/>
                    <p:pic>
                      <p:nvPicPr>
                        <p:cNvPr id="46119" name="对象 46118"/>
                        <p:cNvPicPr>
                          <a:picLocks noChangeAspect="1" noChangeArrowheads="1"/>
                        </p:cNvPicPr>
                        <p:nvPr/>
                      </p:nvPicPr>
                      <p:blipFill>
                        <a:blip r:embed="rId61"/>
                        <a:srcRect/>
                        <a:stretch>
                          <a:fillRect/>
                        </a:stretch>
                      </p:blipFill>
                      <p:spPr bwMode="auto">
                        <a:xfrm>
                          <a:off x="1414463" y="5430838"/>
                          <a:ext cx="428625" cy="325437"/>
                        </a:xfrm>
                        <a:prstGeom prst="rect">
                          <a:avLst/>
                        </a:prstGeom>
                        <a:noFill/>
                      </p:spPr>
                    </p:pic>
                  </p:oleObj>
                </mc:Fallback>
              </mc:AlternateContent>
            </a:graphicData>
          </a:graphic>
        </p:graphicFrame>
        <p:graphicFrame>
          <p:nvGraphicFramePr>
            <p:cNvPr id="46120" name="对象 46119"/>
            <p:cNvGraphicFramePr>
              <a:graphicFrameLocks noChangeAspect="1"/>
            </p:cNvGraphicFramePr>
            <p:nvPr/>
          </p:nvGraphicFramePr>
          <p:xfrm>
            <a:off x="1992313" y="5439856"/>
            <a:ext cx="428625" cy="341312"/>
          </p:xfrm>
          <a:graphic>
            <a:graphicData uri="http://schemas.openxmlformats.org/presentationml/2006/ole">
              <mc:AlternateContent xmlns:mc="http://schemas.openxmlformats.org/markup-compatibility/2006">
                <mc:Choice xmlns:v="urn:schemas-microsoft-com:vml" Requires="v">
                  <p:oleObj name="Equation" r:id="rId62" imgW="279360" imgH="215640" progId="Equation.DSMT4">
                    <p:embed/>
                  </p:oleObj>
                </mc:Choice>
                <mc:Fallback>
                  <p:oleObj name="Equation" r:id="rId62" imgW="279360" imgH="215640" progId="Equation.DSMT4">
                    <p:embed/>
                    <p:pic>
                      <p:nvPicPr>
                        <p:cNvPr id="46120" name="对象 46119"/>
                        <p:cNvPicPr>
                          <a:picLocks noChangeAspect="1" noChangeArrowheads="1"/>
                        </p:cNvPicPr>
                        <p:nvPr/>
                      </p:nvPicPr>
                      <p:blipFill>
                        <a:blip r:embed="rId63"/>
                        <a:srcRect/>
                        <a:stretch>
                          <a:fillRect/>
                        </a:stretch>
                      </p:blipFill>
                      <p:spPr bwMode="auto">
                        <a:xfrm>
                          <a:off x="1992313" y="5439856"/>
                          <a:ext cx="428625" cy="341312"/>
                        </a:xfrm>
                        <a:prstGeom prst="rect">
                          <a:avLst/>
                        </a:prstGeom>
                        <a:noFill/>
                      </p:spPr>
                    </p:pic>
                  </p:oleObj>
                </mc:Fallback>
              </mc:AlternateContent>
            </a:graphicData>
          </a:graphic>
        </p:graphicFrame>
        <p:graphicFrame>
          <p:nvGraphicFramePr>
            <p:cNvPr id="46121" name="对象 46120"/>
            <p:cNvGraphicFramePr>
              <a:graphicFrameLocks noChangeAspect="1"/>
            </p:cNvGraphicFramePr>
            <p:nvPr/>
          </p:nvGraphicFramePr>
          <p:xfrm>
            <a:off x="2870200" y="5521325"/>
            <a:ext cx="855663" cy="350838"/>
          </p:xfrm>
          <a:graphic>
            <a:graphicData uri="http://schemas.openxmlformats.org/presentationml/2006/ole">
              <mc:AlternateContent xmlns:mc="http://schemas.openxmlformats.org/markup-compatibility/2006">
                <mc:Choice xmlns:v="urn:schemas-microsoft-com:vml" Requires="v">
                  <p:oleObj name="Equation" r:id="rId64" imgW="495000" imgH="203040" progId="Equation.DSMT4">
                    <p:embed/>
                  </p:oleObj>
                </mc:Choice>
                <mc:Fallback>
                  <p:oleObj name="Equation" r:id="rId64" imgW="495000" imgH="203040" progId="Equation.DSMT4">
                    <p:embed/>
                    <p:pic>
                      <p:nvPicPr>
                        <p:cNvPr id="46121" name="对象 46120"/>
                        <p:cNvPicPr>
                          <a:picLocks noChangeAspect="1" noChangeArrowheads="1"/>
                        </p:cNvPicPr>
                        <p:nvPr/>
                      </p:nvPicPr>
                      <p:blipFill>
                        <a:blip r:embed="rId65"/>
                        <a:srcRect/>
                        <a:stretch>
                          <a:fillRect/>
                        </a:stretch>
                      </p:blipFill>
                      <p:spPr bwMode="auto">
                        <a:xfrm>
                          <a:off x="2870200" y="5521325"/>
                          <a:ext cx="855663" cy="350838"/>
                        </a:xfrm>
                        <a:prstGeom prst="rect">
                          <a:avLst/>
                        </a:prstGeom>
                        <a:noFill/>
                      </p:spPr>
                    </p:pic>
                  </p:oleObj>
                </mc:Fallback>
              </mc:AlternateContent>
            </a:graphicData>
          </a:graphic>
        </p:graphicFrame>
        <p:sp>
          <p:nvSpPr>
            <p:cNvPr id="46176" name="Rectangle 145"/>
            <p:cNvSpPr>
              <a:spLocks noChangeArrowheads="1"/>
            </p:cNvSpPr>
            <p:nvPr/>
          </p:nvSpPr>
          <p:spPr bwMode="auto">
            <a:xfrm>
              <a:off x="1716262" y="542042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幼圆" panose="02010509060101010101" pitchFamily="49" charset="-122"/>
                </a:rPr>
                <a:t>∥</a:t>
              </a:r>
              <a:endParaRPr kumimoji="0" lang="en-US" altLang="zh-CN" sz="2000" b="1" i="0" u="none" strike="noStrike" cap="none" normalizeH="0" baseline="0" dirty="0">
                <a:ln>
                  <a:noFill/>
                </a:ln>
                <a:effectLst/>
                <a:latin typeface="+mn-ea"/>
              </a:endParaRPr>
            </a:p>
          </p:txBody>
        </p:sp>
        <p:sp>
          <p:nvSpPr>
            <p:cNvPr id="46177" name="Rectangle 146"/>
            <p:cNvSpPr>
              <a:spLocks noChangeArrowheads="1"/>
            </p:cNvSpPr>
            <p:nvPr/>
          </p:nvSpPr>
          <p:spPr bwMode="auto">
            <a:xfrm>
              <a:off x="2299604" y="547173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幼圆" panose="02010509060101010101" pitchFamily="49" charset="-122"/>
                </a:rPr>
                <a:t>，即</a:t>
              </a:r>
              <a:endParaRPr kumimoji="0" lang="zh-CN" altLang="en-US" sz="2000" b="1" i="0" u="none" strike="noStrike" cap="none" normalizeH="0" baseline="0" dirty="0">
                <a:ln>
                  <a:noFill/>
                </a:ln>
                <a:effectLst/>
                <a:latin typeface="+mn-ea"/>
              </a:endParaRPr>
            </a:p>
          </p:txBody>
        </p:sp>
        <p:sp>
          <p:nvSpPr>
            <p:cNvPr id="46178" name="Rectangle 147"/>
            <p:cNvSpPr>
              <a:spLocks noChangeArrowheads="1"/>
            </p:cNvSpPr>
            <p:nvPr/>
          </p:nvSpPr>
          <p:spPr bwMode="auto">
            <a:xfrm>
              <a:off x="3643946" y="5471731"/>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幼圆" panose="02010509060101010101" pitchFamily="49" charset="-122"/>
                </a:rPr>
                <a:t>共线。</a:t>
              </a:r>
              <a:r>
                <a:rPr kumimoji="0" lang="zh-CN" altLang="en-US" sz="2000" b="1" i="0" u="none" strike="noStrike" cap="none" normalizeH="0" baseline="0">
                  <a:ln>
                    <a:noFill/>
                  </a:ln>
                  <a:effectLst/>
                  <a:latin typeface="+mn-ea"/>
                </a:rPr>
                <a:t> </a:t>
              </a:r>
            </a:p>
          </p:txBody>
        </p:sp>
      </p:grpSp>
      <p:grpSp>
        <p:nvGrpSpPr>
          <p:cNvPr id="46184" name="组合 46183"/>
          <p:cNvGrpSpPr/>
          <p:nvPr/>
        </p:nvGrpSpPr>
        <p:grpSpPr>
          <a:xfrm>
            <a:off x="862670" y="864465"/>
            <a:ext cx="10045285" cy="1192320"/>
            <a:chOff x="862670" y="864465"/>
            <a:chExt cx="10045285" cy="1192320"/>
          </a:xfrm>
        </p:grpSpPr>
        <p:grpSp>
          <p:nvGrpSpPr>
            <p:cNvPr id="46180" name="组合 46179"/>
            <p:cNvGrpSpPr/>
            <p:nvPr/>
          </p:nvGrpSpPr>
          <p:grpSpPr>
            <a:xfrm>
              <a:off x="862670" y="864465"/>
              <a:ext cx="10045285" cy="419330"/>
              <a:chOff x="336884" y="872609"/>
              <a:chExt cx="10045285" cy="419330"/>
            </a:xfrm>
          </p:grpSpPr>
          <p:graphicFrame>
            <p:nvGraphicFramePr>
              <p:cNvPr id="3" name="对象 2"/>
              <p:cNvGraphicFramePr>
                <a:graphicFrameLocks noChangeAspect="1"/>
              </p:cNvGraphicFramePr>
              <p:nvPr/>
            </p:nvGraphicFramePr>
            <p:xfrm>
              <a:off x="2700857" y="942682"/>
              <a:ext cx="769154" cy="341846"/>
            </p:xfrm>
            <a:graphic>
              <a:graphicData uri="http://schemas.openxmlformats.org/presentationml/2006/ole">
                <mc:AlternateContent xmlns:mc="http://schemas.openxmlformats.org/markup-compatibility/2006">
                  <mc:Choice xmlns:v="urn:schemas-microsoft-com:vml" Requires="v">
                    <p:oleObj name="Equation" r:id="rId66" imgW="457002" imgH="203112" progId="Equation.DSMT4">
                      <p:embed/>
                    </p:oleObj>
                  </mc:Choice>
                  <mc:Fallback>
                    <p:oleObj name="Equation" r:id="rId66" imgW="457002" imgH="203112" progId="Equation.DSMT4">
                      <p:embed/>
                      <p:pic>
                        <p:nvPicPr>
                          <p:cNvPr id="3" name="对象 2"/>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700857" y="942682"/>
                            <a:ext cx="769154" cy="341846"/>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6818157" y="923505"/>
              <a:ext cx="345099" cy="308773"/>
            </p:xfrm>
            <a:graphic>
              <a:graphicData uri="http://schemas.openxmlformats.org/presentationml/2006/ole">
                <mc:AlternateContent xmlns:mc="http://schemas.openxmlformats.org/markup-compatibility/2006">
                  <mc:Choice xmlns:v="urn:schemas-microsoft-com:vml" Requires="v">
                    <p:oleObj name="Equation" r:id="rId68" imgW="241091" imgH="215713" progId="Equation.DSMT4">
                      <p:embed/>
                    </p:oleObj>
                  </mc:Choice>
                  <mc:Fallback>
                    <p:oleObj name="Equation" r:id="rId68" imgW="241091" imgH="215713" progId="Equation.DSMT4">
                      <p:embed/>
                      <p:pic>
                        <p:nvPicPr>
                          <p:cNvPr id="4" name="对象 3"/>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6818157" y="923505"/>
                            <a:ext cx="345099" cy="308773"/>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7320355" y="923505"/>
              <a:ext cx="353686" cy="298318"/>
            </p:xfrm>
            <a:graphic>
              <a:graphicData uri="http://schemas.openxmlformats.org/presentationml/2006/ole">
                <mc:AlternateContent xmlns:mc="http://schemas.openxmlformats.org/markup-compatibility/2006">
                  <mc:Choice xmlns:v="urn:schemas-microsoft-com:vml" Requires="v">
                    <p:oleObj name="Equation" r:id="rId70" imgW="253780" imgH="215713" progId="Equation.DSMT4">
                      <p:embed/>
                    </p:oleObj>
                  </mc:Choice>
                  <mc:Fallback>
                    <p:oleObj name="Equation" r:id="rId70" imgW="253780" imgH="215713" progId="Equation.DSMT4">
                      <p:embed/>
                      <p:pic>
                        <p:nvPicPr>
                          <p:cNvPr id="5" name="对象 4"/>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7320355" y="923505"/>
                            <a:ext cx="353686" cy="298318"/>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7830282" y="936939"/>
              <a:ext cx="364356" cy="294955"/>
            </p:xfrm>
            <a:graphic>
              <a:graphicData uri="http://schemas.openxmlformats.org/presentationml/2006/ole">
                <mc:AlternateContent xmlns:mc="http://schemas.openxmlformats.org/markup-compatibility/2006">
                  <mc:Choice xmlns:v="urn:schemas-microsoft-com:vml" Requires="v">
                    <p:oleObj name="Equation" r:id="rId72" imgW="266353" imgH="215619" progId="Equation.DSMT4">
                      <p:embed/>
                    </p:oleObj>
                  </mc:Choice>
                  <mc:Fallback>
                    <p:oleObj name="Equation" r:id="rId72" imgW="266353" imgH="215619" progId="Equation.DSMT4">
                      <p:embed/>
                      <p:pic>
                        <p:nvPicPr>
                          <p:cNvPr id="6" name="对象 5"/>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7830282" y="936939"/>
                            <a:ext cx="364356" cy="294955"/>
                          </a:xfrm>
                          <a:prstGeom prst="rect">
                            <a:avLst/>
                          </a:prstGeom>
                          <a:noFill/>
                        </p:spPr>
                      </p:pic>
                    </p:oleObj>
                  </mc:Fallback>
                </mc:AlternateContent>
              </a:graphicData>
            </a:graphic>
          </p:graphicFrame>
          <p:sp>
            <p:nvSpPr>
              <p:cNvPr id="46122" name="Rectangle 91"/>
              <p:cNvSpPr>
                <a:spLocks noChangeArrowheads="1"/>
              </p:cNvSpPr>
              <p:nvPr/>
            </p:nvSpPr>
            <p:spPr bwMode="auto">
              <a:xfrm>
                <a:off x="336884" y="877837"/>
                <a:ext cx="25026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幼圆" panose="02010509060101010101" pitchFamily="49" charset="-122"/>
                  </a:rPr>
                  <a:t>例</a:t>
                </a:r>
                <a:r>
                  <a:rPr kumimoji="0" lang="en-US" altLang="zh-CN" sz="2000" b="1" i="0" u="none" strike="noStrike" cap="none" normalizeH="0" baseline="0" dirty="0">
                    <a:ln>
                      <a:noFill/>
                    </a:ln>
                    <a:solidFill>
                      <a:srgbClr val="0000FF"/>
                    </a:solidFill>
                    <a:effectLst/>
                    <a:latin typeface="+mn-ea"/>
                    <a:cs typeface="幼圆" panose="02010509060101010101" pitchFamily="49" charset="-122"/>
                  </a:rPr>
                  <a:t>2.1.5 </a:t>
                </a:r>
                <a:r>
                  <a:rPr kumimoji="0" lang="zh-CN" altLang="en-US" sz="2000" b="1" i="0" u="none" strike="noStrike" cap="none" normalizeH="0" baseline="0" dirty="0">
                    <a:ln>
                      <a:noFill/>
                    </a:ln>
                    <a:solidFill>
                      <a:schemeClr val="tx1"/>
                    </a:solidFill>
                    <a:effectLst/>
                    <a:latin typeface="+mn-ea"/>
                    <a:cs typeface="幼圆" panose="02010509060101010101" pitchFamily="49" charset="-122"/>
                  </a:rPr>
                  <a:t>试证：三点</a:t>
                </a:r>
                <a:endParaRPr kumimoji="0" lang="zh-CN" altLang="en-US" sz="2000" b="1" i="0" u="none" strike="noStrike" cap="none" normalizeH="0" baseline="0" dirty="0">
                  <a:ln>
                    <a:noFill/>
                  </a:ln>
                  <a:solidFill>
                    <a:schemeClr val="tx1"/>
                  </a:solidFill>
                  <a:effectLst/>
                  <a:latin typeface="+mn-ea"/>
                </a:endParaRPr>
              </a:p>
            </p:txBody>
          </p:sp>
          <p:sp>
            <p:nvSpPr>
              <p:cNvPr id="46123" name="Rectangle 92"/>
              <p:cNvSpPr>
                <a:spLocks noChangeArrowheads="1"/>
              </p:cNvSpPr>
              <p:nvPr/>
            </p:nvSpPr>
            <p:spPr bwMode="auto">
              <a:xfrm>
                <a:off x="3388813" y="880575"/>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共线的充分必要条件是向量组</a:t>
                </a:r>
                <a:endParaRPr kumimoji="0" lang="zh-CN" sz="2000" b="1" i="0" u="none" strike="noStrike" cap="none" normalizeH="0" baseline="0" dirty="0">
                  <a:ln>
                    <a:noFill/>
                  </a:ln>
                  <a:solidFill>
                    <a:schemeClr val="tx1"/>
                  </a:solidFill>
                  <a:effectLst/>
                  <a:latin typeface="+mn-ea"/>
                </a:endParaRPr>
              </a:p>
            </p:txBody>
          </p:sp>
          <p:sp>
            <p:nvSpPr>
              <p:cNvPr id="46124" name="Rectangle 93"/>
              <p:cNvSpPr>
                <a:spLocks noChangeArrowheads="1"/>
              </p:cNvSpPr>
              <p:nvPr/>
            </p:nvSpPr>
            <p:spPr bwMode="auto">
              <a:xfrm>
                <a:off x="7043522" y="87783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sp>
            <p:nvSpPr>
              <p:cNvPr id="46125" name="Rectangle 94"/>
              <p:cNvSpPr>
                <a:spLocks noChangeArrowheads="1"/>
              </p:cNvSpPr>
              <p:nvPr/>
            </p:nvSpPr>
            <p:spPr bwMode="auto">
              <a:xfrm>
                <a:off x="7597325" y="891829"/>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幼圆" panose="02010509060101010101" pitchFamily="49" charset="-122"/>
                  </a:rPr>
                  <a:t>、</a:t>
                </a:r>
                <a:endParaRPr kumimoji="0" lang="zh-CN" sz="2000" b="1" i="0" u="none" strike="noStrike" cap="none" normalizeH="0" baseline="0">
                  <a:ln>
                    <a:noFill/>
                  </a:ln>
                  <a:solidFill>
                    <a:schemeClr val="tx1"/>
                  </a:solidFill>
                  <a:effectLst/>
                  <a:latin typeface="+mn-ea"/>
                </a:endParaRPr>
              </a:p>
            </p:txBody>
          </p:sp>
          <p:sp>
            <p:nvSpPr>
              <p:cNvPr id="46126" name="Rectangle 95"/>
              <p:cNvSpPr>
                <a:spLocks noChangeArrowheads="1"/>
              </p:cNvSpPr>
              <p:nvPr/>
            </p:nvSpPr>
            <p:spPr bwMode="auto">
              <a:xfrm>
                <a:off x="8132835" y="872609"/>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线性相关</a:t>
                </a:r>
                <a:r>
                  <a:rPr kumimoji="0" lang="zh-CN" sz="2000" b="1" i="0" u="none" strike="noStrike" cap="none" normalizeH="0" baseline="0" dirty="0">
                    <a:ln>
                      <a:noFill/>
                    </a:ln>
                    <a:effectLst/>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幼圆" panose="02010509060101010101" pitchFamily="49" charset="-122"/>
                  </a:rPr>
                  <a:t>即存在</a:t>
                </a:r>
                <a:endParaRPr kumimoji="0" lang="zh-CN" sz="2000" b="1" i="0" u="none" strike="noStrike" cap="none" normalizeH="0" baseline="0" dirty="0">
                  <a:ln>
                    <a:noFill/>
                  </a:ln>
                  <a:solidFill>
                    <a:schemeClr val="tx1"/>
                  </a:solidFill>
                  <a:effectLst/>
                  <a:latin typeface="+mn-ea"/>
                </a:endParaRPr>
              </a:p>
            </p:txBody>
          </p:sp>
        </p:grpSp>
        <p:grpSp>
          <p:nvGrpSpPr>
            <p:cNvPr id="46182" name="组合 46181"/>
            <p:cNvGrpSpPr/>
            <p:nvPr/>
          </p:nvGrpSpPr>
          <p:grpSpPr>
            <a:xfrm>
              <a:off x="1353112" y="1241088"/>
              <a:ext cx="9265997" cy="479194"/>
              <a:chOff x="1353112" y="1241088"/>
              <a:chExt cx="9265997" cy="479194"/>
            </a:xfrm>
          </p:grpSpPr>
          <p:graphicFrame>
            <p:nvGraphicFramePr>
              <p:cNvPr id="7" name="对象 6"/>
              <p:cNvGraphicFramePr>
                <a:graphicFrameLocks noChangeAspect="1"/>
              </p:cNvGraphicFramePr>
              <p:nvPr/>
            </p:nvGraphicFramePr>
            <p:xfrm>
              <a:off x="3249112" y="1303022"/>
              <a:ext cx="327043" cy="417260"/>
            </p:xfrm>
            <a:graphic>
              <a:graphicData uri="http://schemas.openxmlformats.org/presentationml/2006/ole">
                <mc:AlternateContent xmlns:mc="http://schemas.openxmlformats.org/markup-compatibility/2006">
                  <mc:Choice xmlns:v="urn:schemas-microsoft-com:vml" Requires="v">
                    <p:oleObj name="Equation" r:id="rId74" imgW="152334" imgH="228501" progId="Equation.DSMT4">
                      <p:embed/>
                    </p:oleObj>
                  </mc:Choice>
                  <mc:Fallback>
                    <p:oleObj name="Equation" r:id="rId74" imgW="152334" imgH="228501" progId="Equation.DSMT4">
                      <p:embed/>
                      <p:pic>
                        <p:nvPicPr>
                          <p:cNvPr id="7" name="对象 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249112" y="1303022"/>
                            <a:ext cx="327043" cy="417260"/>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3601359" y="1297943"/>
              <a:ext cx="384306" cy="416332"/>
            </p:xfrm>
            <a:graphic>
              <a:graphicData uri="http://schemas.openxmlformats.org/presentationml/2006/ole">
                <mc:AlternateContent xmlns:mc="http://schemas.openxmlformats.org/markup-compatibility/2006">
                  <mc:Choice xmlns:v="urn:schemas-microsoft-com:vml" Requires="v">
                    <p:oleObj name="Equation" r:id="rId75" imgW="165028" imgH="228501" progId="Equation.DSMT4">
                      <p:embed/>
                    </p:oleObj>
                  </mc:Choice>
                  <mc:Fallback>
                    <p:oleObj name="Equation" r:id="rId75" imgW="165028" imgH="228501" progId="Equation.DSMT4">
                      <p:embed/>
                      <p:pic>
                        <p:nvPicPr>
                          <p:cNvPr id="8" name="对象 7"/>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601359" y="1297943"/>
                            <a:ext cx="384306" cy="416332"/>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4074613" y="1306324"/>
              <a:ext cx="368365" cy="407833"/>
            </p:xfrm>
            <a:graphic>
              <a:graphicData uri="http://schemas.openxmlformats.org/presentationml/2006/ole">
                <mc:AlternateContent xmlns:mc="http://schemas.openxmlformats.org/markup-compatibility/2006">
                  <mc:Choice xmlns:v="urn:schemas-microsoft-com:vml" Requires="v">
                    <p:oleObj name="Equation" r:id="rId76" imgW="165028" imgH="228501" progId="Equation.DSMT4">
                      <p:embed/>
                    </p:oleObj>
                  </mc:Choice>
                  <mc:Fallback>
                    <p:oleObj name="Equation" r:id="rId76" imgW="165028" imgH="228501" progId="Equation.DSMT4">
                      <p:embed/>
                      <p:pic>
                        <p:nvPicPr>
                          <p:cNvPr id="9" name="对象 8"/>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4074613" y="1306324"/>
                            <a:ext cx="368365" cy="407833"/>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5210909" y="1296658"/>
              <a:ext cx="680031" cy="377795"/>
            </p:xfrm>
            <a:graphic>
              <a:graphicData uri="http://schemas.openxmlformats.org/presentationml/2006/ole">
                <mc:AlternateContent xmlns:mc="http://schemas.openxmlformats.org/markup-compatibility/2006">
                  <mc:Choice xmlns:v="urn:schemas-microsoft-com:vml" Requires="v">
                    <p:oleObj name="Equation" r:id="rId78" imgW="457002" imgH="253890" progId="Equation.DSMT4">
                      <p:embed/>
                    </p:oleObj>
                  </mc:Choice>
                  <mc:Fallback>
                    <p:oleObj name="Equation" r:id="rId78" imgW="457002" imgH="253890" progId="Equation.DSMT4">
                      <p:embed/>
                      <p:pic>
                        <p:nvPicPr>
                          <p:cNvPr id="10" name="对象 9"/>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5210909" y="1296658"/>
                            <a:ext cx="680031" cy="377795"/>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5839769" y="1293214"/>
              <a:ext cx="531180" cy="379414"/>
            </p:xfrm>
            <a:graphic>
              <a:graphicData uri="http://schemas.openxmlformats.org/presentationml/2006/ole">
                <mc:AlternateContent xmlns:mc="http://schemas.openxmlformats.org/markup-compatibility/2006">
                  <mc:Choice xmlns:v="urn:schemas-microsoft-com:vml" Requires="v">
                    <p:oleObj name="Equation" r:id="rId80" imgW="380835" imgH="253890" progId="Equation.DSMT4">
                      <p:embed/>
                    </p:oleObj>
                  </mc:Choice>
                  <mc:Fallback>
                    <p:oleObj name="Equation" r:id="rId80" imgW="380835" imgH="253890" progId="Equation.DSMT4">
                      <p:embed/>
                      <p:pic>
                        <p:nvPicPr>
                          <p:cNvPr id="11" name="对象 10"/>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5839769" y="1293214"/>
                            <a:ext cx="531180" cy="379414"/>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6299200" y="1270000"/>
              <a:ext cx="1104900" cy="387350"/>
            </p:xfrm>
            <a:graphic>
              <a:graphicData uri="http://schemas.openxmlformats.org/presentationml/2006/ole">
                <mc:AlternateContent xmlns:mc="http://schemas.openxmlformats.org/markup-compatibility/2006">
                  <mc:Choice xmlns:v="urn:schemas-microsoft-com:vml" Requires="v">
                    <p:oleObj name="Equation" r:id="rId82" imgW="723600" imgH="253800" progId="Equation.DSMT4">
                      <p:embed/>
                    </p:oleObj>
                  </mc:Choice>
                  <mc:Fallback>
                    <p:oleObj name="Equation" r:id="rId82" imgW="723600" imgH="253800" progId="Equation.DSMT4">
                      <p:embed/>
                      <p:pic>
                        <p:nvPicPr>
                          <p:cNvPr id="12" name="对象 11"/>
                          <p:cNvPicPr>
                            <a:picLocks noChangeAspect="1" noChangeArrowheads="1"/>
                          </p:cNvPicPr>
                          <p:nvPr/>
                        </p:nvPicPr>
                        <p:blipFill>
                          <a:blip r:embed="rId83"/>
                          <a:srcRect/>
                          <a:stretch>
                            <a:fillRect/>
                          </a:stretch>
                        </p:blipFill>
                        <p:spPr bwMode="auto">
                          <a:xfrm>
                            <a:off x="6299200" y="1270000"/>
                            <a:ext cx="1104900" cy="387350"/>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8217152" y="1306324"/>
              <a:ext cx="1404104" cy="351026"/>
            </p:xfrm>
            <a:graphic>
              <a:graphicData uri="http://schemas.openxmlformats.org/presentationml/2006/ole">
                <mc:AlternateContent xmlns:mc="http://schemas.openxmlformats.org/markup-compatibility/2006">
                  <mc:Choice xmlns:v="urn:schemas-microsoft-com:vml" Requires="v">
                    <p:oleObj name="Equation" r:id="rId84" imgW="914400" imgH="228600" progId="Equation.DSMT4">
                      <p:embed/>
                    </p:oleObj>
                  </mc:Choice>
                  <mc:Fallback>
                    <p:oleObj name="Equation" r:id="rId84" imgW="914400" imgH="228600" progId="Equation.DSMT4">
                      <p:embed/>
                      <p:pic>
                        <p:nvPicPr>
                          <p:cNvPr id="14" name="对象 13"/>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8217152" y="1306324"/>
                            <a:ext cx="1404104" cy="351026"/>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10382464" y="1292294"/>
              <a:ext cx="236645" cy="276086"/>
            </p:xfrm>
            <a:graphic>
              <a:graphicData uri="http://schemas.openxmlformats.org/presentationml/2006/ole">
                <mc:AlternateContent xmlns:mc="http://schemas.openxmlformats.org/markup-compatibility/2006">
                  <mc:Choice xmlns:v="urn:schemas-microsoft-com:vml" Requires="v">
                    <p:oleObj name="Equation" r:id="rId86" imgW="154223" imgH="179744" progId="Equation.DSMT4">
                      <p:embed/>
                    </p:oleObj>
                  </mc:Choice>
                  <mc:Fallback>
                    <p:oleObj name="Equation" r:id="rId86" imgW="154223" imgH="179744" progId="Equation.DSMT4">
                      <p:embed/>
                      <p:pic>
                        <p:nvPicPr>
                          <p:cNvPr id="15" name="对象 14"/>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10382464" y="1292294"/>
                            <a:ext cx="236645" cy="276086"/>
                          </a:xfrm>
                          <a:prstGeom prst="rect">
                            <a:avLst/>
                          </a:prstGeom>
                          <a:noFill/>
                        </p:spPr>
                      </p:pic>
                    </p:oleObj>
                  </mc:Fallback>
                </mc:AlternateContent>
              </a:graphicData>
            </a:graphic>
          </p:graphicFrame>
          <p:sp>
            <p:nvSpPr>
              <p:cNvPr id="46127" name="Rectangle 96"/>
              <p:cNvSpPr>
                <a:spLocks noChangeArrowheads="1"/>
              </p:cNvSpPr>
              <p:nvPr/>
            </p:nvSpPr>
            <p:spPr bwMode="auto">
              <a:xfrm>
                <a:off x="3414574" y="1297718"/>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a:t>
                </a:r>
                <a:endParaRPr kumimoji="0" lang="zh-CN" sz="2000" b="1" i="0" u="none" strike="noStrike" cap="none" normalizeH="0" baseline="0" dirty="0">
                  <a:ln>
                    <a:noFill/>
                  </a:ln>
                  <a:solidFill>
                    <a:schemeClr val="tx1"/>
                  </a:solidFill>
                  <a:effectLst/>
                  <a:latin typeface="+mn-ea"/>
                </a:endParaRPr>
              </a:p>
            </p:txBody>
          </p:sp>
          <p:sp>
            <p:nvSpPr>
              <p:cNvPr id="46128" name="Rectangle 97"/>
              <p:cNvSpPr>
                <a:spLocks noChangeArrowheads="1"/>
              </p:cNvSpPr>
              <p:nvPr/>
            </p:nvSpPr>
            <p:spPr bwMode="auto">
              <a:xfrm>
                <a:off x="3871413" y="128550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a:t>
                </a:r>
                <a:endParaRPr kumimoji="0" lang="zh-CN" sz="2000" b="1" i="0" u="none" strike="noStrike" cap="none" normalizeH="0" baseline="0" dirty="0">
                  <a:ln>
                    <a:noFill/>
                  </a:ln>
                  <a:solidFill>
                    <a:schemeClr val="tx1"/>
                  </a:solidFill>
                  <a:effectLst/>
                  <a:latin typeface="+mn-ea"/>
                </a:endParaRPr>
              </a:p>
            </p:txBody>
          </p:sp>
          <p:sp>
            <p:nvSpPr>
              <p:cNvPr id="46129" name="Rectangle 98"/>
              <p:cNvSpPr>
                <a:spLocks noChangeArrowheads="1"/>
              </p:cNvSpPr>
              <p:nvPr/>
            </p:nvSpPr>
            <p:spPr bwMode="auto">
              <a:xfrm>
                <a:off x="4295531" y="129229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幼圆" panose="02010509060101010101" pitchFamily="49" charset="-122"/>
                  </a:rPr>
                  <a:t>，使得</a:t>
                </a:r>
                <a:endParaRPr kumimoji="0" lang="zh-CN" sz="2000" b="1" i="0" u="none" strike="noStrike" cap="none" normalizeH="0" baseline="0">
                  <a:ln>
                    <a:noFill/>
                  </a:ln>
                  <a:solidFill>
                    <a:schemeClr val="tx1"/>
                  </a:solidFill>
                  <a:effectLst/>
                  <a:latin typeface="+mn-ea"/>
                </a:endParaRPr>
              </a:p>
            </p:txBody>
          </p:sp>
          <p:sp>
            <p:nvSpPr>
              <p:cNvPr id="46133" name="Rectangle 102"/>
              <p:cNvSpPr>
                <a:spLocks noChangeArrowheads="1"/>
              </p:cNvSpPr>
              <p:nvPr/>
            </p:nvSpPr>
            <p:spPr bwMode="auto">
              <a:xfrm>
                <a:off x="7298375" y="124872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幼圆" panose="02010509060101010101" pitchFamily="49" charset="-122"/>
                  </a:rPr>
                  <a:t>，并且</a:t>
                </a:r>
                <a:endParaRPr kumimoji="0" lang="zh-CN" sz="2000" b="1" i="0" u="none" strike="noStrike" cap="none" normalizeH="0" baseline="0">
                  <a:ln>
                    <a:noFill/>
                  </a:ln>
                  <a:solidFill>
                    <a:schemeClr val="tx1"/>
                  </a:solidFill>
                  <a:effectLst/>
                  <a:latin typeface="+mn-ea"/>
                </a:endParaRPr>
              </a:p>
            </p:txBody>
          </p:sp>
          <p:sp>
            <p:nvSpPr>
              <p:cNvPr id="46134" name="Rectangle 103"/>
              <p:cNvSpPr>
                <a:spLocks noChangeArrowheads="1"/>
              </p:cNvSpPr>
              <p:nvPr/>
            </p:nvSpPr>
            <p:spPr bwMode="auto">
              <a:xfrm>
                <a:off x="9525387" y="124108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，其中</a:t>
                </a:r>
                <a:endParaRPr kumimoji="0" lang="zh-CN" sz="2000" b="1" i="0" u="none" strike="noStrike" cap="none" normalizeH="0" baseline="0" dirty="0">
                  <a:ln>
                    <a:noFill/>
                  </a:ln>
                  <a:solidFill>
                    <a:schemeClr val="tx1"/>
                  </a:solidFill>
                  <a:effectLst/>
                  <a:latin typeface="+mn-ea"/>
                </a:endParaRPr>
              </a:p>
            </p:txBody>
          </p:sp>
          <p:sp>
            <p:nvSpPr>
              <p:cNvPr id="46179" name="矩形 46178"/>
              <p:cNvSpPr/>
              <p:nvPr/>
            </p:nvSpPr>
            <p:spPr>
              <a:xfrm>
                <a:off x="1353112" y="1272518"/>
                <a:ext cx="1991251"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幼圆" panose="02010509060101010101" pitchFamily="49" charset="-122"/>
                  </a:rPr>
                  <a:t>不全为零的实数</a:t>
                </a:r>
                <a:endParaRPr lang="zh-CN" altLang="zh-CN" sz="2000" b="1" dirty="0">
                  <a:latin typeface="+mn-ea"/>
                </a:endParaRPr>
              </a:p>
            </p:txBody>
          </p:sp>
        </p:grpSp>
        <p:sp>
          <p:nvSpPr>
            <p:cNvPr id="46181" name="矩形 46180"/>
            <p:cNvSpPr/>
            <p:nvPr/>
          </p:nvSpPr>
          <p:spPr>
            <a:xfrm>
              <a:off x="1324400" y="1656675"/>
              <a:ext cx="2507418"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幼圆" panose="02010509060101010101" pitchFamily="49" charset="-122"/>
                </a:rPr>
                <a:t>是任意取定的一点。</a:t>
              </a:r>
              <a:endParaRPr lang="zh-CN" altLang="zh-CN" sz="2000" b="1" dirty="0">
                <a:latin typeface="+mn-ea"/>
              </a:endParaRPr>
            </a:p>
          </p:txBody>
        </p:sp>
      </p:grpSp>
      <p:sp>
        <p:nvSpPr>
          <p:cNvPr id="46183" name="矩形 46182"/>
          <p:cNvSpPr/>
          <p:nvPr/>
        </p:nvSpPr>
        <p:spPr>
          <a:xfrm>
            <a:off x="691128" y="2167919"/>
            <a:ext cx="700833" cy="400110"/>
          </a:xfrm>
          <a:prstGeom prst="rect">
            <a:avLst/>
          </a:prstGeom>
        </p:spPr>
        <p:txBody>
          <a:bodyPr wrap="none">
            <a:spAutoFit/>
          </a:bodyPr>
          <a:lstStyle/>
          <a:p>
            <a:r>
              <a:rPr lang="zh-CN" altLang="zh-CN" sz="2000" b="1" dirty="0">
                <a:solidFill>
                  <a:srgbClr val="0000FF"/>
                </a:solidFill>
                <a:latin typeface="+mn-ea"/>
                <a:cs typeface="幼圆" panose="02010509060101010101" pitchFamily="49" charset="-122"/>
              </a:rPr>
              <a:t>证明</a:t>
            </a:r>
            <a:endParaRPr lang="zh-CN" altLang="en-US" sz="2000" dirty="0"/>
          </a:p>
        </p:txBody>
      </p:sp>
      <p:grpSp>
        <p:nvGrpSpPr>
          <p:cNvPr id="46193" name="组合 46192"/>
          <p:cNvGrpSpPr/>
          <p:nvPr/>
        </p:nvGrpSpPr>
        <p:grpSpPr>
          <a:xfrm>
            <a:off x="1149196" y="4379529"/>
            <a:ext cx="4146193" cy="441496"/>
            <a:chOff x="1149196" y="4379529"/>
            <a:chExt cx="4146193" cy="441496"/>
          </a:xfrm>
        </p:grpSpPr>
        <p:graphicFrame>
          <p:nvGraphicFramePr>
            <p:cNvPr id="46111" name="对象 46110"/>
            <p:cNvGraphicFramePr>
              <a:graphicFrameLocks noChangeAspect="1"/>
            </p:cNvGraphicFramePr>
            <p:nvPr/>
          </p:nvGraphicFramePr>
          <p:xfrm>
            <a:off x="3800189" y="4467075"/>
            <a:ext cx="1495200" cy="353950"/>
          </p:xfrm>
          <a:graphic>
            <a:graphicData uri="http://schemas.openxmlformats.org/presentationml/2006/ole">
              <mc:AlternateContent xmlns:mc="http://schemas.openxmlformats.org/markup-compatibility/2006">
                <mc:Choice xmlns:v="urn:schemas-microsoft-com:vml" Requires="v">
                  <p:oleObj name="Equation" r:id="rId88" imgW="965160" imgH="228600" progId="Equation.DSMT4">
                    <p:embed/>
                  </p:oleObj>
                </mc:Choice>
                <mc:Fallback>
                  <p:oleObj name="Equation" r:id="rId88" imgW="965160" imgH="228600" progId="Equation.DSMT4">
                    <p:embed/>
                    <p:pic>
                      <p:nvPicPr>
                        <p:cNvPr id="46111" name="对象 46110"/>
                        <p:cNvPicPr>
                          <a:picLocks noChangeAspect="1" noChangeArrowheads="1"/>
                        </p:cNvPicPr>
                        <p:nvPr/>
                      </p:nvPicPr>
                      <p:blipFill>
                        <a:blip r:embed="rId89"/>
                        <a:srcRect/>
                        <a:stretch>
                          <a:fillRect/>
                        </a:stretch>
                      </p:blipFill>
                      <p:spPr bwMode="auto">
                        <a:xfrm>
                          <a:off x="3800189" y="4467075"/>
                          <a:ext cx="1495200" cy="353950"/>
                        </a:xfrm>
                        <a:prstGeom prst="rect">
                          <a:avLst/>
                        </a:prstGeom>
                        <a:noFill/>
                      </p:spPr>
                    </p:pic>
                  </p:oleObj>
                </mc:Fallback>
              </mc:AlternateContent>
            </a:graphicData>
          </a:graphic>
        </p:graphicFrame>
        <p:sp>
          <p:nvSpPr>
            <p:cNvPr id="46166" name="Rectangle 135"/>
            <p:cNvSpPr>
              <a:spLocks noChangeArrowheads="1"/>
            </p:cNvSpPr>
            <p:nvPr/>
          </p:nvSpPr>
          <p:spPr bwMode="auto">
            <a:xfrm>
              <a:off x="1149196" y="4379529"/>
              <a:ext cx="5966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52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且</a:t>
              </a:r>
              <a:endParaRPr kumimoji="0" lang="zh-CN" sz="2000" b="1" i="0" u="none" strike="noStrike" cap="none" normalizeH="0" baseline="0" dirty="0">
                <a:ln>
                  <a:noFill/>
                </a:ln>
                <a:solidFill>
                  <a:schemeClr val="tx1"/>
                </a:solidFill>
                <a:effectLst/>
                <a:latin typeface="+mn-ea"/>
              </a:endParaRPr>
            </a:p>
          </p:txBody>
        </p:sp>
        <p:sp>
          <p:nvSpPr>
            <p:cNvPr id="46167" name="Rectangle 136"/>
            <p:cNvSpPr>
              <a:spLocks noChangeArrowheads="1"/>
            </p:cNvSpPr>
            <p:nvPr/>
          </p:nvSpPr>
          <p:spPr bwMode="auto">
            <a:xfrm>
              <a:off x="2997231" y="4389498"/>
              <a:ext cx="8515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幼圆" panose="02010509060101010101" pitchFamily="49" charset="-122"/>
                </a:rPr>
                <a:t>，则</a:t>
              </a:r>
              <a:endParaRPr kumimoji="0" lang="zh-CN" sz="2000" b="1" i="0" u="none" strike="noStrike" cap="none" normalizeH="0" baseline="0" dirty="0">
                <a:ln>
                  <a:noFill/>
                </a:ln>
                <a:solidFill>
                  <a:schemeClr val="tx1"/>
                </a:solidFill>
                <a:effectLst/>
                <a:latin typeface="+mn-ea"/>
              </a:endParaRPr>
            </a:p>
          </p:txBody>
        </p:sp>
        <p:graphicFrame>
          <p:nvGraphicFramePr>
            <p:cNvPr id="140" name="对象 139"/>
            <p:cNvGraphicFramePr>
              <a:graphicFrameLocks noChangeAspect="1"/>
            </p:cNvGraphicFramePr>
            <p:nvPr/>
          </p:nvGraphicFramePr>
          <p:xfrm>
            <a:off x="1658306" y="4448181"/>
            <a:ext cx="1590675" cy="358775"/>
          </p:xfrm>
          <a:graphic>
            <a:graphicData uri="http://schemas.openxmlformats.org/presentationml/2006/ole">
              <mc:AlternateContent xmlns:mc="http://schemas.openxmlformats.org/markup-compatibility/2006">
                <mc:Choice xmlns:v="urn:schemas-microsoft-com:vml" Requires="v">
                  <p:oleObj name="Equation" r:id="rId90" imgW="1015920" imgH="228600" progId="Equation.DSMT4">
                    <p:embed/>
                  </p:oleObj>
                </mc:Choice>
                <mc:Fallback>
                  <p:oleObj name="Equation" r:id="rId90" imgW="1015920" imgH="228600" progId="Equation.DSMT4">
                    <p:embed/>
                    <p:pic>
                      <p:nvPicPr>
                        <p:cNvPr id="140" name="对象 139"/>
                        <p:cNvPicPr>
                          <a:picLocks noChangeAspect="1" noChangeArrowheads="1"/>
                        </p:cNvPicPr>
                        <p:nvPr/>
                      </p:nvPicPr>
                      <p:blipFill>
                        <a:blip r:embed="rId35"/>
                        <a:srcRect/>
                        <a:stretch>
                          <a:fillRect/>
                        </a:stretch>
                      </p:blipFill>
                      <p:spPr bwMode="auto">
                        <a:xfrm>
                          <a:off x="1658306" y="4448181"/>
                          <a:ext cx="1590675" cy="358775"/>
                        </a:xfrm>
                        <a:prstGeom prst="rect">
                          <a:avLst/>
                        </a:prstGeom>
                        <a:noFill/>
                      </p:spPr>
                    </p:pic>
                  </p:oleObj>
                </mc:Fallback>
              </mc:AlternateContent>
            </a:graphicData>
          </a:graphic>
        </p:graphicFrame>
      </p:grpSp>
    </p:spTree>
    <p:extLst>
      <p:ext uri="{BB962C8B-B14F-4D97-AF65-F5344CB8AC3E}">
        <p14:creationId xmlns:p14="http://schemas.microsoft.com/office/powerpoint/2010/main" val="281790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461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1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1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1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1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1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1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1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19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1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1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19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1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19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19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19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30" grpId="0"/>
      <p:bldP spid="46146" grpId="0"/>
      <p:bldP spid="46161" grpId="0"/>
      <p:bldP spid="4618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p:cNvGraphicFramePr>
            <a:graphicFrameLocks noChangeAspect="1"/>
          </p:cNvGraphicFramePr>
          <p:nvPr/>
        </p:nvGraphicFramePr>
        <p:xfrm>
          <a:off x="5143250" y="1764264"/>
          <a:ext cx="5267325" cy="336550"/>
        </p:xfrm>
        <a:graphic>
          <a:graphicData uri="http://schemas.openxmlformats.org/presentationml/2006/ole">
            <mc:AlternateContent xmlns:mc="http://schemas.openxmlformats.org/markup-compatibility/2006">
              <mc:Choice xmlns:v="urn:schemas-microsoft-com:vml" Requires="v">
                <p:oleObj name="Equation" r:id="rId2" imgW="3657600" imgH="228600" progId="Equation.DSMT4">
                  <p:embed/>
                </p:oleObj>
              </mc:Choice>
              <mc:Fallback>
                <p:oleObj name="Equation" r:id="rId2" imgW="3657600" imgH="228600" progId="Equation.DSMT4">
                  <p:embed/>
                  <p:pic>
                    <p:nvPicPr>
                      <p:cNvPr id="9" name="对象 8"/>
                      <p:cNvPicPr>
                        <a:picLocks noChangeAspect="1" noChangeArrowheads="1"/>
                      </p:cNvPicPr>
                      <p:nvPr/>
                    </p:nvPicPr>
                    <p:blipFill>
                      <a:blip r:embed="rId3"/>
                      <a:srcRect/>
                      <a:stretch>
                        <a:fillRect/>
                      </a:stretch>
                    </p:blipFill>
                    <p:spPr bwMode="auto">
                      <a:xfrm>
                        <a:off x="5143250" y="1764264"/>
                        <a:ext cx="5267325" cy="336550"/>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2330558" y="2238651"/>
          <a:ext cx="5894388" cy="374650"/>
        </p:xfrm>
        <a:graphic>
          <a:graphicData uri="http://schemas.openxmlformats.org/presentationml/2006/ole">
            <mc:AlternateContent xmlns:mc="http://schemas.openxmlformats.org/markup-compatibility/2006">
              <mc:Choice xmlns:v="urn:schemas-microsoft-com:vml" Requires="v">
                <p:oleObj name="Equation" r:id="rId4" imgW="3682800" imgH="228600" progId="Equation.DSMT4">
                  <p:embed/>
                </p:oleObj>
              </mc:Choice>
              <mc:Fallback>
                <p:oleObj name="Equation" r:id="rId4" imgW="3682800" imgH="228600" progId="Equation.DSMT4">
                  <p:embed/>
                  <p:pic>
                    <p:nvPicPr>
                      <p:cNvPr id="10" name="对象 9"/>
                      <p:cNvPicPr>
                        <a:picLocks noChangeAspect="1" noChangeArrowheads="1"/>
                      </p:cNvPicPr>
                      <p:nvPr/>
                    </p:nvPicPr>
                    <p:blipFill>
                      <a:blip r:embed="rId5"/>
                      <a:srcRect/>
                      <a:stretch>
                        <a:fillRect/>
                      </a:stretch>
                    </p:blipFill>
                    <p:spPr bwMode="auto">
                      <a:xfrm>
                        <a:off x="2330558" y="2238651"/>
                        <a:ext cx="5894388" cy="374650"/>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8356600" y="2765425"/>
          <a:ext cx="1379538" cy="1054100"/>
        </p:xfrm>
        <a:graphic>
          <a:graphicData uri="http://schemas.openxmlformats.org/presentationml/2006/ole">
            <mc:AlternateContent xmlns:mc="http://schemas.openxmlformats.org/markup-compatibility/2006">
              <mc:Choice xmlns:v="urn:schemas-microsoft-com:vml" Requires="v">
                <p:oleObj name="Equation" r:id="rId6" imgW="914400" imgH="698400" progId="Equation.DSMT4">
                  <p:embed/>
                </p:oleObj>
              </mc:Choice>
              <mc:Fallback>
                <p:oleObj name="Equation" r:id="rId6" imgW="914400" imgH="698400" progId="Equation.DSMT4">
                  <p:embed/>
                  <p:pic>
                    <p:nvPicPr>
                      <p:cNvPr id="12" name="对象 11"/>
                      <p:cNvPicPr>
                        <a:picLocks noChangeAspect="1" noChangeArrowheads="1"/>
                      </p:cNvPicPr>
                      <p:nvPr/>
                    </p:nvPicPr>
                    <p:blipFill>
                      <a:blip r:embed="rId7"/>
                      <a:srcRect/>
                      <a:stretch>
                        <a:fillRect/>
                      </a:stretch>
                    </p:blipFill>
                    <p:spPr bwMode="auto">
                      <a:xfrm>
                        <a:off x="8356600" y="2765425"/>
                        <a:ext cx="1379538" cy="1054100"/>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2119313" y="4537075"/>
          <a:ext cx="5772150" cy="369888"/>
        </p:xfrm>
        <a:graphic>
          <a:graphicData uri="http://schemas.openxmlformats.org/presentationml/2006/ole">
            <mc:AlternateContent xmlns:mc="http://schemas.openxmlformats.org/markup-compatibility/2006">
              <mc:Choice xmlns:v="urn:schemas-microsoft-com:vml" Requires="v">
                <p:oleObj name="Equation" r:id="rId8" imgW="3657600" imgH="228600" progId="Equation.DSMT4">
                  <p:embed/>
                </p:oleObj>
              </mc:Choice>
              <mc:Fallback>
                <p:oleObj name="Equation" r:id="rId8" imgW="3657600" imgH="228600" progId="Equation.DSMT4">
                  <p:embed/>
                  <p:pic>
                    <p:nvPicPr>
                      <p:cNvPr id="14" name="对象 13"/>
                      <p:cNvPicPr>
                        <a:picLocks noChangeAspect="1" noChangeArrowheads="1"/>
                      </p:cNvPicPr>
                      <p:nvPr/>
                    </p:nvPicPr>
                    <p:blipFill>
                      <a:blip r:embed="rId9"/>
                      <a:srcRect/>
                      <a:stretch>
                        <a:fillRect/>
                      </a:stretch>
                    </p:blipFill>
                    <p:spPr bwMode="auto">
                      <a:xfrm>
                        <a:off x="2119313" y="4537075"/>
                        <a:ext cx="5772150" cy="369888"/>
                      </a:xfrm>
                      <a:prstGeom prst="rect">
                        <a:avLst/>
                      </a:prstGeom>
                      <a:noFill/>
                    </p:spPr>
                  </p:pic>
                </p:oleObj>
              </mc:Fallback>
            </mc:AlternateContent>
          </a:graphicData>
        </a:graphic>
      </p:graphicFrame>
      <p:grpSp>
        <p:nvGrpSpPr>
          <p:cNvPr id="47" name="组合 46"/>
          <p:cNvGrpSpPr/>
          <p:nvPr/>
        </p:nvGrpSpPr>
        <p:grpSpPr>
          <a:xfrm>
            <a:off x="1302267" y="1177368"/>
            <a:ext cx="9781616" cy="466246"/>
            <a:chOff x="1302267" y="1177368"/>
            <a:chExt cx="9781616" cy="466246"/>
          </a:xfrm>
        </p:grpSpPr>
        <p:graphicFrame>
          <p:nvGraphicFramePr>
            <p:cNvPr id="5" name="对象 4"/>
            <p:cNvGraphicFramePr>
              <a:graphicFrameLocks noChangeAspect="1"/>
            </p:cNvGraphicFramePr>
            <p:nvPr/>
          </p:nvGraphicFramePr>
          <p:xfrm>
            <a:off x="5784784" y="1259381"/>
            <a:ext cx="1100776" cy="384233"/>
          </p:xfrm>
          <a:graphic>
            <a:graphicData uri="http://schemas.openxmlformats.org/presentationml/2006/ole">
              <mc:AlternateContent xmlns:mc="http://schemas.openxmlformats.org/markup-compatibility/2006">
                <mc:Choice xmlns:v="urn:schemas-microsoft-com:vml" Requires="v">
                  <p:oleObj name="Equation" r:id="rId10" imgW="672808" imgH="228501" progId="Equation.DSMT4">
                    <p:embed/>
                  </p:oleObj>
                </mc:Choice>
                <mc:Fallback>
                  <p:oleObj name="Equation" r:id="rId10" imgW="672808" imgH="228501" progId="Equation.DSMT4">
                    <p:embed/>
                    <p:pic>
                      <p:nvPicPr>
                        <p:cNvPr id="5" name="对象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84784" y="1259381"/>
                          <a:ext cx="1100776" cy="384233"/>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7047666" y="1262755"/>
            <a:ext cx="1130255" cy="354402"/>
          </p:xfrm>
          <a:graphic>
            <a:graphicData uri="http://schemas.openxmlformats.org/presentationml/2006/ole">
              <mc:AlternateContent xmlns:mc="http://schemas.openxmlformats.org/markup-compatibility/2006">
                <mc:Choice xmlns:v="urn:schemas-microsoft-com:vml" Requires="v">
                  <p:oleObj name="Equation" r:id="rId12" imgW="749300" imgH="228600" progId="Equation.DSMT4">
                    <p:embed/>
                  </p:oleObj>
                </mc:Choice>
                <mc:Fallback>
                  <p:oleObj name="Equation" r:id="rId12" imgW="749300" imgH="228600" progId="Equation.DSMT4">
                    <p:embed/>
                    <p:pic>
                      <p:nvPicPr>
                        <p:cNvPr id="6" name="对象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7666" y="1262755"/>
                          <a:ext cx="1130255" cy="354402"/>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8340027" y="1250828"/>
            <a:ext cx="1275611" cy="363059"/>
          </p:xfrm>
          <a:graphic>
            <a:graphicData uri="http://schemas.openxmlformats.org/presentationml/2006/ole">
              <mc:AlternateContent xmlns:mc="http://schemas.openxmlformats.org/markup-compatibility/2006">
                <mc:Choice xmlns:v="urn:schemas-microsoft-com:vml" Requires="v">
                  <p:oleObj name="Equation" r:id="rId14" imgW="825500" imgH="228600" progId="Equation.DSMT4">
                    <p:embed/>
                  </p:oleObj>
                </mc:Choice>
                <mc:Fallback>
                  <p:oleObj name="Equation" r:id="rId14" imgW="825500" imgH="228600" progId="Equation.DSMT4">
                    <p:embed/>
                    <p:pic>
                      <p:nvPicPr>
                        <p:cNvPr id="7" name="对象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40027" y="1250828"/>
                          <a:ext cx="1275611" cy="363059"/>
                        </a:xfrm>
                        <a:prstGeom prst="rect">
                          <a:avLst/>
                        </a:prstGeom>
                        <a:noFill/>
                      </p:spPr>
                    </p:pic>
                  </p:oleObj>
                </mc:Fallback>
              </mc:AlternateContent>
            </a:graphicData>
          </a:graphic>
        </p:graphicFrame>
        <p:sp>
          <p:nvSpPr>
            <p:cNvPr id="25" name="Rectangle 24"/>
            <p:cNvSpPr>
              <a:spLocks noChangeArrowheads="1"/>
            </p:cNvSpPr>
            <p:nvPr/>
          </p:nvSpPr>
          <p:spPr bwMode="auto">
            <a:xfrm>
              <a:off x="1302267" y="1232816"/>
              <a:ext cx="46217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要证明三个向量共面，即证明向量组</a:t>
              </a:r>
              <a:endParaRPr kumimoji="0" lang="zh-CN" altLang="en-US" sz="2000" b="1" i="0" u="none" strike="noStrike" cap="none" normalizeH="0" baseline="0" dirty="0">
                <a:ln>
                  <a:noFill/>
                </a:ln>
                <a:effectLst/>
                <a:latin typeface="+mn-ea"/>
              </a:endParaRPr>
            </a:p>
          </p:txBody>
        </p:sp>
        <p:sp>
          <p:nvSpPr>
            <p:cNvPr id="26" name="Rectangle 25"/>
            <p:cNvSpPr>
              <a:spLocks noChangeArrowheads="1"/>
            </p:cNvSpPr>
            <p:nvPr/>
          </p:nvSpPr>
          <p:spPr bwMode="auto">
            <a:xfrm>
              <a:off x="6511098" y="1197797"/>
              <a:ext cx="7489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dirty="0">
                  <a:ln>
                    <a:noFill/>
                  </a:ln>
                  <a:effectLst/>
                  <a:latin typeface="+mn-ea"/>
                  <a:cs typeface="Times New Roman" panose="02020603050405020304" pitchFamily="18" charset="0"/>
                </a:rPr>
                <a:t>, </a:t>
              </a:r>
              <a:endParaRPr kumimoji="0" lang="en-US" altLang="zh-CN" sz="2000" b="1" i="0" u="none" strike="noStrike" cap="none" normalizeH="0" baseline="0" dirty="0">
                <a:ln>
                  <a:noFill/>
                </a:ln>
                <a:effectLst/>
                <a:latin typeface="+mn-ea"/>
              </a:endParaRPr>
            </a:p>
          </p:txBody>
        </p:sp>
        <p:sp>
          <p:nvSpPr>
            <p:cNvPr id="27" name="Rectangle 26"/>
            <p:cNvSpPr>
              <a:spLocks noChangeArrowheads="1"/>
            </p:cNvSpPr>
            <p:nvPr/>
          </p:nvSpPr>
          <p:spPr bwMode="auto">
            <a:xfrm>
              <a:off x="7847172" y="1177368"/>
              <a:ext cx="7489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dirty="0">
                  <a:ln>
                    <a:noFill/>
                  </a:ln>
                  <a:effectLst/>
                  <a:latin typeface="+mn-ea"/>
                  <a:cs typeface="Times New Roman" panose="02020603050405020304" pitchFamily="18" charset="0"/>
                </a:rPr>
                <a:t>, </a:t>
              </a:r>
              <a:endParaRPr kumimoji="0" lang="en-US" altLang="zh-CN" sz="2000" b="1" i="0" u="none" strike="noStrike" cap="none" normalizeH="0" baseline="0" dirty="0">
                <a:ln>
                  <a:noFill/>
                </a:ln>
                <a:effectLst/>
                <a:latin typeface="+mn-ea"/>
              </a:endParaRPr>
            </a:p>
          </p:txBody>
        </p:sp>
        <p:sp>
          <p:nvSpPr>
            <p:cNvPr id="28" name="Rectangle 27"/>
            <p:cNvSpPr>
              <a:spLocks noChangeArrowheads="1"/>
            </p:cNvSpPr>
            <p:nvPr/>
          </p:nvSpPr>
          <p:spPr bwMode="auto">
            <a:xfrm>
              <a:off x="9301023" y="1208610"/>
              <a:ext cx="17828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线性相关，</a:t>
              </a:r>
              <a:endParaRPr kumimoji="0" lang="zh-CN" sz="2000" b="1" i="0" u="none" strike="noStrike" cap="none" normalizeH="0" baseline="0" dirty="0">
                <a:ln>
                  <a:noFill/>
                </a:ln>
                <a:effectLst/>
                <a:latin typeface="+mn-ea"/>
              </a:endParaRPr>
            </a:p>
          </p:txBody>
        </p:sp>
      </p:grpSp>
      <p:sp>
        <p:nvSpPr>
          <p:cNvPr id="30" name="Rectangle 29"/>
          <p:cNvSpPr>
            <a:spLocks noChangeArrowheads="1"/>
          </p:cNvSpPr>
          <p:nvPr/>
        </p:nvSpPr>
        <p:spPr bwMode="auto">
          <a:xfrm>
            <a:off x="1079500" y="2194460"/>
            <a:ext cx="21082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effectLst/>
                <a:latin typeface="+mn-ea"/>
                <a:cs typeface="Times New Roman" panose="02020603050405020304" pitchFamily="18" charset="0"/>
              </a:rPr>
              <a:t>化简后得 </a:t>
            </a:r>
            <a:r>
              <a:rPr kumimoji="0" lang="zh-CN" altLang="en-US" sz="2000" b="1" i="0" u="none" strike="noStrike" cap="none" normalizeH="0" baseline="0">
                <a:ln>
                  <a:noFill/>
                </a:ln>
                <a:effectLst/>
                <a:latin typeface="+mn-ea"/>
                <a:cs typeface="Times New Roman" panose="02020603050405020304" pitchFamily="18" charset="0"/>
              </a:rPr>
              <a:t>      </a:t>
            </a:r>
            <a:endParaRPr kumimoji="0" lang="zh-CN" altLang="en-US" sz="2000" b="1" i="0" u="none" strike="noStrike" cap="none" normalizeH="0" baseline="0">
              <a:ln>
                <a:noFill/>
              </a:ln>
              <a:effectLst/>
              <a:latin typeface="+mn-ea"/>
            </a:endParaRPr>
          </a:p>
        </p:txBody>
      </p:sp>
      <p:grpSp>
        <p:nvGrpSpPr>
          <p:cNvPr id="49" name="组合 48"/>
          <p:cNvGrpSpPr/>
          <p:nvPr/>
        </p:nvGrpSpPr>
        <p:grpSpPr>
          <a:xfrm>
            <a:off x="1160740" y="2782888"/>
            <a:ext cx="7140029" cy="1084262"/>
            <a:chOff x="1160740" y="2782888"/>
            <a:chExt cx="7140029" cy="1084262"/>
          </a:xfrm>
        </p:grpSpPr>
        <p:graphicFrame>
          <p:nvGraphicFramePr>
            <p:cNvPr id="11" name="对象 10"/>
            <p:cNvGraphicFramePr>
              <a:graphicFrameLocks noChangeAspect="1"/>
            </p:cNvGraphicFramePr>
            <p:nvPr/>
          </p:nvGraphicFramePr>
          <p:xfrm>
            <a:off x="3500438" y="2782888"/>
            <a:ext cx="1801812" cy="1084262"/>
          </p:xfrm>
          <a:graphic>
            <a:graphicData uri="http://schemas.openxmlformats.org/presentationml/2006/ole">
              <mc:AlternateContent xmlns:mc="http://schemas.openxmlformats.org/markup-compatibility/2006">
                <mc:Choice xmlns:v="urn:schemas-microsoft-com:vml" Requires="v">
                  <p:oleObj name="Equation" r:id="rId16" imgW="1180800" imgH="711000" progId="Equation.DSMT4">
                    <p:embed/>
                  </p:oleObj>
                </mc:Choice>
                <mc:Fallback>
                  <p:oleObj name="Equation" r:id="rId16" imgW="1180800" imgH="711000" progId="Equation.DSMT4">
                    <p:embed/>
                    <p:pic>
                      <p:nvPicPr>
                        <p:cNvPr id="11" name="对象 10"/>
                        <p:cNvPicPr>
                          <a:picLocks noChangeAspect="1" noChangeArrowheads="1"/>
                        </p:cNvPicPr>
                        <p:nvPr/>
                      </p:nvPicPr>
                      <p:blipFill>
                        <a:blip r:embed="rId17"/>
                        <a:srcRect/>
                        <a:stretch>
                          <a:fillRect/>
                        </a:stretch>
                      </p:blipFill>
                      <p:spPr bwMode="auto">
                        <a:xfrm>
                          <a:off x="3500438" y="2782888"/>
                          <a:ext cx="1801812" cy="1084262"/>
                        </a:xfrm>
                        <a:prstGeom prst="rect">
                          <a:avLst/>
                        </a:prstGeom>
                        <a:noFill/>
                      </p:spPr>
                    </p:pic>
                  </p:oleObj>
                </mc:Fallback>
              </mc:AlternateContent>
            </a:graphicData>
          </a:graphic>
        </p:graphicFrame>
        <p:sp>
          <p:nvSpPr>
            <p:cNvPr id="31" name="Rectangle 30"/>
            <p:cNvSpPr>
              <a:spLocks noChangeArrowheads="1"/>
            </p:cNvSpPr>
            <p:nvPr/>
          </p:nvSpPr>
          <p:spPr bwMode="auto">
            <a:xfrm>
              <a:off x="1160740" y="303844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Times New Roman" panose="02020603050405020304" pitchFamily="18" charset="0"/>
                </a:rPr>
                <a:t>即只要证明方程组</a:t>
              </a:r>
              <a:endParaRPr kumimoji="0" lang="zh-CN" altLang="en-US" sz="2000" b="1" i="0" u="none" strike="noStrike" cap="none" normalizeH="0" baseline="0">
                <a:ln>
                  <a:noFill/>
                </a:ln>
                <a:effectLst/>
                <a:latin typeface="+mn-ea"/>
              </a:endParaRPr>
            </a:p>
          </p:txBody>
        </p:sp>
        <p:sp>
          <p:nvSpPr>
            <p:cNvPr id="32" name="Rectangle 31"/>
            <p:cNvSpPr>
              <a:spLocks noChangeArrowheads="1"/>
            </p:cNvSpPr>
            <p:nvPr/>
          </p:nvSpPr>
          <p:spPr bwMode="auto">
            <a:xfrm>
              <a:off x="5166578" y="3083180"/>
              <a:ext cx="31341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effectLst/>
                  <a:latin typeface="+mn-ea"/>
                  <a:cs typeface="Times New Roman" panose="02020603050405020304" pitchFamily="18" charset="0"/>
                </a:rPr>
                <a:t> </a:t>
              </a:r>
              <a:r>
                <a:rPr kumimoji="0" lang="zh-CN" altLang="en-US" sz="2000" b="1" i="0" u="none" strike="noStrike" cap="none" normalizeH="0" baseline="0">
                  <a:ln>
                    <a:noFill/>
                  </a:ln>
                  <a:effectLst/>
                  <a:latin typeface="+mn-ea"/>
                  <a:cs typeface="Times New Roman" panose="02020603050405020304" pitchFamily="18" charset="0"/>
                </a:rPr>
                <a:t>存在不全为零的解。易见</a:t>
              </a:r>
              <a:endParaRPr kumimoji="0" lang="zh-CN" altLang="en-US" sz="2000" b="1" i="0" u="none" strike="noStrike" cap="none" normalizeH="0" baseline="0">
                <a:ln>
                  <a:noFill/>
                </a:ln>
                <a:effectLst/>
                <a:latin typeface="+mn-ea"/>
              </a:endParaRPr>
            </a:p>
          </p:txBody>
        </p:sp>
      </p:grpSp>
      <p:grpSp>
        <p:nvGrpSpPr>
          <p:cNvPr id="52" name="组合 51"/>
          <p:cNvGrpSpPr/>
          <p:nvPr/>
        </p:nvGrpSpPr>
        <p:grpSpPr>
          <a:xfrm>
            <a:off x="1048360" y="4017196"/>
            <a:ext cx="8182917" cy="405732"/>
            <a:chOff x="1048360" y="4017196"/>
            <a:chExt cx="8182917" cy="405732"/>
          </a:xfrm>
        </p:grpSpPr>
        <p:graphicFrame>
          <p:nvGraphicFramePr>
            <p:cNvPr id="13" name="对象 12"/>
            <p:cNvGraphicFramePr>
              <a:graphicFrameLocks noChangeAspect="1"/>
            </p:cNvGraphicFramePr>
            <p:nvPr/>
          </p:nvGraphicFramePr>
          <p:xfrm>
            <a:off x="7000875" y="4073525"/>
            <a:ext cx="836613" cy="344488"/>
          </p:xfrm>
          <a:graphic>
            <a:graphicData uri="http://schemas.openxmlformats.org/presentationml/2006/ole">
              <mc:AlternateContent xmlns:mc="http://schemas.openxmlformats.org/markup-compatibility/2006">
                <mc:Choice xmlns:v="urn:schemas-microsoft-com:vml" Requires="v">
                  <p:oleObj name="Equation" r:id="rId18" imgW="571320" imgH="228600" progId="Equation.DSMT4">
                    <p:embed/>
                  </p:oleObj>
                </mc:Choice>
                <mc:Fallback>
                  <p:oleObj name="Equation" r:id="rId18" imgW="571320" imgH="228600" progId="Equation.DSMT4">
                    <p:embed/>
                    <p:pic>
                      <p:nvPicPr>
                        <p:cNvPr id="13" name="对象 12"/>
                        <p:cNvPicPr>
                          <a:picLocks noChangeAspect="1" noChangeArrowheads="1"/>
                        </p:cNvPicPr>
                        <p:nvPr/>
                      </p:nvPicPr>
                      <p:blipFill>
                        <a:blip r:embed="rId19"/>
                        <a:srcRect/>
                        <a:stretch>
                          <a:fillRect/>
                        </a:stretch>
                      </p:blipFill>
                      <p:spPr bwMode="auto">
                        <a:xfrm>
                          <a:off x="7000875" y="4073525"/>
                          <a:ext cx="836613" cy="344488"/>
                        </a:xfrm>
                        <a:prstGeom prst="rect">
                          <a:avLst/>
                        </a:prstGeom>
                        <a:noFill/>
                      </p:spPr>
                    </p:pic>
                  </p:oleObj>
                </mc:Fallback>
              </mc:AlternateContent>
            </a:graphicData>
          </a:graphic>
        </p:graphicFrame>
        <p:sp>
          <p:nvSpPr>
            <p:cNvPr id="33" name="Rectangle 32"/>
            <p:cNvSpPr>
              <a:spLocks noChangeArrowheads="1"/>
            </p:cNvSpPr>
            <p:nvPr/>
          </p:nvSpPr>
          <p:spPr bwMode="auto">
            <a:xfrm>
              <a:off x="1048360" y="4017196"/>
              <a:ext cx="61205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由克拉默法则知方程组有非零解，即有不全为零的数</a:t>
              </a:r>
              <a:endParaRPr kumimoji="0" lang="zh-CN" altLang="en-US" sz="2000" b="1" i="0" u="none" strike="noStrike" cap="none" normalizeH="0" baseline="0" dirty="0">
                <a:ln>
                  <a:noFill/>
                </a:ln>
                <a:effectLst/>
                <a:latin typeface="+mn-ea"/>
              </a:endParaRPr>
            </a:p>
          </p:txBody>
        </p:sp>
        <p:sp>
          <p:nvSpPr>
            <p:cNvPr id="34" name="Rectangle 33"/>
            <p:cNvSpPr>
              <a:spLocks noChangeArrowheads="1"/>
            </p:cNvSpPr>
            <p:nvPr/>
          </p:nvSpPr>
          <p:spPr bwMode="auto">
            <a:xfrm>
              <a:off x="7764209" y="4022818"/>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Times New Roman" panose="02020603050405020304" pitchFamily="18" charset="0"/>
                </a:rPr>
                <a:t>，使得    </a:t>
              </a:r>
              <a:endParaRPr kumimoji="0" lang="zh-CN" altLang="en-US" sz="2000" b="1" i="0" u="none" strike="noStrike" cap="none" normalizeH="0" baseline="0">
                <a:ln>
                  <a:noFill/>
                </a:ln>
                <a:effectLst/>
                <a:latin typeface="+mn-ea"/>
              </a:endParaRPr>
            </a:p>
          </p:txBody>
        </p:sp>
      </p:grpSp>
      <p:grpSp>
        <p:nvGrpSpPr>
          <p:cNvPr id="51" name="组合 50"/>
          <p:cNvGrpSpPr/>
          <p:nvPr/>
        </p:nvGrpSpPr>
        <p:grpSpPr>
          <a:xfrm>
            <a:off x="1010086" y="5000016"/>
            <a:ext cx="9458671" cy="443683"/>
            <a:chOff x="1010086" y="5000016"/>
            <a:chExt cx="9458671" cy="443683"/>
          </a:xfrm>
        </p:grpSpPr>
        <p:graphicFrame>
          <p:nvGraphicFramePr>
            <p:cNvPr id="15" name="对象 14"/>
            <p:cNvGraphicFramePr>
              <a:graphicFrameLocks noChangeAspect="1"/>
            </p:cNvGraphicFramePr>
            <p:nvPr/>
          </p:nvGraphicFramePr>
          <p:xfrm>
            <a:off x="1618391" y="5092862"/>
            <a:ext cx="2224088" cy="350837"/>
          </p:xfrm>
          <a:graphic>
            <a:graphicData uri="http://schemas.openxmlformats.org/presentationml/2006/ole">
              <mc:AlternateContent xmlns:mc="http://schemas.openxmlformats.org/markup-compatibility/2006">
                <mc:Choice xmlns:v="urn:schemas-microsoft-com:vml" Requires="v">
                  <p:oleObj name="Equation" r:id="rId20" imgW="1485720" imgH="228600" progId="Equation.DSMT4">
                    <p:embed/>
                  </p:oleObj>
                </mc:Choice>
                <mc:Fallback>
                  <p:oleObj name="Equation" r:id="rId20" imgW="1485720" imgH="228600" progId="Equation.DSMT4">
                    <p:embed/>
                    <p:pic>
                      <p:nvPicPr>
                        <p:cNvPr id="15" name="对象 14"/>
                        <p:cNvPicPr>
                          <a:picLocks noChangeAspect="1" noChangeArrowheads="1"/>
                        </p:cNvPicPr>
                        <p:nvPr/>
                      </p:nvPicPr>
                      <p:blipFill>
                        <a:blip r:embed="rId21"/>
                        <a:srcRect/>
                        <a:stretch>
                          <a:fillRect/>
                        </a:stretch>
                      </p:blipFill>
                      <p:spPr bwMode="auto">
                        <a:xfrm>
                          <a:off x="1618391" y="5092862"/>
                          <a:ext cx="2224088" cy="350837"/>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6942799" y="5084397"/>
            <a:ext cx="1007014" cy="351505"/>
          </p:xfrm>
          <a:graphic>
            <a:graphicData uri="http://schemas.openxmlformats.org/presentationml/2006/ole">
              <mc:AlternateContent xmlns:mc="http://schemas.openxmlformats.org/markup-compatibility/2006">
                <mc:Choice xmlns:v="urn:schemas-microsoft-com:vml" Requires="v">
                  <p:oleObj name="Equation" r:id="rId22" imgW="672808" imgH="228501" progId="Equation.DSMT4">
                    <p:embed/>
                  </p:oleObj>
                </mc:Choice>
                <mc:Fallback>
                  <p:oleObj name="Equation" r:id="rId22" imgW="672808" imgH="228501" progId="Equation.DSMT4">
                    <p:embed/>
                    <p:pic>
                      <p:nvPicPr>
                        <p:cNvPr id="16" name="对象 1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42799" y="5084397"/>
                          <a:ext cx="1007014" cy="351505"/>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9275694" y="5092862"/>
            <a:ext cx="1193063" cy="339564"/>
          </p:xfrm>
          <a:graphic>
            <a:graphicData uri="http://schemas.openxmlformats.org/presentationml/2006/ole">
              <mc:AlternateContent xmlns:mc="http://schemas.openxmlformats.org/markup-compatibility/2006">
                <mc:Choice xmlns:v="urn:schemas-microsoft-com:vml" Requires="v">
                  <p:oleObj name="Equation" r:id="rId24" imgW="825500" imgH="228600" progId="Equation.DSMT4">
                    <p:embed/>
                  </p:oleObj>
                </mc:Choice>
                <mc:Fallback>
                  <p:oleObj name="Equation" r:id="rId24" imgW="825500" imgH="228600" progId="Equation.DSMT4">
                    <p:embed/>
                    <p:pic>
                      <p:nvPicPr>
                        <p:cNvPr id="18" name="对象 1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275694" y="5092862"/>
                          <a:ext cx="1193063" cy="339564"/>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8072924" y="5085819"/>
            <a:ext cx="1069893" cy="335475"/>
          </p:xfrm>
          <a:graphic>
            <a:graphicData uri="http://schemas.openxmlformats.org/presentationml/2006/ole">
              <mc:AlternateContent xmlns:mc="http://schemas.openxmlformats.org/markup-compatibility/2006">
                <mc:Choice xmlns:v="urn:schemas-microsoft-com:vml" Requires="v">
                  <p:oleObj name="Equation" r:id="rId26" imgW="749300" imgH="228600" progId="Equation.DSMT4">
                    <p:embed/>
                  </p:oleObj>
                </mc:Choice>
                <mc:Fallback>
                  <p:oleObj name="Equation" r:id="rId26" imgW="749300" imgH="228600" progId="Equation.DSMT4">
                    <p:embed/>
                    <p:pic>
                      <p:nvPicPr>
                        <p:cNvPr id="20" name="对象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72924" y="5085819"/>
                          <a:ext cx="1069893" cy="335475"/>
                        </a:xfrm>
                        <a:prstGeom prst="rect">
                          <a:avLst/>
                        </a:prstGeom>
                        <a:noFill/>
                      </p:spPr>
                    </p:pic>
                  </p:oleObj>
                </mc:Fallback>
              </mc:AlternateContent>
            </a:graphicData>
          </a:graphic>
        </p:graphicFrame>
        <p:sp>
          <p:nvSpPr>
            <p:cNvPr id="35" name="Rectangle 34"/>
            <p:cNvSpPr>
              <a:spLocks noChangeArrowheads="1"/>
            </p:cNvSpPr>
            <p:nvPr/>
          </p:nvSpPr>
          <p:spPr bwMode="auto">
            <a:xfrm>
              <a:off x="1010086" y="5032316"/>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（如</a:t>
              </a:r>
              <a:endParaRPr kumimoji="0" lang="zh-CN" altLang="en-US" sz="2000" b="1" i="0" u="none" strike="noStrike" cap="none" normalizeH="0" baseline="0" dirty="0">
                <a:ln>
                  <a:noFill/>
                </a:ln>
                <a:effectLst/>
                <a:latin typeface="+mn-ea"/>
              </a:endParaRPr>
            </a:p>
          </p:txBody>
        </p:sp>
        <p:sp>
          <p:nvSpPr>
            <p:cNvPr id="36" name="Rectangle 35"/>
            <p:cNvSpPr>
              <a:spLocks noChangeArrowheads="1"/>
            </p:cNvSpPr>
            <p:nvPr/>
          </p:nvSpPr>
          <p:spPr bwMode="auto">
            <a:xfrm>
              <a:off x="3738443" y="5043589"/>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Times New Roman" panose="02020603050405020304" pitchFamily="18" charset="0"/>
                </a:rPr>
                <a:t>为一组非零解），故向量组</a:t>
              </a:r>
              <a:endParaRPr kumimoji="0" lang="zh-CN" altLang="en-US" sz="2000" b="1" i="0" u="none" strike="noStrike" cap="none" normalizeH="0" baseline="0" dirty="0">
                <a:ln>
                  <a:noFill/>
                </a:ln>
                <a:effectLst/>
                <a:latin typeface="+mn-ea"/>
              </a:endParaRPr>
            </a:p>
          </p:txBody>
        </p:sp>
        <p:sp>
          <p:nvSpPr>
            <p:cNvPr id="38" name="Rectangle 37"/>
            <p:cNvSpPr>
              <a:spLocks noChangeArrowheads="1"/>
            </p:cNvSpPr>
            <p:nvPr/>
          </p:nvSpPr>
          <p:spPr bwMode="auto">
            <a:xfrm>
              <a:off x="7854904" y="500733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dirty="0">
                  <a:ln>
                    <a:noFill/>
                  </a:ln>
                  <a:effectLst/>
                  <a:latin typeface="+mn-ea"/>
                  <a:cs typeface="Times New Roman" panose="02020603050405020304" pitchFamily="18" charset="0"/>
                </a:rPr>
                <a:t>, </a:t>
              </a:r>
              <a:endParaRPr kumimoji="0" lang="en-US" altLang="zh-CN" sz="2000" b="1" i="0" u="none" strike="noStrike" cap="none" normalizeH="0" baseline="0" dirty="0">
                <a:ln>
                  <a:noFill/>
                </a:ln>
                <a:effectLst/>
                <a:latin typeface="+mn-ea"/>
              </a:endParaRPr>
            </a:p>
          </p:txBody>
        </p:sp>
        <p:sp>
          <p:nvSpPr>
            <p:cNvPr id="40" name="Rectangle 39"/>
            <p:cNvSpPr>
              <a:spLocks noChangeArrowheads="1"/>
            </p:cNvSpPr>
            <p:nvPr/>
          </p:nvSpPr>
          <p:spPr bwMode="auto">
            <a:xfrm>
              <a:off x="9046369" y="500001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a:ln>
                    <a:noFill/>
                  </a:ln>
                  <a:effectLst/>
                  <a:latin typeface="+mn-ea"/>
                  <a:cs typeface="Times New Roman" panose="02020603050405020304" pitchFamily="18" charset="0"/>
                </a:rPr>
                <a:t>, </a:t>
              </a:r>
              <a:endParaRPr kumimoji="0" lang="en-US" altLang="zh-CN" sz="2000" b="1" i="0" u="none" strike="noStrike" cap="none" normalizeH="0" baseline="0">
                <a:ln>
                  <a:noFill/>
                </a:ln>
                <a:effectLst/>
                <a:latin typeface="+mn-ea"/>
              </a:endParaRPr>
            </a:p>
          </p:txBody>
        </p:sp>
      </p:grpSp>
      <p:grpSp>
        <p:nvGrpSpPr>
          <p:cNvPr id="50" name="组合 49"/>
          <p:cNvGrpSpPr/>
          <p:nvPr/>
        </p:nvGrpSpPr>
        <p:grpSpPr>
          <a:xfrm>
            <a:off x="1152719" y="5555789"/>
            <a:ext cx="7243359" cy="435298"/>
            <a:chOff x="1152719" y="5555789"/>
            <a:chExt cx="7243359" cy="435298"/>
          </a:xfrm>
        </p:grpSpPr>
        <p:graphicFrame>
          <p:nvGraphicFramePr>
            <p:cNvPr id="17" name="对象 16"/>
            <p:cNvGraphicFramePr>
              <a:graphicFrameLocks noChangeAspect="1"/>
            </p:cNvGraphicFramePr>
            <p:nvPr/>
          </p:nvGraphicFramePr>
          <p:xfrm>
            <a:off x="4947366" y="5604981"/>
            <a:ext cx="1111098" cy="348395"/>
          </p:xfrm>
          <a:graphic>
            <a:graphicData uri="http://schemas.openxmlformats.org/presentationml/2006/ole">
              <mc:AlternateContent xmlns:mc="http://schemas.openxmlformats.org/markup-compatibility/2006">
                <mc:Choice xmlns:v="urn:schemas-microsoft-com:vml" Requires="v">
                  <p:oleObj name="Equation" r:id="rId27" imgW="749300" imgH="228600" progId="Equation.DSMT4">
                    <p:embed/>
                  </p:oleObj>
                </mc:Choice>
                <mc:Fallback>
                  <p:oleObj name="Equation" r:id="rId27" imgW="749300" imgH="228600" progId="Equation.DSMT4">
                    <p:embed/>
                    <p:pic>
                      <p:nvPicPr>
                        <p:cNvPr id="17" name="对象 1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47366" y="5604981"/>
                          <a:ext cx="1111098" cy="348395"/>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3891693" y="5602145"/>
            <a:ext cx="1006232" cy="351232"/>
          </p:xfrm>
          <a:graphic>
            <a:graphicData uri="http://schemas.openxmlformats.org/presentationml/2006/ole">
              <mc:AlternateContent xmlns:mc="http://schemas.openxmlformats.org/markup-compatibility/2006">
                <mc:Choice xmlns:v="urn:schemas-microsoft-com:vml" Requires="v">
                  <p:oleObj name="Equation" r:id="rId29" imgW="672808" imgH="228501" progId="Equation.DSMT4">
                    <p:embed/>
                  </p:oleObj>
                </mc:Choice>
                <mc:Fallback>
                  <p:oleObj name="Equation" r:id="rId29" imgW="672808" imgH="228501" progId="Equation.DSMT4">
                    <p:embed/>
                    <p:pic>
                      <p:nvPicPr>
                        <p:cNvPr id="19" name="对象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91693" y="5602145"/>
                          <a:ext cx="1006232" cy="351232"/>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6098347" y="5604982"/>
            <a:ext cx="1309957" cy="372834"/>
          </p:xfrm>
          <a:graphic>
            <a:graphicData uri="http://schemas.openxmlformats.org/presentationml/2006/ole">
              <mc:AlternateContent xmlns:mc="http://schemas.openxmlformats.org/markup-compatibility/2006">
                <mc:Choice xmlns:v="urn:schemas-microsoft-com:vml" Requires="v">
                  <p:oleObj name="Equation" r:id="rId30" imgW="825500" imgH="228600" progId="Equation.DSMT4">
                    <p:embed/>
                  </p:oleObj>
                </mc:Choice>
                <mc:Fallback>
                  <p:oleObj name="Equation" r:id="rId30" imgW="825500" imgH="228600" progId="Equation.DSMT4">
                    <p:embed/>
                    <p:pic>
                      <p:nvPicPr>
                        <p:cNvPr id="21" name="对象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8347" y="5604982"/>
                          <a:ext cx="1309957" cy="372834"/>
                        </a:xfrm>
                        <a:prstGeom prst="rect">
                          <a:avLst/>
                        </a:prstGeom>
                        <a:noFill/>
                      </p:spPr>
                    </p:pic>
                  </p:oleObj>
                </mc:Fallback>
              </mc:AlternateContent>
            </a:graphicData>
          </a:graphic>
        </p:graphicFrame>
        <p:sp>
          <p:nvSpPr>
            <p:cNvPr id="37" name="Rectangle 36"/>
            <p:cNvSpPr>
              <a:spLocks noChangeArrowheads="1"/>
            </p:cNvSpPr>
            <p:nvPr/>
          </p:nvSpPr>
          <p:spPr bwMode="auto">
            <a:xfrm>
              <a:off x="4781123" y="5555789"/>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dirty="0">
                  <a:ln>
                    <a:noFill/>
                  </a:ln>
                  <a:effectLst/>
                  <a:latin typeface="+mn-ea"/>
                  <a:cs typeface="Times New Roman" panose="02020603050405020304" pitchFamily="18" charset="0"/>
                </a:rPr>
                <a:t>, </a:t>
              </a:r>
              <a:endParaRPr kumimoji="0" lang="en-US" altLang="zh-CN" sz="2000" b="1" i="0" u="none" strike="noStrike" cap="none" normalizeH="0" baseline="0" dirty="0">
                <a:ln>
                  <a:noFill/>
                </a:ln>
                <a:effectLst/>
                <a:latin typeface="+mn-ea"/>
              </a:endParaRPr>
            </a:p>
          </p:txBody>
        </p:sp>
        <p:sp>
          <p:nvSpPr>
            <p:cNvPr id="39" name="Rectangle 38"/>
            <p:cNvSpPr>
              <a:spLocks noChangeArrowheads="1"/>
            </p:cNvSpPr>
            <p:nvPr/>
          </p:nvSpPr>
          <p:spPr bwMode="auto">
            <a:xfrm>
              <a:off x="1152719" y="5590977"/>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Times New Roman" panose="02020603050405020304" pitchFamily="18" charset="0"/>
                </a:rPr>
                <a:t>线性相关，故三个向量</a:t>
              </a:r>
              <a:endParaRPr kumimoji="0" lang="zh-CN" altLang="en-US" sz="2000" b="1" i="0" u="none" strike="noStrike" cap="none" normalizeH="0" baseline="0">
                <a:ln>
                  <a:noFill/>
                </a:ln>
                <a:effectLst/>
                <a:latin typeface="+mn-ea"/>
              </a:endParaRPr>
            </a:p>
          </p:txBody>
        </p:sp>
        <p:sp>
          <p:nvSpPr>
            <p:cNvPr id="41" name="Rectangle 40"/>
            <p:cNvSpPr>
              <a:spLocks noChangeArrowheads="1"/>
            </p:cNvSpPr>
            <p:nvPr/>
          </p:nvSpPr>
          <p:spPr bwMode="auto">
            <a:xfrm>
              <a:off x="5976359" y="557770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a:ln>
                    <a:noFill/>
                  </a:ln>
                  <a:effectLst/>
                  <a:latin typeface="+mn-ea"/>
                  <a:cs typeface="Times New Roman" panose="02020603050405020304" pitchFamily="18" charset="0"/>
                </a:rPr>
                <a:t>, </a:t>
              </a:r>
              <a:endParaRPr kumimoji="0" lang="en-US" altLang="zh-CN" sz="2000" b="1" i="0" u="none" strike="noStrike" cap="none" normalizeH="0" baseline="0">
                <a:ln>
                  <a:noFill/>
                </a:ln>
                <a:effectLst/>
                <a:latin typeface="+mn-ea"/>
              </a:endParaRPr>
            </a:p>
          </p:txBody>
        </p:sp>
        <p:sp>
          <p:nvSpPr>
            <p:cNvPr id="42" name="Rectangle 41"/>
            <p:cNvSpPr>
              <a:spLocks noChangeArrowheads="1"/>
            </p:cNvSpPr>
            <p:nvPr/>
          </p:nvSpPr>
          <p:spPr bwMode="auto">
            <a:xfrm>
              <a:off x="7313730" y="5577706"/>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effectLst/>
                  <a:latin typeface="+mn-ea"/>
                  <a:cs typeface="Times New Roman" panose="02020603050405020304" pitchFamily="18" charset="0"/>
                </a:rPr>
                <a:t>共面。</a:t>
              </a:r>
              <a:r>
                <a:rPr kumimoji="0" lang="zh-CN" altLang="en-US" sz="2000" b="1" i="0" u="none" strike="noStrike" cap="none" normalizeH="0" baseline="0">
                  <a:ln>
                    <a:noFill/>
                  </a:ln>
                  <a:effectLst/>
                  <a:latin typeface="+mn-ea"/>
                </a:rPr>
                <a:t> </a:t>
              </a:r>
            </a:p>
          </p:txBody>
        </p:sp>
      </p:grpSp>
      <p:grpSp>
        <p:nvGrpSpPr>
          <p:cNvPr id="44" name="组合 43"/>
          <p:cNvGrpSpPr/>
          <p:nvPr/>
        </p:nvGrpSpPr>
        <p:grpSpPr>
          <a:xfrm>
            <a:off x="673100" y="775130"/>
            <a:ext cx="6758842" cy="433480"/>
            <a:chOff x="1467068" y="799046"/>
            <a:chExt cx="6758842" cy="433480"/>
          </a:xfrm>
        </p:grpSpPr>
        <p:graphicFrame>
          <p:nvGraphicFramePr>
            <p:cNvPr id="2" name="对象 1"/>
            <p:cNvGraphicFramePr>
              <a:graphicFrameLocks noChangeAspect="1"/>
            </p:cNvGraphicFramePr>
            <p:nvPr/>
          </p:nvGraphicFramePr>
          <p:xfrm>
            <a:off x="3902298" y="856258"/>
            <a:ext cx="1009653" cy="352426"/>
          </p:xfrm>
          <a:graphic>
            <a:graphicData uri="http://schemas.openxmlformats.org/presentationml/2006/ole">
              <mc:AlternateContent xmlns:mc="http://schemas.openxmlformats.org/markup-compatibility/2006">
                <mc:Choice xmlns:v="urn:schemas-microsoft-com:vml" Requires="v">
                  <p:oleObj name="Equation" r:id="rId31" imgW="672808" imgH="228501" progId="Equation.DSMT4">
                    <p:embed/>
                  </p:oleObj>
                </mc:Choice>
                <mc:Fallback>
                  <p:oleObj name="Equation" r:id="rId31" imgW="672808" imgH="228501" progId="Equation.DSMT4">
                    <p:embed/>
                    <p:pic>
                      <p:nvPicPr>
                        <p:cNvPr id="2" name="对象 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02298" y="856258"/>
                          <a:ext cx="1009653" cy="352426"/>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4959658" y="868357"/>
            <a:ext cx="1068308" cy="334978"/>
          </p:xfrm>
          <a:graphic>
            <a:graphicData uri="http://schemas.openxmlformats.org/presentationml/2006/ole">
              <mc:AlternateContent xmlns:mc="http://schemas.openxmlformats.org/markup-compatibility/2006">
                <mc:Choice xmlns:v="urn:schemas-microsoft-com:vml" Requires="v">
                  <p:oleObj name="Equation" r:id="rId33" imgW="749300" imgH="228600" progId="Equation.DSMT4">
                    <p:embed/>
                  </p:oleObj>
                </mc:Choice>
                <mc:Fallback>
                  <p:oleObj name="Equation" r:id="rId33" imgW="749300" imgH="228600" progId="Equation.DSMT4">
                    <p:embed/>
                    <p:pic>
                      <p:nvPicPr>
                        <p:cNvPr id="3" name="对象 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59658" y="868357"/>
                          <a:ext cx="1068308" cy="334978"/>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6115984" y="856258"/>
            <a:ext cx="1232892" cy="350900"/>
          </p:xfrm>
          <a:graphic>
            <a:graphicData uri="http://schemas.openxmlformats.org/presentationml/2006/ole">
              <mc:AlternateContent xmlns:mc="http://schemas.openxmlformats.org/markup-compatibility/2006">
                <mc:Choice xmlns:v="urn:schemas-microsoft-com:vml" Requires="v">
                  <p:oleObj name="Equation" r:id="rId35" imgW="825500" imgH="228600" progId="Equation.DSMT4">
                    <p:embed/>
                  </p:oleObj>
                </mc:Choice>
                <mc:Fallback>
                  <p:oleObj name="Equation" r:id="rId35" imgW="825500" imgH="228600" progId="Equation.DSMT4">
                    <p:embed/>
                    <p:pic>
                      <p:nvPicPr>
                        <p:cNvPr id="4" name="对象 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115984" y="856258"/>
                          <a:ext cx="1232892" cy="350900"/>
                        </a:xfrm>
                        <a:prstGeom prst="rect">
                          <a:avLst/>
                        </a:prstGeom>
                        <a:noFill/>
                      </p:spPr>
                    </p:pic>
                  </p:oleObj>
                </mc:Fallback>
              </mc:AlternateContent>
            </a:graphicData>
          </a:graphic>
        </p:graphicFrame>
        <p:sp>
          <p:nvSpPr>
            <p:cNvPr id="22" name="Rectangle 21"/>
            <p:cNvSpPr>
              <a:spLocks noChangeArrowheads="1"/>
            </p:cNvSpPr>
            <p:nvPr/>
          </p:nvSpPr>
          <p:spPr bwMode="auto">
            <a:xfrm>
              <a:off x="1467068" y="808574"/>
              <a:ext cx="25026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2.1.6 </a:t>
              </a:r>
              <a:r>
                <a:rPr kumimoji="0" lang="zh-CN" altLang="en-US" sz="2000" b="1" i="0" u="none" strike="noStrike" cap="none" normalizeH="0" baseline="0" dirty="0">
                  <a:ln>
                    <a:noFill/>
                  </a:ln>
                  <a:effectLst/>
                  <a:latin typeface="+mn-ea"/>
                  <a:cs typeface="Times New Roman" panose="02020603050405020304" pitchFamily="18" charset="0"/>
                </a:rPr>
                <a:t>证明  向量</a:t>
              </a:r>
              <a:endParaRPr kumimoji="0" lang="zh-CN" altLang="en-US" sz="2000" b="1" i="0" u="none" strike="noStrike" cap="none" normalizeH="0" baseline="0" dirty="0">
                <a:ln>
                  <a:noFill/>
                </a:ln>
                <a:effectLst/>
                <a:latin typeface="+mn-ea"/>
              </a:endParaRPr>
            </a:p>
          </p:txBody>
        </p:sp>
        <p:sp>
          <p:nvSpPr>
            <p:cNvPr id="23" name="Rectangle 22"/>
            <p:cNvSpPr>
              <a:spLocks noChangeArrowheads="1"/>
            </p:cNvSpPr>
            <p:nvPr/>
          </p:nvSpPr>
          <p:spPr bwMode="auto">
            <a:xfrm>
              <a:off x="4822257" y="83241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dirty="0">
                  <a:ln>
                    <a:noFill/>
                  </a:ln>
                  <a:effectLst/>
                  <a:latin typeface="+mn-ea"/>
                  <a:cs typeface="Times New Roman" panose="02020603050405020304" pitchFamily="18" charset="0"/>
                </a:rPr>
                <a:t>, </a:t>
              </a:r>
              <a:endParaRPr kumimoji="0" lang="en-US" altLang="zh-CN" sz="2000" b="1" i="0" u="none" strike="noStrike" cap="none" normalizeH="0" baseline="0" dirty="0">
                <a:ln>
                  <a:noFill/>
                </a:ln>
                <a:effectLst/>
                <a:latin typeface="+mn-ea"/>
              </a:endParaRPr>
            </a:p>
          </p:txBody>
        </p:sp>
        <p:sp>
          <p:nvSpPr>
            <p:cNvPr id="24" name="Rectangle 23"/>
            <p:cNvSpPr>
              <a:spLocks noChangeArrowheads="1"/>
            </p:cNvSpPr>
            <p:nvPr/>
          </p:nvSpPr>
          <p:spPr bwMode="auto">
            <a:xfrm>
              <a:off x="5937218" y="79904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dirty="0">
                  <a:ln>
                    <a:noFill/>
                  </a:ln>
                  <a:effectLst/>
                  <a:latin typeface="+mn-ea"/>
                  <a:cs typeface="Times New Roman" panose="02020603050405020304" pitchFamily="18" charset="0"/>
                </a:rPr>
                <a:t>, </a:t>
              </a:r>
              <a:endParaRPr kumimoji="0" lang="en-US" altLang="zh-CN" sz="2000" b="1" i="0" u="none" strike="noStrike" cap="none" normalizeH="0" baseline="0" dirty="0">
                <a:ln>
                  <a:noFill/>
                </a:ln>
                <a:effectLst/>
                <a:latin typeface="+mn-ea"/>
              </a:endParaRPr>
            </a:p>
          </p:txBody>
        </p:sp>
        <p:sp>
          <p:nvSpPr>
            <p:cNvPr id="43" name="矩形 42"/>
            <p:cNvSpPr/>
            <p:nvPr/>
          </p:nvSpPr>
          <p:spPr>
            <a:xfrm>
              <a:off x="6829374" y="808574"/>
              <a:ext cx="1396536" cy="400110"/>
            </a:xfrm>
            <a:prstGeom prst="rect">
              <a:avLst/>
            </a:prstGeom>
          </p:spPr>
          <p:txBody>
            <a:bodyPr wrap="none">
              <a:spAutoFit/>
            </a:bodyPr>
            <a:lstStyle/>
            <a:p>
              <a:pPr lvl="0" indent="304800" eaLnBrk="0" fontAlgn="base" hangingPunct="0">
                <a:spcBef>
                  <a:spcPct val="0"/>
                </a:spcBef>
                <a:spcAft>
                  <a:spcPct val="0"/>
                </a:spcAft>
              </a:pPr>
              <a:r>
                <a:rPr lang="en-US" altLang="zh-CN" sz="2000" b="1" dirty="0">
                  <a:latin typeface="+mn-ea"/>
                  <a:cs typeface="Times New Roman" panose="02020603050405020304" pitchFamily="18" charset="0"/>
                </a:rPr>
                <a:t> </a:t>
              </a:r>
              <a:r>
                <a:rPr lang="zh-CN" altLang="en-US" sz="2000" b="1" dirty="0">
                  <a:latin typeface="+mn-ea"/>
                  <a:cs typeface="Times New Roman" panose="02020603050405020304" pitchFamily="18" charset="0"/>
                </a:rPr>
                <a:t>共面。</a:t>
              </a:r>
              <a:endParaRPr lang="zh-CN" altLang="en-US" sz="2000" b="1" dirty="0">
                <a:latin typeface="+mn-ea"/>
              </a:endParaRPr>
            </a:p>
          </p:txBody>
        </p:sp>
      </p:grpSp>
      <p:grpSp>
        <p:nvGrpSpPr>
          <p:cNvPr id="48" name="组合 47"/>
          <p:cNvGrpSpPr/>
          <p:nvPr/>
        </p:nvGrpSpPr>
        <p:grpSpPr>
          <a:xfrm>
            <a:off x="828913" y="1707382"/>
            <a:ext cx="4976362" cy="410101"/>
            <a:chOff x="828913" y="1707382"/>
            <a:chExt cx="4976362" cy="410101"/>
          </a:xfrm>
        </p:grpSpPr>
        <p:graphicFrame>
          <p:nvGraphicFramePr>
            <p:cNvPr id="8" name="对象 7"/>
            <p:cNvGraphicFramePr>
              <a:graphicFrameLocks noChangeAspect="1"/>
            </p:cNvGraphicFramePr>
            <p:nvPr/>
          </p:nvGraphicFramePr>
          <p:xfrm>
            <a:off x="3803551" y="1772514"/>
            <a:ext cx="724277" cy="334978"/>
          </p:xfrm>
          <a:graphic>
            <a:graphicData uri="http://schemas.openxmlformats.org/presentationml/2006/ole">
              <mc:AlternateContent xmlns:mc="http://schemas.openxmlformats.org/markup-compatibility/2006">
                <mc:Choice xmlns:v="urn:schemas-microsoft-com:vml" Requires="v">
                  <p:oleObj name="Equation" r:id="rId37" imgW="508000" imgH="228600" progId="Equation.DSMT4">
                    <p:embed/>
                  </p:oleObj>
                </mc:Choice>
                <mc:Fallback>
                  <p:oleObj name="Equation" r:id="rId37" imgW="508000" imgH="228600" progId="Equation.DSMT4">
                    <p:embed/>
                    <p:pic>
                      <p:nvPicPr>
                        <p:cNvPr id="8" name="对象 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03551" y="1772514"/>
                          <a:ext cx="724277" cy="334978"/>
                        </a:xfrm>
                        <a:prstGeom prst="rect">
                          <a:avLst/>
                        </a:prstGeom>
                        <a:noFill/>
                      </p:spPr>
                    </p:pic>
                  </p:oleObj>
                </mc:Fallback>
              </mc:AlternateContent>
            </a:graphicData>
          </a:graphic>
        </p:graphicFrame>
        <p:sp>
          <p:nvSpPr>
            <p:cNvPr id="29" name="Rectangle 28"/>
            <p:cNvSpPr>
              <a:spLocks noChangeArrowheads="1"/>
            </p:cNvSpPr>
            <p:nvPr/>
          </p:nvSpPr>
          <p:spPr bwMode="auto">
            <a:xfrm>
              <a:off x="3902190" y="1707382"/>
              <a:ext cx="19030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effectLst/>
                  <a:latin typeface="+mn-ea"/>
                  <a:cs typeface="Times New Roman" panose="02020603050405020304" pitchFamily="18" charset="0"/>
                </a:rPr>
                <a:t>  </a:t>
              </a:r>
              <a:r>
                <a:rPr kumimoji="0" lang="zh-CN" altLang="en-US" sz="2000" b="1" i="0" u="none" strike="noStrike" cap="none" normalizeH="0" baseline="0">
                  <a:ln>
                    <a:noFill/>
                  </a:ln>
                  <a:effectLst/>
                  <a:latin typeface="+mn-ea"/>
                  <a:cs typeface="Times New Roman" panose="02020603050405020304" pitchFamily="18" charset="0"/>
                </a:rPr>
                <a:t>使得     </a:t>
              </a:r>
              <a:endParaRPr kumimoji="0" lang="zh-CN" altLang="en-US" sz="2000" b="1" i="0" u="none" strike="noStrike" cap="none" normalizeH="0" baseline="0">
                <a:ln>
                  <a:noFill/>
                </a:ln>
                <a:effectLst/>
                <a:latin typeface="+mn-ea"/>
              </a:endParaRPr>
            </a:p>
          </p:txBody>
        </p:sp>
        <p:sp>
          <p:nvSpPr>
            <p:cNvPr id="45" name="矩形 44"/>
            <p:cNvSpPr/>
            <p:nvPr/>
          </p:nvSpPr>
          <p:spPr>
            <a:xfrm>
              <a:off x="828913" y="1717373"/>
              <a:ext cx="3073277" cy="400110"/>
            </a:xfrm>
            <a:prstGeom prst="rect">
              <a:avLst/>
            </a:prstGeom>
          </p:spPr>
          <p:txBody>
            <a:bodyPr wrap="none">
              <a:spAutoFit/>
            </a:bodyPr>
            <a:lstStyle/>
            <a:p>
              <a:pPr lvl="0" indent="304800" eaLnBrk="0" fontAlgn="base" hangingPunct="0">
                <a:spcBef>
                  <a:spcPct val="0"/>
                </a:spcBef>
                <a:spcAft>
                  <a:spcPct val="0"/>
                </a:spcAft>
              </a:pPr>
              <a:r>
                <a:rPr lang="zh-CN" altLang="zh-CN" sz="2000" b="1" dirty="0">
                  <a:latin typeface="+mn-ea"/>
                  <a:cs typeface="Times New Roman" panose="02020603050405020304" pitchFamily="18" charset="0"/>
                </a:rPr>
                <a:t>即存在不全为零的</a:t>
              </a:r>
              <a:r>
                <a:rPr lang="zh-CN" altLang="en-US" sz="2000" b="1" dirty="0">
                  <a:latin typeface="+mn-ea"/>
                  <a:cs typeface="Times New Roman" panose="02020603050405020304" pitchFamily="18" charset="0"/>
                </a:rPr>
                <a:t>实数</a:t>
              </a:r>
              <a:endParaRPr lang="zh-CN" altLang="zh-CN" sz="2000" b="1" dirty="0">
                <a:latin typeface="+mn-ea"/>
              </a:endParaRPr>
            </a:p>
          </p:txBody>
        </p:sp>
      </p:grpSp>
      <p:sp>
        <p:nvSpPr>
          <p:cNvPr id="46" name="矩形 45"/>
          <p:cNvSpPr/>
          <p:nvPr/>
        </p:nvSpPr>
        <p:spPr>
          <a:xfrm>
            <a:off x="917558" y="1261745"/>
            <a:ext cx="700833" cy="400110"/>
          </a:xfrm>
          <a:prstGeom prst="rect">
            <a:avLst/>
          </a:prstGeom>
        </p:spPr>
        <p:txBody>
          <a:bodyPr wrap="none">
            <a:spAutoFit/>
          </a:bodyPr>
          <a:lstStyle/>
          <a:p>
            <a:r>
              <a:rPr lang="zh-CN" altLang="en-US" sz="2000" b="1" dirty="0">
                <a:solidFill>
                  <a:srgbClr val="0000FF"/>
                </a:solidFill>
                <a:latin typeface="+mn-ea"/>
                <a:cs typeface="Times New Roman" panose="02020603050405020304" pitchFamily="18" charset="0"/>
              </a:rPr>
              <a:t>证明</a:t>
            </a:r>
            <a:endParaRPr lang="zh-CN" altLang="en-US" sz="2000" dirty="0"/>
          </a:p>
        </p:txBody>
      </p:sp>
    </p:spTree>
    <p:extLst>
      <p:ext uri="{BB962C8B-B14F-4D97-AF65-F5344CB8AC3E}">
        <p14:creationId xmlns:p14="http://schemas.microsoft.com/office/powerpoint/2010/main" val="246786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98517" y="870517"/>
            <a:ext cx="10160006" cy="400110"/>
            <a:chOff x="698517" y="870517"/>
            <a:chExt cx="10160006" cy="400110"/>
          </a:xfrm>
        </p:grpSpPr>
        <p:graphicFrame>
          <p:nvGraphicFramePr>
            <p:cNvPr id="2" name="对象 1"/>
            <p:cNvGraphicFramePr>
              <a:graphicFrameLocks noChangeAspect="1"/>
            </p:cNvGraphicFramePr>
            <p:nvPr/>
          </p:nvGraphicFramePr>
          <p:xfrm>
            <a:off x="2993787" y="870517"/>
            <a:ext cx="1022503" cy="400110"/>
          </p:xfrm>
          <a:graphic>
            <a:graphicData uri="http://schemas.openxmlformats.org/presentationml/2006/ole">
              <mc:AlternateContent xmlns:mc="http://schemas.openxmlformats.org/markup-compatibility/2006">
                <mc:Choice xmlns:v="urn:schemas-microsoft-com:vml" Requires="v">
                  <p:oleObj name="Equation" r:id="rId2" imgW="583947" imgH="228501" progId="Equation.DSMT4">
                    <p:embed/>
                  </p:oleObj>
                </mc:Choice>
                <mc:Fallback>
                  <p:oleObj name="Equation" r:id="rId2" imgW="583947" imgH="228501" progId="Equation.DSMT4">
                    <p:embed/>
                    <p:pic>
                      <p:nvPicPr>
                        <p:cNvPr id="2"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787" y="870517"/>
                          <a:ext cx="1022503" cy="400110"/>
                        </a:xfrm>
                        <a:prstGeom prst="rect">
                          <a:avLst/>
                        </a:prstGeom>
                        <a:noFill/>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089843890"/>
                </p:ext>
              </p:extLst>
            </p:nvPr>
          </p:nvGraphicFramePr>
          <p:xfrm>
            <a:off x="6557583" y="940147"/>
            <a:ext cx="284563" cy="260850"/>
          </p:xfrm>
          <a:graphic>
            <a:graphicData uri="http://schemas.openxmlformats.org/presentationml/2006/ole">
              <mc:AlternateContent xmlns:mc="http://schemas.openxmlformats.org/markup-compatibility/2006">
                <mc:Choice xmlns:v="urn:schemas-microsoft-com:vml" Requires="v">
                  <p:oleObj name="Equation" r:id="rId4" imgW="152334" imgH="139639" progId="Equation.DSMT4">
                    <p:embed/>
                  </p:oleObj>
                </mc:Choice>
                <mc:Fallback>
                  <p:oleObj name="Equation" r:id="rId4" imgW="152334" imgH="139639" progId="Equation.DSMT4">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7583" y="940147"/>
                          <a:ext cx="284563" cy="260850"/>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8423412" y="870517"/>
            <a:ext cx="1022503" cy="400110"/>
          </p:xfrm>
          <a:graphic>
            <a:graphicData uri="http://schemas.openxmlformats.org/presentationml/2006/ole">
              <mc:AlternateContent xmlns:mc="http://schemas.openxmlformats.org/markup-compatibility/2006">
                <mc:Choice xmlns:v="urn:schemas-microsoft-com:vml" Requires="v">
                  <p:oleObj name="Equation" r:id="rId6" imgW="583947" imgH="228501" progId="Equation.DSMT4">
                    <p:embed/>
                  </p:oleObj>
                </mc:Choice>
                <mc:Fallback>
                  <p:oleObj name="Equation" r:id="rId6" imgW="583947" imgH="228501" progId="Equation.DSMT4">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3412" y="870517"/>
                          <a:ext cx="1022503" cy="400110"/>
                        </a:xfrm>
                        <a:prstGeom prst="rect">
                          <a:avLst/>
                        </a:prstGeom>
                        <a:noFill/>
                      </p:spPr>
                    </p:pic>
                  </p:oleObj>
                </mc:Fallback>
              </mc:AlternateContent>
            </a:graphicData>
          </a:graphic>
        </p:graphicFrame>
        <p:sp>
          <p:nvSpPr>
            <p:cNvPr id="7" name="Rectangle 6"/>
            <p:cNvSpPr>
              <a:spLocks noChangeArrowheads="1"/>
            </p:cNvSpPr>
            <p:nvPr/>
          </p:nvSpPr>
          <p:spPr bwMode="auto">
            <a:xfrm>
              <a:off x="698517" y="870517"/>
              <a:ext cx="23791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定理 </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2.1.4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若向量</a:t>
              </a:r>
              <a:endParaRPr kumimoji="0" lang="zh-CN" altLang="en-US" sz="2000" b="1" i="0" u="none" strike="noStrike" cap="none" normalizeH="0" baseline="0" dirty="0">
                <a:ln>
                  <a:noFill/>
                </a:ln>
                <a:solidFill>
                  <a:schemeClr val="tx1"/>
                </a:solidFill>
                <a:effectLst/>
                <a:latin typeface="+mn-ea"/>
              </a:endParaRPr>
            </a:p>
          </p:txBody>
        </p:sp>
        <p:sp>
          <p:nvSpPr>
            <p:cNvPr id="8" name="Rectangle 7"/>
            <p:cNvSpPr>
              <a:spLocks noChangeArrowheads="1"/>
            </p:cNvSpPr>
            <p:nvPr/>
          </p:nvSpPr>
          <p:spPr bwMode="auto">
            <a:xfrm>
              <a:off x="3902043" y="870517"/>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不共面，则空间中任一</a:t>
              </a:r>
              <a:endParaRPr kumimoji="0" lang="zh-CN" altLang="en-US" sz="2000" b="1" i="0" u="none" strike="noStrike" cap="none" normalizeH="0" baseline="0" dirty="0">
                <a:ln>
                  <a:noFill/>
                </a:ln>
                <a:solidFill>
                  <a:schemeClr val="tx1"/>
                </a:solidFill>
                <a:effectLst/>
                <a:latin typeface="+mn-ea"/>
              </a:endParaRPr>
            </a:p>
          </p:txBody>
        </p:sp>
        <p:sp>
          <p:nvSpPr>
            <p:cNvPr id="9" name="Rectangle 8"/>
            <p:cNvSpPr>
              <a:spLocks noChangeArrowheads="1"/>
            </p:cNvSpPr>
            <p:nvPr/>
          </p:nvSpPr>
          <p:spPr bwMode="auto">
            <a:xfrm>
              <a:off x="6699864" y="87051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都可由向量组</a:t>
              </a:r>
              <a:endParaRPr kumimoji="0" lang="zh-CN" altLang="en-US" sz="2000" b="1" i="0" u="none" strike="noStrike" cap="none" normalizeH="0" baseline="0" dirty="0">
                <a:ln>
                  <a:noFill/>
                </a:ln>
                <a:solidFill>
                  <a:schemeClr val="tx1"/>
                </a:solidFill>
                <a:effectLst/>
                <a:latin typeface="+mn-ea"/>
              </a:endParaRPr>
            </a:p>
          </p:txBody>
        </p:sp>
        <p:sp>
          <p:nvSpPr>
            <p:cNvPr id="10" name="Rectangle 9"/>
            <p:cNvSpPr>
              <a:spLocks noChangeArrowheads="1"/>
            </p:cNvSpPr>
            <p:nvPr/>
          </p:nvSpPr>
          <p:spPr bwMode="auto">
            <a:xfrm>
              <a:off x="9383439" y="870517"/>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线性表示，</a:t>
              </a:r>
              <a:endParaRPr kumimoji="0" lang="zh-CN" altLang="en-US" sz="2000" b="1" i="0" u="none" strike="noStrike" cap="none" normalizeH="0" baseline="0" dirty="0">
                <a:ln>
                  <a:noFill/>
                </a:ln>
                <a:solidFill>
                  <a:schemeClr val="tx1"/>
                </a:solidFill>
                <a:effectLst/>
                <a:latin typeface="+mn-ea"/>
              </a:endParaRPr>
            </a:p>
          </p:txBody>
        </p:sp>
      </p:grpSp>
      <p:grpSp>
        <p:nvGrpSpPr>
          <p:cNvPr id="16" name="组合 15"/>
          <p:cNvGrpSpPr/>
          <p:nvPr/>
        </p:nvGrpSpPr>
        <p:grpSpPr>
          <a:xfrm>
            <a:off x="1066108" y="1279680"/>
            <a:ext cx="9593814" cy="480672"/>
            <a:chOff x="1066108" y="1279680"/>
            <a:chExt cx="9593814" cy="480672"/>
          </a:xfrm>
        </p:grpSpPr>
        <p:graphicFrame>
          <p:nvGraphicFramePr>
            <p:cNvPr id="5" name="对象 4"/>
            <p:cNvGraphicFramePr>
              <a:graphicFrameLocks noChangeAspect="1"/>
            </p:cNvGraphicFramePr>
            <p:nvPr/>
          </p:nvGraphicFramePr>
          <p:xfrm>
            <a:off x="4309360" y="1331696"/>
            <a:ext cx="976381" cy="428655"/>
          </p:xfrm>
          <a:graphic>
            <a:graphicData uri="http://schemas.openxmlformats.org/presentationml/2006/ole">
              <mc:AlternateContent xmlns:mc="http://schemas.openxmlformats.org/markup-compatibility/2006">
                <mc:Choice xmlns:v="urn:schemas-microsoft-com:vml" Requires="v">
                  <p:oleObj name="Equation" r:id="rId7" imgW="520700" imgH="228600" progId="Equation.DSMT4">
                    <p:embed/>
                  </p:oleObj>
                </mc:Choice>
                <mc:Fallback>
                  <p:oleObj name="Equation" r:id="rId7" imgW="520700" imgH="228600" progId="Equation.DSMT4">
                    <p:embed/>
                    <p:pic>
                      <p:nvPicPr>
                        <p:cNvPr id="5"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9360" y="1331696"/>
                          <a:ext cx="976381" cy="428655"/>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6129746" y="1317423"/>
            <a:ext cx="2348165" cy="414382"/>
          </p:xfrm>
          <a:graphic>
            <a:graphicData uri="http://schemas.openxmlformats.org/presentationml/2006/ole">
              <mc:AlternateContent xmlns:mc="http://schemas.openxmlformats.org/markup-compatibility/2006">
                <mc:Choice xmlns:v="urn:schemas-microsoft-com:vml" Requires="v">
                  <p:oleObj name="Equation" r:id="rId9" imgW="1295400" imgH="228600" progId="Equation.DSMT4">
                    <p:embed/>
                  </p:oleObj>
                </mc:Choice>
                <mc:Fallback>
                  <p:oleObj name="Equation" r:id="rId9" imgW="1295400" imgH="228600" progId="Equation.DSMT4">
                    <p:embed/>
                    <p:pic>
                      <p:nvPicPr>
                        <p:cNvPr id="6"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9746" y="1317423"/>
                          <a:ext cx="2348165" cy="414382"/>
                        </a:xfrm>
                        <a:prstGeom prst="rect">
                          <a:avLst/>
                        </a:prstGeom>
                        <a:noFill/>
                      </p:spPr>
                    </p:pic>
                  </p:oleObj>
                </mc:Fallback>
              </mc:AlternateContent>
            </a:graphicData>
          </a:graphic>
        </p:graphicFrame>
        <p:sp>
          <p:nvSpPr>
            <p:cNvPr id="11" name="Rectangle 10"/>
            <p:cNvSpPr>
              <a:spLocks noChangeArrowheads="1"/>
            </p:cNvSpPr>
            <p:nvPr/>
          </p:nvSpPr>
          <p:spPr bwMode="auto">
            <a:xfrm>
              <a:off x="5191782" y="1322642"/>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，使得 </a:t>
              </a:r>
              <a:endParaRPr kumimoji="0" lang="zh-CN" altLang="en-US" sz="2000" b="1" i="0" u="none" strike="noStrike" cap="none" normalizeH="0" baseline="0">
                <a:ln>
                  <a:noFill/>
                </a:ln>
                <a:solidFill>
                  <a:schemeClr val="tx1"/>
                </a:solidFill>
                <a:effectLst/>
                <a:latin typeface="+mn-ea"/>
              </a:endParaRPr>
            </a:p>
          </p:txBody>
        </p:sp>
        <p:sp>
          <p:nvSpPr>
            <p:cNvPr id="12" name="Rectangle 11"/>
            <p:cNvSpPr>
              <a:spLocks noChangeArrowheads="1"/>
            </p:cNvSpPr>
            <p:nvPr/>
          </p:nvSpPr>
          <p:spPr bwMode="auto">
            <a:xfrm>
              <a:off x="8423412" y="1279680"/>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且表示式</a:t>
              </a:r>
              <a:r>
                <a:rPr kumimoji="0" lang="zh-CN" altLang="en-US" sz="2000" b="1" i="0" u="none" strike="noStrike" cap="none" normalizeH="0" baseline="0">
                  <a:ln>
                    <a:noFill/>
                  </a:ln>
                  <a:solidFill>
                    <a:schemeClr val="tx1"/>
                  </a:solidFill>
                  <a:effectLst/>
                  <a:latin typeface="+mn-ea"/>
                  <a:cs typeface="楷体_GB2312" charset="-122"/>
                </a:rPr>
                <a:t>唯一。</a:t>
              </a:r>
              <a:r>
                <a:rPr kumimoji="0" lang="zh-CN" altLang="en-US" sz="2000" b="1" i="0" u="none" strike="noStrike" cap="none" normalizeH="0" baseline="0">
                  <a:ln>
                    <a:noFill/>
                  </a:ln>
                  <a:solidFill>
                    <a:schemeClr val="tx1"/>
                  </a:solidFill>
                  <a:effectLst/>
                  <a:latin typeface="+mn-ea"/>
                </a:rPr>
                <a:t> </a:t>
              </a:r>
            </a:p>
          </p:txBody>
        </p:sp>
        <p:sp>
          <p:nvSpPr>
            <p:cNvPr id="13" name="矩形 12"/>
            <p:cNvSpPr/>
            <p:nvPr/>
          </p:nvSpPr>
          <p:spPr>
            <a:xfrm>
              <a:off x="1066108" y="1360242"/>
              <a:ext cx="3281668" cy="400110"/>
            </a:xfrm>
            <a:prstGeom prst="rect">
              <a:avLst/>
            </a:prstGeom>
          </p:spPr>
          <p:txBody>
            <a:bodyPr wrap="none">
              <a:spAutoFit/>
            </a:bodyPr>
            <a:lstStyle/>
            <a:p>
              <a:r>
                <a:rPr lang="zh-CN" altLang="en-US" sz="2000" b="1" dirty="0">
                  <a:latin typeface="+mn-ea"/>
                  <a:cs typeface="Times New Roman" panose="02020603050405020304" pitchFamily="18" charset="0"/>
                </a:rPr>
                <a:t>即</a:t>
              </a:r>
              <a:r>
                <a:rPr lang="zh-CN" altLang="en-US" sz="2000" b="1" dirty="0">
                  <a:latin typeface="+mn-ea"/>
                  <a:cs typeface="楷体_GB2312" charset="-122"/>
                </a:rPr>
                <a:t>存在一组不全为零的实数</a:t>
              </a:r>
              <a:endParaRPr lang="zh-CN" altLang="en-US" sz="2000" dirty="0"/>
            </a:p>
          </p:txBody>
        </p:sp>
      </p:grpSp>
      <p:grpSp>
        <p:nvGrpSpPr>
          <p:cNvPr id="87" name="组合 86"/>
          <p:cNvGrpSpPr/>
          <p:nvPr/>
        </p:nvGrpSpPr>
        <p:grpSpPr>
          <a:xfrm>
            <a:off x="1462803" y="1899394"/>
            <a:ext cx="6823804" cy="446378"/>
            <a:chOff x="1462803" y="1899394"/>
            <a:chExt cx="6823804" cy="446378"/>
          </a:xfrm>
        </p:grpSpPr>
        <p:graphicFrame>
          <p:nvGraphicFramePr>
            <p:cNvPr id="47" name="对象 46"/>
            <p:cNvGraphicFramePr>
              <a:graphicFrameLocks noChangeAspect="1"/>
            </p:cNvGraphicFramePr>
            <p:nvPr/>
          </p:nvGraphicFramePr>
          <p:xfrm>
            <a:off x="3359150" y="2003425"/>
            <a:ext cx="209550" cy="225425"/>
          </p:xfrm>
          <a:graphic>
            <a:graphicData uri="http://schemas.openxmlformats.org/presentationml/2006/ole">
              <mc:AlternateContent xmlns:mc="http://schemas.openxmlformats.org/markup-compatibility/2006">
                <mc:Choice xmlns:v="urn:schemas-microsoft-com:vml" Requires="v">
                  <p:oleObj name="Equation" r:id="rId11" imgW="164880" imgH="177480" progId="Equation.DSMT4">
                    <p:embed/>
                  </p:oleObj>
                </mc:Choice>
                <mc:Fallback>
                  <p:oleObj name="Equation" r:id="rId11" imgW="164880" imgH="177480" progId="Equation.DSMT4">
                    <p:embed/>
                    <p:pic>
                      <p:nvPicPr>
                        <p:cNvPr id="47" name="对象 46"/>
                        <p:cNvPicPr>
                          <a:picLocks noChangeAspect="1" noChangeArrowheads="1"/>
                        </p:cNvPicPr>
                        <p:nvPr/>
                      </p:nvPicPr>
                      <p:blipFill>
                        <a:blip r:embed="rId12"/>
                        <a:srcRect/>
                        <a:stretch>
                          <a:fillRect/>
                        </a:stretch>
                      </p:blipFill>
                      <p:spPr bwMode="auto">
                        <a:xfrm>
                          <a:off x="3359150" y="2003425"/>
                          <a:ext cx="209550" cy="225425"/>
                        </a:xfrm>
                        <a:prstGeom prst="rect">
                          <a:avLst/>
                        </a:prstGeom>
                        <a:noFill/>
                      </p:spPr>
                    </p:pic>
                  </p:oleObj>
                </mc:Fallback>
              </mc:AlternateContent>
            </a:graphicData>
          </a:graphic>
        </p:graphicFrame>
        <p:graphicFrame>
          <p:nvGraphicFramePr>
            <p:cNvPr id="48" name="对象 47"/>
            <p:cNvGraphicFramePr>
              <a:graphicFrameLocks noChangeAspect="1"/>
            </p:cNvGraphicFramePr>
            <p:nvPr/>
          </p:nvGraphicFramePr>
          <p:xfrm>
            <a:off x="4621069" y="1942547"/>
            <a:ext cx="3665538" cy="403225"/>
          </p:xfrm>
          <a:graphic>
            <a:graphicData uri="http://schemas.openxmlformats.org/presentationml/2006/ole">
              <mc:AlternateContent xmlns:mc="http://schemas.openxmlformats.org/markup-compatibility/2006">
                <mc:Choice xmlns:v="urn:schemas-microsoft-com:vml" Requires="v">
                  <p:oleObj name="Equation" r:id="rId13" imgW="2311200" imgH="253800" progId="Equation.DSMT4">
                    <p:embed/>
                  </p:oleObj>
                </mc:Choice>
                <mc:Fallback>
                  <p:oleObj name="Equation" r:id="rId13" imgW="2311200" imgH="253800" progId="Equation.DSMT4">
                    <p:embed/>
                    <p:pic>
                      <p:nvPicPr>
                        <p:cNvPr id="48" name="对象 47"/>
                        <p:cNvPicPr>
                          <a:picLocks noChangeAspect="1" noChangeArrowheads="1"/>
                        </p:cNvPicPr>
                        <p:nvPr/>
                      </p:nvPicPr>
                      <p:blipFill>
                        <a:blip r:embed="rId14"/>
                        <a:srcRect/>
                        <a:stretch>
                          <a:fillRect/>
                        </a:stretch>
                      </p:blipFill>
                      <p:spPr bwMode="auto">
                        <a:xfrm>
                          <a:off x="4621069" y="1942547"/>
                          <a:ext cx="3665538" cy="403225"/>
                        </a:xfrm>
                        <a:prstGeom prst="rect">
                          <a:avLst/>
                        </a:prstGeom>
                        <a:noFill/>
                      </p:spPr>
                    </p:pic>
                  </p:oleObj>
                </mc:Fallback>
              </mc:AlternateContent>
            </a:graphicData>
          </a:graphic>
        </p:graphicFrame>
        <p:sp>
          <p:nvSpPr>
            <p:cNvPr id="49" name="Rectangle 44"/>
            <p:cNvSpPr>
              <a:spLocks noChangeArrowheads="1"/>
            </p:cNvSpPr>
            <p:nvPr/>
          </p:nvSpPr>
          <p:spPr bwMode="auto">
            <a:xfrm>
              <a:off x="1462803" y="1899394"/>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宋体" panose="02010600030101010101" pitchFamily="2" charset="-122"/>
                </a:rPr>
                <a:t>空间中任取一点</a:t>
              </a:r>
              <a:endParaRPr kumimoji="0" lang="zh-CN" altLang="en-US" sz="2000" b="1" i="0" u="none" strike="noStrike" cap="none" normalizeH="0" baseline="0" dirty="0">
                <a:ln>
                  <a:noFill/>
                </a:ln>
                <a:effectLst/>
                <a:latin typeface="+mn-ea"/>
              </a:endParaRPr>
            </a:p>
          </p:txBody>
        </p:sp>
        <p:sp>
          <p:nvSpPr>
            <p:cNvPr id="50" name="Rectangle 45"/>
            <p:cNvSpPr>
              <a:spLocks noChangeArrowheads="1"/>
            </p:cNvSpPr>
            <p:nvPr/>
          </p:nvSpPr>
          <p:spPr bwMode="auto">
            <a:xfrm>
              <a:off x="3410996" y="192252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宋体" panose="02010600030101010101" pitchFamily="2" charset="-122"/>
                </a:rPr>
                <a:t>，作向量</a:t>
              </a:r>
              <a:endParaRPr kumimoji="0" lang="zh-CN" altLang="en-US" sz="2000" b="1" i="0" u="none" strike="noStrike" cap="none" normalizeH="0" baseline="0">
                <a:ln>
                  <a:noFill/>
                </a:ln>
                <a:solidFill>
                  <a:schemeClr val="tx1"/>
                </a:solidFill>
                <a:effectLst/>
                <a:latin typeface="+mn-ea"/>
              </a:endParaRPr>
            </a:p>
          </p:txBody>
        </p:sp>
      </p:grpSp>
      <p:grpSp>
        <p:nvGrpSpPr>
          <p:cNvPr id="86" name="组合 85"/>
          <p:cNvGrpSpPr/>
          <p:nvPr/>
        </p:nvGrpSpPr>
        <p:grpSpPr>
          <a:xfrm>
            <a:off x="9719740" y="2122583"/>
            <a:ext cx="1880363" cy="1684520"/>
            <a:chOff x="9219186" y="2122583"/>
            <a:chExt cx="1880363" cy="1684520"/>
          </a:xfrm>
        </p:grpSpPr>
        <p:graphicFrame>
          <p:nvGraphicFramePr>
            <p:cNvPr id="52" name="对象 51"/>
            <p:cNvGraphicFramePr>
              <a:graphicFrameLocks noChangeAspect="1"/>
            </p:cNvGraphicFramePr>
            <p:nvPr/>
          </p:nvGraphicFramePr>
          <p:xfrm>
            <a:off x="9219186" y="2122583"/>
            <a:ext cx="280226" cy="301782"/>
          </p:xfrm>
          <a:graphic>
            <a:graphicData uri="http://schemas.openxmlformats.org/presentationml/2006/ole">
              <mc:AlternateContent xmlns:mc="http://schemas.openxmlformats.org/markup-compatibility/2006">
                <mc:Choice xmlns:v="urn:schemas-microsoft-com:vml" Requires="v">
                  <p:oleObj name="Equation" r:id="rId15" imgW="164814" imgH="177492" progId="Equation.DSMT4">
                    <p:embed/>
                  </p:oleObj>
                </mc:Choice>
                <mc:Fallback>
                  <p:oleObj name="Equation" r:id="rId15" imgW="164814" imgH="177492" progId="Equation.DSMT4">
                    <p:embed/>
                    <p:pic>
                      <p:nvPicPr>
                        <p:cNvPr id="52" name="对象 5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19186" y="2122583"/>
                          <a:ext cx="280226" cy="301782"/>
                        </a:xfrm>
                        <a:prstGeom prst="rect">
                          <a:avLst/>
                        </a:prstGeom>
                        <a:noFill/>
                      </p:spPr>
                    </p:pic>
                  </p:oleObj>
                </mc:Fallback>
              </mc:AlternateContent>
            </a:graphicData>
          </a:graphic>
        </p:graphicFrame>
        <p:graphicFrame>
          <p:nvGraphicFramePr>
            <p:cNvPr id="53" name="对象 52"/>
            <p:cNvGraphicFramePr>
              <a:graphicFrameLocks noChangeAspect="1"/>
            </p:cNvGraphicFramePr>
            <p:nvPr/>
          </p:nvGraphicFramePr>
          <p:xfrm>
            <a:off x="9232295" y="2608380"/>
            <a:ext cx="255052" cy="327924"/>
          </p:xfrm>
          <a:graphic>
            <a:graphicData uri="http://schemas.openxmlformats.org/presentationml/2006/ole">
              <mc:AlternateContent xmlns:mc="http://schemas.openxmlformats.org/markup-compatibility/2006">
                <mc:Choice xmlns:v="urn:schemas-microsoft-com:vml" Requires="v">
                  <p:oleObj name="Equation" r:id="rId17" imgW="177646" imgH="228402" progId="Equation.DSMT4">
                    <p:embed/>
                  </p:oleObj>
                </mc:Choice>
                <mc:Fallback>
                  <p:oleObj name="Equation" r:id="rId17" imgW="177646" imgH="228402" progId="Equation.DSMT4">
                    <p:embed/>
                    <p:pic>
                      <p:nvPicPr>
                        <p:cNvPr id="53" name="对象 5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32295" y="2608380"/>
                          <a:ext cx="255052" cy="327924"/>
                        </a:xfrm>
                        <a:prstGeom prst="rect">
                          <a:avLst/>
                        </a:prstGeom>
                        <a:noFill/>
                      </p:spPr>
                    </p:pic>
                  </p:oleObj>
                </mc:Fallback>
              </mc:AlternateContent>
            </a:graphicData>
          </a:graphic>
        </p:graphicFrame>
        <p:graphicFrame>
          <p:nvGraphicFramePr>
            <p:cNvPr id="54" name="对象 53"/>
            <p:cNvGraphicFramePr>
              <a:graphicFrameLocks noChangeAspect="1"/>
            </p:cNvGraphicFramePr>
            <p:nvPr/>
          </p:nvGraphicFramePr>
          <p:xfrm>
            <a:off x="9901367" y="2195516"/>
            <a:ext cx="279254" cy="279254"/>
          </p:xfrm>
          <a:graphic>
            <a:graphicData uri="http://schemas.openxmlformats.org/presentationml/2006/ole">
              <mc:AlternateContent xmlns:mc="http://schemas.openxmlformats.org/markup-compatibility/2006">
                <mc:Choice xmlns:v="urn:schemas-microsoft-com:vml" Requires="v">
                  <p:oleObj name="Equation" r:id="rId19" imgW="164885" imgH="164885" progId="Equation.DSMT4">
                    <p:embed/>
                  </p:oleObj>
                </mc:Choice>
                <mc:Fallback>
                  <p:oleObj name="Equation" r:id="rId19" imgW="164885" imgH="164885" progId="Equation.DSMT4">
                    <p:embed/>
                    <p:pic>
                      <p:nvPicPr>
                        <p:cNvPr id="54" name="对象 5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901367" y="2195516"/>
                          <a:ext cx="279254" cy="279254"/>
                        </a:xfrm>
                        <a:prstGeom prst="rect">
                          <a:avLst/>
                        </a:prstGeom>
                        <a:noFill/>
                      </p:spPr>
                    </p:pic>
                  </p:oleObj>
                </mc:Fallback>
              </mc:AlternateContent>
            </a:graphicData>
          </a:graphic>
        </p:graphicFrame>
        <p:graphicFrame>
          <p:nvGraphicFramePr>
            <p:cNvPr id="55" name="对象 54"/>
            <p:cNvGraphicFramePr>
              <a:graphicFrameLocks noChangeAspect="1"/>
            </p:cNvGraphicFramePr>
            <p:nvPr/>
          </p:nvGraphicFramePr>
          <p:xfrm>
            <a:off x="9572678" y="2584945"/>
            <a:ext cx="254787" cy="233555"/>
          </p:xfrm>
          <a:graphic>
            <a:graphicData uri="http://schemas.openxmlformats.org/presentationml/2006/ole">
              <mc:AlternateContent xmlns:mc="http://schemas.openxmlformats.org/markup-compatibility/2006">
                <mc:Choice xmlns:v="urn:schemas-microsoft-com:vml" Requires="v">
                  <p:oleObj name="Equation" r:id="rId21" imgW="152334" imgH="139639" progId="Equation.DSMT4">
                    <p:embed/>
                  </p:oleObj>
                </mc:Choice>
                <mc:Fallback>
                  <p:oleObj name="Equation" r:id="rId21" imgW="152334" imgH="139639" progId="Equation.DSMT4">
                    <p:embed/>
                    <p:pic>
                      <p:nvPicPr>
                        <p:cNvPr id="55" name="对象 5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72678" y="2584945"/>
                          <a:ext cx="254787" cy="233555"/>
                        </a:xfrm>
                        <a:prstGeom prst="rect">
                          <a:avLst/>
                        </a:prstGeom>
                        <a:noFill/>
                      </p:spPr>
                    </p:pic>
                  </p:oleObj>
                </mc:Fallback>
              </mc:AlternateContent>
            </a:graphicData>
          </a:graphic>
        </p:graphicFrame>
        <p:graphicFrame>
          <p:nvGraphicFramePr>
            <p:cNvPr id="56" name="对象 55"/>
            <p:cNvGraphicFramePr>
              <a:graphicFrameLocks noChangeAspect="1"/>
            </p:cNvGraphicFramePr>
            <p:nvPr/>
          </p:nvGraphicFramePr>
          <p:xfrm>
            <a:off x="10241651" y="2883782"/>
            <a:ext cx="262251" cy="314701"/>
          </p:xfrm>
          <a:graphic>
            <a:graphicData uri="http://schemas.openxmlformats.org/presentationml/2006/ole">
              <mc:AlternateContent xmlns:mc="http://schemas.openxmlformats.org/markup-compatibility/2006">
                <mc:Choice xmlns:v="urn:schemas-microsoft-com:vml" Requires="v">
                  <p:oleObj name="Equation" r:id="rId23" imgW="190500" imgH="228600" progId="Equation.DSMT4">
                    <p:embed/>
                  </p:oleObj>
                </mc:Choice>
                <mc:Fallback>
                  <p:oleObj name="Equation" r:id="rId23" imgW="190500" imgH="228600" progId="Equation.DSMT4">
                    <p:embed/>
                    <p:pic>
                      <p:nvPicPr>
                        <p:cNvPr id="56" name="对象 5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241651" y="2883782"/>
                          <a:ext cx="262251" cy="314701"/>
                        </a:xfrm>
                        <a:prstGeom prst="rect">
                          <a:avLst/>
                        </a:prstGeom>
                        <a:noFill/>
                      </p:spPr>
                    </p:pic>
                  </p:oleObj>
                </mc:Fallback>
              </mc:AlternateContent>
            </a:graphicData>
          </a:graphic>
        </p:graphicFrame>
        <p:graphicFrame>
          <p:nvGraphicFramePr>
            <p:cNvPr id="57" name="对象 56"/>
            <p:cNvGraphicFramePr>
              <a:graphicFrameLocks noChangeAspect="1"/>
            </p:cNvGraphicFramePr>
            <p:nvPr/>
          </p:nvGraphicFramePr>
          <p:xfrm>
            <a:off x="10858523" y="2612353"/>
            <a:ext cx="241026" cy="241026"/>
          </p:xfrm>
          <a:graphic>
            <a:graphicData uri="http://schemas.openxmlformats.org/presentationml/2006/ole">
              <mc:AlternateContent xmlns:mc="http://schemas.openxmlformats.org/markup-compatibility/2006">
                <mc:Choice xmlns:v="urn:schemas-microsoft-com:vml" Requires="v">
                  <p:oleObj name="Equation" r:id="rId25" imgW="164885" imgH="164885" progId="Equation.DSMT4">
                    <p:embed/>
                  </p:oleObj>
                </mc:Choice>
                <mc:Fallback>
                  <p:oleObj name="Equation" r:id="rId25" imgW="164885" imgH="164885" progId="Equation.DSMT4">
                    <p:embed/>
                    <p:pic>
                      <p:nvPicPr>
                        <p:cNvPr id="57" name="对象 5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858523" y="2612353"/>
                          <a:ext cx="241026" cy="241026"/>
                        </a:xfrm>
                        <a:prstGeom prst="rect">
                          <a:avLst/>
                        </a:prstGeom>
                        <a:noFill/>
                      </p:spPr>
                    </p:pic>
                  </p:oleObj>
                </mc:Fallback>
              </mc:AlternateContent>
            </a:graphicData>
          </a:graphic>
        </p:graphicFrame>
        <p:graphicFrame>
          <p:nvGraphicFramePr>
            <p:cNvPr id="58" name="对象 57"/>
            <p:cNvGraphicFramePr>
              <a:graphicFrameLocks noChangeAspect="1"/>
            </p:cNvGraphicFramePr>
            <p:nvPr/>
          </p:nvGraphicFramePr>
          <p:xfrm>
            <a:off x="9287322" y="3071483"/>
            <a:ext cx="234950" cy="254000"/>
          </p:xfrm>
          <a:graphic>
            <a:graphicData uri="http://schemas.openxmlformats.org/presentationml/2006/ole">
              <mc:AlternateContent xmlns:mc="http://schemas.openxmlformats.org/markup-compatibility/2006">
                <mc:Choice xmlns:v="urn:schemas-microsoft-com:vml" Requires="v">
                  <p:oleObj name="Equation" r:id="rId27" imgW="164814" imgH="177492" progId="Equation.DSMT4">
                    <p:embed/>
                  </p:oleObj>
                </mc:Choice>
                <mc:Fallback>
                  <p:oleObj name="Equation" r:id="rId27" imgW="164814" imgH="177492" progId="Equation.DSMT4">
                    <p:embed/>
                    <p:pic>
                      <p:nvPicPr>
                        <p:cNvPr id="58" name="对象 5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287322" y="3071483"/>
                          <a:ext cx="23495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对象 58"/>
            <p:cNvGraphicFramePr>
              <a:graphicFrameLocks noChangeAspect="1"/>
            </p:cNvGraphicFramePr>
            <p:nvPr/>
          </p:nvGraphicFramePr>
          <p:xfrm>
            <a:off x="9600970" y="3256015"/>
            <a:ext cx="211540" cy="211540"/>
          </p:xfrm>
          <a:graphic>
            <a:graphicData uri="http://schemas.openxmlformats.org/presentationml/2006/ole">
              <mc:AlternateContent xmlns:mc="http://schemas.openxmlformats.org/markup-compatibility/2006">
                <mc:Choice xmlns:v="urn:schemas-microsoft-com:vml" Requires="v">
                  <p:oleObj name="Equation" r:id="rId29" imgW="164885" imgH="164885" progId="Equation.DSMT4">
                    <p:embed/>
                  </p:oleObj>
                </mc:Choice>
                <mc:Fallback>
                  <p:oleObj name="Equation" r:id="rId29" imgW="164885" imgH="164885" progId="Equation.DSMT4">
                    <p:embed/>
                    <p:pic>
                      <p:nvPicPr>
                        <p:cNvPr id="59" name="对象 5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600970" y="3256015"/>
                          <a:ext cx="211540" cy="211540"/>
                        </a:xfrm>
                        <a:prstGeom prst="rect">
                          <a:avLst/>
                        </a:prstGeom>
                        <a:noFill/>
                      </p:spPr>
                    </p:pic>
                  </p:oleObj>
                </mc:Fallback>
              </mc:AlternateContent>
            </a:graphicData>
          </a:graphic>
        </p:graphicFrame>
        <p:graphicFrame>
          <p:nvGraphicFramePr>
            <p:cNvPr id="60" name="对象 59"/>
            <p:cNvGraphicFramePr>
              <a:graphicFrameLocks noChangeAspect="1"/>
            </p:cNvGraphicFramePr>
            <p:nvPr/>
          </p:nvGraphicFramePr>
          <p:xfrm>
            <a:off x="9999977" y="3060832"/>
            <a:ext cx="223683" cy="275302"/>
          </p:xfrm>
          <a:graphic>
            <a:graphicData uri="http://schemas.openxmlformats.org/presentationml/2006/ole">
              <mc:AlternateContent xmlns:mc="http://schemas.openxmlformats.org/markup-compatibility/2006">
                <mc:Choice xmlns:v="urn:schemas-microsoft-com:vml" Requires="v">
                  <p:oleObj name="Equation" r:id="rId31" imgW="164957" imgH="203024" progId="Equation.DSMT4">
                    <p:embed/>
                  </p:oleObj>
                </mc:Choice>
                <mc:Fallback>
                  <p:oleObj name="Equation" r:id="rId31" imgW="164957" imgH="203024" progId="Equation.DSMT4">
                    <p:embed/>
                    <p:pic>
                      <p:nvPicPr>
                        <p:cNvPr id="60" name="对象 5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999977" y="3060832"/>
                          <a:ext cx="223683" cy="275302"/>
                        </a:xfrm>
                        <a:prstGeom prst="rect">
                          <a:avLst/>
                        </a:prstGeom>
                        <a:noFill/>
                      </p:spPr>
                    </p:pic>
                  </p:oleObj>
                </mc:Fallback>
              </mc:AlternateContent>
            </a:graphicData>
          </a:graphic>
        </p:graphicFrame>
        <p:graphicFrame>
          <p:nvGraphicFramePr>
            <p:cNvPr id="61" name="对象 60"/>
            <p:cNvGraphicFramePr>
              <a:graphicFrameLocks noChangeAspect="1"/>
            </p:cNvGraphicFramePr>
            <p:nvPr/>
          </p:nvGraphicFramePr>
          <p:xfrm>
            <a:off x="9795057" y="3348947"/>
            <a:ext cx="245936" cy="316203"/>
          </p:xfrm>
          <a:graphic>
            <a:graphicData uri="http://schemas.openxmlformats.org/presentationml/2006/ole">
              <mc:AlternateContent xmlns:mc="http://schemas.openxmlformats.org/markup-compatibility/2006">
                <mc:Choice xmlns:v="urn:schemas-microsoft-com:vml" Requires="v">
                  <p:oleObj name="Equation" r:id="rId33" imgW="177646" imgH="228402" progId="Equation.DSMT4">
                    <p:embed/>
                  </p:oleObj>
                </mc:Choice>
                <mc:Fallback>
                  <p:oleObj name="Equation" r:id="rId33" imgW="177646" imgH="228402" progId="Equation.DSMT4">
                    <p:embed/>
                    <p:pic>
                      <p:nvPicPr>
                        <p:cNvPr id="61" name="对象 6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95057" y="3348947"/>
                          <a:ext cx="245936" cy="316203"/>
                        </a:xfrm>
                        <a:prstGeom prst="rect">
                          <a:avLst/>
                        </a:prstGeom>
                        <a:noFill/>
                      </p:spPr>
                    </p:pic>
                  </p:oleObj>
                </mc:Fallback>
              </mc:AlternateContent>
            </a:graphicData>
          </a:graphic>
        </p:graphicFrame>
        <p:graphicFrame>
          <p:nvGraphicFramePr>
            <p:cNvPr id="62" name="对象 61"/>
            <p:cNvGraphicFramePr>
              <a:graphicFrameLocks noChangeAspect="1"/>
            </p:cNvGraphicFramePr>
            <p:nvPr/>
          </p:nvGraphicFramePr>
          <p:xfrm>
            <a:off x="10459883" y="3557487"/>
            <a:ext cx="249616" cy="249616"/>
          </p:xfrm>
          <a:graphic>
            <a:graphicData uri="http://schemas.openxmlformats.org/presentationml/2006/ole">
              <mc:AlternateContent xmlns:mc="http://schemas.openxmlformats.org/markup-compatibility/2006">
                <mc:Choice xmlns:v="urn:schemas-microsoft-com:vml" Requires="v">
                  <p:oleObj name="Equation" r:id="rId35" imgW="164885" imgH="164885" progId="Equation.DSMT4">
                    <p:embed/>
                  </p:oleObj>
                </mc:Choice>
                <mc:Fallback>
                  <p:oleObj name="Equation" r:id="rId35" imgW="164885" imgH="164885" progId="Equation.DSMT4">
                    <p:embed/>
                    <p:pic>
                      <p:nvPicPr>
                        <p:cNvPr id="62" name="对象 6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459883" y="3557487"/>
                          <a:ext cx="249616" cy="249616"/>
                        </a:xfrm>
                        <a:prstGeom prst="rect">
                          <a:avLst/>
                        </a:prstGeom>
                        <a:noFill/>
                      </p:spPr>
                    </p:pic>
                  </p:oleObj>
                </mc:Fallback>
              </mc:AlternateContent>
            </a:graphicData>
          </a:graphic>
        </p:graphicFrame>
        <p:cxnSp>
          <p:nvCxnSpPr>
            <p:cNvPr id="64" name="直接箭头连接符 63"/>
            <p:cNvCxnSpPr/>
            <p:nvPr/>
          </p:nvCxnSpPr>
          <p:spPr>
            <a:xfrm flipH="1" flipV="1">
              <a:off x="9453057" y="2391340"/>
              <a:ext cx="45720" cy="7289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p:cNvCxnSpPr/>
            <p:nvPr/>
          </p:nvCxnSpPr>
          <p:spPr>
            <a:xfrm flipV="1">
              <a:off x="9500047" y="2495480"/>
              <a:ext cx="474345" cy="595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p:cNvCxnSpPr/>
            <p:nvPr/>
          </p:nvCxnSpPr>
          <p:spPr>
            <a:xfrm flipV="1">
              <a:off x="9498142" y="2828855"/>
              <a:ext cx="1342390" cy="288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p:cNvCxnSpPr/>
            <p:nvPr/>
          </p:nvCxnSpPr>
          <p:spPr>
            <a:xfrm>
              <a:off x="9508937" y="3131115"/>
              <a:ext cx="1006475" cy="537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9973757" y="2501830"/>
              <a:ext cx="11430" cy="7639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直接连接符 68"/>
            <p:cNvCxnSpPr/>
            <p:nvPr/>
          </p:nvCxnSpPr>
          <p:spPr>
            <a:xfrm flipH="1">
              <a:off x="9817547" y="3265735"/>
              <a:ext cx="167640" cy="171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27" name="矩形 126"/>
          <p:cNvSpPr/>
          <p:nvPr/>
        </p:nvSpPr>
        <p:spPr>
          <a:xfrm>
            <a:off x="736047" y="1900318"/>
            <a:ext cx="700833" cy="400110"/>
          </a:xfrm>
          <a:prstGeom prst="rect">
            <a:avLst/>
          </a:prstGeom>
        </p:spPr>
        <p:txBody>
          <a:bodyPr wrap="none">
            <a:spAutoFit/>
          </a:bodyPr>
          <a:lstStyle/>
          <a:p>
            <a:r>
              <a:rPr lang="zh-CN" altLang="zh-CN" sz="2000" b="1" kern="0" dirty="0">
                <a:solidFill>
                  <a:srgbClr val="0000FF"/>
                </a:solidFill>
                <a:cs typeface="黑体" panose="02010609060101010101" pitchFamily="49" charset="-122"/>
              </a:rPr>
              <a:t>证明</a:t>
            </a:r>
            <a:endParaRPr lang="zh-CN" altLang="en-US" sz="2000" dirty="0">
              <a:solidFill>
                <a:srgbClr val="0000FF"/>
              </a:solidFill>
            </a:endParaRPr>
          </a:p>
        </p:txBody>
      </p:sp>
      <p:graphicFrame>
        <p:nvGraphicFramePr>
          <p:cNvPr id="142" name="对象 141"/>
          <p:cNvGraphicFramePr>
            <a:graphicFrameLocks noChangeAspect="1"/>
          </p:cNvGraphicFramePr>
          <p:nvPr/>
        </p:nvGraphicFramePr>
        <p:xfrm>
          <a:off x="2545497" y="4796330"/>
          <a:ext cx="1982698" cy="346037"/>
        </p:xfrm>
        <a:graphic>
          <a:graphicData uri="http://schemas.openxmlformats.org/presentationml/2006/ole">
            <mc:AlternateContent xmlns:mc="http://schemas.openxmlformats.org/markup-compatibility/2006">
              <mc:Choice xmlns:v="urn:schemas-microsoft-com:vml" Requires="v">
                <p:oleObj name="Equation" r:id="rId37" imgW="1346200" imgH="228600" progId="Equation.DSMT4">
                  <p:embed/>
                </p:oleObj>
              </mc:Choice>
              <mc:Fallback>
                <p:oleObj name="Equation" r:id="rId37" imgW="1346200" imgH="228600" progId="Equation.DSMT4">
                  <p:embed/>
                  <p:pic>
                    <p:nvPicPr>
                      <p:cNvPr id="142" name="对象 14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545497" y="4796330"/>
                        <a:ext cx="1982698" cy="346037"/>
                      </a:xfrm>
                      <a:prstGeom prst="rect">
                        <a:avLst/>
                      </a:prstGeom>
                      <a:noFill/>
                    </p:spPr>
                  </p:pic>
                </p:oleObj>
              </mc:Fallback>
            </mc:AlternateContent>
          </a:graphicData>
        </a:graphic>
      </p:graphicFrame>
      <p:graphicFrame>
        <p:nvGraphicFramePr>
          <p:cNvPr id="143" name="对象 142"/>
          <p:cNvGraphicFramePr>
            <a:graphicFrameLocks noChangeAspect="1"/>
          </p:cNvGraphicFramePr>
          <p:nvPr/>
        </p:nvGraphicFramePr>
        <p:xfrm>
          <a:off x="4935879" y="4804295"/>
          <a:ext cx="1790867" cy="338072"/>
        </p:xfrm>
        <a:graphic>
          <a:graphicData uri="http://schemas.openxmlformats.org/presentationml/2006/ole">
            <mc:AlternateContent xmlns:mc="http://schemas.openxmlformats.org/markup-compatibility/2006">
              <mc:Choice xmlns:v="urn:schemas-microsoft-com:vml" Requires="v">
                <p:oleObj name="Equation" r:id="rId39" imgW="1244600" imgH="228600" progId="Equation.DSMT4">
                  <p:embed/>
                </p:oleObj>
              </mc:Choice>
              <mc:Fallback>
                <p:oleObj name="Equation" r:id="rId39" imgW="1244600" imgH="228600" progId="Equation.DSMT4">
                  <p:embed/>
                  <p:pic>
                    <p:nvPicPr>
                      <p:cNvPr id="143" name="对象 14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935879" y="4804295"/>
                        <a:ext cx="1790867" cy="338072"/>
                      </a:xfrm>
                      <a:prstGeom prst="rect">
                        <a:avLst/>
                      </a:prstGeom>
                      <a:noFill/>
                    </p:spPr>
                  </p:pic>
                </p:oleObj>
              </mc:Fallback>
            </mc:AlternateContent>
          </a:graphicData>
        </a:graphic>
      </p:graphicFrame>
      <p:grpSp>
        <p:nvGrpSpPr>
          <p:cNvPr id="163" name="组合 162"/>
          <p:cNvGrpSpPr/>
          <p:nvPr/>
        </p:nvGrpSpPr>
        <p:grpSpPr>
          <a:xfrm>
            <a:off x="1154213" y="2855905"/>
            <a:ext cx="7954862" cy="407895"/>
            <a:chOff x="1154213" y="2855905"/>
            <a:chExt cx="7954862" cy="407895"/>
          </a:xfrm>
        </p:grpSpPr>
        <p:graphicFrame>
          <p:nvGraphicFramePr>
            <p:cNvPr id="133" name="对象 132"/>
            <p:cNvGraphicFramePr>
              <a:graphicFrameLocks noChangeAspect="1"/>
            </p:cNvGraphicFramePr>
            <p:nvPr/>
          </p:nvGraphicFramePr>
          <p:xfrm>
            <a:off x="1154213" y="2947727"/>
            <a:ext cx="335124" cy="226209"/>
          </p:xfrm>
          <a:graphic>
            <a:graphicData uri="http://schemas.openxmlformats.org/presentationml/2006/ole">
              <mc:AlternateContent xmlns:mc="http://schemas.openxmlformats.org/markup-compatibility/2006">
                <mc:Choice xmlns:v="urn:schemas-microsoft-com:vml" Requires="v">
                  <p:oleObj name="Equation" r:id="rId41" imgW="253800" imgH="177480" progId="Equation.DSMT4">
                    <p:embed/>
                  </p:oleObj>
                </mc:Choice>
                <mc:Fallback>
                  <p:oleObj name="Equation" r:id="rId41" imgW="253800" imgH="177480" progId="Equation.DSMT4">
                    <p:embed/>
                    <p:pic>
                      <p:nvPicPr>
                        <p:cNvPr id="133" name="对象 132"/>
                        <p:cNvPicPr>
                          <a:picLocks noChangeAspect="1" noChangeArrowheads="1"/>
                        </p:cNvPicPr>
                        <p:nvPr/>
                      </p:nvPicPr>
                      <p:blipFill>
                        <a:blip r:embed="rId42"/>
                        <a:srcRect/>
                        <a:stretch>
                          <a:fillRect/>
                        </a:stretch>
                      </p:blipFill>
                      <p:spPr bwMode="auto">
                        <a:xfrm>
                          <a:off x="1154213" y="2947727"/>
                          <a:ext cx="335124" cy="226209"/>
                        </a:xfrm>
                        <a:prstGeom prst="rect">
                          <a:avLst/>
                        </a:prstGeom>
                        <a:noFill/>
                      </p:spPr>
                    </p:pic>
                  </p:oleObj>
                </mc:Fallback>
              </mc:AlternateContent>
            </a:graphicData>
          </a:graphic>
        </p:graphicFrame>
        <p:graphicFrame>
          <p:nvGraphicFramePr>
            <p:cNvPr id="134" name="对象 133"/>
            <p:cNvGraphicFramePr>
              <a:graphicFrameLocks noChangeAspect="1"/>
            </p:cNvGraphicFramePr>
            <p:nvPr/>
          </p:nvGraphicFramePr>
          <p:xfrm>
            <a:off x="3037934" y="2946070"/>
            <a:ext cx="373062" cy="252413"/>
          </p:xfrm>
          <a:graphic>
            <a:graphicData uri="http://schemas.openxmlformats.org/presentationml/2006/ole">
              <mc:AlternateContent xmlns:mc="http://schemas.openxmlformats.org/markup-compatibility/2006">
                <mc:Choice xmlns:v="urn:schemas-microsoft-com:vml" Requires="v">
                  <p:oleObj name="Equation" r:id="rId43" imgW="253800" imgH="177480" progId="Equation.DSMT4">
                    <p:embed/>
                  </p:oleObj>
                </mc:Choice>
                <mc:Fallback>
                  <p:oleObj name="Equation" r:id="rId43" imgW="253800" imgH="177480" progId="Equation.DSMT4">
                    <p:embed/>
                    <p:pic>
                      <p:nvPicPr>
                        <p:cNvPr id="134" name="对象 133"/>
                        <p:cNvPicPr>
                          <a:picLocks noChangeAspect="1" noChangeArrowheads="1"/>
                        </p:cNvPicPr>
                        <p:nvPr/>
                      </p:nvPicPr>
                      <p:blipFill>
                        <a:blip r:embed="rId44"/>
                        <a:srcRect/>
                        <a:stretch>
                          <a:fillRect/>
                        </a:stretch>
                      </p:blipFill>
                      <p:spPr bwMode="auto">
                        <a:xfrm>
                          <a:off x="3037934" y="2946070"/>
                          <a:ext cx="373062" cy="252413"/>
                        </a:xfrm>
                        <a:prstGeom prst="rect">
                          <a:avLst/>
                        </a:prstGeom>
                        <a:noFill/>
                      </p:spPr>
                    </p:pic>
                  </p:oleObj>
                </mc:Fallback>
              </mc:AlternateContent>
            </a:graphicData>
          </a:graphic>
        </p:graphicFrame>
        <p:graphicFrame>
          <p:nvGraphicFramePr>
            <p:cNvPr id="135" name="对象 134"/>
            <p:cNvGraphicFramePr>
              <a:graphicFrameLocks noChangeAspect="1"/>
            </p:cNvGraphicFramePr>
            <p:nvPr/>
          </p:nvGraphicFramePr>
          <p:xfrm>
            <a:off x="4148138" y="2952750"/>
            <a:ext cx="222250" cy="220663"/>
          </p:xfrm>
          <a:graphic>
            <a:graphicData uri="http://schemas.openxmlformats.org/presentationml/2006/ole">
              <mc:AlternateContent xmlns:mc="http://schemas.openxmlformats.org/markup-compatibility/2006">
                <mc:Choice xmlns:v="urn:schemas-microsoft-com:vml" Requires="v">
                  <p:oleObj name="Equation" r:id="rId45" imgW="164880" imgH="164880" progId="Equation.DSMT4">
                    <p:embed/>
                  </p:oleObj>
                </mc:Choice>
                <mc:Fallback>
                  <p:oleObj name="Equation" r:id="rId45" imgW="164880" imgH="164880" progId="Equation.DSMT4">
                    <p:embed/>
                    <p:pic>
                      <p:nvPicPr>
                        <p:cNvPr id="135" name="对象 134"/>
                        <p:cNvPicPr>
                          <a:picLocks noChangeAspect="1" noChangeArrowheads="1"/>
                        </p:cNvPicPr>
                        <p:nvPr/>
                      </p:nvPicPr>
                      <p:blipFill>
                        <a:blip r:embed="rId46"/>
                        <a:srcRect/>
                        <a:stretch>
                          <a:fillRect/>
                        </a:stretch>
                      </p:blipFill>
                      <p:spPr bwMode="auto">
                        <a:xfrm>
                          <a:off x="4148138" y="2952750"/>
                          <a:ext cx="222250" cy="220663"/>
                        </a:xfrm>
                        <a:prstGeom prst="rect">
                          <a:avLst/>
                        </a:prstGeom>
                        <a:noFill/>
                      </p:spPr>
                    </p:pic>
                  </p:oleObj>
                </mc:Fallback>
              </mc:AlternateContent>
            </a:graphicData>
          </a:graphic>
        </p:graphicFrame>
        <p:graphicFrame>
          <p:nvGraphicFramePr>
            <p:cNvPr id="136" name="对象 135"/>
            <p:cNvGraphicFramePr>
              <a:graphicFrameLocks noChangeAspect="1"/>
            </p:cNvGraphicFramePr>
            <p:nvPr/>
          </p:nvGraphicFramePr>
          <p:xfrm>
            <a:off x="6508750" y="2855913"/>
            <a:ext cx="2600325" cy="400050"/>
          </p:xfrm>
          <a:graphic>
            <a:graphicData uri="http://schemas.openxmlformats.org/presentationml/2006/ole">
              <mc:AlternateContent xmlns:mc="http://schemas.openxmlformats.org/markup-compatibility/2006">
                <mc:Choice xmlns:v="urn:schemas-microsoft-com:vml" Requires="v">
                  <p:oleObj name="Equation" r:id="rId47" imgW="1562040" imgH="241200" progId="Equation.DSMT4">
                    <p:embed/>
                  </p:oleObj>
                </mc:Choice>
                <mc:Fallback>
                  <p:oleObj name="Equation" r:id="rId47" imgW="1562040" imgH="241200" progId="Equation.DSMT4">
                    <p:embed/>
                    <p:pic>
                      <p:nvPicPr>
                        <p:cNvPr id="136" name="对象 135"/>
                        <p:cNvPicPr>
                          <a:picLocks noChangeAspect="1" noChangeArrowheads="1"/>
                        </p:cNvPicPr>
                        <p:nvPr/>
                      </p:nvPicPr>
                      <p:blipFill>
                        <a:blip r:embed="rId48"/>
                        <a:srcRect/>
                        <a:stretch>
                          <a:fillRect/>
                        </a:stretch>
                      </p:blipFill>
                      <p:spPr bwMode="auto">
                        <a:xfrm>
                          <a:off x="6508750" y="2855913"/>
                          <a:ext cx="2600325" cy="400050"/>
                        </a:xfrm>
                        <a:prstGeom prst="rect">
                          <a:avLst/>
                        </a:prstGeom>
                        <a:noFill/>
                      </p:spPr>
                    </p:pic>
                  </p:oleObj>
                </mc:Fallback>
              </mc:AlternateContent>
            </a:graphicData>
          </a:graphic>
        </p:graphicFrame>
        <p:sp>
          <p:nvSpPr>
            <p:cNvPr id="150" name="Rectangle 187"/>
            <p:cNvSpPr>
              <a:spLocks noChangeArrowheads="1"/>
            </p:cNvSpPr>
            <p:nvPr/>
          </p:nvSpPr>
          <p:spPr bwMode="auto">
            <a:xfrm>
              <a:off x="1400473" y="2862019"/>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宋体" panose="02010600030101010101" pitchFamily="2" charset="-122"/>
                </a:rPr>
                <a:t>的平行线，交</a:t>
              </a:r>
              <a:endParaRPr kumimoji="0" lang="zh-CN" sz="2000" b="1" i="0" u="none" strike="noStrike" cap="none" normalizeH="0" baseline="0" dirty="0">
                <a:ln>
                  <a:noFill/>
                </a:ln>
                <a:solidFill>
                  <a:schemeClr val="tx1"/>
                </a:solidFill>
                <a:effectLst/>
                <a:latin typeface="+mn-ea"/>
              </a:endParaRPr>
            </a:p>
          </p:txBody>
        </p:sp>
        <p:sp>
          <p:nvSpPr>
            <p:cNvPr id="151" name="Rectangle 188"/>
            <p:cNvSpPr>
              <a:spLocks noChangeArrowheads="1"/>
            </p:cNvSpPr>
            <p:nvPr/>
          </p:nvSpPr>
          <p:spPr bwMode="auto">
            <a:xfrm>
              <a:off x="2993787" y="2855905"/>
              <a:ext cx="12618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宋体" panose="02010600030101010101" pitchFamily="2" charset="-122"/>
                </a:rPr>
                <a:t>直线于</a:t>
              </a:r>
              <a:endParaRPr kumimoji="0" lang="zh-CN" sz="2000" b="1" i="0" u="none" strike="noStrike" cap="none" normalizeH="0" baseline="0" dirty="0">
                <a:ln>
                  <a:noFill/>
                </a:ln>
                <a:solidFill>
                  <a:schemeClr val="tx1"/>
                </a:solidFill>
                <a:effectLst/>
                <a:latin typeface="+mn-ea"/>
              </a:endParaRPr>
            </a:p>
          </p:txBody>
        </p:sp>
        <p:sp>
          <p:nvSpPr>
            <p:cNvPr id="152" name="Rectangle 189"/>
            <p:cNvSpPr>
              <a:spLocks noChangeArrowheads="1"/>
            </p:cNvSpPr>
            <p:nvPr/>
          </p:nvSpPr>
          <p:spPr bwMode="auto">
            <a:xfrm>
              <a:off x="3970729" y="2863690"/>
              <a:ext cx="28007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宋体" panose="02010600030101010101" pitchFamily="2" charset="-122"/>
                </a:rPr>
                <a:t>点。由三角形法则，</a:t>
              </a:r>
              <a:endParaRPr kumimoji="0" lang="zh-CN" sz="2000" b="1" i="0" u="none" strike="noStrike" cap="none" normalizeH="0" baseline="0">
                <a:ln>
                  <a:noFill/>
                </a:ln>
                <a:solidFill>
                  <a:schemeClr val="tx1"/>
                </a:solidFill>
                <a:effectLst/>
                <a:latin typeface="+mn-ea"/>
              </a:endParaRPr>
            </a:p>
          </p:txBody>
        </p:sp>
      </p:grpSp>
      <p:grpSp>
        <p:nvGrpSpPr>
          <p:cNvPr id="164" name="组合 163"/>
          <p:cNvGrpSpPr/>
          <p:nvPr/>
        </p:nvGrpSpPr>
        <p:grpSpPr>
          <a:xfrm>
            <a:off x="764714" y="3274307"/>
            <a:ext cx="8045116" cy="451469"/>
            <a:chOff x="764714" y="3274307"/>
            <a:chExt cx="8045116" cy="451469"/>
          </a:xfrm>
        </p:grpSpPr>
        <p:graphicFrame>
          <p:nvGraphicFramePr>
            <p:cNvPr id="137" name="对象 136"/>
            <p:cNvGraphicFramePr>
              <a:graphicFrameLocks noChangeAspect="1"/>
            </p:cNvGraphicFramePr>
            <p:nvPr/>
          </p:nvGraphicFramePr>
          <p:xfrm>
            <a:off x="1685786" y="3328892"/>
            <a:ext cx="2882900" cy="381000"/>
          </p:xfrm>
          <a:graphic>
            <a:graphicData uri="http://schemas.openxmlformats.org/presentationml/2006/ole">
              <mc:AlternateContent xmlns:mc="http://schemas.openxmlformats.org/markup-compatibility/2006">
                <mc:Choice xmlns:v="urn:schemas-microsoft-com:vml" Requires="v">
                  <p:oleObj name="Equation" r:id="rId49" imgW="1828800" imgH="241200" progId="Equation.DSMT4">
                    <p:embed/>
                  </p:oleObj>
                </mc:Choice>
                <mc:Fallback>
                  <p:oleObj name="Equation" r:id="rId49" imgW="1828800" imgH="241200" progId="Equation.DSMT4">
                    <p:embed/>
                    <p:pic>
                      <p:nvPicPr>
                        <p:cNvPr id="137" name="对象 136"/>
                        <p:cNvPicPr>
                          <a:picLocks noChangeAspect="1" noChangeArrowheads="1"/>
                        </p:cNvPicPr>
                        <p:nvPr/>
                      </p:nvPicPr>
                      <p:blipFill>
                        <a:blip r:embed="rId50"/>
                        <a:srcRect/>
                        <a:stretch>
                          <a:fillRect/>
                        </a:stretch>
                      </p:blipFill>
                      <p:spPr bwMode="auto">
                        <a:xfrm>
                          <a:off x="1685786" y="3328892"/>
                          <a:ext cx="2882900" cy="381000"/>
                        </a:xfrm>
                        <a:prstGeom prst="rect">
                          <a:avLst/>
                        </a:prstGeom>
                        <a:noFill/>
                      </p:spPr>
                    </p:pic>
                  </p:oleObj>
                </mc:Fallback>
              </mc:AlternateContent>
            </a:graphicData>
          </a:graphic>
        </p:graphicFrame>
        <p:graphicFrame>
          <p:nvGraphicFramePr>
            <p:cNvPr id="138" name="对象 137"/>
            <p:cNvGraphicFramePr>
              <a:graphicFrameLocks noChangeAspect="1"/>
            </p:cNvGraphicFramePr>
            <p:nvPr/>
          </p:nvGraphicFramePr>
          <p:xfrm>
            <a:off x="7912892" y="3357476"/>
            <a:ext cx="896938" cy="368300"/>
          </p:xfrm>
          <a:graphic>
            <a:graphicData uri="http://schemas.openxmlformats.org/presentationml/2006/ole">
              <mc:AlternateContent xmlns:mc="http://schemas.openxmlformats.org/markup-compatibility/2006">
                <mc:Choice xmlns:v="urn:schemas-microsoft-com:vml" Requires="v">
                  <p:oleObj name="Equation" r:id="rId51" imgW="571320" imgH="228600" progId="Equation.DSMT4">
                    <p:embed/>
                  </p:oleObj>
                </mc:Choice>
                <mc:Fallback>
                  <p:oleObj name="Equation" r:id="rId51" imgW="571320" imgH="228600" progId="Equation.DSMT4">
                    <p:embed/>
                    <p:pic>
                      <p:nvPicPr>
                        <p:cNvPr id="138" name="对象 137"/>
                        <p:cNvPicPr>
                          <a:picLocks noChangeAspect="1" noChangeArrowheads="1"/>
                        </p:cNvPicPr>
                        <p:nvPr/>
                      </p:nvPicPr>
                      <p:blipFill>
                        <a:blip r:embed="rId52"/>
                        <a:srcRect/>
                        <a:stretch>
                          <a:fillRect/>
                        </a:stretch>
                      </p:blipFill>
                      <p:spPr bwMode="auto">
                        <a:xfrm>
                          <a:off x="7912892" y="3357476"/>
                          <a:ext cx="896938" cy="368300"/>
                        </a:xfrm>
                        <a:prstGeom prst="rect">
                          <a:avLst/>
                        </a:prstGeom>
                        <a:noFill/>
                      </p:spPr>
                    </p:pic>
                  </p:oleObj>
                </mc:Fallback>
              </mc:AlternateContent>
            </a:graphicData>
          </a:graphic>
        </p:graphicFrame>
        <p:sp>
          <p:nvSpPr>
            <p:cNvPr id="153" name="Rectangle 190"/>
            <p:cNvSpPr>
              <a:spLocks noChangeArrowheads="1"/>
            </p:cNvSpPr>
            <p:nvPr/>
          </p:nvSpPr>
          <p:spPr bwMode="auto">
            <a:xfrm>
              <a:off x="764714" y="3274307"/>
              <a:ext cx="10054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宋体" panose="02010600030101010101" pitchFamily="2" charset="-122"/>
                </a:rPr>
                <a:t>由于</a:t>
              </a:r>
              <a:endParaRPr kumimoji="0" lang="zh-CN" sz="2000" b="1" i="0" u="none" strike="noStrike" cap="none" normalizeH="0" baseline="0">
                <a:ln>
                  <a:noFill/>
                </a:ln>
                <a:solidFill>
                  <a:schemeClr val="tx1"/>
                </a:solidFill>
                <a:effectLst/>
                <a:latin typeface="+mn-ea"/>
              </a:endParaRPr>
            </a:p>
          </p:txBody>
        </p:sp>
        <p:sp>
          <p:nvSpPr>
            <p:cNvPr id="154" name="Rectangle 191"/>
            <p:cNvSpPr>
              <a:spLocks noChangeArrowheads="1"/>
            </p:cNvSpPr>
            <p:nvPr/>
          </p:nvSpPr>
          <p:spPr bwMode="auto">
            <a:xfrm>
              <a:off x="4162186" y="3319944"/>
              <a:ext cx="38266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宋体" panose="02010600030101010101" pitchFamily="2" charset="-122"/>
                </a:rPr>
                <a:t>，由</a:t>
              </a:r>
              <a:r>
                <a:rPr kumimoji="0" lang="zh-CN" sz="2000" b="1" i="0" u="none" strike="noStrike" cap="none" normalizeH="0" baseline="0" dirty="0">
                  <a:ln>
                    <a:noFill/>
                  </a:ln>
                  <a:solidFill>
                    <a:srgbClr val="0000FF"/>
                  </a:solidFill>
                  <a:effectLst/>
                  <a:latin typeface="+mn-ea"/>
                  <a:cs typeface="宋体" panose="02010600030101010101" pitchFamily="2" charset="-122"/>
                </a:rPr>
                <a:t>定理</a:t>
              </a:r>
              <a:r>
                <a:rPr kumimoji="0" lang="en-US" altLang="zh-CN" sz="2000" b="1" i="0" u="none" strike="noStrike" cap="none" normalizeH="0" baseline="0" dirty="0">
                  <a:ln>
                    <a:noFill/>
                  </a:ln>
                  <a:solidFill>
                    <a:srgbClr val="0000FF"/>
                  </a:solidFill>
                  <a:effectLst/>
                  <a:latin typeface="+mn-ea"/>
                  <a:cs typeface="NimbusRomNo9L-Regu"/>
                </a:rPr>
                <a:t>2.1.1 </a:t>
              </a:r>
              <a:r>
                <a:rPr kumimoji="0" lang="zh-CN" altLang="en-US" sz="2000" b="1" i="0" u="none" strike="noStrike" cap="none" normalizeH="0" baseline="0" dirty="0">
                  <a:ln>
                    <a:noFill/>
                  </a:ln>
                  <a:solidFill>
                    <a:schemeClr val="tx1"/>
                  </a:solidFill>
                  <a:effectLst/>
                  <a:latin typeface="+mn-ea"/>
                  <a:cs typeface="宋体" panose="02010600030101010101" pitchFamily="2" charset="-122"/>
                </a:rPr>
                <a:t>知，存在实数</a:t>
              </a:r>
              <a:endParaRPr kumimoji="0" lang="zh-CN" altLang="en-US" sz="2000" b="1" i="0" u="none" strike="noStrike" cap="none" normalizeH="0" baseline="0" dirty="0">
                <a:ln>
                  <a:noFill/>
                </a:ln>
                <a:solidFill>
                  <a:schemeClr val="tx1"/>
                </a:solidFill>
                <a:effectLst/>
                <a:latin typeface="+mn-ea"/>
              </a:endParaRPr>
            </a:p>
          </p:txBody>
        </p:sp>
      </p:grpSp>
      <p:grpSp>
        <p:nvGrpSpPr>
          <p:cNvPr id="165" name="组合 164"/>
          <p:cNvGrpSpPr/>
          <p:nvPr/>
        </p:nvGrpSpPr>
        <p:grpSpPr>
          <a:xfrm>
            <a:off x="754461" y="3764477"/>
            <a:ext cx="7057546" cy="482038"/>
            <a:chOff x="754461" y="3764477"/>
            <a:chExt cx="7057546" cy="482038"/>
          </a:xfrm>
        </p:grpSpPr>
        <p:graphicFrame>
          <p:nvGraphicFramePr>
            <p:cNvPr id="139" name="对象 138"/>
            <p:cNvGraphicFramePr>
              <a:graphicFrameLocks noChangeAspect="1"/>
            </p:cNvGraphicFramePr>
            <p:nvPr/>
          </p:nvGraphicFramePr>
          <p:xfrm>
            <a:off x="1695437" y="3830619"/>
            <a:ext cx="3113088" cy="381000"/>
          </p:xfrm>
          <a:graphic>
            <a:graphicData uri="http://schemas.openxmlformats.org/presentationml/2006/ole">
              <mc:AlternateContent xmlns:mc="http://schemas.openxmlformats.org/markup-compatibility/2006">
                <mc:Choice xmlns:v="urn:schemas-microsoft-com:vml" Requires="v">
                  <p:oleObj name="Equation" r:id="rId53" imgW="2082600" imgH="253800" progId="Equation.DSMT4">
                    <p:embed/>
                  </p:oleObj>
                </mc:Choice>
                <mc:Fallback>
                  <p:oleObj name="Equation" r:id="rId53" imgW="2082600" imgH="253800" progId="Equation.DSMT4">
                    <p:embed/>
                    <p:pic>
                      <p:nvPicPr>
                        <p:cNvPr id="139" name="对象 138"/>
                        <p:cNvPicPr>
                          <a:picLocks noChangeAspect="1" noChangeArrowheads="1"/>
                        </p:cNvPicPr>
                        <p:nvPr/>
                      </p:nvPicPr>
                      <p:blipFill>
                        <a:blip r:embed="rId54"/>
                        <a:srcRect/>
                        <a:stretch>
                          <a:fillRect/>
                        </a:stretch>
                      </p:blipFill>
                      <p:spPr bwMode="auto">
                        <a:xfrm>
                          <a:off x="1695437" y="3830619"/>
                          <a:ext cx="3113088" cy="381000"/>
                        </a:xfrm>
                        <a:prstGeom prst="rect">
                          <a:avLst/>
                        </a:prstGeom>
                        <a:noFill/>
                      </p:spPr>
                    </p:pic>
                  </p:oleObj>
                </mc:Fallback>
              </mc:AlternateContent>
            </a:graphicData>
          </a:graphic>
        </p:graphicFrame>
        <p:graphicFrame>
          <p:nvGraphicFramePr>
            <p:cNvPr id="140" name="对象 139"/>
            <p:cNvGraphicFramePr>
              <a:graphicFrameLocks noChangeAspect="1"/>
            </p:cNvGraphicFramePr>
            <p:nvPr/>
          </p:nvGraphicFramePr>
          <p:xfrm>
            <a:off x="5587720" y="3858314"/>
            <a:ext cx="2224287" cy="388201"/>
          </p:xfrm>
          <a:graphic>
            <a:graphicData uri="http://schemas.openxmlformats.org/presentationml/2006/ole">
              <mc:AlternateContent xmlns:mc="http://schemas.openxmlformats.org/markup-compatibility/2006">
                <mc:Choice xmlns:v="urn:schemas-microsoft-com:vml" Requires="v">
                  <p:oleObj name="Equation" r:id="rId55" imgW="1346200" imgH="228600" progId="Equation.DSMT4">
                    <p:embed/>
                  </p:oleObj>
                </mc:Choice>
                <mc:Fallback>
                  <p:oleObj name="Equation" r:id="rId55" imgW="1346200" imgH="228600" progId="Equation.DSMT4">
                    <p:embed/>
                    <p:pic>
                      <p:nvPicPr>
                        <p:cNvPr id="140" name="对象 139"/>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5587720" y="3858314"/>
                          <a:ext cx="2224287" cy="388201"/>
                        </a:xfrm>
                        <a:prstGeom prst="rect">
                          <a:avLst/>
                        </a:prstGeom>
                        <a:noFill/>
                      </p:spPr>
                    </p:pic>
                  </p:oleObj>
                </mc:Fallback>
              </mc:AlternateContent>
            </a:graphicData>
          </a:graphic>
        </p:graphicFrame>
        <p:sp>
          <p:nvSpPr>
            <p:cNvPr id="155" name="Rectangle 192"/>
            <p:cNvSpPr>
              <a:spLocks noChangeArrowheads="1"/>
            </p:cNvSpPr>
            <p:nvPr/>
          </p:nvSpPr>
          <p:spPr bwMode="auto">
            <a:xfrm>
              <a:off x="754461" y="3764477"/>
              <a:ext cx="11336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宋体" panose="02010600030101010101" pitchFamily="2" charset="-122"/>
                </a:rPr>
                <a:t>使得 </a:t>
              </a:r>
              <a:endParaRPr kumimoji="0" lang="zh-CN" sz="2000" b="1" i="0" u="none" strike="noStrike" cap="none" normalizeH="0" baseline="0">
                <a:ln>
                  <a:noFill/>
                </a:ln>
                <a:solidFill>
                  <a:schemeClr val="tx1"/>
                </a:solidFill>
                <a:effectLst/>
                <a:latin typeface="+mn-ea"/>
              </a:endParaRPr>
            </a:p>
          </p:txBody>
        </p:sp>
        <p:sp>
          <p:nvSpPr>
            <p:cNvPr id="156" name="Rectangle 193"/>
            <p:cNvSpPr>
              <a:spLocks noChangeArrowheads="1"/>
            </p:cNvSpPr>
            <p:nvPr/>
          </p:nvSpPr>
          <p:spPr bwMode="auto">
            <a:xfrm>
              <a:off x="4487617" y="3832216"/>
              <a:ext cx="12618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宋体" panose="02010600030101010101" pitchFamily="2" charset="-122"/>
                </a:rPr>
                <a:t> </a:t>
              </a:r>
              <a:r>
                <a:rPr kumimoji="0" lang="zh-CN" altLang="en-US" sz="2000" b="1" i="0" u="none" strike="noStrike" cap="none" normalizeH="0" baseline="0">
                  <a:ln>
                    <a:noFill/>
                  </a:ln>
                  <a:solidFill>
                    <a:schemeClr val="tx1"/>
                  </a:solidFill>
                  <a:effectLst/>
                  <a:latin typeface="+mn-ea"/>
                  <a:cs typeface="宋体" panose="02010600030101010101" pitchFamily="2" charset="-122"/>
                </a:rPr>
                <a:t>因此 </a:t>
              </a:r>
              <a:endParaRPr kumimoji="0" lang="zh-CN" altLang="en-US" sz="2000" b="1" i="0" u="none" strike="noStrike" cap="none" normalizeH="0" baseline="0">
                <a:ln>
                  <a:noFill/>
                </a:ln>
                <a:solidFill>
                  <a:schemeClr val="tx1"/>
                </a:solidFill>
                <a:effectLst/>
                <a:latin typeface="+mn-ea"/>
              </a:endParaRPr>
            </a:p>
          </p:txBody>
        </p:sp>
      </p:grpSp>
      <p:grpSp>
        <p:nvGrpSpPr>
          <p:cNvPr id="166" name="组合 165"/>
          <p:cNvGrpSpPr/>
          <p:nvPr/>
        </p:nvGrpSpPr>
        <p:grpSpPr>
          <a:xfrm>
            <a:off x="1502424" y="4273507"/>
            <a:ext cx="5615892" cy="415679"/>
            <a:chOff x="1502424" y="4273507"/>
            <a:chExt cx="5615892" cy="415679"/>
          </a:xfrm>
        </p:grpSpPr>
        <p:graphicFrame>
          <p:nvGraphicFramePr>
            <p:cNvPr id="141" name="对象 140"/>
            <p:cNvGraphicFramePr>
              <a:graphicFrameLocks noChangeAspect="1"/>
            </p:cNvGraphicFramePr>
            <p:nvPr/>
          </p:nvGraphicFramePr>
          <p:xfrm>
            <a:off x="4688655" y="4379306"/>
            <a:ext cx="269469" cy="247013"/>
          </p:xfrm>
          <a:graphic>
            <a:graphicData uri="http://schemas.openxmlformats.org/presentationml/2006/ole">
              <mc:AlternateContent xmlns:mc="http://schemas.openxmlformats.org/markup-compatibility/2006">
                <mc:Choice xmlns:v="urn:schemas-microsoft-com:vml" Requires="v">
                  <p:oleObj name="Equation" r:id="rId57" imgW="152334" imgH="139639" progId="Equation.DSMT4">
                    <p:embed/>
                  </p:oleObj>
                </mc:Choice>
                <mc:Fallback>
                  <p:oleObj name="Equation" r:id="rId57" imgW="152334" imgH="139639" progId="Equation.DSMT4">
                    <p:embed/>
                    <p:pic>
                      <p:nvPicPr>
                        <p:cNvPr id="141" name="对象 140"/>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688655" y="4379306"/>
                          <a:ext cx="269469" cy="247013"/>
                        </a:xfrm>
                        <a:prstGeom prst="rect">
                          <a:avLst/>
                        </a:prstGeom>
                        <a:noFill/>
                      </p:spPr>
                    </p:pic>
                  </p:oleObj>
                </mc:Fallback>
              </mc:AlternateContent>
            </a:graphicData>
          </a:graphic>
        </p:graphicFrame>
        <p:sp>
          <p:nvSpPr>
            <p:cNvPr id="157" name="Rectangle 194"/>
            <p:cNvSpPr>
              <a:spLocks noChangeArrowheads="1"/>
            </p:cNvSpPr>
            <p:nvPr/>
          </p:nvSpPr>
          <p:spPr bwMode="auto">
            <a:xfrm>
              <a:off x="1502424" y="4289076"/>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宋体" panose="02010600030101010101" pitchFamily="2" charset="-122"/>
                </a:rPr>
                <a:t>下面证明唯一性。如果向量</a:t>
              </a:r>
              <a:endParaRPr kumimoji="0" lang="zh-CN" sz="2000" b="1" i="0" u="none" strike="noStrike" cap="none" normalizeH="0" baseline="0">
                <a:ln>
                  <a:noFill/>
                </a:ln>
                <a:solidFill>
                  <a:schemeClr val="tx1"/>
                </a:solidFill>
                <a:effectLst/>
                <a:latin typeface="+mn-ea"/>
              </a:endParaRPr>
            </a:p>
          </p:txBody>
        </p:sp>
        <p:sp>
          <p:nvSpPr>
            <p:cNvPr id="158" name="Rectangle 195"/>
            <p:cNvSpPr>
              <a:spLocks noChangeArrowheads="1"/>
            </p:cNvSpPr>
            <p:nvPr/>
          </p:nvSpPr>
          <p:spPr bwMode="auto">
            <a:xfrm>
              <a:off x="4739139" y="4273507"/>
              <a:ext cx="23791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066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NimbusRomNo9L-Medi"/>
                </a:rPr>
                <a:t> </a:t>
              </a:r>
              <a:r>
                <a:rPr kumimoji="0" lang="zh-CN" altLang="en-US" sz="2000" b="1" i="0" u="none" strike="noStrike" cap="none" normalizeH="0" baseline="0" dirty="0">
                  <a:ln>
                    <a:noFill/>
                  </a:ln>
                  <a:solidFill>
                    <a:schemeClr val="tx1"/>
                  </a:solidFill>
                  <a:effectLst/>
                  <a:latin typeface="+mn-ea"/>
                  <a:cs typeface="宋体" panose="02010600030101010101" pitchFamily="2" charset="-122"/>
                </a:rPr>
                <a:t>有两种表示方式：</a:t>
              </a:r>
              <a:endParaRPr kumimoji="0" lang="zh-CN" altLang="en-US" sz="2000" b="1" i="0" u="none" strike="noStrike" cap="none" normalizeH="0" baseline="0" dirty="0">
                <a:ln>
                  <a:noFill/>
                </a:ln>
                <a:solidFill>
                  <a:schemeClr val="tx1"/>
                </a:solidFill>
                <a:effectLst/>
                <a:latin typeface="+mn-ea"/>
              </a:endParaRPr>
            </a:p>
          </p:txBody>
        </p:sp>
      </p:grpSp>
      <p:sp>
        <p:nvSpPr>
          <p:cNvPr id="160" name="Rectangle 197"/>
          <p:cNvSpPr>
            <a:spLocks noChangeArrowheads="1"/>
          </p:cNvSpPr>
          <p:nvPr/>
        </p:nvSpPr>
        <p:spPr bwMode="auto">
          <a:xfrm>
            <a:off x="5397309" y="6510707"/>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grpSp>
        <p:nvGrpSpPr>
          <p:cNvPr id="162" name="组合 161"/>
          <p:cNvGrpSpPr/>
          <p:nvPr/>
        </p:nvGrpSpPr>
        <p:grpSpPr>
          <a:xfrm>
            <a:off x="736047" y="2372232"/>
            <a:ext cx="7802245" cy="423803"/>
            <a:chOff x="736047" y="2372232"/>
            <a:chExt cx="7802245" cy="423803"/>
          </a:xfrm>
        </p:grpSpPr>
        <p:graphicFrame>
          <p:nvGraphicFramePr>
            <p:cNvPr id="128" name="对象 127"/>
            <p:cNvGraphicFramePr>
              <a:graphicFrameLocks noChangeAspect="1"/>
            </p:cNvGraphicFramePr>
            <p:nvPr/>
          </p:nvGraphicFramePr>
          <p:xfrm>
            <a:off x="1697038" y="2505075"/>
            <a:ext cx="217487" cy="219075"/>
          </p:xfrm>
          <a:graphic>
            <a:graphicData uri="http://schemas.openxmlformats.org/presentationml/2006/ole">
              <mc:AlternateContent xmlns:mc="http://schemas.openxmlformats.org/markup-compatibility/2006">
                <mc:Choice xmlns:v="urn:schemas-microsoft-com:vml" Requires="v">
                  <p:oleObj name="Equation" r:id="rId59" imgW="164880" imgH="164880" progId="Equation.DSMT4">
                    <p:embed/>
                  </p:oleObj>
                </mc:Choice>
                <mc:Fallback>
                  <p:oleObj name="Equation" r:id="rId59" imgW="164880" imgH="164880" progId="Equation.DSMT4">
                    <p:embed/>
                    <p:pic>
                      <p:nvPicPr>
                        <p:cNvPr id="128" name="对象 127"/>
                        <p:cNvPicPr>
                          <a:picLocks noChangeAspect="1" noChangeArrowheads="1"/>
                        </p:cNvPicPr>
                        <p:nvPr/>
                      </p:nvPicPr>
                      <p:blipFill>
                        <a:blip r:embed="rId60"/>
                        <a:srcRect/>
                        <a:stretch>
                          <a:fillRect/>
                        </a:stretch>
                      </p:blipFill>
                      <p:spPr bwMode="auto">
                        <a:xfrm>
                          <a:off x="1697038" y="2505075"/>
                          <a:ext cx="217487" cy="219075"/>
                        </a:xfrm>
                        <a:prstGeom prst="rect">
                          <a:avLst/>
                        </a:prstGeom>
                        <a:noFill/>
                      </p:spPr>
                    </p:pic>
                  </p:oleObj>
                </mc:Fallback>
              </mc:AlternateContent>
            </a:graphicData>
          </a:graphic>
        </p:graphicFrame>
        <p:graphicFrame>
          <p:nvGraphicFramePr>
            <p:cNvPr id="129" name="对象 128"/>
            <p:cNvGraphicFramePr>
              <a:graphicFrameLocks noChangeAspect="1"/>
            </p:cNvGraphicFramePr>
            <p:nvPr/>
          </p:nvGraphicFramePr>
          <p:xfrm>
            <a:off x="2717851" y="2483811"/>
            <a:ext cx="409385" cy="263176"/>
          </p:xfrm>
          <a:graphic>
            <a:graphicData uri="http://schemas.openxmlformats.org/presentationml/2006/ole">
              <mc:AlternateContent xmlns:mc="http://schemas.openxmlformats.org/markup-compatibility/2006">
                <mc:Choice xmlns:v="urn:schemas-microsoft-com:vml" Requires="v">
                  <p:oleObj name="Equation" r:id="rId61" imgW="266400" imgH="177480" progId="Equation.DSMT4">
                    <p:embed/>
                  </p:oleObj>
                </mc:Choice>
                <mc:Fallback>
                  <p:oleObj name="Equation" r:id="rId61" imgW="266400" imgH="177480" progId="Equation.DSMT4">
                    <p:embed/>
                    <p:pic>
                      <p:nvPicPr>
                        <p:cNvPr id="129" name="对象 128"/>
                        <p:cNvPicPr>
                          <a:picLocks noChangeAspect="1" noChangeArrowheads="1"/>
                        </p:cNvPicPr>
                        <p:nvPr/>
                      </p:nvPicPr>
                      <p:blipFill>
                        <a:blip r:embed="rId62"/>
                        <a:srcRect/>
                        <a:stretch>
                          <a:fillRect/>
                        </a:stretch>
                      </p:blipFill>
                      <p:spPr bwMode="auto">
                        <a:xfrm>
                          <a:off x="2717851" y="2483811"/>
                          <a:ext cx="409385" cy="263176"/>
                        </a:xfrm>
                        <a:prstGeom prst="rect">
                          <a:avLst/>
                        </a:prstGeom>
                        <a:noFill/>
                      </p:spPr>
                    </p:pic>
                  </p:oleObj>
                </mc:Fallback>
              </mc:AlternateContent>
            </a:graphicData>
          </a:graphic>
        </p:graphicFrame>
        <p:graphicFrame>
          <p:nvGraphicFramePr>
            <p:cNvPr id="130" name="对象 129"/>
            <p:cNvGraphicFramePr>
              <a:graphicFrameLocks noChangeAspect="1"/>
            </p:cNvGraphicFramePr>
            <p:nvPr/>
          </p:nvGraphicFramePr>
          <p:xfrm>
            <a:off x="4661544" y="2474441"/>
            <a:ext cx="574675" cy="258762"/>
          </p:xfrm>
          <a:graphic>
            <a:graphicData uri="http://schemas.openxmlformats.org/presentationml/2006/ole">
              <mc:AlternateContent xmlns:mc="http://schemas.openxmlformats.org/markup-compatibility/2006">
                <mc:Choice xmlns:v="urn:schemas-microsoft-com:vml" Requires="v">
                  <p:oleObj name="Equation" r:id="rId63" imgW="380880" imgH="177480" progId="Equation.DSMT4">
                    <p:embed/>
                  </p:oleObj>
                </mc:Choice>
                <mc:Fallback>
                  <p:oleObj name="Equation" r:id="rId63" imgW="380880" imgH="177480" progId="Equation.DSMT4">
                    <p:embed/>
                    <p:pic>
                      <p:nvPicPr>
                        <p:cNvPr id="130" name="对象 129"/>
                        <p:cNvPicPr>
                          <a:picLocks noChangeAspect="1" noChangeArrowheads="1"/>
                        </p:cNvPicPr>
                        <p:nvPr/>
                      </p:nvPicPr>
                      <p:blipFill>
                        <a:blip r:embed="rId64"/>
                        <a:srcRect/>
                        <a:stretch>
                          <a:fillRect/>
                        </a:stretch>
                      </p:blipFill>
                      <p:spPr bwMode="auto">
                        <a:xfrm>
                          <a:off x="4661544" y="2474441"/>
                          <a:ext cx="574675" cy="258762"/>
                        </a:xfrm>
                        <a:prstGeom prst="rect">
                          <a:avLst/>
                        </a:prstGeom>
                        <a:noFill/>
                      </p:spPr>
                    </p:pic>
                  </p:oleObj>
                </mc:Fallback>
              </mc:AlternateContent>
            </a:graphicData>
          </a:graphic>
        </p:graphicFrame>
        <p:graphicFrame>
          <p:nvGraphicFramePr>
            <p:cNvPr id="131" name="对象 130"/>
            <p:cNvGraphicFramePr>
              <a:graphicFrameLocks noChangeAspect="1"/>
            </p:cNvGraphicFramePr>
            <p:nvPr/>
          </p:nvGraphicFramePr>
          <p:xfrm>
            <a:off x="5969000" y="2447925"/>
            <a:ext cx="234950" cy="290513"/>
          </p:xfrm>
          <a:graphic>
            <a:graphicData uri="http://schemas.openxmlformats.org/presentationml/2006/ole">
              <mc:AlternateContent xmlns:mc="http://schemas.openxmlformats.org/markup-compatibility/2006">
                <mc:Choice xmlns:v="urn:schemas-microsoft-com:vml" Requires="v">
                  <p:oleObj name="Equation" r:id="rId65" imgW="164880" imgH="203040" progId="Equation.DSMT4">
                    <p:embed/>
                  </p:oleObj>
                </mc:Choice>
                <mc:Fallback>
                  <p:oleObj name="Equation" r:id="rId65" imgW="164880" imgH="203040" progId="Equation.DSMT4">
                    <p:embed/>
                    <p:pic>
                      <p:nvPicPr>
                        <p:cNvPr id="131" name="对象 130"/>
                        <p:cNvPicPr>
                          <a:picLocks noChangeAspect="1" noChangeArrowheads="1"/>
                        </p:cNvPicPr>
                        <p:nvPr/>
                      </p:nvPicPr>
                      <p:blipFill>
                        <a:blip r:embed="rId66"/>
                        <a:srcRect/>
                        <a:stretch>
                          <a:fillRect/>
                        </a:stretch>
                      </p:blipFill>
                      <p:spPr bwMode="auto">
                        <a:xfrm>
                          <a:off x="5969000" y="2447925"/>
                          <a:ext cx="234950" cy="290513"/>
                        </a:xfrm>
                        <a:prstGeom prst="rect">
                          <a:avLst/>
                        </a:prstGeom>
                        <a:noFill/>
                      </p:spPr>
                    </p:pic>
                  </p:oleObj>
                </mc:Fallback>
              </mc:AlternateContent>
            </a:graphicData>
          </a:graphic>
        </p:graphicFrame>
        <p:sp>
          <p:nvSpPr>
            <p:cNvPr id="144" name="Rectangle 181"/>
            <p:cNvSpPr>
              <a:spLocks noChangeArrowheads="1"/>
            </p:cNvSpPr>
            <p:nvPr/>
          </p:nvSpPr>
          <p:spPr bwMode="auto">
            <a:xfrm>
              <a:off x="736047" y="2390043"/>
              <a:ext cx="10054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宋体" panose="02010600030101010101" pitchFamily="2" charset="-122"/>
                </a:rPr>
                <a:t>过点</a:t>
              </a:r>
              <a:endParaRPr kumimoji="0" lang="zh-CN" sz="2000" b="1" i="0" u="none" strike="noStrike" cap="none" normalizeH="0" baseline="0">
                <a:ln>
                  <a:noFill/>
                </a:ln>
                <a:solidFill>
                  <a:schemeClr val="tx1"/>
                </a:solidFill>
                <a:effectLst/>
                <a:latin typeface="+mn-ea"/>
              </a:endParaRPr>
            </a:p>
          </p:txBody>
        </p:sp>
        <p:sp>
          <p:nvSpPr>
            <p:cNvPr id="145" name="Rectangle 182"/>
            <p:cNvSpPr>
              <a:spLocks noChangeArrowheads="1"/>
            </p:cNvSpPr>
            <p:nvPr/>
          </p:nvSpPr>
          <p:spPr bwMode="auto">
            <a:xfrm>
              <a:off x="1844942" y="2395925"/>
              <a:ext cx="9945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宋体" panose="02010600030101010101" pitchFamily="2" charset="-122"/>
                </a:rPr>
                <a:t>作直线</a:t>
              </a:r>
              <a:endParaRPr kumimoji="0" lang="zh-CN" sz="2000" b="1" i="0" u="none" strike="noStrike" cap="none" normalizeH="0" baseline="0" dirty="0">
                <a:ln>
                  <a:noFill/>
                </a:ln>
                <a:solidFill>
                  <a:schemeClr val="tx1"/>
                </a:solidFill>
                <a:effectLst/>
                <a:latin typeface="+mn-ea"/>
              </a:endParaRPr>
            </a:p>
          </p:txBody>
        </p:sp>
        <p:sp>
          <p:nvSpPr>
            <p:cNvPr id="146" name="Rectangle 183"/>
            <p:cNvSpPr>
              <a:spLocks noChangeArrowheads="1"/>
            </p:cNvSpPr>
            <p:nvPr/>
          </p:nvSpPr>
          <p:spPr bwMode="auto">
            <a:xfrm>
              <a:off x="2766225" y="2384890"/>
              <a:ext cx="2031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宋体" panose="02010600030101010101" pitchFamily="2" charset="-122"/>
                </a:rPr>
                <a:t>的平行线，交</a:t>
              </a:r>
              <a:endParaRPr kumimoji="0" lang="zh-CN" sz="2000" b="1" i="0" u="none" strike="noStrike" cap="none" normalizeH="0" baseline="0" dirty="0">
                <a:ln>
                  <a:noFill/>
                </a:ln>
                <a:solidFill>
                  <a:schemeClr val="tx1"/>
                </a:solidFill>
                <a:effectLst/>
                <a:latin typeface="+mn-ea"/>
              </a:endParaRPr>
            </a:p>
          </p:txBody>
        </p:sp>
        <p:sp>
          <p:nvSpPr>
            <p:cNvPr id="147" name="Rectangle 184"/>
            <p:cNvSpPr>
              <a:spLocks noChangeArrowheads="1"/>
            </p:cNvSpPr>
            <p:nvPr/>
          </p:nvSpPr>
          <p:spPr bwMode="auto">
            <a:xfrm>
              <a:off x="4808525" y="2383607"/>
              <a:ext cx="12618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宋体" panose="02010600030101010101" pitchFamily="2" charset="-122"/>
                </a:rPr>
                <a:t>平面于</a:t>
              </a:r>
              <a:endParaRPr kumimoji="0" lang="zh-CN" sz="2000" b="1" i="0" u="none" strike="noStrike" cap="none" normalizeH="0" baseline="0" dirty="0">
                <a:ln>
                  <a:noFill/>
                </a:ln>
                <a:solidFill>
                  <a:schemeClr val="tx1"/>
                </a:solidFill>
                <a:effectLst/>
                <a:latin typeface="+mn-ea"/>
              </a:endParaRPr>
            </a:p>
          </p:txBody>
        </p:sp>
        <p:sp>
          <p:nvSpPr>
            <p:cNvPr id="148" name="Rectangle 185"/>
            <p:cNvSpPr>
              <a:spLocks noChangeArrowheads="1"/>
            </p:cNvSpPr>
            <p:nvPr/>
          </p:nvSpPr>
          <p:spPr bwMode="auto">
            <a:xfrm>
              <a:off x="6088400" y="2376764"/>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宋体" panose="02010600030101010101" pitchFamily="2" charset="-122"/>
                </a:rPr>
                <a:t>点。再过</a:t>
              </a:r>
              <a:endParaRPr kumimoji="0" lang="zh-CN" sz="2000" b="1" i="0" u="none" strike="noStrike" cap="none" normalizeH="0" baseline="0" dirty="0">
                <a:ln>
                  <a:noFill/>
                </a:ln>
                <a:solidFill>
                  <a:schemeClr val="tx1"/>
                </a:solidFill>
                <a:effectLst/>
                <a:latin typeface="+mn-ea"/>
              </a:endParaRPr>
            </a:p>
          </p:txBody>
        </p:sp>
        <p:sp>
          <p:nvSpPr>
            <p:cNvPr id="149" name="Rectangle 186"/>
            <p:cNvSpPr>
              <a:spLocks noChangeArrowheads="1"/>
            </p:cNvSpPr>
            <p:nvPr/>
          </p:nvSpPr>
          <p:spPr bwMode="auto">
            <a:xfrm>
              <a:off x="7019928" y="2372232"/>
              <a:ext cx="15183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宋体" panose="02010600030101010101" pitchFamily="2" charset="-122"/>
                </a:rPr>
                <a:t>点作直线</a:t>
              </a:r>
              <a:endParaRPr kumimoji="0" lang="zh-CN" sz="2000" b="1" i="0" u="none" strike="noStrike" cap="none" normalizeH="0" baseline="0">
                <a:ln>
                  <a:noFill/>
                </a:ln>
                <a:solidFill>
                  <a:schemeClr val="tx1"/>
                </a:solidFill>
                <a:effectLst/>
                <a:latin typeface="+mn-ea"/>
              </a:endParaRPr>
            </a:p>
          </p:txBody>
        </p:sp>
        <p:graphicFrame>
          <p:nvGraphicFramePr>
            <p:cNvPr id="161" name="对象 160"/>
            <p:cNvGraphicFramePr>
              <a:graphicFrameLocks noChangeAspect="1"/>
            </p:cNvGraphicFramePr>
            <p:nvPr/>
          </p:nvGraphicFramePr>
          <p:xfrm>
            <a:off x="7205916" y="2447925"/>
            <a:ext cx="234950" cy="290513"/>
          </p:xfrm>
          <a:graphic>
            <a:graphicData uri="http://schemas.openxmlformats.org/presentationml/2006/ole">
              <mc:AlternateContent xmlns:mc="http://schemas.openxmlformats.org/markup-compatibility/2006">
                <mc:Choice xmlns:v="urn:schemas-microsoft-com:vml" Requires="v">
                  <p:oleObj name="Equation" r:id="rId67" imgW="164880" imgH="203040" progId="Equation.DSMT4">
                    <p:embed/>
                  </p:oleObj>
                </mc:Choice>
                <mc:Fallback>
                  <p:oleObj name="Equation" r:id="rId67" imgW="164880" imgH="203040" progId="Equation.DSMT4">
                    <p:embed/>
                    <p:pic>
                      <p:nvPicPr>
                        <p:cNvPr id="161" name="对象 160"/>
                        <p:cNvPicPr>
                          <a:picLocks noChangeAspect="1" noChangeArrowheads="1"/>
                        </p:cNvPicPr>
                        <p:nvPr/>
                      </p:nvPicPr>
                      <p:blipFill>
                        <a:blip r:embed="rId68"/>
                        <a:srcRect/>
                        <a:stretch>
                          <a:fillRect/>
                        </a:stretch>
                      </p:blipFill>
                      <p:spPr bwMode="auto">
                        <a:xfrm>
                          <a:off x="7205916" y="2447925"/>
                          <a:ext cx="234950" cy="290513"/>
                        </a:xfrm>
                        <a:prstGeom prst="rect">
                          <a:avLst/>
                        </a:prstGeom>
                        <a:noFill/>
                      </p:spPr>
                    </p:pic>
                  </p:oleObj>
                </mc:Fallback>
              </mc:AlternateContent>
            </a:graphicData>
          </a:graphic>
        </p:graphicFrame>
      </p:grpSp>
      <p:grpSp>
        <p:nvGrpSpPr>
          <p:cNvPr id="174" name="组合 173"/>
          <p:cNvGrpSpPr/>
          <p:nvPr/>
        </p:nvGrpSpPr>
        <p:grpSpPr>
          <a:xfrm>
            <a:off x="1528018" y="5196468"/>
            <a:ext cx="4269296" cy="400110"/>
            <a:chOff x="1528018" y="5196468"/>
            <a:chExt cx="4269296" cy="400110"/>
          </a:xfrm>
        </p:grpSpPr>
        <p:graphicFrame>
          <p:nvGraphicFramePr>
            <p:cNvPr id="167" name="对象 166"/>
            <p:cNvGraphicFramePr>
              <a:graphicFrameLocks noChangeAspect="1"/>
            </p:cNvGraphicFramePr>
            <p:nvPr/>
          </p:nvGraphicFramePr>
          <p:xfrm>
            <a:off x="2235265" y="5226619"/>
            <a:ext cx="3562049" cy="353340"/>
          </p:xfrm>
          <a:graphic>
            <a:graphicData uri="http://schemas.openxmlformats.org/presentationml/2006/ole">
              <mc:AlternateContent xmlns:mc="http://schemas.openxmlformats.org/markup-compatibility/2006">
                <mc:Choice xmlns:v="urn:schemas-microsoft-com:vml" Requires="v">
                  <p:oleObj name="Equation" r:id="rId69" imgW="2362200" imgH="228600" progId="Equation.DSMT4">
                    <p:embed/>
                  </p:oleObj>
                </mc:Choice>
                <mc:Fallback>
                  <p:oleObj name="Equation" r:id="rId69" imgW="2362200" imgH="228600" progId="Equation.DSMT4">
                    <p:embed/>
                    <p:pic>
                      <p:nvPicPr>
                        <p:cNvPr id="167" name="对象 16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2235265" y="5226619"/>
                          <a:ext cx="3562049" cy="353340"/>
                        </a:xfrm>
                        <a:prstGeom prst="rect">
                          <a:avLst/>
                        </a:prstGeom>
                        <a:noFill/>
                      </p:spPr>
                    </p:pic>
                  </p:oleObj>
                </mc:Fallback>
              </mc:AlternateContent>
            </a:graphicData>
          </a:graphic>
        </p:graphicFrame>
        <p:sp>
          <p:nvSpPr>
            <p:cNvPr id="170" name="Rectangle 235"/>
            <p:cNvSpPr>
              <a:spLocks noChangeArrowheads="1"/>
            </p:cNvSpPr>
            <p:nvPr/>
          </p:nvSpPr>
          <p:spPr bwMode="auto">
            <a:xfrm>
              <a:off x="1528018" y="5196468"/>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宋体" panose="02010600030101010101" pitchFamily="2" charset="-122"/>
                </a:rPr>
                <a:t>则有 </a:t>
              </a:r>
              <a:endParaRPr kumimoji="0" lang="zh-CN" sz="2000" b="1" i="0" u="none" strike="noStrike" cap="none" normalizeH="0" baseline="0" dirty="0">
                <a:ln>
                  <a:noFill/>
                </a:ln>
                <a:effectLst/>
                <a:latin typeface="+mn-ea"/>
              </a:endParaRPr>
            </a:p>
          </p:txBody>
        </p:sp>
      </p:grpSp>
      <p:grpSp>
        <p:nvGrpSpPr>
          <p:cNvPr id="175" name="组合 174"/>
          <p:cNvGrpSpPr/>
          <p:nvPr/>
        </p:nvGrpSpPr>
        <p:grpSpPr>
          <a:xfrm>
            <a:off x="1474986" y="5676657"/>
            <a:ext cx="6875264" cy="427281"/>
            <a:chOff x="1474986" y="5676657"/>
            <a:chExt cx="6875264" cy="427281"/>
          </a:xfrm>
        </p:grpSpPr>
        <p:graphicFrame>
          <p:nvGraphicFramePr>
            <p:cNvPr id="168" name="对象 167"/>
            <p:cNvGraphicFramePr>
              <a:graphicFrameLocks noChangeAspect="1"/>
            </p:cNvGraphicFramePr>
            <p:nvPr/>
          </p:nvGraphicFramePr>
          <p:xfrm>
            <a:off x="2630443" y="5682699"/>
            <a:ext cx="1007060" cy="394067"/>
          </p:xfrm>
          <a:graphic>
            <a:graphicData uri="http://schemas.openxmlformats.org/presentationml/2006/ole">
              <mc:AlternateContent xmlns:mc="http://schemas.openxmlformats.org/markup-compatibility/2006">
                <mc:Choice xmlns:v="urn:schemas-microsoft-com:vml" Requires="v">
                  <p:oleObj name="Equation" r:id="rId71" imgW="583947" imgH="228501" progId="Equation.DSMT4">
                    <p:embed/>
                  </p:oleObj>
                </mc:Choice>
                <mc:Fallback>
                  <p:oleObj name="Equation" r:id="rId71" imgW="583947" imgH="228501" progId="Equation.DSMT4">
                    <p:embed/>
                    <p:pic>
                      <p:nvPicPr>
                        <p:cNvPr id="168" name="对象 1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443" y="5682699"/>
                          <a:ext cx="1007060" cy="394067"/>
                        </a:xfrm>
                        <a:prstGeom prst="rect">
                          <a:avLst/>
                        </a:prstGeom>
                        <a:noFill/>
                      </p:spPr>
                    </p:pic>
                  </p:oleObj>
                </mc:Fallback>
              </mc:AlternateContent>
            </a:graphicData>
          </a:graphic>
        </p:graphicFrame>
        <p:graphicFrame>
          <p:nvGraphicFramePr>
            <p:cNvPr id="169" name="对象 168"/>
            <p:cNvGraphicFramePr>
              <a:graphicFrameLocks noChangeAspect="1"/>
            </p:cNvGraphicFramePr>
            <p:nvPr/>
          </p:nvGraphicFramePr>
          <p:xfrm>
            <a:off x="6434138" y="5759450"/>
            <a:ext cx="1916112" cy="344488"/>
          </p:xfrm>
          <a:graphic>
            <a:graphicData uri="http://schemas.openxmlformats.org/presentationml/2006/ole">
              <mc:AlternateContent xmlns:mc="http://schemas.openxmlformats.org/markup-compatibility/2006">
                <mc:Choice xmlns:v="urn:schemas-microsoft-com:vml" Requires="v">
                  <p:oleObj name="Equation" r:id="rId72" imgW="1307880" imgH="228600" progId="Equation.DSMT4">
                    <p:embed/>
                  </p:oleObj>
                </mc:Choice>
                <mc:Fallback>
                  <p:oleObj name="Equation" r:id="rId72" imgW="1307880" imgH="228600" progId="Equation.DSMT4">
                    <p:embed/>
                    <p:pic>
                      <p:nvPicPr>
                        <p:cNvPr id="169" name="对象 168"/>
                        <p:cNvPicPr>
                          <a:picLocks noChangeAspect="1" noChangeArrowheads="1"/>
                        </p:cNvPicPr>
                        <p:nvPr/>
                      </p:nvPicPr>
                      <p:blipFill>
                        <a:blip r:embed="rId73"/>
                        <a:srcRect/>
                        <a:stretch>
                          <a:fillRect/>
                        </a:stretch>
                      </p:blipFill>
                      <p:spPr bwMode="auto">
                        <a:xfrm>
                          <a:off x="6434138" y="5759450"/>
                          <a:ext cx="1916112" cy="344488"/>
                        </a:xfrm>
                        <a:prstGeom prst="rect">
                          <a:avLst/>
                        </a:prstGeom>
                        <a:noFill/>
                      </p:spPr>
                    </p:pic>
                  </p:oleObj>
                </mc:Fallback>
              </mc:AlternateContent>
            </a:graphicData>
          </a:graphic>
        </p:graphicFrame>
        <p:sp>
          <p:nvSpPr>
            <p:cNvPr id="171" name="Rectangle 236"/>
            <p:cNvSpPr>
              <a:spLocks noChangeArrowheads="1"/>
            </p:cNvSpPr>
            <p:nvPr/>
          </p:nvSpPr>
          <p:spPr bwMode="auto">
            <a:xfrm>
              <a:off x="1474986" y="567665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宋体" panose="02010600030101010101" pitchFamily="2" charset="-122"/>
                </a:rPr>
                <a:t>由于向量</a:t>
              </a:r>
              <a:endParaRPr kumimoji="0" lang="zh-CN" altLang="en-US" sz="2000" b="1" i="0" u="none" strike="noStrike" cap="none" normalizeH="0" baseline="0" dirty="0">
                <a:ln>
                  <a:noFill/>
                </a:ln>
                <a:effectLst/>
                <a:latin typeface="+mn-ea"/>
              </a:endParaRPr>
            </a:p>
          </p:txBody>
        </p:sp>
        <p:sp>
          <p:nvSpPr>
            <p:cNvPr id="172" name="Rectangle 237"/>
            <p:cNvSpPr>
              <a:spLocks noChangeArrowheads="1"/>
            </p:cNvSpPr>
            <p:nvPr/>
          </p:nvSpPr>
          <p:spPr bwMode="auto">
            <a:xfrm>
              <a:off x="3561974" y="5693022"/>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effectLst/>
                  <a:latin typeface="+mn-ea"/>
                  <a:cs typeface="宋体" panose="02010600030101010101" pitchFamily="2" charset="-122"/>
                </a:rPr>
                <a:t>不共面，由</a:t>
              </a:r>
              <a:r>
                <a:rPr kumimoji="0" lang="zh-CN" altLang="en-US" sz="2000" b="1" i="0" u="none" strike="noStrike" cap="none" normalizeH="0" baseline="0" dirty="0">
                  <a:ln>
                    <a:noFill/>
                  </a:ln>
                  <a:solidFill>
                    <a:srgbClr val="0000FF"/>
                  </a:solidFill>
                  <a:effectLst/>
                  <a:latin typeface="+mn-ea"/>
                  <a:cs typeface="黑体" panose="02010609060101010101" pitchFamily="49" charset="-122"/>
                </a:rPr>
                <a:t>推论</a:t>
              </a:r>
              <a:r>
                <a:rPr kumimoji="0" lang="en-US" altLang="zh-CN" sz="2000" b="1" i="0" u="none" strike="noStrike" cap="none" normalizeH="0" baseline="0" dirty="0">
                  <a:ln>
                    <a:noFill/>
                  </a:ln>
                  <a:solidFill>
                    <a:srgbClr val="0000FF"/>
                  </a:solidFill>
                  <a:effectLst/>
                  <a:latin typeface="+mn-ea"/>
                  <a:cs typeface="NimbusRomNo9L-Regu"/>
                </a:rPr>
                <a:t>2.1.3 </a:t>
              </a:r>
              <a:r>
                <a:rPr kumimoji="0" lang="zh-CN" altLang="en-US" sz="2000" b="1" i="0" u="none" strike="noStrike" cap="none" normalizeH="0" baseline="0" dirty="0">
                  <a:ln>
                    <a:noFill/>
                  </a:ln>
                  <a:effectLst/>
                  <a:latin typeface="+mn-ea"/>
                  <a:cs typeface="宋体" panose="02010600030101010101" pitchFamily="2" charset="-122"/>
                </a:rPr>
                <a:t>知</a:t>
              </a:r>
              <a:endParaRPr kumimoji="0" lang="zh-CN" altLang="en-US" sz="2000" b="1" i="0" u="none" strike="noStrike" cap="none" normalizeH="0" baseline="0" dirty="0">
                <a:ln>
                  <a:noFill/>
                </a:ln>
                <a:effectLst/>
                <a:latin typeface="+mn-ea"/>
              </a:endParaRPr>
            </a:p>
          </p:txBody>
        </p:sp>
      </p:grpSp>
      <p:sp>
        <p:nvSpPr>
          <p:cNvPr id="173" name="Rectangle 238"/>
          <p:cNvSpPr>
            <a:spLocks noChangeArrowheads="1"/>
          </p:cNvSpPr>
          <p:nvPr/>
        </p:nvSpPr>
        <p:spPr bwMode="auto">
          <a:xfrm>
            <a:off x="2951670" y="6179506"/>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Times New Roman" panose="02020603050405020304" pitchFamily="18" charset="0"/>
              </a:rPr>
              <a:t> </a:t>
            </a:r>
            <a:r>
              <a:rPr kumimoji="0" lang="zh-CN" altLang="en-US" sz="2000" b="1" i="0" u="none" strike="noStrike" cap="none" normalizeH="0" baseline="0" dirty="0">
                <a:ln>
                  <a:noFill/>
                </a:ln>
                <a:effectLst/>
                <a:latin typeface="+mn-ea"/>
                <a:cs typeface="宋体" panose="02010600030101010101" pitchFamily="2" charset="-122"/>
              </a:rPr>
              <a:t>所以表示方式是唯一的。</a:t>
            </a:r>
            <a:r>
              <a:rPr kumimoji="0" lang="zh-CN" altLang="en-US" sz="2000" b="1" i="0" u="none" strike="noStrike" cap="none" normalizeH="0" baseline="0" dirty="0">
                <a:ln>
                  <a:noFill/>
                </a:ln>
                <a:effectLst/>
                <a:latin typeface="+mn-ea"/>
              </a:rPr>
              <a:t> </a:t>
            </a:r>
          </a:p>
        </p:txBody>
      </p:sp>
    </p:spTree>
    <p:extLst>
      <p:ext uri="{BB962C8B-B14F-4D97-AF65-F5344CB8AC3E}">
        <p14:creationId xmlns:p14="http://schemas.microsoft.com/office/powerpoint/2010/main" val="162944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left)">
                                      <p:cBhvr>
                                        <p:cTn id="12" dur="500"/>
                                        <p:tgtEl>
                                          <p:spTgt spid="87"/>
                                        </p:tgtEl>
                                      </p:cBhvr>
                                    </p:animEffect>
                                  </p:childTnLst>
                                </p:cTn>
                              </p:par>
                              <p:par>
                                <p:cTn id="13" presetID="22" presetClass="entr" presetSubtype="8"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2"/>
                                        </p:tgtEl>
                                        <p:attrNameLst>
                                          <p:attrName>style.visibility</p:attrName>
                                        </p:attrNameLst>
                                      </p:cBhvr>
                                      <p:to>
                                        <p:strVal val="visible"/>
                                      </p:to>
                                    </p:set>
                                    <p:animEffect transition="in" filter="wipe(left)">
                                      <p:cBhvr>
                                        <p:cTn id="20" dur="500"/>
                                        <p:tgtEl>
                                          <p:spTgt spid="16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3"/>
                                        </p:tgtEl>
                                        <p:attrNameLst>
                                          <p:attrName>style.visibility</p:attrName>
                                        </p:attrNameLst>
                                      </p:cBhvr>
                                      <p:to>
                                        <p:strVal val="visible"/>
                                      </p:to>
                                    </p:set>
                                    <p:animEffect transition="in" filter="wipe(left)">
                                      <p:cBhvr>
                                        <p:cTn id="25" dur="500"/>
                                        <p:tgtEl>
                                          <p:spTgt spid="1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64"/>
                                        </p:tgtEl>
                                        <p:attrNameLst>
                                          <p:attrName>style.visibility</p:attrName>
                                        </p:attrNameLst>
                                      </p:cBhvr>
                                      <p:to>
                                        <p:strVal val="visible"/>
                                      </p:to>
                                    </p:set>
                                    <p:animEffect transition="in" filter="wipe(left)">
                                      <p:cBhvr>
                                        <p:cTn id="30" dur="500"/>
                                        <p:tgtEl>
                                          <p:spTgt spid="16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5"/>
                                        </p:tgtEl>
                                        <p:attrNameLst>
                                          <p:attrName>style.visibility</p:attrName>
                                        </p:attrNameLst>
                                      </p:cBhvr>
                                      <p:to>
                                        <p:strVal val="visible"/>
                                      </p:to>
                                    </p:set>
                                    <p:animEffect transition="in" filter="wipe(left)">
                                      <p:cBhvr>
                                        <p:cTn id="35" dur="500"/>
                                        <p:tgtEl>
                                          <p:spTgt spid="16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66"/>
                                        </p:tgtEl>
                                        <p:attrNameLst>
                                          <p:attrName>style.visibility</p:attrName>
                                        </p:attrNameLst>
                                      </p:cBhvr>
                                      <p:to>
                                        <p:strVal val="visible"/>
                                      </p:to>
                                    </p:set>
                                    <p:animEffect transition="in" filter="wipe(left)">
                                      <p:cBhvr>
                                        <p:cTn id="40" dur="500"/>
                                        <p:tgtEl>
                                          <p:spTgt spid="16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2"/>
                                        </p:tgtEl>
                                        <p:attrNameLst>
                                          <p:attrName>style.visibility</p:attrName>
                                        </p:attrNameLst>
                                      </p:cBhvr>
                                      <p:to>
                                        <p:strVal val="visible"/>
                                      </p:to>
                                    </p:set>
                                    <p:animEffect transition="in" filter="wipe(left)">
                                      <p:cBhvr>
                                        <p:cTn id="45" dur="500"/>
                                        <p:tgtEl>
                                          <p:spTgt spid="14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43"/>
                                        </p:tgtEl>
                                        <p:attrNameLst>
                                          <p:attrName>style.visibility</p:attrName>
                                        </p:attrNameLst>
                                      </p:cBhvr>
                                      <p:to>
                                        <p:strVal val="visible"/>
                                      </p:to>
                                    </p:set>
                                    <p:animEffect transition="in" filter="wipe(left)">
                                      <p:cBhvr>
                                        <p:cTn id="50" dur="500"/>
                                        <p:tgtEl>
                                          <p:spTgt spid="14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74"/>
                                        </p:tgtEl>
                                        <p:attrNameLst>
                                          <p:attrName>style.visibility</p:attrName>
                                        </p:attrNameLst>
                                      </p:cBhvr>
                                      <p:to>
                                        <p:strVal val="visible"/>
                                      </p:to>
                                    </p:set>
                                    <p:animEffect transition="in" filter="wipe(left)">
                                      <p:cBhvr>
                                        <p:cTn id="55" dur="500"/>
                                        <p:tgtEl>
                                          <p:spTgt spid="17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75"/>
                                        </p:tgtEl>
                                        <p:attrNameLst>
                                          <p:attrName>style.visibility</p:attrName>
                                        </p:attrNameLst>
                                      </p:cBhvr>
                                      <p:to>
                                        <p:strVal val="visible"/>
                                      </p:to>
                                    </p:set>
                                    <p:animEffect transition="in" filter="wipe(left)">
                                      <p:cBhvr>
                                        <p:cTn id="60" dur="500"/>
                                        <p:tgtEl>
                                          <p:spTgt spid="17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3"/>
                                        </p:tgtEl>
                                        <p:attrNameLst>
                                          <p:attrName>style.visibility</p:attrName>
                                        </p:attrNameLst>
                                      </p:cBhvr>
                                      <p:to>
                                        <p:strVal val="visible"/>
                                      </p:to>
                                    </p:set>
                                    <p:animEffect transition="in" filter="wipe(left)">
                                      <p:cBhvr>
                                        <p:cTn id="65"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7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7030" y="827059"/>
            <a:ext cx="4211409" cy="461665"/>
          </a:xfrm>
          <a:prstGeom prst="rect">
            <a:avLst/>
          </a:prstGeom>
        </p:spPr>
        <p:txBody>
          <a:bodyPr wrap="none">
            <a:spAutoFit/>
          </a:bodyPr>
          <a:lstStyle/>
          <a:p>
            <a:r>
              <a:rPr lang="en-US" altLang="zh-CN" sz="2400" b="1" kern="0" dirty="0">
                <a:solidFill>
                  <a:srgbClr val="0000FF"/>
                </a:solidFill>
                <a:latin typeface="+mn-ea"/>
                <a:cs typeface="宋体" panose="02010600030101010101" pitchFamily="2" charset="-122"/>
              </a:rPr>
              <a:t>2</a:t>
            </a:r>
            <a:r>
              <a:rPr lang="en-US" altLang="zh-CN" sz="2400" b="1" kern="1800" dirty="0">
                <a:solidFill>
                  <a:srgbClr val="0000FF"/>
                </a:solidFill>
                <a:latin typeface="+mn-ea"/>
                <a:cs typeface="Times New Roman" panose="02020603050405020304" pitchFamily="18" charset="0"/>
              </a:rPr>
              <a:t>.1</a:t>
            </a:r>
            <a:r>
              <a:rPr lang="en-US" altLang="zh-CN" sz="2400" b="1" kern="1800" dirty="0">
                <a:solidFill>
                  <a:srgbClr val="0000FF"/>
                </a:solidFill>
                <a:latin typeface="+mn-ea"/>
                <a:cs typeface="宋体" panose="02010600030101010101" pitchFamily="2" charset="-122"/>
              </a:rPr>
              <a:t>.4 </a:t>
            </a:r>
            <a:r>
              <a:rPr lang="zh-CN" altLang="zh-CN" sz="2400" b="1" kern="1800" dirty="0">
                <a:solidFill>
                  <a:srgbClr val="0000FF"/>
                </a:solidFill>
                <a:latin typeface="+mn-ea"/>
                <a:cs typeface="宋体" panose="02010600030101010101" pitchFamily="2" charset="-122"/>
              </a:rPr>
              <a:t>向量</a:t>
            </a:r>
            <a:r>
              <a:rPr lang="zh-CN" altLang="zh-CN" sz="2400" b="1" kern="1800" dirty="0">
                <a:solidFill>
                  <a:srgbClr val="0000FF"/>
                </a:solidFill>
                <a:latin typeface="+mn-ea"/>
                <a:cs typeface="Times New Roman" panose="02020603050405020304" pitchFamily="18" charset="0"/>
              </a:rPr>
              <a:t>线性相关性的刻画</a:t>
            </a:r>
            <a:endParaRPr lang="zh-CN" altLang="en-US" sz="2400" dirty="0">
              <a:solidFill>
                <a:srgbClr val="0000FF"/>
              </a:solidFill>
              <a:latin typeface="+mn-ea"/>
            </a:endParaRPr>
          </a:p>
        </p:txBody>
      </p:sp>
      <p:sp>
        <p:nvSpPr>
          <p:cNvPr id="2" name="矩形 1"/>
          <p:cNvSpPr/>
          <p:nvPr/>
        </p:nvSpPr>
        <p:spPr>
          <a:xfrm>
            <a:off x="787652" y="1225350"/>
            <a:ext cx="10827858" cy="707886"/>
          </a:xfrm>
          <a:prstGeom prst="rect">
            <a:avLst/>
          </a:prstGeom>
        </p:spPr>
        <p:txBody>
          <a:bodyPr wrap="square">
            <a:spAutoFit/>
          </a:bodyPr>
          <a:lstStyle/>
          <a:p>
            <a:pPr indent="304800" algn="just">
              <a:spcAft>
                <a:spcPts val="0"/>
              </a:spcAft>
            </a:pPr>
            <a:r>
              <a:rPr lang="en-US" altLang="zh-CN" sz="2000" b="1" kern="1800" dirty="0">
                <a:latin typeface="+mn-ea"/>
              </a:rPr>
              <a:t>  </a:t>
            </a:r>
            <a:r>
              <a:rPr lang="zh-CN" altLang="zh-CN" sz="2000" b="1" kern="1800" dirty="0">
                <a:latin typeface="+mn-ea"/>
              </a:rPr>
              <a:t>由向量组线性相关定义</a:t>
            </a:r>
            <a:r>
              <a:rPr lang="zh-CN" altLang="en-US" sz="2000" b="1" kern="1800" dirty="0">
                <a:latin typeface="+mn-ea"/>
              </a:rPr>
              <a:t>知</a:t>
            </a:r>
            <a:r>
              <a:rPr lang="zh-CN" altLang="zh-CN" sz="2000" b="1" kern="1800" dirty="0">
                <a:latin typeface="+mn-ea"/>
              </a:rPr>
              <a:t>，只含一个向量的向量组线性相关的充要条件是该向量是零向量，对于含有多个向量的向量组的线性相关性又用怎样的向量间关系来刻画呢？下面给出相关结论：</a:t>
            </a:r>
          </a:p>
        </p:txBody>
      </p:sp>
      <p:graphicFrame>
        <p:nvGraphicFramePr>
          <p:cNvPr id="5" name="Object 14"/>
          <p:cNvGraphicFramePr>
            <a:graphicFrameLocks noChangeAspect="1"/>
          </p:cNvGraphicFramePr>
          <p:nvPr/>
        </p:nvGraphicFramePr>
        <p:xfrm>
          <a:off x="3947438" y="3158658"/>
          <a:ext cx="3186692" cy="391432"/>
        </p:xfrm>
        <a:graphic>
          <a:graphicData uri="http://schemas.openxmlformats.org/presentationml/2006/ole">
            <mc:AlternateContent xmlns:mc="http://schemas.openxmlformats.org/markup-compatibility/2006">
              <mc:Choice xmlns:v="urn:schemas-microsoft-com:vml" Requires="v">
                <p:oleObj name="Equation" r:id="rId2" imgW="1803240" imgH="228600" progId="Equation.DSMT4">
                  <p:embed/>
                </p:oleObj>
              </mc:Choice>
              <mc:Fallback>
                <p:oleObj name="Equation" r:id="rId2" imgW="1803240" imgH="228600" progId="Equation.DSMT4">
                  <p:embed/>
                  <p:pic>
                    <p:nvPicPr>
                      <p:cNvPr id="5" name="Object 14"/>
                      <p:cNvPicPr>
                        <a:picLocks noChangeAspect="1" noChangeArrowheads="1"/>
                      </p:cNvPicPr>
                      <p:nvPr/>
                    </p:nvPicPr>
                    <p:blipFill>
                      <a:blip r:embed="rId3"/>
                      <a:srcRect/>
                      <a:stretch>
                        <a:fillRect/>
                      </a:stretch>
                    </p:blipFill>
                    <p:spPr bwMode="auto">
                      <a:xfrm>
                        <a:off x="3947438" y="3158658"/>
                        <a:ext cx="3186692" cy="391432"/>
                      </a:xfrm>
                      <a:prstGeom prst="rect">
                        <a:avLst/>
                      </a:prstGeom>
                      <a:noFill/>
                      <a:ln>
                        <a:noFill/>
                      </a:ln>
                    </p:spPr>
                  </p:pic>
                </p:oleObj>
              </mc:Fallback>
            </mc:AlternateContent>
          </a:graphicData>
        </a:graphic>
      </p:graphicFrame>
      <p:grpSp>
        <p:nvGrpSpPr>
          <p:cNvPr id="6" name="组合 5"/>
          <p:cNvGrpSpPr/>
          <p:nvPr/>
        </p:nvGrpSpPr>
        <p:grpSpPr>
          <a:xfrm>
            <a:off x="952690" y="1797649"/>
            <a:ext cx="10518050" cy="980995"/>
            <a:chOff x="844049" y="955677"/>
            <a:chExt cx="10518050" cy="980995"/>
          </a:xfrm>
        </p:grpSpPr>
        <p:sp>
          <p:nvSpPr>
            <p:cNvPr id="7" name="矩形 6"/>
            <p:cNvSpPr/>
            <p:nvPr/>
          </p:nvSpPr>
          <p:spPr>
            <a:xfrm>
              <a:off x="1315645" y="1382674"/>
              <a:ext cx="4576894" cy="553998"/>
            </a:xfrm>
            <a:prstGeom prst="rect">
              <a:avLst/>
            </a:prstGeom>
          </p:spPr>
          <p:txBody>
            <a:bodyPr wrap="none">
              <a:spAutoFit/>
            </a:bodyPr>
            <a:lstStyle/>
            <a:p>
              <a:pPr>
                <a:lnSpc>
                  <a:spcPct val="150000"/>
                </a:lnSpc>
                <a:spcBef>
                  <a:spcPct val="50000"/>
                </a:spcBef>
                <a:defRPr/>
              </a:pPr>
              <a:r>
                <a:rPr lang="zh-CN" altLang="en-US" sz="2000" b="1" dirty="0">
                  <a:latin typeface="+mn-ea"/>
                </a:rPr>
                <a:t>向量可由其余 </a:t>
              </a:r>
              <a:r>
                <a:rPr lang="en-US" altLang="zh-CN" sz="2000" b="1" i="1" dirty="0">
                  <a:latin typeface="+mn-ea"/>
                  <a:cs typeface="Times New Roman" panose="02020603050405020304" pitchFamily="18" charset="0"/>
                </a:rPr>
                <a:t>     </a:t>
              </a:r>
              <a:r>
                <a:rPr lang="zh-CN" altLang="en-US" sz="2000" b="1" dirty="0">
                  <a:latin typeface="+mn-ea"/>
                </a:rPr>
                <a:t>个向量线性表示。</a:t>
              </a:r>
            </a:p>
          </p:txBody>
        </p:sp>
        <p:sp>
          <p:nvSpPr>
            <p:cNvPr id="8" name="Rectangle 7"/>
            <p:cNvSpPr>
              <a:spLocks noChangeArrowheads="1"/>
            </p:cNvSpPr>
            <p:nvPr/>
          </p:nvSpPr>
          <p:spPr bwMode="auto">
            <a:xfrm>
              <a:off x="2090961" y="955677"/>
              <a:ext cx="9271138" cy="481863"/>
            </a:xfrm>
            <a:prstGeom prst="rect">
              <a:avLst/>
            </a:prstGeom>
            <a:noFill/>
            <a:ln w="9525">
              <a:noFill/>
              <a:miter lim="800000"/>
              <a:headEnd/>
              <a:tailEnd/>
            </a:ln>
            <a:effectLst/>
          </p:spPr>
          <p:txBody>
            <a:bodyPr wrap="square">
              <a:spAutoFit/>
            </a:bodyPr>
            <a:lstStyle/>
            <a:p>
              <a:pPr>
                <a:lnSpc>
                  <a:spcPct val="150000"/>
                </a:lnSpc>
                <a:spcBef>
                  <a:spcPct val="50000"/>
                </a:spcBef>
                <a:defRPr/>
              </a:pPr>
              <a:r>
                <a:rPr lang="en-US" altLang="zh-CN" sz="2000" b="1" dirty="0">
                  <a:effectLst>
                    <a:outerShdw blurRad="38100" dist="38100" dir="2700000" algn="tl">
                      <a:srgbClr val="C0C0C0"/>
                    </a:outerShdw>
                  </a:effectLst>
                  <a:latin typeface="+mn-ea"/>
                </a:rPr>
                <a:t> </a:t>
              </a:r>
              <a:r>
                <a:rPr lang="zh-CN" altLang="en-US" sz="2000" b="1" dirty="0">
                  <a:latin typeface="+mn-ea"/>
                </a:rPr>
                <a:t>向量组                  线性相关的充分必要条件是向量组中至少有一个</a:t>
              </a:r>
            </a:p>
          </p:txBody>
        </p:sp>
        <p:graphicFrame>
          <p:nvGraphicFramePr>
            <p:cNvPr id="9" name="Object 8"/>
            <p:cNvGraphicFramePr>
              <a:graphicFrameLocks noChangeAspect="1"/>
            </p:cNvGraphicFramePr>
            <p:nvPr/>
          </p:nvGraphicFramePr>
          <p:xfrm>
            <a:off x="3262757" y="1062437"/>
            <a:ext cx="1977638" cy="373050"/>
          </p:xfrm>
          <a:graphic>
            <a:graphicData uri="http://schemas.openxmlformats.org/presentationml/2006/ole">
              <mc:AlternateContent xmlns:mc="http://schemas.openxmlformats.org/markup-compatibility/2006">
                <mc:Choice xmlns:v="urn:schemas-microsoft-com:vml" Requires="v">
                  <p:oleObj name="Equation" r:id="rId4" imgW="1346040" imgH="228600" progId="Equation.DSMT4">
                    <p:embed/>
                  </p:oleObj>
                </mc:Choice>
                <mc:Fallback>
                  <p:oleObj name="Equation" r:id="rId4" imgW="1346040" imgH="228600" progId="Equation.DSMT4">
                    <p:embed/>
                    <p:pic>
                      <p:nvPicPr>
                        <p:cNvPr id="9" name="Object 8"/>
                        <p:cNvPicPr>
                          <a:picLocks noChangeAspect="1" noChangeArrowheads="1"/>
                        </p:cNvPicPr>
                        <p:nvPr/>
                      </p:nvPicPr>
                      <p:blipFill>
                        <a:blip r:embed="rId5"/>
                        <a:srcRect/>
                        <a:stretch>
                          <a:fillRect/>
                        </a:stretch>
                      </p:blipFill>
                      <p:spPr bwMode="auto">
                        <a:xfrm>
                          <a:off x="3262757" y="1062437"/>
                          <a:ext cx="1977638" cy="373050"/>
                        </a:xfrm>
                        <a:prstGeom prst="rect">
                          <a:avLst/>
                        </a:prstGeom>
                        <a:noFill/>
                        <a:ln>
                          <a:noFill/>
                        </a:ln>
                      </p:spPr>
                    </p:pic>
                  </p:oleObj>
                </mc:Fallback>
              </mc:AlternateContent>
            </a:graphicData>
          </a:graphic>
        </p:graphicFrame>
        <p:sp>
          <p:nvSpPr>
            <p:cNvPr id="10" name="Text Box 9"/>
            <p:cNvSpPr txBox="1">
              <a:spLocks noChangeArrowheads="1"/>
            </p:cNvSpPr>
            <p:nvPr/>
          </p:nvSpPr>
          <p:spPr bwMode="auto">
            <a:xfrm>
              <a:off x="844049" y="1042783"/>
              <a:ext cx="1350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000" b="1" dirty="0">
                  <a:solidFill>
                    <a:srgbClr val="0000FF"/>
                  </a:solidFill>
                  <a:latin typeface="+mn-ea"/>
                  <a:ea typeface="+mn-ea"/>
                </a:rPr>
                <a:t>定理</a:t>
              </a:r>
              <a:r>
                <a:rPr kumimoji="0" lang="en-US" altLang="zh-CN" sz="2000" b="1" dirty="0">
                  <a:solidFill>
                    <a:srgbClr val="0000FF"/>
                  </a:solidFill>
                  <a:latin typeface="+mn-ea"/>
                  <a:ea typeface="+mn-ea"/>
                </a:rPr>
                <a:t>2.1.6</a:t>
              </a:r>
            </a:p>
          </p:txBody>
        </p:sp>
        <p:graphicFrame>
          <p:nvGraphicFramePr>
            <p:cNvPr id="11" name="Object 8"/>
            <p:cNvGraphicFramePr>
              <a:graphicFrameLocks noChangeAspect="1"/>
            </p:cNvGraphicFramePr>
            <p:nvPr/>
          </p:nvGraphicFramePr>
          <p:xfrm>
            <a:off x="3021421" y="1522502"/>
            <a:ext cx="617537" cy="319087"/>
          </p:xfrm>
          <a:graphic>
            <a:graphicData uri="http://schemas.openxmlformats.org/presentationml/2006/ole">
              <mc:AlternateContent xmlns:mc="http://schemas.openxmlformats.org/markup-compatibility/2006">
                <mc:Choice xmlns:v="urn:schemas-microsoft-com:vml" Requires="v">
                  <p:oleObj name="Equation" r:id="rId6" imgW="380880" imgH="177480" progId="Equation.DSMT4">
                    <p:embed/>
                  </p:oleObj>
                </mc:Choice>
                <mc:Fallback>
                  <p:oleObj name="Equation" r:id="rId6" imgW="380880" imgH="177480" progId="Equation.DSMT4">
                    <p:embed/>
                    <p:pic>
                      <p:nvPicPr>
                        <p:cNvPr id="11" name="Object 8"/>
                        <p:cNvPicPr>
                          <a:picLocks noChangeAspect="1" noChangeArrowheads="1"/>
                        </p:cNvPicPr>
                        <p:nvPr/>
                      </p:nvPicPr>
                      <p:blipFill>
                        <a:blip r:embed="rId7"/>
                        <a:srcRect/>
                        <a:stretch>
                          <a:fillRect/>
                        </a:stretch>
                      </p:blipFill>
                      <p:spPr bwMode="auto">
                        <a:xfrm>
                          <a:off x="3021421" y="1522502"/>
                          <a:ext cx="617537" cy="319087"/>
                        </a:xfrm>
                        <a:prstGeom prst="rect">
                          <a:avLst/>
                        </a:prstGeom>
                        <a:noFill/>
                        <a:ln>
                          <a:noFill/>
                        </a:ln>
                      </p:spPr>
                    </p:pic>
                  </p:oleObj>
                </mc:Fallback>
              </mc:AlternateContent>
            </a:graphicData>
          </a:graphic>
        </p:graphicFrame>
      </p:grpSp>
      <p:sp>
        <p:nvSpPr>
          <p:cNvPr id="12" name="Text Box 9"/>
          <p:cNvSpPr txBox="1">
            <a:spLocks noChangeArrowheads="1"/>
          </p:cNvSpPr>
          <p:nvPr/>
        </p:nvSpPr>
        <p:spPr bwMode="auto">
          <a:xfrm>
            <a:off x="952690" y="2708860"/>
            <a:ext cx="830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000" b="1" dirty="0">
                <a:solidFill>
                  <a:srgbClr val="0000FF"/>
                </a:solidFill>
                <a:latin typeface="+mn-ea"/>
                <a:ea typeface="+mn-ea"/>
              </a:rPr>
              <a:t>证明 </a:t>
            </a:r>
            <a:endParaRPr kumimoji="0" lang="en-US" altLang="zh-CN" sz="2000" b="1" dirty="0">
              <a:solidFill>
                <a:srgbClr val="0000FF"/>
              </a:solidFill>
              <a:latin typeface="+mn-ea"/>
              <a:ea typeface="+mn-ea"/>
            </a:endParaRPr>
          </a:p>
        </p:txBody>
      </p:sp>
      <p:grpSp>
        <p:nvGrpSpPr>
          <p:cNvPr id="13" name="组合 12"/>
          <p:cNvGrpSpPr/>
          <p:nvPr/>
        </p:nvGrpSpPr>
        <p:grpSpPr>
          <a:xfrm>
            <a:off x="1627715" y="2704456"/>
            <a:ext cx="9163528" cy="439027"/>
            <a:chOff x="1587202" y="1933852"/>
            <a:chExt cx="9163528" cy="439027"/>
          </a:xfrm>
        </p:grpSpPr>
        <p:sp>
          <p:nvSpPr>
            <p:cNvPr id="14" name="矩形 13"/>
            <p:cNvSpPr/>
            <p:nvPr/>
          </p:nvSpPr>
          <p:spPr>
            <a:xfrm>
              <a:off x="1587202" y="1933852"/>
              <a:ext cx="1326004" cy="400110"/>
            </a:xfrm>
            <a:prstGeom prst="rect">
              <a:avLst/>
            </a:prstGeom>
          </p:spPr>
          <p:txBody>
            <a:bodyPr wrap="none">
              <a:spAutoFit/>
            </a:bodyPr>
            <a:lstStyle/>
            <a:p>
              <a:r>
                <a:rPr lang="zh-CN" altLang="zh-CN" sz="2000" b="1" kern="1800" dirty="0">
                  <a:cs typeface="Times New Roman" panose="02020603050405020304" pitchFamily="18" charset="0"/>
                </a:rPr>
                <a:t>必要性  设</a:t>
              </a:r>
              <a:endParaRPr lang="zh-CN" altLang="en-US" sz="2000" b="1" dirty="0"/>
            </a:p>
          </p:txBody>
        </p:sp>
        <p:graphicFrame>
          <p:nvGraphicFramePr>
            <p:cNvPr id="15" name="Object 14"/>
            <p:cNvGraphicFramePr>
              <a:graphicFrameLocks noChangeAspect="1"/>
            </p:cNvGraphicFramePr>
            <p:nvPr/>
          </p:nvGraphicFramePr>
          <p:xfrm>
            <a:off x="9000510" y="2002819"/>
            <a:ext cx="1237761" cy="342829"/>
          </p:xfrm>
          <a:graphic>
            <a:graphicData uri="http://schemas.openxmlformats.org/presentationml/2006/ole">
              <mc:AlternateContent xmlns:mc="http://schemas.openxmlformats.org/markup-compatibility/2006">
                <mc:Choice xmlns:v="urn:schemas-microsoft-com:vml" Requires="v">
                  <p:oleObj name="Equation" r:id="rId8" imgW="799920" imgH="228600" progId="Equation.DSMT4">
                    <p:embed/>
                  </p:oleObj>
                </mc:Choice>
                <mc:Fallback>
                  <p:oleObj name="Equation" r:id="rId8" imgW="799920" imgH="228600" progId="Equation.DSMT4">
                    <p:embed/>
                    <p:pic>
                      <p:nvPicPr>
                        <p:cNvPr id="15" name="Object 14"/>
                        <p:cNvPicPr>
                          <a:picLocks noChangeAspect="1" noChangeArrowheads="1"/>
                        </p:cNvPicPr>
                        <p:nvPr/>
                      </p:nvPicPr>
                      <p:blipFill>
                        <a:blip r:embed="rId9"/>
                        <a:srcRect/>
                        <a:stretch>
                          <a:fillRect/>
                        </a:stretch>
                      </p:blipFill>
                      <p:spPr bwMode="auto">
                        <a:xfrm>
                          <a:off x="9000510" y="2002819"/>
                          <a:ext cx="1237761" cy="342829"/>
                        </a:xfrm>
                        <a:prstGeom prst="rect">
                          <a:avLst/>
                        </a:prstGeom>
                        <a:noFill/>
                        <a:ln>
                          <a:noFill/>
                        </a:ln>
                      </p:spPr>
                    </p:pic>
                  </p:oleObj>
                </mc:Fallback>
              </mc:AlternateContent>
            </a:graphicData>
          </a:graphic>
        </p:graphicFrame>
        <p:graphicFrame>
          <p:nvGraphicFramePr>
            <p:cNvPr id="16" name="Object 14"/>
            <p:cNvGraphicFramePr>
              <a:graphicFrameLocks noChangeAspect="1"/>
            </p:cNvGraphicFramePr>
            <p:nvPr/>
          </p:nvGraphicFramePr>
          <p:xfrm>
            <a:off x="2946020" y="1933852"/>
            <a:ext cx="1449590" cy="377449"/>
          </p:xfrm>
          <a:graphic>
            <a:graphicData uri="http://schemas.openxmlformats.org/presentationml/2006/ole">
              <mc:AlternateContent xmlns:mc="http://schemas.openxmlformats.org/markup-compatibility/2006">
                <mc:Choice xmlns:v="urn:schemas-microsoft-com:vml" Requires="v">
                  <p:oleObj name="Equation" r:id="rId10" imgW="850680" imgH="228600" progId="Equation.DSMT4">
                    <p:embed/>
                  </p:oleObj>
                </mc:Choice>
                <mc:Fallback>
                  <p:oleObj name="Equation" r:id="rId10" imgW="850680" imgH="228600" progId="Equation.DSMT4">
                    <p:embed/>
                    <p:pic>
                      <p:nvPicPr>
                        <p:cNvPr id="16" name="Object 14"/>
                        <p:cNvPicPr>
                          <a:picLocks noChangeAspect="1" noChangeArrowheads="1"/>
                        </p:cNvPicPr>
                        <p:nvPr/>
                      </p:nvPicPr>
                      <p:blipFill>
                        <a:blip r:embed="rId11"/>
                        <a:srcRect/>
                        <a:stretch>
                          <a:fillRect/>
                        </a:stretch>
                      </p:blipFill>
                      <p:spPr bwMode="auto">
                        <a:xfrm>
                          <a:off x="2946020" y="1933852"/>
                          <a:ext cx="1449590" cy="377449"/>
                        </a:xfrm>
                        <a:prstGeom prst="rect">
                          <a:avLst/>
                        </a:prstGeom>
                        <a:noFill/>
                        <a:ln>
                          <a:noFill/>
                        </a:ln>
                      </p:spPr>
                    </p:pic>
                  </p:oleObj>
                </mc:Fallback>
              </mc:AlternateContent>
            </a:graphicData>
          </a:graphic>
        </p:graphicFrame>
        <p:sp>
          <p:nvSpPr>
            <p:cNvPr id="17" name="矩形 16"/>
            <p:cNvSpPr/>
            <p:nvPr/>
          </p:nvSpPr>
          <p:spPr>
            <a:xfrm>
              <a:off x="4428425" y="1945538"/>
              <a:ext cx="4572085" cy="400110"/>
            </a:xfrm>
            <a:prstGeom prst="rect">
              <a:avLst/>
            </a:prstGeom>
          </p:spPr>
          <p:txBody>
            <a:bodyPr wrap="none">
              <a:spAutoFit/>
            </a:bodyPr>
            <a:lstStyle/>
            <a:p>
              <a:r>
                <a:rPr lang="zh-CN" altLang="zh-CN" sz="2000" b="1" kern="1800" dirty="0">
                  <a:cs typeface="Times New Roman" panose="02020603050405020304" pitchFamily="18" charset="0"/>
                </a:rPr>
                <a:t>线性相关，则存在</a:t>
              </a:r>
              <a:r>
                <a:rPr lang="zh-CN" altLang="en-US" sz="2000" b="1" kern="1800" dirty="0">
                  <a:cs typeface="Times New Roman" panose="02020603050405020304" pitchFamily="18" charset="0"/>
                </a:rPr>
                <a:t>一组</a:t>
              </a:r>
              <a:r>
                <a:rPr lang="zh-CN" altLang="zh-CN" sz="2000" b="1" dirty="0"/>
                <a:t>不全为零的</a:t>
              </a:r>
              <a:r>
                <a:rPr lang="zh-CN" altLang="en-US" sz="2000" b="1" dirty="0"/>
                <a:t>实</a:t>
              </a:r>
              <a:r>
                <a:rPr lang="zh-CN" altLang="zh-CN" sz="2000" b="1" dirty="0"/>
                <a:t>数</a:t>
              </a:r>
              <a:endParaRPr lang="zh-CN" altLang="en-US" sz="2000" b="1" dirty="0"/>
            </a:p>
          </p:txBody>
        </p:sp>
        <p:sp>
          <p:nvSpPr>
            <p:cNvPr id="18" name="矩形 17"/>
            <p:cNvSpPr/>
            <p:nvPr/>
          </p:nvSpPr>
          <p:spPr>
            <a:xfrm>
              <a:off x="10307980" y="1972769"/>
              <a:ext cx="442750" cy="400110"/>
            </a:xfrm>
            <a:prstGeom prst="rect">
              <a:avLst/>
            </a:prstGeom>
          </p:spPr>
          <p:txBody>
            <a:bodyPr wrap="none">
              <a:spAutoFit/>
            </a:bodyPr>
            <a:lstStyle/>
            <a:p>
              <a:r>
                <a:rPr lang="zh-CN" altLang="zh-CN" sz="2000" b="1" kern="1800" dirty="0">
                  <a:cs typeface="Times New Roman" panose="02020603050405020304" pitchFamily="18" charset="0"/>
                </a:rPr>
                <a:t>使</a:t>
              </a:r>
              <a:endParaRPr lang="zh-CN" altLang="en-US" sz="2000" b="1" dirty="0"/>
            </a:p>
          </p:txBody>
        </p:sp>
      </p:grpSp>
      <p:graphicFrame>
        <p:nvGraphicFramePr>
          <p:cNvPr id="19" name="Object 16"/>
          <p:cNvGraphicFramePr>
            <a:graphicFrameLocks noChangeAspect="1"/>
          </p:cNvGraphicFramePr>
          <p:nvPr/>
        </p:nvGraphicFramePr>
        <p:xfrm>
          <a:off x="4018858" y="3518535"/>
          <a:ext cx="5469751" cy="727464"/>
        </p:xfrm>
        <a:graphic>
          <a:graphicData uri="http://schemas.openxmlformats.org/presentationml/2006/ole">
            <mc:AlternateContent xmlns:mc="http://schemas.openxmlformats.org/markup-compatibility/2006">
              <mc:Choice xmlns:v="urn:schemas-microsoft-com:vml" Requires="v">
                <p:oleObj name="Equation" r:id="rId12" imgW="3238200" imgH="444240" progId="Equation.DSMT4">
                  <p:embed/>
                </p:oleObj>
              </mc:Choice>
              <mc:Fallback>
                <p:oleObj name="Equation" r:id="rId12" imgW="3238200" imgH="444240" progId="Equation.DSMT4">
                  <p:embed/>
                  <p:pic>
                    <p:nvPicPr>
                      <p:cNvPr id="19" name="Object 16"/>
                      <p:cNvPicPr>
                        <a:picLocks noChangeAspect="1" noChangeArrowheads="1"/>
                      </p:cNvPicPr>
                      <p:nvPr/>
                    </p:nvPicPr>
                    <p:blipFill>
                      <a:blip r:embed="rId13"/>
                      <a:srcRect/>
                      <a:stretch>
                        <a:fillRect/>
                      </a:stretch>
                    </p:blipFill>
                    <p:spPr bwMode="auto">
                      <a:xfrm>
                        <a:off x="4018858" y="3518535"/>
                        <a:ext cx="5469751" cy="727464"/>
                      </a:xfrm>
                      <a:prstGeom prst="rect">
                        <a:avLst/>
                      </a:prstGeom>
                      <a:noFill/>
                      <a:ln>
                        <a:noFill/>
                      </a:ln>
                    </p:spPr>
                  </p:pic>
                </p:oleObj>
              </mc:Fallback>
            </mc:AlternateContent>
          </a:graphicData>
        </a:graphic>
      </p:graphicFrame>
      <p:grpSp>
        <p:nvGrpSpPr>
          <p:cNvPr id="20" name="组合 19"/>
          <p:cNvGrpSpPr/>
          <p:nvPr/>
        </p:nvGrpSpPr>
        <p:grpSpPr>
          <a:xfrm>
            <a:off x="1627715" y="3694196"/>
            <a:ext cx="1706537" cy="402772"/>
            <a:chOff x="1519074" y="2823162"/>
            <a:chExt cx="1706537" cy="402772"/>
          </a:xfrm>
        </p:grpSpPr>
        <p:sp>
          <p:nvSpPr>
            <p:cNvPr id="21" name="矩形 20"/>
            <p:cNvSpPr/>
            <p:nvPr/>
          </p:nvSpPr>
          <p:spPr>
            <a:xfrm>
              <a:off x="1519074" y="2823162"/>
              <a:ext cx="954107" cy="400110"/>
            </a:xfrm>
            <a:prstGeom prst="rect">
              <a:avLst/>
            </a:prstGeom>
          </p:spPr>
          <p:txBody>
            <a:bodyPr wrap="none">
              <a:spAutoFit/>
            </a:bodyPr>
            <a:lstStyle/>
            <a:p>
              <a:r>
                <a:rPr lang="zh-CN" altLang="zh-CN" sz="2000" b="1" kern="1800" dirty="0">
                  <a:cs typeface="Times New Roman" panose="02020603050405020304" pitchFamily="18" charset="0"/>
                </a:rPr>
                <a:t>不妨设</a:t>
              </a:r>
              <a:endParaRPr lang="zh-CN" altLang="en-US" sz="2000" b="1" dirty="0"/>
            </a:p>
          </p:txBody>
        </p:sp>
        <p:graphicFrame>
          <p:nvGraphicFramePr>
            <p:cNvPr id="22" name="Object 16"/>
            <p:cNvGraphicFramePr>
              <a:graphicFrameLocks noChangeAspect="1"/>
            </p:cNvGraphicFramePr>
            <p:nvPr/>
          </p:nvGraphicFramePr>
          <p:xfrm>
            <a:off x="2464545" y="2823162"/>
            <a:ext cx="761066" cy="402772"/>
          </p:xfrm>
          <a:graphic>
            <a:graphicData uri="http://schemas.openxmlformats.org/presentationml/2006/ole">
              <mc:AlternateContent xmlns:mc="http://schemas.openxmlformats.org/markup-compatibility/2006">
                <mc:Choice xmlns:v="urn:schemas-microsoft-com:vml" Requires="v">
                  <p:oleObj name="Equation" r:id="rId14" imgW="419040" imgH="228600" progId="Equation.DSMT4">
                    <p:embed/>
                  </p:oleObj>
                </mc:Choice>
                <mc:Fallback>
                  <p:oleObj name="Equation" r:id="rId14" imgW="419040" imgH="228600" progId="Equation.DSMT4">
                    <p:embed/>
                    <p:pic>
                      <p:nvPicPr>
                        <p:cNvPr id="22" name="Object 16"/>
                        <p:cNvPicPr>
                          <a:picLocks noChangeAspect="1" noChangeArrowheads="1"/>
                        </p:cNvPicPr>
                        <p:nvPr/>
                      </p:nvPicPr>
                      <p:blipFill>
                        <a:blip r:embed="rId15"/>
                        <a:srcRect/>
                        <a:stretch>
                          <a:fillRect/>
                        </a:stretch>
                      </p:blipFill>
                      <p:spPr bwMode="auto">
                        <a:xfrm>
                          <a:off x="2464545" y="2823162"/>
                          <a:ext cx="761066" cy="402772"/>
                        </a:xfrm>
                        <a:prstGeom prst="rect">
                          <a:avLst/>
                        </a:prstGeom>
                        <a:noFill/>
                        <a:ln>
                          <a:noFill/>
                        </a:ln>
                      </p:spPr>
                    </p:pic>
                  </p:oleObj>
                </mc:Fallback>
              </mc:AlternateContent>
            </a:graphicData>
          </a:graphic>
        </p:graphicFrame>
      </p:grpSp>
      <p:sp>
        <p:nvSpPr>
          <p:cNvPr id="23" name="矩形 22"/>
          <p:cNvSpPr/>
          <p:nvPr/>
        </p:nvSpPr>
        <p:spPr>
          <a:xfrm>
            <a:off x="3352828" y="3682212"/>
            <a:ext cx="697627" cy="400110"/>
          </a:xfrm>
          <a:prstGeom prst="rect">
            <a:avLst/>
          </a:prstGeom>
        </p:spPr>
        <p:txBody>
          <a:bodyPr wrap="none">
            <a:spAutoFit/>
          </a:bodyPr>
          <a:lstStyle/>
          <a:p>
            <a:r>
              <a:rPr lang="zh-CN" altLang="zh-CN" sz="2000" b="1" kern="1800" dirty="0">
                <a:cs typeface="Times New Roman" panose="02020603050405020304" pitchFamily="18" charset="0"/>
              </a:rPr>
              <a:t>于是</a:t>
            </a:r>
            <a:endParaRPr lang="zh-CN" altLang="en-US" sz="2000" b="1" dirty="0"/>
          </a:p>
        </p:txBody>
      </p:sp>
      <p:grpSp>
        <p:nvGrpSpPr>
          <p:cNvPr id="24" name="组合 23"/>
          <p:cNvGrpSpPr/>
          <p:nvPr/>
        </p:nvGrpSpPr>
        <p:grpSpPr>
          <a:xfrm>
            <a:off x="1738619" y="4162381"/>
            <a:ext cx="7701863" cy="443571"/>
            <a:chOff x="1675463" y="3472756"/>
            <a:chExt cx="7701863" cy="443571"/>
          </a:xfrm>
        </p:grpSpPr>
        <p:graphicFrame>
          <p:nvGraphicFramePr>
            <p:cNvPr id="25" name="Object 16"/>
            <p:cNvGraphicFramePr>
              <a:graphicFrameLocks noChangeAspect="1"/>
            </p:cNvGraphicFramePr>
            <p:nvPr/>
          </p:nvGraphicFramePr>
          <p:xfrm>
            <a:off x="2090961" y="3472756"/>
            <a:ext cx="341705" cy="425175"/>
          </p:xfrm>
          <a:graphic>
            <a:graphicData uri="http://schemas.openxmlformats.org/presentationml/2006/ole">
              <mc:AlternateContent xmlns:mc="http://schemas.openxmlformats.org/markup-compatibility/2006">
                <mc:Choice xmlns:v="urn:schemas-microsoft-com:vml" Requires="v">
                  <p:oleObj name="Equation" r:id="rId16" imgW="177480" imgH="228600" progId="Equation.DSMT4">
                    <p:embed/>
                  </p:oleObj>
                </mc:Choice>
                <mc:Fallback>
                  <p:oleObj name="Equation" r:id="rId16" imgW="177480" imgH="228600" progId="Equation.DSMT4">
                    <p:embed/>
                    <p:pic>
                      <p:nvPicPr>
                        <p:cNvPr id="25" name="Object 16"/>
                        <p:cNvPicPr>
                          <a:picLocks noChangeAspect="1" noChangeArrowheads="1"/>
                        </p:cNvPicPr>
                        <p:nvPr/>
                      </p:nvPicPr>
                      <p:blipFill>
                        <a:blip r:embed="rId17"/>
                        <a:srcRect/>
                        <a:stretch>
                          <a:fillRect/>
                        </a:stretch>
                      </p:blipFill>
                      <p:spPr bwMode="auto">
                        <a:xfrm>
                          <a:off x="2090961" y="3472756"/>
                          <a:ext cx="341705" cy="425175"/>
                        </a:xfrm>
                        <a:prstGeom prst="rect">
                          <a:avLst/>
                        </a:prstGeom>
                        <a:noFill/>
                        <a:ln>
                          <a:noFill/>
                        </a:ln>
                      </p:spPr>
                    </p:pic>
                  </p:oleObj>
                </mc:Fallback>
              </mc:AlternateContent>
            </a:graphicData>
          </a:graphic>
        </p:graphicFrame>
        <p:sp>
          <p:nvSpPr>
            <p:cNvPr id="26" name="矩形 25"/>
            <p:cNvSpPr/>
            <p:nvPr/>
          </p:nvSpPr>
          <p:spPr>
            <a:xfrm>
              <a:off x="1675463" y="3497821"/>
              <a:ext cx="441146" cy="400110"/>
            </a:xfrm>
            <a:prstGeom prst="rect">
              <a:avLst/>
            </a:prstGeom>
          </p:spPr>
          <p:txBody>
            <a:bodyPr wrap="none">
              <a:spAutoFit/>
            </a:bodyPr>
            <a:lstStyle/>
            <a:p>
              <a:r>
                <a:rPr lang="zh-CN" altLang="zh-CN" sz="2000" b="1" kern="1800" dirty="0">
                  <a:cs typeface="Times New Roman" panose="02020603050405020304" pitchFamily="18" charset="0"/>
                </a:rPr>
                <a:t>故</a:t>
              </a:r>
              <a:endParaRPr lang="zh-CN" altLang="en-US" sz="2000" b="1" dirty="0"/>
            </a:p>
          </p:txBody>
        </p:sp>
        <p:sp>
          <p:nvSpPr>
            <p:cNvPr id="27" name="Rectangle 23"/>
            <p:cNvSpPr>
              <a:spLocks noChangeArrowheads="1"/>
            </p:cNvSpPr>
            <p:nvPr/>
          </p:nvSpPr>
          <p:spPr bwMode="auto">
            <a:xfrm>
              <a:off x="2352941" y="3497821"/>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可以由</a:t>
              </a:r>
              <a:endParaRPr kumimoji="0" lang="zh-CN" sz="2000" b="1" i="0" u="none" strike="noStrike" cap="none" normalizeH="0" baseline="0" dirty="0">
                <a:ln>
                  <a:noFill/>
                </a:ln>
                <a:solidFill>
                  <a:schemeClr val="tx1"/>
                </a:solidFill>
                <a:effectLst/>
                <a:latin typeface="+mn-ea"/>
              </a:endParaRPr>
            </a:p>
          </p:txBody>
        </p:sp>
        <p:graphicFrame>
          <p:nvGraphicFramePr>
            <p:cNvPr id="28" name="对象 27"/>
            <p:cNvGraphicFramePr>
              <a:graphicFrameLocks noChangeAspect="1"/>
            </p:cNvGraphicFramePr>
            <p:nvPr/>
          </p:nvGraphicFramePr>
          <p:xfrm>
            <a:off x="3307048" y="3516469"/>
            <a:ext cx="2933794" cy="396169"/>
          </p:xfrm>
          <a:graphic>
            <a:graphicData uri="http://schemas.openxmlformats.org/presentationml/2006/ole">
              <mc:AlternateContent xmlns:mc="http://schemas.openxmlformats.org/markup-compatibility/2006">
                <mc:Choice xmlns:v="urn:schemas-microsoft-com:vml" Requires="v">
                  <p:oleObj name="Equation" r:id="rId18" imgW="1739880" imgH="228600" progId="Equation.DSMT4">
                    <p:embed/>
                  </p:oleObj>
                </mc:Choice>
                <mc:Fallback>
                  <p:oleObj name="Equation" r:id="rId18" imgW="1739880" imgH="228600" progId="Equation.DSMT4">
                    <p:embed/>
                    <p:pic>
                      <p:nvPicPr>
                        <p:cNvPr id="28" name="对象 27"/>
                        <p:cNvPicPr>
                          <a:picLocks noChangeAspect="1" noChangeArrowheads="1"/>
                        </p:cNvPicPr>
                        <p:nvPr/>
                      </p:nvPicPr>
                      <p:blipFill>
                        <a:blip r:embed="rId19"/>
                        <a:srcRect/>
                        <a:stretch>
                          <a:fillRect/>
                        </a:stretch>
                      </p:blipFill>
                      <p:spPr bwMode="auto">
                        <a:xfrm>
                          <a:off x="3307048" y="3516469"/>
                          <a:ext cx="2933794" cy="396169"/>
                        </a:xfrm>
                        <a:prstGeom prst="rect">
                          <a:avLst/>
                        </a:prstGeom>
                        <a:noFill/>
                      </p:spPr>
                    </p:pic>
                  </p:oleObj>
                </mc:Fallback>
              </mc:AlternateContent>
            </a:graphicData>
          </a:graphic>
        </p:graphicFrame>
        <p:sp>
          <p:nvSpPr>
            <p:cNvPr id="29" name="Rectangle 24"/>
            <p:cNvSpPr>
              <a:spLocks noChangeArrowheads="1"/>
            </p:cNvSpPr>
            <p:nvPr/>
          </p:nvSpPr>
          <p:spPr bwMode="auto">
            <a:xfrm>
              <a:off x="6220693" y="3516217"/>
              <a:ext cx="31566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这     个向量</a:t>
              </a:r>
              <a:r>
                <a:rPr kumimoji="0" lang="zh-CN" sz="2000" b="1" i="0" u="none" strike="noStrike" cap="none" normalizeH="0" baseline="0" dirty="0">
                  <a:ln>
                    <a:noFill/>
                  </a:ln>
                  <a:solidFill>
                    <a:schemeClr val="tx1"/>
                  </a:solidFill>
                  <a:effectLst/>
                  <a:latin typeface="+mn-ea"/>
                  <a:cs typeface="Times New Roman" panose="02020603050405020304" pitchFamily="18" charset="0"/>
                </a:rPr>
                <a:t>线性表示</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graphicFrame>
          <p:nvGraphicFramePr>
            <p:cNvPr id="30" name="Object 8"/>
            <p:cNvGraphicFramePr>
              <a:graphicFrameLocks noChangeAspect="1"/>
            </p:cNvGraphicFramePr>
            <p:nvPr/>
          </p:nvGraphicFramePr>
          <p:xfrm>
            <a:off x="6586465" y="3584021"/>
            <a:ext cx="617537" cy="319087"/>
          </p:xfrm>
          <a:graphic>
            <a:graphicData uri="http://schemas.openxmlformats.org/presentationml/2006/ole">
              <mc:AlternateContent xmlns:mc="http://schemas.openxmlformats.org/markup-compatibility/2006">
                <mc:Choice xmlns:v="urn:schemas-microsoft-com:vml" Requires="v">
                  <p:oleObj name="Equation" r:id="rId20" imgW="380880" imgH="177480" progId="Equation.DSMT4">
                    <p:embed/>
                  </p:oleObj>
                </mc:Choice>
                <mc:Fallback>
                  <p:oleObj name="Equation" r:id="rId20" imgW="380880" imgH="177480" progId="Equation.DSMT4">
                    <p:embed/>
                    <p:pic>
                      <p:nvPicPr>
                        <p:cNvPr id="30" name="Object 8"/>
                        <p:cNvPicPr>
                          <a:picLocks noChangeAspect="1" noChangeArrowheads="1"/>
                        </p:cNvPicPr>
                        <p:nvPr/>
                      </p:nvPicPr>
                      <p:blipFill>
                        <a:blip r:embed="rId21"/>
                        <a:srcRect/>
                        <a:stretch>
                          <a:fillRect/>
                        </a:stretch>
                      </p:blipFill>
                      <p:spPr bwMode="auto">
                        <a:xfrm>
                          <a:off x="6586465" y="3584021"/>
                          <a:ext cx="617537" cy="319087"/>
                        </a:xfrm>
                        <a:prstGeom prst="rect">
                          <a:avLst/>
                        </a:prstGeom>
                        <a:noFill/>
                        <a:ln>
                          <a:noFill/>
                        </a:ln>
                      </p:spPr>
                    </p:pic>
                  </p:oleObj>
                </mc:Fallback>
              </mc:AlternateContent>
            </a:graphicData>
          </a:graphic>
        </p:graphicFrame>
      </p:grpSp>
      <p:graphicFrame>
        <p:nvGraphicFramePr>
          <p:cNvPr id="31" name="Object 13"/>
          <p:cNvGraphicFramePr>
            <a:graphicFrameLocks noChangeAspect="1"/>
          </p:cNvGraphicFramePr>
          <p:nvPr/>
        </p:nvGraphicFramePr>
        <p:xfrm>
          <a:off x="2881803" y="5962107"/>
          <a:ext cx="5883218" cy="382488"/>
        </p:xfrm>
        <a:graphic>
          <a:graphicData uri="http://schemas.openxmlformats.org/presentationml/2006/ole">
            <mc:AlternateContent xmlns:mc="http://schemas.openxmlformats.org/markup-compatibility/2006">
              <mc:Choice xmlns:v="urn:schemas-microsoft-com:vml" Requires="v">
                <p:oleObj name="Equation" r:id="rId22" imgW="3416040" imgH="228600" progId="Equation.DSMT4">
                  <p:embed/>
                </p:oleObj>
              </mc:Choice>
              <mc:Fallback>
                <p:oleObj name="Equation" r:id="rId22" imgW="3416040" imgH="228600" progId="Equation.DSMT4">
                  <p:embed/>
                  <p:pic>
                    <p:nvPicPr>
                      <p:cNvPr id="31" name="Object 13"/>
                      <p:cNvPicPr>
                        <a:picLocks noChangeAspect="1" noChangeArrowheads="1"/>
                      </p:cNvPicPr>
                      <p:nvPr/>
                    </p:nvPicPr>
                    <p:blipFill>
                      <a:blip r:embed="rId23"/>
                      <a:srcRect/>
                      <a:stretch>
                        <a:fillRect/>
                      </a:stretch>
                    </p:blipFill>
                    <p:spPr bwMode="auto">
                      <a:xfrm>
                        <a:off x="2881803" y="5962107"/>
                        <a:ext cx="5883218" cy="382488"/>
                      </a:xfrm>
                      <a:prstGeom prst="rect">
                        <a:avLst/>
                      </a:prstGeom>
                      <a:noFill/>
                      <a:ln>
                        <a:noFill/>
                      </a:ln>
                    </p:spPr>
                  </p:pic>
                </p:oleObj>
              </mc:Fallback>
            </mc:AlternateContent>
          </a:graphicData>
        </a:graphic>
      </p:graphicFrame>
      <p:grpSp>
        <p:nvGrpSpPr>
          <p:cNvPr id="32" name="组合 31"/>
          <p:cNvGrpSpPr/>
          <p:nvPr/>
        </p:nvGrpSpPr>
        <p:grpSpPr>
          <a:xfrm>
            <a:off x="2311582" y="6390638"/>
            <a:ext cx="5778374" cy="400050"/>
            <a:chOff x="1989499" y="2959729"/>
            <a:chExt cx="5778374" cy="400050"/>
          </a:xfrm>
        </p:grpSpPr>
        <p:sp>
          <p:nvSpPr>
            <p:cNvPr id="33" name="Rectangle 18"/>
            <p:cNvSpPr>
              <a:spLocks noChangeArrowheads="1"/>
            </p:cNvSpPr>
            <p:nvPr/>
          </p:nvSpPr>
          <p:spPr bwMode="auto">
            <a:xfrm>
              <a:off x="1989499" y="2959729"/>
              <a:ext cx="5778374" cy="400050"/>
            </a:xfrm>
            <a:prstGeom prst="rect">
              <a:avLst/>
            </a:prstGeom>
            <a:noFill/>
            <a:ln w="9525">
              <a:noFill/>
              <a:miter lim="800000"/>
              <a:headEnd/>
              <a:tailEnd/>
            </a:ln>
            <a:effectLst/>
          </p:spPr>
          <p:txBody>
            <a:bodyPr wrap="square">
              <a:spAutoFit/>
            </a:bodyPr>
            <a:lstStyle/>
            <a:p>
              <a:pPr eaLnBrk="1" hangingPunct="1">
                <a:spcBef>
                  <a:spcPct val="50000"/>
                </a:spcBef>
                <a:defRPr/>
              </a:pPr>
              <a:r>
                <a:rPr lang="en-US" altLang="zh-CN" sz="2000" b="1" dirty="0">
                  <a:effectLst>
                    <a:outerShdw blurRad="38100" dist="38100" dir="2700000" algn="tl">
                      <a:srgbClr val="C0C0C0"/>
                    </a:outerShdw>
                  </a:effectLst>
                  <a:latin typeface="+mn-ea"/>
                </a:rPr>
                <a:t> </a:t>
              </a:r>
              <a:r>
                <a:rPr lang="zh-CN" altLang="en-US" sz="2000" b="1" dirty="0">
                  <a:effectLst>
                    <a:outerShdw blurRad="38100" dist="38100" dir="2700000" algn="tl">
                      <a:srgbClr val="C0C0C0"/>
                    </a:outerShdw>
                  </a:effectLst>
                  <a:latin typeface="+mn-ea"/>
                </a:rPr>
                <a:t>所以</a:t>
              </a:r>
              <a:r>
                <a:rPr lang="zh-CN" altLang="en-US" sz="2000" b="1" dirty="0">
                  <a:latin typeface="+mn-ea"/>
                </a:rPr>
                <a:t>向量组                 是线性相关的。</a:t>
              </a:r>
            </a:p>
          </p:txBody>
        </p:sp>
        <p:graphicFrame>
          <p:nvGraphicFramePr>
            <p:cNvPr id="34" name="Object 19"/>
            <p:cNvGraphicFramePr>
              <a:graphicFrameLocks noChangeAspect="1"/>
            </p:cNvGraphicFramePr>
            <p:nvPr/>
          </p:nvGraphicFramePr>
          <p:xfrm>
            <a:off x="3470690" y="2973252"/>
            <a:ext cx="2176409" cy="365511"/>
          </p:xfrm>
          <a:graphic>
            <a:graphicData uri="http://schemas.openxmlformats.org/presentationml/2006/ole">
              <mc:AlternateContent xmlns:mc="http://schemas.openxmlformats.org/markup-compatibility/2006">
                <mc:Choice xmlns:v="urn:schemas-microsoft-com:vml" Requires="v">
                  <p:oleObj name="Equation" r:id="rId24" imgW="1358900" imgH="228600" progId="Equation.DSMT4">
                    <p:embed/>
                  </p:oleObj>
                </mc:Choice>
                <mc:Fallback>
                  <p:oleObj name="Equation" r:id="rId24" imgW="1358900" imgH="228600" progId="Equation.DSMT4">
                    <p:embed/>
                    <p:pic>
                      <p:nvPicPr>
                        <p:cNvPr id="34" name="Object 1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70690" y="2973252"/>
                          <a:ext cx="2176409" cy="365511"/>
                        </a:xfrm>
                        <a:prstGeom prst="rect">
                          <a:avLst/>
                        </a:prstGeom>
                        <a:noFill/>
                        <a:ln>
                          <a:noFill/>
                        </a:ln>
                      </p:spPr>
                    </p:pic>
                  </p:oleObj>
                </mc:Fallback>
              </mc:AlternateContent>
            </a:graphicData>
          </a:graphic>
        </p:graphicFrame>
      </p:grpSp>
      <p:grpSp>
        <p:nvGrpSpPr>
          <p:cNvPr id="35" name="组合 34"/>
          <p:cNvGrpSpPr/>
          <p:nvPr/>
        </p:nvGrpSpPr>
        <p:grpSpPr>
          <a:xfrm>
            <a:off x="1627715" y="4622367"/>
            <a:ext cx="9291169" cy="409736"/>
            <a:chOff x="1375202" y="991565"/>
            <a:chExt cx="9291169" cy="409736"/>
          </a:xfrm>
        </p:grpSpPr>
        <p:sp>
          <p:nvSpPr>
            <p:cNvPr id="36" name="Rectangle 28"/>
            <p:cNvSpPr>
              <a:spLocks noChangeArrowheads="1"/>
            </p:cNvSpPr>
            <p:nvPr/>
          </p:nvSpPr>
          <p:spPr bwMode="auto">
            <a:xfrm>
              <a:off x="10093778" y="1001191"/>
              <a:ext cx="5725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即</a:t>
              </a:r>
              <a:r>
                <a:rPr kumimoji="0" lang="zh-CN" altLang="en-US" sz="2000" b="1" i="0" u="none" strike="noStrike" cap="none" normalizeH="0" baseline="0" dirty="0">
                  <a:ln>
                    <a:noFill/>
                  </a:ln>
                  <a:solidFill>
                    <a:schemeClr val="tx1"/>
                  </a:solidFill>
                  <a:effectLst/>
                  <a:latin typeface="+mn-ea"/>
                </a:rPr>
                <a:t> </a:t>
              </a:r>
            </a:p>
          </p:txBody>
        </p:sp>
        <p:grpSp>
          <p:nvGrpSpPr>
            <p:cNvPr id="37" name="组合 36"/>
            <p:cNvGrpSpPr/>
            <p:nvPr/>
          </p:nvGrpSpPr>
          <p:grpSpPr>
            <a:xfrm>
              <a:off x="1375202" y="991565"/>
              <a:ext cx="9004873" cy="409736"/>
              <a:chOff x="1375202" y="991565"/>
              <a:chExt cx="9004873" cy="409736"/>
            </a:xfrm>
          </p:grpSpPr>
          <p:sp>
            <p:nvSpPr>
              <p:cNvPr id="38" name="矩形 37"/>
              <p:cNvSpPr/>
              <p:nvPr/>
            </p:nvSpPr>
            <p:spPr>
              <a:xfrm>
                <a:off x="1375202" y="1001191"/>
                <a:ext cx="1781257" cy="400110"/>
              </a:xfrm>
              <a:prstGeom prst="rect">
                <a:avLst/>
              </a:prstGeom>
            </p:spPr>
            <p:txBody>
              <a:bodyPr wrap="none">
                <a:spAutoFit/>
              </a:bodyPr>
              <a:lstStyle/>
              <a:p>
                <a:r>
                  <a:rPr lang="zh-CN" altLang="zh-CN" sz="2000" b="1" kern="1800" dirty="0">
                    <a:cs typeface="Times New Roman" panose="02020603050405020304" pitchFamily="18" charset="0"/>
                  </a:rPr>
                  <a:t>充分性 不妨设</a:t>
                </a:r>
                <a:endParaRPr lang="zh-CN" altLang="en-US" sz="2000" b="1" dirty="0"/>
              </a:p>
            </p:txBody>
          </p:sp>
          <p:graphicFrame>
            <p:nvGraphicFramePr>
              <p:cNvPr id="39" name="Object 12"/>
              <p:cNvGraphicFramePr>
                <a:graphicFrameLocks noChangeAspect="1"/>
              </p:cNvGraphicFramePr>
              <p:nvPr/>
            </p:nvGraphicFramePr>
            <p:xfrm>
              <a:off x="3060013" y="1010244"/>
              <a:ext cx="297371" cy="370011"/>
            </p:xfrm>
            <a:graphic>
              <a:graphicData uri="http://schemas.openxmlformats.org/presentationml/2006/ole">
                <mc:AlternateContent xmlns:mc="http://schemas.openxmlformats.org/markup-compatibility/2006">
                  <mc:Choice xmlns:v="urn:schemas-microsoft-com:vml" Requires="v">
                    <p:oleObj name="Equation" r:id="rId26" imgW="177480" imgH="228600" progId="Equation.DSMT4">
                      <p:embed/>
                    </p:oleObj>
                  </mc:Choice>
                  <mc:Fallback>
                    <p:oleObj name="Equation" r:id="rId26" imgW="177480" imgH="228600" progId="Equation.DSMT4">
                      <p:embed/>
                      <p:pic>
                        <p:nvPicPr>
                          <p:cNvPr id="39" name="Object 12"/>
                          <p:cNvPicPr>
                            <a:picLocks noChangeAspect="1" noChangeArrowheads="1"/>
                          </p:cNvPicPr>
                          <p:nvPr/>
                        </p:nvPicPr>
                        <p:blipFill>
                          <a:blip r:embed="rId27"/>
                          <a:srcRect/>
                          <a:stretch>
                            <a:fillRect/>
                          </a:stretch>
                        </p:blipFill>
                        <p:spPr bwMode="auto">
                          <a:xfrm>
                            <a:off x="3060013" y="1010244"/>
                            <a:ext cx="297371" cy="370011"/>
                          </a:xfrm>
                          <a:prstGeom prst="rect">
                            <a:avLst/>
                          </a:prstGeom>
                          <a:noFill/>
                          <a:ln>
                            <a:noFill/>
                          </a:ln>
                        </p:spPr>
                      </p:pic>
                    </p:oleObj>
                  </mc:Fallback>
                </mc:AlternateContent>
              </a:graphicData>
            </a:graphic>
          </p:graphicFrame>
          <p:sp>
            <p:nvSpPr>
              <p:cNvPr id="40" name="Rectangle 27"/>
              <p:cNvSpPr>
                <a:spLocks noChangeArrowheads="1"/>
              </p:cNvSpPr>
              <p:nvPr/>
            </p:nvSpPr>
            <p:spPr bwMode="auto">
              <a:xfrm>
                <a:off x="3208699" y="1001191"/>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可以由其余</a:t>
                </a:r>
                <a:endParaRPr kumimoji="0" lang="zh-CN" altLang="en-US" sz="2000" b="1" i="0" u="none" strike="noStrike" cap="none" normalizeH="0" baseline="0" dirty="0">
                  <a:ln>
                    <a:noFill/>
                  </a:ln>
                  <a:solidFill>
                    <a:schemeClr val="tx1"/>
                  </a:solidFill>
                  <a:effectLst/>
                  <a:latin typeface="+mn-ea"/>
                </a:endParaRPr>
              </a:p>
            </p:txBody>
          </p:sp>
          <p:graphicFrame>
            <p:nvGraphicFramePr>
              <p:cNvPr id="41" name="Object 8"/>
              <p:cNvGraphicFramePr>
                <a:graphicFrameLocks noChangeAspect="1"/>
              </p:cNvGraphicFramePr>
              <p:nvPr/>
            </p:nvGraphicFramePr>
            <p:xfrm>
              <a:off x="4683783" y="1032077"/>
              <a:ext cx="617537" cy="319087"/>
            </p:xfrm>
            <a:graphic>
              <a:graphicData uri="http://schemas.openxmlformats.org/presentationml/2006/ole">
                <mc:AlternateContent xmlns:mc="http://schemas.openxmlformats.org/markup-compatibility/2006">
                  <mc:Choice xmlns:v="urn:schemas-microsoft-com:vml" Requires="v">
                    <p:oleObj name="Equation" r:id="rId28" imgW="380880" imgH="177480" progId="Equation.DSMT4">
                      <p:embed/>
                    </p:oleObj>
                  </mc:Choice>
                  <mc:Fallback>
                    <p:oleObj name="Equation" r:id="rId28" imgW="380880" imgH="177480" progId="Equation.DSMT4">
                      <p:embed/>
                      <p:pic>
                        <p:nvPicPr>
                          <p:cNvPr id="41" name="Object 8"/>
                          <p:cNvPicPr>
                            <a:picLocks noChangeAspect="1" noChangeArrowheads="1"/>
                          </p:cNvPicPr>
                          <p:nvPr/>
                        </p:nvPicPr>
                        <p:blipFill>
                          <a:blip r:embed="rId21"/>
                          <a:srcRect/>
                          <a:stretch>
                            <a:fillRect/>
                          </a:stretch>
                        </p:blipFill>
                        <p:spPr bwMode="auto">
                          <a:xfrm>
                            <a:off x="4683783" y="1032077"/>
                            <a:ext cx="617537" cy="319087"/>
                          </a:xfrm>
                          <a:prstGeom prst="rect">
                            <a:avLst/>
                          </a:prstGeom>
                          <a:noFill/>
                          <a:ln>
                            <a:noFill/>
                          </a:ln>
                        </p:spPr>
                      </p:pic>
                    </p:oleObj>
                  </mc:Fallback>
                </mc:AlternateContent>
              </a:graphicData>
            </a:graphic>
          </p:graphicFrame>
          <p:sp>
            <p:nvSpPr>
              <p:cNvPr id="42" name="矩形 41"/>
              <p:cNvSpPr/>
              <p:nvPr/>
            </p:nvSpPr>
            <p:spPr>
              <a:xfrm>
                <a:off x="5274190" y="991565"/>
                <a:ext cx="5105885"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个向量                      </a:t>
                </a:r>
                <a:r>
                  <a:rPr lang="zh-CN" altLang="zh-CN" sz="2000" b="1" dirty="0">
                    <a:latin typeface="+mn-ea"/>
                    <a:cs typeface="Times New Roman" panose="02020603050405020304" pitchFamily="18" charset="0"/>
                  </a:rPr>
                  <a:t>线性表示</a:t>
                </a:r>
                <a:r>
                  <a:rPr lang="zh-CN" altLang="en-US" sz="2000" b="1" dirty="0">
                    <a:latin typeface="+mn-ea"/>
                    <a:cs typeface="Times New Roman" panose="02020603050405020304" pitchFamily="18" charset="0"/>
                  </a:rPr>
                  <a:t>，</a:t>
                </a:r>
                <a:endParaRPr lang="zh-CN" altLang="zh-CN" sz="2000" b="1" dirty="0">
                  <a:latin typeface="+mn-ea"/>
                </a:endParaRPr>
              </a:p>
            </p:txBody>
          </p:sp>
          <p:graphicFrame>
            <p:nvGraphicFramePr>
              <p:cNvPr id="43" name="对象 42"/>
              <p:cNvGraphicFramePr>
                <a:graphicFrameLocks noChangeAspect="1"/>
              </p:cNvGraphicFramePr>
              <p:nvPr/>
            </p:nvGraphicFramePr>
            <p:xfrm>
              <a:off x="6159374" y="1012184"/>
              <a:ext cx="2785450" cy="376137"/>
            </p:xfrm>
            <a:graphic>
              <a:graphicData uri="http://schemas.openxmlformats.org/presentationml/2006/ole">
                <mc:AlternateContent xmlns:mc="http://schemas.openxmlformats.org/markup-compatibility/2006">
                  <mc:Choice xmlns:v="urn:schemas-microsoft-com:vml" Requires="v">
                    <p:oleObj name="Equation" r:id="rId29" imgW="1739880" imgH="228600" progId="Equation.DSMT4">
                      <p:embed/>
                    </p:oleObj>
                  </mc:Choice>
                  <mc:Fallback>
                    <p:oleObj name="Equation" r:id="rId29" imgW="1739880" imgH="228600" progId="Equation.DSMT4">
                      <p:embed/>
                      <p:pic>
                        <p:nvPicPr>
                          <p:cNvPr id="43" name="对象 42"/>
                          <p:cNvPicPr>
                            <a:picLocks noChangeAspect="1" noChangeArrowheads="1"/>
                          </p:cNvPicPr>
                          <p:nvPr/>
                        </p:nvPicPr>
                        <p:blipFill>
                          <a:blip r:embed="rId19"/>
                          <a:srcRect/>
                          <a:stretch>
                            <a:fillRect/>
                          </a:stretch>
                        </p:blipFill>
                        <p:spPr bwMode="auto">
                          <a:xfrm>
                            <a:off x="6159374" y="1012184"/>
                            <a:ext cx="2785450" cy="376137"/>
                          </a:xfrm>
                          <a:prstGeom prst="rect">
                            <a:avLst/>
                          </a:prstGeom>
                          <a:noFill/>
                        </p:spPr>
                      </p:pic>
                    </p:oleObj>
                  </mc:Fallback>
                </mc:AlternateContent>
              </a:graphicData>
            </a:graphic>
          </p:graphicFrame>
        </p:grpSp>
      </p:grpSp>
      <p:graphicFrame>
        <p:nvGraphicFramePr>
          <p:cNvPr id="44" name="Object 12"/>
          <p:cNvGraphicFramePr>
            <a:graphicFrameLocks noChangeAspect="1"/>
          </p:cNvGraphicFramePr>
          <p:nvPr/>
        </p:nvGraphicFramePr>
        <p:xfrm>
          <a:off x="3325913" y="5101746"/>
          <a:ext cx="4902703" cy="373922"/>
        </p:xfrm>
        <a:graphic>
          <a:graphicData uri="http://schemas.openxmlformats.org/presentationml/2006/ole">
            <mc:AlternateContent xmlns:mc="http://schemas.openxmlformats.org/markup-compatibility/2006">
              <mc:Choice xmlns:v="urn:schemas-microsoft-com:vml" Requires="v">
                <p:oleObj name="Equation" r:id="rId30" imgW="2908080" imgH="228600" progId="Equation.DSMT4">
                  <p:embed/>
                </p:oleObj>
              </mc:Choice>
              <mc:Fallback>
                <p:oleObj name="Equation" r:id="rId30" imgW="2908080" imgH="228600" progId="Equation.DSMT4">
                  <p:embed/>
                  <p:pic>
                    <p:nvPicPr>
                      <p:cNvPr id="44" name="Object 12"/>
                      <p:cNvPicPr>
                        <a:picLocks noChangeAspect="1" noChangeArrowheads="1"/>
                      </p:cNvPicPr>
                      <p:nvPr/>
                    </p:nvPicPr>
                    <p:blipFill>
                      <a:blip r:embed="rId31"/>
                      <a:srcRect/>
                      <a:stretch>
                        <a:fillRect/>
                      </a:stretch>
                    </p:blipFill>
                    <p:spPr bwMode="auto">
                      <a:xfrm>
                        <a:off x="3325913" y="5101746"/>
                        <a:ext cx="4902703" cy="373922"/>
                      </a:xfrm>
                      <a:prstGeom prst="rect">
                        <a:avLst/>
                      </a:prstGeom>
                      <a:noFill/>
                      <a:ln>
                        <a:noFill/>
                      </a:ln>
                    </p:spPr>
                  </p:pic>
                </p:oleObj>
              </mc:Fallback>
            </mc:AlternateContent>
          </a:graphicData>
        </a:graphic>
      </p:graphicFrame>
      <p:grpSp>
        <p:nvGrpSpPr>
          <p:cNvPr id="45" name="组合 44"/>
          <p:cNvGrpSpPr/>
          <p:nvPr/>
        </p:nvGrpSpPr>
        <p:grpSpPr>
          <a:xfrm>
            <a:off x="1627715" y="5511644"/>
            <a:ext cx="5448221" cy="400110"/>
            <a:chOff x="1375202" y="1948187"/>
            <a:chExt cx="5448221" cy="400110"/>
          </a:xfrm>
        </p:grpSpPr>
        <p:sp>
          <p:nvSpPr>
            <p:cNvPr id="46" name="矩形 45"/>
            <p:cNvSpPr/>
            <p:nvPr/>
          </p:nvSpPr>
          <p:spPr>
            <a:xfrm>
              <a:off x="1375202" y="1948187"/>
              <a:ext cx="2749471" cy="400110"/>
            </a:xfrm>
            <a:prstGeom prst="rect">
              <a:avLst/>
            </a:prstGeom>
          </p:spPr>
          <p:txBody>
            <a:bodyPr wrap="none">
              <a:spAutoFit/>
            </a:bodyPr>
            <a:lstStyle/>
            <a:p>
              <a:r>
                <a:rPr lang="zh-CN" altLang="zh-CN" sz="2000" b="1" kern="1800" dirty="0">
                  <a:cs typeface="Times New Roman" panose="02020603050405020304" pitchFamily="18" charset="0"/>
                </a:rPr>
                <a:t>则有一组不全为零的数</a:t>
              </a:r>
              <a:endParaRPr lang="zh-CN" altLang="en-US" sz="2000" b="1" dirty="0"/>
            </a:p>
          </p:txBody>
        </p:sp>
        <p:graphicFrame>
          <p:nvGraphicFramePr>
            <p:cNvPr id="47" name="对象 46"/>
            <p:cNvGraphicFramePr>
              <a:graphicFrameLocks noChangeAspect="1"/>
            </p:cNvGraphicFramePr>
            <p:nvPr/>
          </p:nvGraphicFramePr>
          <p:xfrm>
            <a:off x="4124673" y="1967267"/>
            <a:ext cx="2698750" cy="361950"/>
          </p:xfrm>
          <a:graphic>
            <a:graphicData uri="http://schemas.openxmlformats.org/presentationml/2006/ole">
              <mc:AlternateContent xmlns:mc="http://schemas.openxmlformats.org/markup-compatibility/2006">
                <mc:Choice xmlns:v="urn:schemas-microsoft-com:vml" Requires="v">
                  <p:oleObj name="Equation" r:id="rId32" imgW="1752480" imgH="228600" progId="Equation.DSMT4">
                    <p:embed/>
                  </p:oleObj>
                </mc:Choice>
                <mc:Fallback>
                  <p:oleObj name="Equation" r:id="rId32" imgW="1752480" imgH="228600" progId="Equation.DSMT4">
                    <p:embed/>
                    <p:pic>
                      <p:nvPicPr>
                        <p:cNvPr id="47" name="对象 46"/>
                        <p:cNvPicPr>
                          <a:picLocks noChangeAspect="1" noChangeArrowheads="1"/>
                        </p:cNvPicPr>
                        <p:nvPr/>
                      </p:nvPicPr>
                      <p:blipFill>
                        <a:blip r:embed="rId33"/>
                        <a:srcRect/>
                        <a:stretch>
                          <a:fillRect/>
                        </a:stretch>
                      </p:blipFill>
                      <p:spPr bwMode="auto">
                        <a:xfrm>
                          <a:off x="4124673" y="1967267"/>
                          <a:ext cx="2698750" cy="361950"/>
                        </a:xfrm>
                        <a:prstGeom prst="rect">
                          <a:avLst/>
                        </a:prstGeom>
                        <a:noFill/>
                      </p:spPr>
                    </p:pic>
                  </p:oleObj>
                </mc:Fallback>
              </mc:AlternateContent>
            </a:graphicData>
          </a:graphic>
        </p:graphicFrame>
      </p:grpSp>
      <p:sp>
        <p:nvSpPr>
          <p:cNvPr id="48" name="矩形 47"/>
          <p:cNvSpPr/>
          <p:nvPr/>
        </p:nvSpPr>
        <p:spPr>
          <a:xfrm>
            <a:off x="7126657" y="5513571"/>
            <a:ext cx="1175322" cy="400110"/>
          </a:xfrm>
          <a:prstGeom prst="rect">
            <a:avLst/>
          </a:prstGeom>
        </p:spPr>
        <p:txBody>
          <a:bodyPr wrap="none">
            <a:spAutoFit/>
          </a:bodyPr>
          <a:lstStyle/>
          <a:p>
            <a:pPr algn="just">
              <a:spcAft>
                <a:spcPts val="0"/>
              </a:spcAft>
              <a:tabLst>
                <a:tab pos="981075" algn="l"/>
              </a:tabLst>
            </a:pPr>
            <a:r>
              <a:rPr lang="zh-CN" altLang="zh-CN" sz="2000" b="1" kern="1800" dirty="0">
                <a:latin typeface="+mn-ea"/>
              </a:rPr>
              <a:t>使</a:t>
            </a:r>
            <a:r>
              <a:rPr lang="en-US" altLang="zh-CN" sz="2000" b="1" kern="1800" dirty="0">
                <a:latin typeface="+mn-ea"/>
              </a:rPr>
              <a:t>	</a:t>
            </a:r>
            <a:endParaRPr lang="zh-CN" altLang="zh-CN" sz="2000" b="1" kern="1800" dirty="0">
              <a:latin typeface="+mn-ea"/>
            </a:endParaRPr>
          </a:p>
        </p:txBody>
      </p:sp>
    </p:spTree>
    <p:extLst>
      <p:ext uri="{BB962C8B-B14F-4D97-AF65-F5344CB8AC3E}">
        <p14:creationId xmlns:p14="http://schemas.microsoft.com/office/powerpoint/2010/main" val="411367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8354" name="Object 2"/>
          <p:cNvGraphicFramePr>
            <a:graphicFrameLocks noChangeAspect="1"/>
          </p:cNvGraphicFramePr>
          <p:nvPr/>
        </p:nvGraphicFramePr>
        <p:xfrm>
          <a:off x="1251594" y="3429476"/>
          <a:ext cx="4884019" cy="392079"/>
        </p:xfrm>
        <a:graphic>
          <a:graphicData uri="http://schemas.openxmlformats.org/presentationml/2006/ole">
            <mc:AlternateContent xmlns:mc="http://schemas.openxmlformats.org/markup-compatibility/2006">
              <mc:Choice xmlns:v="urn:schemas-microsoft-com:vml" Requires="v">
                <p:oleObj name="Equation" r:id="rId2" imgW="5473700" imgH="469900" progId="Equation.3">
                  <p:embed/>
                </p:oleObj>
              </mc:Choice>
              <mc:Fallback>
                <p:oleObj name="Equation" r:id="rId2" imgW="5473700" imgH="469900" progId="Equation.3">
                  <p:embed/>
                  <p:pic>
                    <p:nvPicPr>
                      <p:cNvPr id="22835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594" y="3429476"/>
                        <a:ext cx="4884019" cy="392079"/>
                      </a:xfrm>
                      <a:prstGeom prst="rect">
                        <a:avLst/>
                      </a:prstGeom>
                      <a:noFill/>
                      <a:ln>
                        <a:noFill/>
                      </a:ln>
                      <a:effectLst/>
                    </p:spPr>
                  </p:pic>
                </p:oleObj>
              </mc:Fallback>
            </mc:AlternateContent>
          </a:graphicData>
        </a:graphic>
      </p:graphicFrame>
      <p:grpSp>
        <p:nvGrpSpPr>
          <p:cNvPr id="2" name="Group 3"/>
          <p:cNvGrpSpPr>
            <a:grpSpLocks/>
          </p:cNvGrpSpPr>
          <p:nvPr/>
        </p:nvGrpSpPr>
        <p:grpSpPr bwMode="auto">
          <a:xfrm>
            <a:off x="2530510" y="4217275"/>
            <a:ext cx="3051175" cy="1952626"/>
            <a:chOff x="920" y="2509"/>
            <a:chExt cx="1922" cy="1230"/>
          </a:xfrm>
        </p:grpSpPr>
        <p:graphicFrame>
          <p:nvGraphicFramePr>
            <p:cNvPr id="24590" name="Object 4"/>
            <p:cNvGraphicFramePr>
              <a:graphicFrameLocks noChangeAspect="1"/>
            </p:cNvGraphicFramePr>
            <p:nvPr/>
          </p:nvGraphicFramePr>
          <p:xfrm>
            <a:off x="920" y="2509"/>
            <a:ext cx="1922" cy="1230"/>
          </p:xfrm>
          <a:graphic>
            <a:graphicData uri="http://schemas.openxmlformats.org/presentationml/2006/ole">
              <mc:AlternateContent xmlns:mc="http://schemas.openxmlformats.org/markup-compatibility/2006">
                <mc:Choice xmlns:v="urn:schemas-microsoft-com:vml" Requires="v">
                  <p:oleObj name="Equation" r:id="rId4" imgW="1638000" imgH="952200" progId="Equation.DSMT4">
                    <p:embed/>
                  </p:oleObj>
                </mc:Choice>
                <mc:Fallback>
                  <p:oleObj name="Equation" r:id="rId4" imgW="1638000" imgH="952200" progId="Equation.DSMT4">
                    <p:embed/>
                    <p:pic>
                      <p:nvPicPr>
                        <p:cNvPr id="24590" name="Object 4"/>
                        <p:cNvPicPr>
                          <a:picLocks noChangeAspect="1" noChangeArrowheads="1"/>
                        </p:cNvPicPr>
                        <p:nvPr/>
                      </p:nvPicPr>
                      <p:blipFill>
                        <a:blip r:embed="rId5"/>
                        <a:srcRect/>
                        <a:stretch>
                          <a:fillRect/>
                        </a:stretch>
                      </p:blipFill>
                      <p:spPr bwMode="auto">
                        <a:xfrm>
                          <a:off x="920" y="2509"/>
                          <a:ext cx="1922" cy="1230"/>
                        </a:xfrm>
                        <a:prstGeom prst="rect">
                          <a:avLst/>
                        </a:prstGeom>
                        <a:noFill/>
                        <a:ln>
                          <a:noFill/>
                        </a:ln>
                        <a:effectLst/>
                      </p:spPr>
                    </p:pic>
                  </p:oleObj>
                </mc:Fallback>
              </mc:AlternateContent>
            </a:graphicData>
          </a:graphic>
        </p:graphicFrame>
        <p:graphicFrame>
          <p:nvGraphicFramePr>
            <p:cNvPr id="24591" name="Object 5"/>
            <p:cNvGraphicFramePr>
              <a:graphicFrameLocks noChangeAspect="1"/>
            </p:cNvGraphicFramePr>
            <p:nvPr/>
          </p:nvGraphicFramePr>
          <p:xfrm>
            <a:off x="1614" y="3144"/>
            <a:ext cx="299" cy="368"/>
          </p:xfrm>
          <a:graphic>
            <a:graphicData uri="http://schemas.openxmlformats.org/presentationml/2006/ole">
              <mc:AlternateContent xmlns:mc="http://schemas.openxmlformats.org/markup-compatibility/2006">
                <mc:Choice xmlns:v="urn:schemas-microsoft-com:vml" Requires="v">
                  <p:oleObj name="公式" r:id="rId6" imgW="126835" imgH="139518" progId="Equation.3">
                    <p:embed/>
                  </p:oleObj>
                </mc:Choice>
                <mc:Fallback>
                  <p:oleObj name="公式" r:id="rId6" imgW="126835" imgH="139518" progId="Equation.3">
                    <p:embed/>
                    <p:pic>
                      <p:nvPicPr>
                        <p:cNvPr id="2459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4" y="3144"/>
                          <a:ext cx="299"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2" name="Object 6"/>
            <p:cNvGraphicFramePr>
              <a:graphicFrameLocks noChangeAspect="1"/>
            </p:cNvGraphicFramePr>
            <p:nvPr/>
          </p:nvGraphicFramePr>
          <p:xfrm>
            <a:off x="2342" y="2657"/>
            <a:ext cx="299" cy="367"/>
          </p:xfrm>
          <a:graphic>
            <a:graphicData uri="http://schemas.openxmlformats.org/presentationml/2006/ole">
              <mc:AlternateContent xmlns:mc="http://schemas.openxmlformats.org/markup-compatibility/2006">
                <mc:Choice xmlns:v="urn:schemas-microsoft-com:vml" Requires="v">
                  <p:oleObj name="公式" r:id="rId8" imgW="126835" imgH="139518" progId="Equation.3">
                    <p:embed/>
                  </p:oleObj>
                </mc:Choice>
                <mc:Fallback>
                  <p:oleObj name="公式" r:id="rId8" imgW="126835" imgH="139518" progId="Equation.3">
                    <p:embed/>
                    <p:pic>
                      <p:nvPicPr>
                        <p:cNvPr id="2459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2" y="2657"/>
                          <a:ext cx="299"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580" name="Group 17"/>
          <p:cNvGrpSpPr>
            <a:grpSpLocks/>
          </p:cNvGrpSpPr>
          <p:nvPr/>
        </p:nvGrpSpPr>
        <p:grpSpPr bwMode="auto">
          <a:xfrm>
            <a:off x="3581684" y="1564147"/>
            <a:ext cx="2720975" cy="1671638"/>
            <a:chOff x="726" y="326"/>
            <a:chExt cx="1714" cy="1053"/>
          </a:xfrm>
        </p:grpSpPr>
        <p:graphicFrame>
          <p:nvGraphicFramePr>
            <p:cNvPr id="24587" name="Object 8"/>
            <p:cNvGraphicFramePr>
              <a:graphicFrameLocks noChangeAspect="1"/>
            </p:cNvGraphicFramePr>
            <p:nvPr/>
          </p:nvGraphicFramePr>
          <p:xfrm>
            <a:off x="726" y="326"/>
            <a:ext cx="1714" cy="1053"/>
          </p:xfrm>
          <a:graphic>
            <a:graphicData uri="http://schemas.openxmlformats.org/presentationml/2006/ole">
              <mc:AlternateContent xmlns:mc="http://schemas.openxmlformats.org/markup-compatibility/2006">
                <mc:Choice xmlns:v="urn:schemas-microsoft-com:vml" Requires="v">
                  <p:oleObj name="Equation" r:id="rId9" imgW="1688760" imgH="952200" progId="Equation.DSMT4">
                    <p:embed/>
                  </p:oleObj>
                </mc:Choice>
                <mc:Fallback>
                  <p:oleObj name="Equation" r:id="rId9" imgW="1688760" imgH="952200" progId="Equation.DSMT4">
                    <p:embed/>
                    <p:pic>
                      <p:nvPicPr>
                        <p:cNvPr id="24587" name="Object 8"/>
                        <p:cNvPicPr>
                          <a:picLocks noChangeAspect="1" noChangeArrowheads="1"/>
                        </p:cNvPicPr>
                        <p:nvPr/>
                      </p:nvPicPr>
                      <p:blipFill>
                        <a:blip r:embed="rId10"/>
                        <a:srcRect/>
                        <a:stretch>
                          <a:fillRect/>
                        </a:stretch>
                      </p:blipFill>
                      <p:spPr bwMode="auto">
                        <a:xfrm>
                          <a:off x="726" y="326"/>
                          <a:ext cx="1714" cy="1053"/>
                        </a:xfrm>
                        <a:prstGeom prst="rect">
                          <a:avLst/>
                        </a:prstGeom>
                        <a:noFill/>
                        <a:ln>
                          <a:noFill/>
                        </a:ln>
                        <a:effectLst/>
                      </p:spPr>
                    </p:pic>
                  </p:oleObj>
                </mc:Fallback>
              </mc:AlternateContent>
            </a:graphicData>
          </a:graphic>
        </p:graphicFrame>
        <p:graphicFrame>
          <p:nvGraphicFramePr>
            <p:cNvPr id="24588" name="Object 9"/>
            <p:cNvGraphicFramePr>
              <a:graphicFrameLocks noChangeAspect="1"/>
            </p:cNvGraphicFramePr>
            <p:nvPr/>
          </p:nvGraphicFramePr>
          <p:xfrm>
            <a:off x="1411" y="950"/>
            <a:ext cx="309" cy="375"/>
          </p:xfrm>
          <a:graphic>
            <a:graphicData uri="http://schemas.openxmlformats.org/presentationml/2006/ole">
              <mc:AlternateContent xmlns:mc="http://schemas.openxmlformats.org/markup-compatibility/2006">
                <mc:Choice xmlns:v="urn:schemas-microsoft-com:vml" Requires="v">
                  <p:oleObj name="公式" r:id="rId11" imgW="126835" imgH="139518" progId="Equation.3">
                    <p:embed/>
                  </p:oleObj>
                </mc:Choice>
                <mc:Fallback>
                  <p:oleObj name="公式" r:id="rId11" imgW="126835" imgH="139518" progId="Equation.3">
                    <p:embed/>
                    <p:pic>
                      <p:nvPicPr>
                        <p:cNvPr id="24588"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 y="950"/>
                          <a:ext cx="309"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9" name="Object 10"/>
            <p:cNvGraphicFramePr>
              <a:graphicFrameLocks noChangeAspect="1"/>
            </p:cNvGraphicFramePr>
            <p:nvPr/>
          </p:nvGraphicFramePr>
          <p:xfrm>
            <a:off x="1861" y="439"/>
            <a:ext cx="309" cy="376"/>
          </p:xfrm>
          <a:graphic>
            <a:graphicData uri="http://schemas.openxmlformats.org/presentationml/2006/ole">
              <mc:AlternateContent xmlns:mc="http://schemas.openxmlformats.org/markup-compatibility/2006">
                <mc:Choice xmlns:v="urn:schemas-microsoft-com:vml" Requires="v">
                  <p:oleObj name="公式" r:id="rId12" imgW="126835" imgH="139518" progId="Equation.3">
                    <p:embed/>
                  </p:oleObj>
                </mc:Choice>
                <mc:Fallback>
                  <p:oleObj name="公式" r:id="rId12" imgW="126835" imgH="139518" progId="Equation.3">
                    <p:embed/>
                    <p:pic>
                      <p:nvPicPr>
                        <p:cNvPr id="2458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1" y="439"/>
                          <a:ext cx="309"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8363" name="Object 11"/>
          <p:cNvGraphicFramePr>
            <a:graphicFrameLocks noChangeAspect="1"/>
          </p:cNvGraphicFramePr>
          <p:nvPr/>
        </p:nvGraphicFramePr>
        <p:xfrm>
          <a:off x="2764859" y="4940186"/>
          <a:ext cx="266700" cy="381000"/>
        </p:xfrm>
        <a:graphic>
          <a:graphicData uri="http://schemas.openxmlformats.org/presentationml/2006/ole">
            <mc:AlternateContent xmlns:mc="http://schemas.openxmlformats.org/markup-compatibility/2006">
              <mc:Choice xmlns:v="urn:schemas-microsoft-com:vml" Requires="v">
                <p:oleObj name="Equation" r:id="rId13" imgW="260412" imgH="374613" progId="Equation.3">
                  <p:embed/>
                </p:oleObj>
              </mc:Choice>
              <mc:Fallback>
                <p:oleObj name="Equation" r:id="rId13" imgW="260412" imgH="374613" progId="Equation.3">
                  <p:embed/>
                  <p:pic>
                    <p:nvPicPr>
                      <p:cNvPr id="228363"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4859" y="4940186"/>
                        <a:ext cx="2667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8364" name="Object 12"/>
          <p:cNvGraphicFramePr>
            <a:graphicFrameLocks noChangeAspect="1"/>
          </p:cNvGraphicFramePr>
          <p:nvPr/>
        </p:nvGraphicFramePr>
        <p:xfrm>
          <a:off x="3592633" y="4245564"/>
          <a:ext cx="266700" cy="381000"/>
        </p:xfrm>
        <a:graphic>
          <a:graphicData uri="http://schemas.openxmlformats.org/presentationml/2006/ole">
            <mc:AlternateContent xmlns:mc="http://schemas.openxmlformats.org/markup-compatibility/2006">
              <mc:Choice xmlns:v="urn:schemas-microsoft-com:vml" Requires="v">
                <p:oleObj name="Equation" r:id="rId15" imgW="260412" imgH="374613" progId="Equation.3">
                  <p:embed/>
                </p:oleObj>
              </mc:Choice>
              <mc:Fallback>
                <p:oleObj name="Equation" r:id="rId15" imgW="260412" imgH="374613" progId="Equation.3">
                  <p:embed/>
                  <p:pic>
                    <p:nvPicPr>
                      <p:cNvPr id="228364"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2633" y="4245564"/>
                        <a:ext cx="2667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3"/>
          <p:cNvGrpSpPr>
            <a:grpSpLocks/>
          </p:cNvGrpSpPr>
          <p:nvPr/>
        </p:nvGrpSpPr>
        <p:grpSpPr bwMode="auto">
          <a:xfrm>
            <a:off x="4166234" y="4712575"/>
            <a:ext cx="1362075" cy="1304925"/>
            <a:chOff x="2178" y="2856"/>
            <a:chExt cx="858" cy="822"/>
          </a:xfrm>
        </p:grpSpPr>
        <p:graphicFrame>
          <p:nvGraphicFramePr>
            <p:cNvPr id="24585" name="Object 14"/>
            <p:cNvGraphicFramePr>
              <a:graphicFrameLocks noChangeAspect="1"/>
            </p:cNvGraphicFramePr>
            <p:nvPr/>
          </p:nvGraphicFramePr>
          <p:xfrm>
            <a:off x="2178" y="2856"/>
            <a:ext cx="168" cy="240"/>
          </p:xfrm>
          <a:graphic>
            <a:graphicData uri="http://schemas.openxmlformats.org/presentationml/2006/ole">
              <mc:AlternateContent xmlns:mc="http://schemas.openxmlformats.org/markup-compatibility/2006">
                <mc:Choice xmlns:v="urn:schemas-microsoft-com:vml" Requires="v">
                  <p:oleObj name="Equation" r:id="rId17" imgW="260412" imgH="374613" progId="Equation.3">
                    <p:embed/>
                  </p:oleObj>
                </mc:Choice>
                <mc:Fallback>
                  <p:oleObj name="Equation" r:id="rId17" imgW="260412" imgH="374613" progId="Equation.3">
                    <p:embed/>
                    <p:pic>
                      <p:nvPicPr>
                        <p:cNvPr id="24585"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78" y="2856"/>
                          <a:ext cx="1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6" name="Object 15"/>
            <p:cNvGraphicFramePr>
              <a:graphicFrameLocks noChangeAspect="1"/>
            </p:cNvGraphicFramePr>
            <p:nvPr/>
          </p:nvGraphicFramePr>
          <p:xfrm>
            <a:off x="2868" y="3438"/>
            <a:ext cx="168" cy="240"/>
          </p:xfrm>
          <a:graphic>
            <a:graphicData uri="http://schemas.openxmlformats.org/presentationml/2006/ole">
              <mc:AlternateContent xmlns:mc="http://schemas.openxmlformats.org/markup-compatibility/2006">
                <mc:Choice xmlns:v="urn:schemas-microsoft-com:vml" Requires="v">
                  <p:oleObj name="Equation" r:id="rId19" imgW="260412" imgH="374613" progId="Equation.3">
                    <p:embed/>
                  </p:oleObj>
                </mc:Choice>
                <mc:Fallback>
                  <p:oleObj name="Equation" r:id="rId19" imgW="260412" imgH="374613" progId="Equation.3">
                    <p:embed/>
                    <p:pic>
                      <p:nvPicPr>
                        <p:cNvPr id="24586"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68" y="3438"/>
                          <a:ext cx="1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8368" name="Object 16"/>
          <p:cNvGraphicFramePr>
            <a:graphicFrameLocks noChangeAspect="1"/>
          </p:cNvGraphicFramePr>
          <p:nvPr/>
        </p:nvGraphicFramePr>
        <p:xfrm>
          <a:off x="5628766" y="4925945"/>
          <a:ext cx="3389060" cy="591493"/>
        </p:xfrm>
        <a:graphic>
          <a:graphicData uri="http://schemas.openxmlformats.org/presentationml/2006/ole">
            <mc:AlternateContent xmlns:mc="http://schemas.openxmlformats.org/markup-compatibility/2006">
              <mc:Choice xmlns:v="urn:schemas-microsoft-com:vml" Requires="v">
                <p:oleObj name="Equation" r:id="rId21" imgW="1600200" imgH="279360" progId="Equation.DSMT4">
                  <p:embed/>
                </p:oleObj>
              </mc:Choice>
              <mc:Fallback>
                <p:oleObj name="Equation" r:id="rId21" imgW="1600200" imgH="279360" progId="Equation.DSMT4">
                  <p:embed/>
                  <p:pic>
                    <p:nvPicPr>
                      <p:cNvPr id="228368" name="Object 16"/>
                      <p:cNvPicPr>
                        <a:picLocks noChangeAspect="1" noChangeArrowheads="1"/>
                      </p:cNvPicPr>
                      <p:nvPr/>
                    </p:nvPicPr>
                    <p:blipFill>
                      <a:blip r:embed="rId22"/>
                      <a:srcRect/>
                      <a:stretch>
                        <a:fillRect/>
                      </a:stretch>
                    </p:blipFill>
                    <p:spPr bwMode="auto">
                      <a:xfrm>
                        <a:off x="5628766" y="4925945"/>
                        <a:ext cx="3389060" cy="591493"/>
                      </a:xfrm>
                      <a:prstGeom prst="rect">
                        <a:avLst/>
                      </a:prstGeom>
                      <a:noFill/>
                      <a:ln>
                        <a:noFill/>
                      </a:ln>
                      <a:effectLst/>
                    </p:spPr>
                  </p:pic>
                </p:oleObj>
              </mc:Fallback>
            </mc:AlternateContent>
          </a:graphicData>
        </a:graphic>
      </p:graphicFrame>
      <p:grpSp>
        <p:nvGrpSpPr>
          <p:cNvPr id="12" name="组合 11"/>
          <p:cNvGrpSpPr/>
          <p:nvPr/>
        </p:nvGrpSpPr>
        <p:grpSpPr>
          <a:xfrm>
            <a:off x="646565" y="807488"/>
            <a:ext cx="10928277" cy="425450"/>
            <a:chOff x="261554" y="745614"/>
            <a:chExt cx="10928277" cy="425450"/>
          </a:xfrm>
        </p:grpSpPr>
        <p:sp>
          <p:nvSpPr>
            <p:cNvPr id="8" name="Rectangle 90"/>
            <p:cNvSpPr>
              <a:spLocks noChangeArrowheads="1"/>
            </p:cNvSpPr>
            <p:nvPr/>
          </p:nvSpPr>
          <p:spPr bwMode="auto">
            <a:xfrm>
              <a:off x="804586" y="770954"/>
              <a:ext cx="8451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a:t>
              </a:r>
              <a:endParaRPr kumimoji="0" lang="zh-CN" sz="2000" b="1" i="0" u="none" strike="noStrike" cap="none" normalizeH="0" baseline="0" dirty="0">
                <a:ln>
                  <a:noFill/>
                </a:ln>
                <a:solidFill>
                  <a:schemeClr val="tx1"/>
                </a:solidFill>
                <a:effectLst/>
                <a:latin typeface="+mn-ea"/>
              </a:endParaRPr>
            </a:p>
          </p:txBody>
        </p:sp>
        <p:graphicFrame>
          <p:nvGraphicFramePr>
            <p:cNvPr id="3" name="对象 2"/>
            <p:cNvGraphicFramePr>
              <a:graphicFrameLocks noChangeAspect="1"/>
            </p:cNvGraphicFramePr>
            <p:nvPr/>
          </p:nvGraphicFramePr>
          <p:xfrm>
            <a:off x="993775" y="825500"/>
            <a:ext cx="233363" cy="292100"/>
          </p:xfrm>
          <a:graphic>
            <a:graphicData uri="http://schemas.openxmlformats.org/presentationml/2006/ole">
              <mc:AlternateContent xmlns:mc="http://schemas.openxmlformats.org/markup-compatibility/2006">
                <mc:Choice xmlns:v="urn:schemas-microsoft-com:vml" Requires="v">
                  <p:oleObj name="Equation" r:id="rId23" imgW="164880" imgH="164880" progId="Equation.DSMT4">
                    <p:embed/>
                  </p:oleObj>
                </mc:Choice>
                <mc:Fallback>
                  <p:oleObj name="Equation" r:id="rId23" imgW="164880" imgH="164880" progId="Equation.DSMT4">
                    <p:embed/>
                    <p:pic>
                      <p:nvPicPr>
                        <p:cNvPr id="3" name="对象 2"/>
                        <p:cNvPicPr>
                          <a:picLocks noChangeAspect="1" noChangeArrowheads="1"/>
                        </p:cNvPicPr>
                        <p:nvPr/>
                      </p:nvPicPr>
                      <p:blipFill>
                        <a:blip r:embed="rId24"/>
                        <a:srcRect/>
                        <a:stretch>
                          <a:fillRect/>
                        </a:stretch>
                      </p:blipFill>
                      <p:spPr bwMode="auto">
                        <a:xfrm>
                          <a:off x="993775" y="825500"/>
                          <a:ext cx="233363" cy="292100"/>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1547788" y="846903"/>
            <a:ext cx="203801" cy="278886"/>
          </p:xfrm>
          <a:graphic>
            <a:graphicData uri="http://schemas.openxmlformats.org/presentationml/2006/ole">
              <mc:AlternateContent xmlns:mc="http://schemas.openxmlformats.org/markup-compatibility/2006">
                <mc:Choice xmlns:v="urn:schemas-microsoft-com:vml" Requires="v">
                  <p:oleObj name="Equation" r:id="rId25" imgW="126720" imgH="139680" progId="Equation.DSMT4">
                    <p:embed/>
                  </p:oleObj>
                </mc:Choice>
                <mc:Fallback>
                  <p:oleObj name="Equation" r:id="rId25" imgW="126720" imgH="139680" progId="Equation.DSMT4">
                    <p:embed/>
                    <p:pic>
                      <p:nvPicPr>
                        <p:cNvPr id="5" name="对象 4"/>
                        <p:cNvPicPr>
                          <a:picLocks noChangeAspect="1" noChangeArrowheads="1"/>
                        </p:cNvPicPr>
                        <p:nvPr/>
                      </p:nvPicPr>
                      <p:blipFill>
                        <a:blip r:embed="rId26"/>
                        <a:srcRect/>
                        <a:stretch>
                          <a:fillRect/>
                        </a:stretch>
                      </p:blipFill>
                      <p:spPr bwMode="auto">
                        <a:xfrm>
                          <a:off x="1547788" y="846903"/>
                          <a:ext cx="203801" cy="278886"/>
                        </a:xfrm>
                        <a:prstGeom prst="rect">
                          <a:avLst/>
                        </a:prstGeom>
                        <a:noFill/>
                      </p:spPr>
                    </p:pic>
                  </p:oleObj>
                </mc:Fallback>
              </mc:AlternateContent>
            </a:graphicData>
          </a:graphic>
        </p:graphicFrame>
        <p:sp>
          <p:nvSpPr>
            <p:cNvPr id="7" name="Rectangle 89"/>
            <p:cNvSpPr>
              <a:spLocks noChangeArrowheads="1"/>
            </p:cNvSpPr>
            <p:nvPr/>
          </p:nvSpPr>
          <p:spPr bwMode="auto">
            <a:xfrm>
              <a:off x="261554" y="770954"/>
              <a:ext cx="8451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设</a:t>
              </a:r>
              <a:endParaRPr kumimoji="0" lang="zh-CN" sz="2000" b="1" i="0" u="none" strike="noStrike" cap="none" normalizeH="0" baseline="0" dirty="0">
                <a:ln>
                  <a:noFill/>
                </a:ln>
                <a:solidFill>
                  <a:schemeClr val="tx1"/>
                </a:solidFill>
                <a:effectLst/>
                <a:latin typeface="+mn-ea"/>
              </a:endParaRPr>
            </a:p>
          </p:txBody>
        </p:sp>
        <p:sp>
          <p:nvSpPr>
            <p:cNvPr id="9" name="Rectangle 91"/>
            <p:cNvSpPr>
              <a:spLocks noChangeArrowheads="1"/>
            </p:cNvSpPr>
            <p:nvPr/>
          </p:nvSpPr>
          <p:spPr bwMode="auto">
            <a:xfrm>
              <a:off x="1295846" y="745614"/>
              <a:ext cx="18710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阶矩阵，若</a:t>
              </a:r>
              <a:endParaRPr kumimoji="0" lang="zh-CN" sz="2000" b="1" i="0" u="none" strike="noStrike" cap="none" normalizeH="0" baseline="0" dirty="0">
                <a:ln>
                  <a:noFill/>
                </a:ln>
                <a:solidFill>
                  <a:schemeClr val="tx1"/>
                </a:solidFill>
                <a:effectLst/>
                <a:latin typeface="+mn-ea"/>
              </a:endParaRPr>
            </a:p>
          </p:txBody>
        </p:sp>
        <p:sp>
          <p:nvSpPr>
            <p:cNvPr id="10" name="Rectangle 92"/>
            <p:cNvSpPr>
              <a:spLocks noChangeArrowheads="1"/>
            </p:cNvSpPr>
            <p:nvPr/>
          </p:nvSpPr>
          <p:spPr bwMode="auto">
            <a:xfrm>
              <a:off x="2858704" y="745614"/>
              <a:ext cx="83311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的分块矩阵只有在对角线上有非零子块，其余子块都为零矩阵，且在</a:t>
              </a:r>
              <a:endParaRPr kumimoji="0" lang="en-US" altLang="zh-CN" sz="2000" b="1" i="0" u="none" strike="noStrike" cap="none" normalizeH="0" baseline="0" dirty="0">
                <a:ln>
                  <a:noFill/>
                </a:ln>
                <a:solidFill>
                  <a:schemeClr val="tx1"/>
                </a:solidFill>
                <a:effectLst/>
                <a:latin typeface="+mn-ea"/>
                <a:cs typeface="Times New Roman" panose="02020603050405020304" pitchFamily="18" charset="0"/>
              </a:endParaRPr>
            </a:p>
          </p:txBody>
        </p:sp>
        <p:graphicFrame>
          <p:nvGraphicFramePr>
            <p:cNvPr id="24" name="对象 23"/>
            <p:cNvGraphicFramePr>
              <a:graphicFrameLocks noChangeAspect="1"/>
            </p:cNvGraphicFramePr>
            <p:nvPr/>
          </p:nvGraphicFramePr>
          <p:xfrm>
            <a:off x="3050189" y="817507"/>
            <a:ext cx="233363" cy="292100"/>
          </p:xfrm>
          <a:graphic>
            <a:graphicData uri="http://schemas.openxmlformats.org/presentationml/2006/ole">
              <mc:AlternateContent xmlns:mc="http://schemas.openxmlformats.org/markup-compatibility/2006">
                <mc:Choice xmlns:v="urn:schemas-microsoft-com:vml" Requires="v">
                  <p:oleObj name="Equation" r:id="rId27" imgW="164880" imgH="164880" progId="Equation.DSMT4">
                    <p:embed/>
                  </p:oleObj>
                </mc:Choice>
                <mc:Fallback>
                  <p:oleObj name="Equation" r:id="rId27" imgW="164880" imgH="164880" progId="Equation.DSMT4">
                    <p:embed/>
                    <p:pic>
                      <p:nvPicPr>
                        <p:cNvPr id="24" name="对象 23"/>
                        <p:cNvPicPr>
                          <a:picLocks noChangeAspect="1" noChangeArrowheads="1"/>
                        </p:cNvPicPr>
                        <p:nvPr/>
                      </p:nvPicPr>
                      <p:blipFill>
                        <a:blip r:embed="rId28"/>
                        <a:srcRect/>
                        <a:stretch>
                          <a:fillRect/>
                        </a:stretch>
                      </p:blipFill>
                      <p:spPr bwMode="auto">
                        <a:xfrm>
                          <a:off x="3050189" y="817507"/>
                          <a:ext cx="233363" cy="292100"/>
                        </a:xfrm>
                        <a:prstGeom prst="rect">
                          <a:avLst/>
                        </a:prstGeom>
                        <a:noFill/>
                      </p:spPr>
                    </p:pic>
                  </p:oleObj>
                </mc:Fallback>
              </mc:AlternateContent>
            </a:graphicData>
          </a:graphic>
        </p:graphicFrame>
      </p:grpSp>
      <p:sp>
        <p:nvSpPr>
          <p:cNvPr id="11" name="矩形 10"/>
          <p:cNvSpPr/>
          <p:nvPr/>
        </p:nvSpPr>
        <p:spPr>
          <a:xfrm>
            <a:off x="583270" y="1249365"/>
            <a:ext cx="3539752"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Times New Roman" panose="02020603050405020304" pitchFamily="18" charset="0"/>
              </a:rPr>
              <a:t>对角线上的子块都是方块，即</a:t>
            </a:r>
            <a:endParaRPr lang="zh-CN" altLang="zh-CN" sz="2000" b="1" dirty="0">
              <a:latin typeface="+mn-ea"/>
            </a:endParaRPr>
          </a:p>
        </p:txBody>
      </p:sp>
      <p:sp>
        <p:nvSpPr>
          <p:cNvPr id="13" name="Rectangle 94"/>
          <p:cNvSpPr>
            <a:spLocks noChangeArrowheads="1"/>
          </p:cNvSpPr>
          <p:nvPr/>
        </p:nvSpPr>
        <p:spPr bwMode="auto">
          <a:xfrm>
            <a:off x="6433012" y="2188008"/>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或</a:t>
            </a:r>
            <a:endParaRPr kumimoji="0" lang="zh-CN" altLang="en-US" sz="2000" b="1" i="0" u="none" strike="noStrike" cap="none" normalizeH="0" baseline="0">
              <a:ln>
                <a:noFill/>
              </a:ln>
              <a:solidFill>
                <a:schemeClr val="tx1"/>
              </a:solidFill>
              <a:effectLst/>
              <a:latin typeface="+mn-ea"/>
            </a:endParaRPr>
          </a:p>
        </p:txBody>
      </p:sp>
      <p:graphicFrame>
        <p:nvGraphicFramePr>
          <p:cNvPr id="14" name="对象 13"/>
          <p:cNvGraphicFramePr>
            <a:graphicFrameLocks noChangeAspect="1"/>
          </p:cNvGraphicFramePr>
          <p:nvPr/>
        </p:nvGraphicFramePr>
        <p:xfrm>
          <a:off x="6874158" y="1568948"/>
          <a:ext cx="2763661" cy="1666837"/>
        </p:xfrm>
        <a:graphic>
          <a:graphicData uri="http://schemas.openxmlformats.org/presentationml/2006/ole">
            <mc:AlternateContent xmlns:mc="http://schemas.openxmlformats.org/markup-compatibility/2006">
              <mc:Choice xmlns:v="urn:schemas-microsoft-com:vml" Requires="v">
                <p:oleObj name="Equation" r:id="rId29" imgW="1536480" imgH="939600" progId="Equation.DSMT4">
                  <p:embed/>
                </p:oleObj>
              </mc:Choice>
              <mc:Fallback>
                <p:oleObj name="Equation" r:id="rId29" imgW="1536480" imgH="939600" progId="Equation.DSMT4">
                  <p:embed/>
                  <p:pic>
                    <p:nvPicPr>
                      <p:cNvPr id="14" name="对象 13"/>
                      <p:cNvPicPr>
                        <a:picLocks noChangeAspect="1" noChangeArrowheads="1"/>
                      </p:cNvPicPr>
                      <p:nvPr/>
                    </p:nvPicPr>
                    <p:blipFill>
                      <a:blip r:embed="rId30"/>
                      <a:srcRect/>
                      <a:stretch>
                        <a:fillRect/>
                      </a:stretch>
                    </p:blipFill>
                    <p:spPr bwMode="auto">
                      <a:xfrm>
                        <a:off x="6874158" y="1568948"/>
                        <a:ext cx="2763661" cy="1666837"/>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6135613" y="3368340"/>
          <a:ext cx="2667000" cy="514350"/>
        </p:xfrm>
        <a:graphic>
          <a:graphicData uri="http://schemas.openxmlformats.org/presentationml/2006/ole">
            <mc:AlternateContent xmlns:mc="http://schemas.openxmlformats.org/markup-compatibility/2006">
              <mc:Choice xmlns:v="urn:schemas-microsoft-com:vml" Requires="v">
                <p:oleObj name="Equation" r:id="rId31" imgW="1422360" imgH="253800" progId="Equation.DSMT4">
                  <p:embed/>
                </p:oleObj>
              </mc:Choice>
              <mc:Fallback>
                <p:oleObj name="Equation" r:id="rId31" imgW="1422360" imgH="253800" progId="Equation.DSMT4">
                  <p:embed/>
                  <p:pic>
                    <p:nvPicPr>
                      <p:cNvPr id="19" name="对象 18"/>
                      <p:cNvPicPr>
                        <a:picLocks noChangeAspect="1" noChangeArrowheads="1"/>
                      </p:cNvPicPr>
                      <p:nvPr/>
                    </p:nvPicPr>
                    <p:blipFill>
                      <a:blip r:embed="rId32"/>
                      <a:srcRect/>
                      <a:stretch>
                        <a:fillRect/>
                      </a:stretch>
                    </p:blipFill>
                    <p:spPr bwMode="auto">
                      <a:xfrm>
                        <a:off x="6135613" y="3368340"/>
                        <a:ext cx="2667000" cy="514350"/>
                      </a:xfrm>
                      <a:prstGeom prst="rect">
                        <a:avLst/>
                      </a:prstGeom>
                      <a:noFill/>
                    </p:spPr>
                  </p:pic>
                </p:oleObj>
              </mc:Fallback>
            </mc:AlternateContent>
          </a:graphicData>
        </a:graphic>
      </p:graphicFrame>
    </p:spTree>
    <p:extLst>
      <p:ext uri="{BB962C8B-B14F-4D97-AF65-F5344CB8AC3E}">
        <p14:creationId xmlns:p14="http://schemas.microsoft.com/office/powerpoint/2010/main" val="276890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602819" y="757735"/>
            <a:ext cx="11085205" cy="951883"/>
            <a:chOff x="648086" y="868184"/>
            <a:chExt cx="11085205" cy="951883"/>
          </a:xfrm>
        </p:grpSpPr>
        <p:sp>
          <p:nvSpPr>
            <p:cNvPr id="23570" name="Text Box 22"/>
            <p:cNvSpPr txBox="1">
              <a:spLocks noChangeArrowheads="1"/>
            </p:cNvSpPr>
            <p:nvPr/>
          </p:nvSpPr>
          <p:spPr bwMode="auto">
            <a:xfrm>
              <a:off x="648086" y="963214"/>
              <a:ext cx="1350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000" b="1" dirty="0">
                  <a:solidFill>
                    <a:srgbClr val="0000FF"/>
                  </a:solidFill>
                  <a:latin typeface="+mn-ea"/>
                  <a:ea typeface="+mn-ea"/>
                </a:rPr>
                <a:t>推论</a:t>
              </a:r>
              <a:r>
                <a:rPr kumimoji="0" lang="en-US" altLang="zh-CN" sz="2000" b="1" dirty="0">
                  <a:solidFill>
                    <a:srgbClr val="0000FF"/>
                  </a:solidFill>
                  <a:latin typeface="+mn-ea"/>
                  <a:ea typeface="+mn-ea"/>
                </a:rPr>
                <a:t>2.1.4</a:t>
              </a:r>
              <a:endParaRPr kumimoji="0" lang="zh-CN" altLang="en-US" sz="2000" b="1" dirty="0">
                <a:solidFill>
                  <a:srgbClr val="0000FF"/>
                </a:solidFill>
                <a:latin typeface="+mn-ea"/>
                <a:ea typeface="+mn-ea"/>
              </a:endParaRPr>
            </a:p>
          </p:txBody>
        </p:sp>
        <p:sp>
          <p:nvSpPr>
            <p:cNvPr id="70679" name="Rectangle 23"/>
            <p:cNvSpPr>
              <a:spLocks noChangeArrowheads="1"/>
            </p:cNvSpPr>
            <p:nvPr/>
          </p:nvSpPr>
          <p:spPr bwMode="auto">
            <a:xfrm>
              <a:off x="1800130" y="868184"/>
              <a:ext cx="9933161" cy="495585"/>
            </a:xfrm>
            <a:prstGeom prst="rect">
              <a:avLst/>
            </a:prstGeom>
            <a:noFill/>
            <a:ln w="9525">
              <a:noFill/>
              <a:miter lim="800000"/>
              <a:headEnd/>
              <a:tailEnd/>
            </a:ln>
            <a:effectLst/>
          </p:spPr>
          <p:txBody>
            <a:bodyPr wrap="square">
              <a:spAutoFit/>
            </a:bodyPr>
            <a:lstStyle/>
            <a:p>
              <a:pPr>
                <a:lnSpc>
                  <a:spcPct val="150000"/>
                </a:lnSpc>
                <a:spcBef>
                  <a:spcPct val="50000"/>
                </a:spcBef>
                <a:defRPr/>
              </a:pPr>
              <a:r>
                <a:rPr lang="en-US" altLang="zh-CN" sz="2000" b="1" dirty="0">
                  <a:effectLst>
                    <a:outerShdw blurRad="38100" dist="38100" dir="2700000" algn="tl">
                      <a:srgbClr val="C0C0C0"/>
                    </a:outerShdw>
                  </a:effectLst>
                  <a:latin typeface="+mn-ea"/>
                </a:rPr>
                <a:t> </a:t>
              </a:r>
              <a:r>
                <a:rPr lang="zh-CN" altLang="en-US" sz="2000" b="1" dirty="0">
                  <a:latin typeface="+mn-ea"/>
                </a:rPr>
                <a:t>向量组              线性无关的充分必要条件是其中任一个向量都不能由其余 </a:t>
              </a:r>
              <a:r>
                <a:rPr lang="en-US" altLang="zh-CN" sz="2000" b="1" i="1" dirty="0">
                  <a:latin typeface="Times New Roman" panose="02020603050405020304" pitchFamily="18" charset="0"/>
                  <a:cs typeface="Times New Roman" panose="02020603050405020304" pitchFamily="18" charset="0"/>
                </a:rPr>
                <a:t>m </a:t>
              </a:r>
              <a:r>
                <a:rPr lang="en-US" altLang="zh-CN" sz="2000" b="1" dirty="0">
                  <a:latin typeface="+mn-ea"/>
                </a:rPr>
                <a:t>-1</a:t>
              </a:r>
              <a:endParaRPr lang="zh-CN" altLang="en-US" sz="2000" b="1" dirty="0">
                <a:latin typeface="+mn-ea"/>
              </a:endParaRPr>
            </a:p>
          </p:txBody>
        </p:sp>
        <p:graphicFrame>
          <p:nvGraphicFramePr>
            <p:cNvPr id="23560" name="Object 24"/>
            <p:cNvGraphicFramePr>
              <a:graphicFrameLocks noChangeAspect="1"/>
            </p:cNvGraphicFramePr>
            <p:nvPr/>
          </p:nvGraphicFramePr>
          <p:xfrm>
            <a:off x="2816704" y="998140"/>
            <a:ext cx="1650427" cy="357470"/>
          </p:xfrm>
          <a:graphic>
            <a:graphicData uri="http://schemas.openxmlformats.org/presentationml/2006/ole">
              <mc:AlternateContent xmlns:mc="http://schemas.openxmlformats.org/markup-compatibility/2006">
                <mc:Choice xmlns:v="urn:schemas-microsoft-com:vml" Requires="v">
                  <p:oleObj name="Equation" r:id="rId2" imgW="1358900" imgH="228600" progId="Equation.3">
                    <p:embed/>
                  </p:oleObj>
                </mc:Choice>
                <mc:Fallback>
                  <p:oleObj name="Equation" r:id="rId2" imgW="1358900" imgH="228600" progId="Equation.3">
                    <p:embed/>
                    <p:pic>
                      <p:nvPicPr>
                        <p:cNvPr id="23560" name="Object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704" y="998140"/>
                          <a:ext cx="1650427" cy="357470"/>
                        </a:xfrm>
                        <a:prstGeom prst="rect">
                          <a:avLst/>
                        </a:prstGeom>
                        <a:noFill/>
                        <a:ln>
                          <a:noFill/>
                        </a:ln>
                      </p:spPr>
                    </p:pic>
                  </p:oleObj>
                </mc:Fallback>
              </mc:AlternateContent>
            </a:graphicData>
          </a:graphic>
        </p:graphicFrame>
        <p:sp>
          <p:nvSpPr>
            <p:cNvPr id="21" name="矩形 20"/>
            <p:cNvSpPr/>
            <p:nvPr/>
          </p:nvSpPr>
          <p:spPr>
            <a:xfrm>
              <a:off x="1086842" y="1266069"/>
              <a:ext cx="2249334" cy="553998"/>
            </a:xfrm>
            <a:prstGeom prst="rect">
              <a:avLst/>
            </a:prstGeom>
          </p:spPr>
          <p:txBody>
            <a:bodyPr wrap="none">
              <a:spAutoFit/>
            </a:bodyPr>
            <a:lstStyle/>
            <a:p>
              <a:pPr>
                <a:lnSpc>
                  <a:spcPct val="150000"/>
                </a:lnSpc>
                <a:spcBef>
                  <a:spcPct val="50000"/>
                </a:spcBef>
                <a:defRPr/>
              </a:pPr>
              <a:r>
                <a:rPr lang="zh-CN" altLang="en-US" sz="2000" b="1" dirty="0">
                  <a:latin typeface="+mn-ea"/>
                </a:rPr>
                <a:t>个向量线性表示。</a:t>
              </a:r>
            </a:p>
          </p:txBody>
        </p:sp>
      </p:grpSp>
      <p:grpSp>
        <p:nvGrpSpPr>
          <p:cNvPr id="30" name="组合 29"/>
          <p:cNvGrpSpPr/>
          <p:nvPr/>
        </p:nvGrpSpPr>
        <p:grpSpPr>
          <a:xfrm>
            <a:off x="700840" y="1563653"/>
            <a:ext cx="10877787" cy="413894"/>
            <a:chOff x="737053" y="1864009"/>
            <a:chExt cx="10877787" cy="413894"/>
          </a:xfrm>
        </p:grpSpPr>
        <p:sp>
          <p:nvSpPr>
            <p:cNvPr id="70688" name="Rectangle 32"/>
            <p:cNvSpPr>
              <a:spLocks noChangeArrowheads="1"/>
            </p:cNvSpPr>
            <p:nvPr/>
          </p:nvSpPr>
          <p:spPr bwMode="auto">
            <a:xfrm>
              <a:off x="1918579" y="1864009"/>
              <a:ext cx="9696261" cy="40011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defRPr/>
              </a:pPr>
              <a:r>
                <a:rPr kumimoji="0" lang="zh-CN" altLang="en-US" sz="2000" b="1" dirty="0">
                  <a:latin typeface="+mn-ea"/>
                  <a:ea typeface="+mn-ea"/>
                </a:rPr>
                <a:t>向量组                线性相关的充分必要条件是</a:t>
              </a:r>
              <a:r>
                <a:rPr lang="zh-CN" altLang="en-US" sz="2000" b="1" dirty="0">
                  <a:latin typeface="+mn-ea"/>
                </a:rPr>
                <a:t>至少有一个向量</a:t>
              </a:r>
            </a:p>
          </p:txBody>
        </p:sp>
        <p:graphicFrame>
          <p:nvGraphicFramePr>
            <p:cNvPr id="23556" name="Object 33"/>
            <p:cNvGraphicFramePr>
              <a:graphicFrameLocks noChangeAspect="1"/>
            </p:cNvGraphicFramePr>
            <p:nvPr/>
          </p:nvGraphicFramePr>
          <p:xfrm>
            <a:off x="2816704" y="1920095"/>
            <a:ext cx="2016659" cy="335802"/>
          </p:xfrm>
          <a:graphic>
            <a:graphicData uri="http://schemas.openxmlformats.org/presentationml/2006/ole">
              <mc:AlternateContent xmlns:mc="http://schemas.openxmlformats.org/markup-compatibility/2006">
                <mc:Choice xmlns:v="urn:schemas-microsoft-com:vml" Requires="v">
                  <p:oleObj name="Equation" r:id="rId4" imgW="1371600" imgH="228600" progId="Equation.DSMT4">
                    <p:embed/>
                  </p:oleObj>
                </mc:Choice>
                <mc:Fallback>
                  <p:oleObj name="Equation" r:id="rId4" imgW="1371600" imgH="228600" progId="Equation.DSMT4">
                    <p:embed/>
                    <p:pic>
                      <p:nvPicPr>
                        <p:cNvPr id="23556" name="Object 33"/>
                        <p:cNvPicPr>
                          <a:picLocks noChangeAspect="1" noChangeArrowheads="1"/>
                        </p:cNvPicPr>
                        <p:nvPr/>
                      </p:nvPicPr>
                      <p:blipFill>
                        <a:blip r:embed="rId5"/>
                        <a:srcRect/>
                        <a:stretch>
                          <a:fillRect/>
                        </a:stretch>
                      </p:blipFill>
                      <p:spPr bwMode="auto">
                        <a:xfrm>
                          <a:off x="2816704" y="1920095"/>
                          <a:ext cx="2016659" cy="335802"/>
                        </a:xfrm>
                        <a:prstGeom prst="rect">
                          <a:avLst/>
                        </a:prstGeom>
                        <a:noFill/>
                        <a:ln>
                          <a:noFill/>
                        </a:ln>
                      </p:spPr>
                    </p:pic>
                  </p:oleObj>
                </mc:Fallback>
              </mc:AlternateContent>
            </a:graphicData>
          </a:graphic>
        </p:graphicFrame>
        <p:graphicFrame>
          <p:nvGraphicFramePr>
            <p:cNvPr id="23557" name="Object 34"/>
            <p:cNvGraphicFramePr>
              <a:graphicFrameLocks noChangeAspect="1"/>
            </p:cNvGraphicFramePr>
            <p:nvPr/>
          </p:nvGraphicFramePr>
          <p:xfrm>
            <a:off x="9724931" y="1895774"/>
            <a:ext cx="1345194" cy="354981"/>
          </p:xfrm>
          <a:graphic>
            <a:graphicData uri="http://schemas.openxmlformats.org/presentationml/2006/ole">
              <mc:AlternateContent xmlns:mc="http://schemas.openxmlformats.org/markup-compatibility/2006">
                <mc:Choice xmlns:v="urn:schemas-microsoft-com:vml" Requires="v">
                  <p:oleObj name="Equation" r:id="rId6" imgW="914400" imgH="241300" progId="Equation.3">
                    <p:embed/>
                  </p:oleObj>
                </mc:Choice>
                <mc:Fallback>
                  <p:oleObj name="Equation" r:id="rId6" imgW="914400" imgH="241300" progId="Equation.3">
                    <p:embed/>
                    <p:pic>
                      <p:nvPicPr>
                        <p:cNvPr id="23557"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24931" y="1895774"/>
                          <a:ext cx="1345194" cy="354981"/>
                        </a:xfrm>
                        <a:prstGeom prst="rect">
                          <a:avLst/>
                        </a:prstGeom>
                        <a:noFill/>
                        <a:ln>
                          <a:noFill/>
                        </a:ln>
                      </p:spPr>
                    </p:pic>
                  </p:oleObj>
                </mc:Fallback>
              </mc:AlternateContent>
            </a:graphicData>
          </a:graphic>
        </p:graphicFrame>
        <p:sp>
          <p:nvSpPr>
            <p:cNvPr id="24" name="矩形 23"/>
            <p:cNvSpPr/>
            <p:nvPr/>
          </p:nvSpPr>
          <p:spPr>
            <a:xfrm>
              <a:off x="737053" y="1877793"/>
              <a:ext cx="1351652" cy="400110"/>
            </a:xfrm>
            <a:prstGeom prst="rect">
              <a:avLst/>
            </a:prstGeom>
          </p:spPr>
          <p:txBody>
            <a:bodyPr wrap="none">
              <a:spAutoFit/>
            </a:bodyPr>
            <a:lstStyle/>
            <a:p>
              <a:r>
                <a:rPr lang="zh-CN" altLang="zh-CN" sz="2000" b="1" kern="0" dirty="0">
                  <a:solidFill>
                    <a:srgbClr val="0000FF"/>
                  </a:solidFill>
                  <a:latin typeface="+mn-ea"/>
                  <a:cs typeface="黑体" panose="02010609060101010101" pitchFamily="49" charset="-122"/>
                </a:rPr>
                <a:t>例 </a:t>
              </a:r>
              <a:r>
                <a:rPr lang="en-US" altLang="zh-CN" sz="2000" b="1" kern="0" dirty="0">
                  <a:solidFill>
                    <a:srgbClr val="0000FF"/>
                  </a:solidFill>
                  <a:latin typeface="+mn-ea"/>
                  <a:cs typeface="Times New Roman" panose="02020603050405020304" pitchFamily="18" charset="0"/>
                </a:rPr>
                <a:t>2.1.7 </a:t>
              </a:r>
              <a:endParaRPr lang="zh-CN" altLang="en-US" sz="2000" dirty="0">
                <a:solidFill>
                  <a:srgbClr val="0000FF"/>
                </a:solidFill>
                <a:latin typeface="+mn-ea"/>
              </a:endParaRPr>
            </a:p>
          </p:txBody>
        </p:sp>
      </p:grpSp>
      <p:grpSp>
        <p:nvGrpSpPr>
          <p:cNvPr id="23552" name="组合 23551"/>
          <p:cNvGrpSpPr/>
          <p:nvPr/>
        </p:nvGrpSpPr>
        <p:grpSpPr>
          <a:xfrm>
            <a:off x="1257397" y="2011627"/>
            <a:ext cx="4968027" cy="400110"/>
            <a:chOff x="1293611" y="2392262"/>
            <a:chExt cx="4968027" cy="400110"/>
          </a:xfrm>
        </p:grpSpPr>
        <p:sp>
          <p:nvSpPr>
            <p:cNvPr id="25" name="矩形 24"/>
            <p:cNvSpPr/>
            <p:nvPr/>
          </p:nvSpPr>
          <p:spPr>
            <a:xfrm>
              <a:off x="1293611" y="2392262"/>
              <a:ext cx="4968027" cy="400110"/>
            </a:xfrm>
            <a:prstGeom prst="rect">
              <a:avLst/>
            </a:prstGeom>
          </p:spPr>
          <p:txBody>
            <a:bodyPr wrap="none">
              <a:spAutoFit/>
            </a:bodyPr>
            <a:lstStyle/>
            <a:p>
              <a:pPr>
                <a:spcBef>
                  <a:spcPct val="50000"/>
                </a:spcBef>
                <a:defRPr/>
              </a:pPr>
              <a:r>
                <a:rPr lang="zh-CN" altLang="en-US" sz="2000" b="1" dirty="0">
                  <a:latin typeface="+mn-ea"/>
                </a:rPr>
                <a:t>可由其前面的向量          线性表示。</a:t>
              </a:r>
            </a:p>
          </p:txBody>
        </p:sp>
        <p:graphicFrame>
          <p:nvGraphicFramePr>
            <p:cNvPr id="29" name="对象 28"/>
            <p:cNvGraphicFramePr>
              <a:graphicFrameLocks noChangeAspect="1"/>
            </p:cNvGraphicFramePr>
            <p:nvPr/>
          </p:nvGraphicFramePr>
          <p:xfrm>
            <a:off x="3504766" y="2415774"/>
            <a:ext cx="1213167" cy="353086"/>
          </p:xfrm>
          <a:graphic>
            <a:graphicData uri="http://schemas.openxmlformats.org/presentationml/2006/ole">
              <mc:AlternateContent xmlns:mc="http://schemas.openxmlformats.org/markup-compatibility/2006">
                <mc:Choice xmlns:v="urn:schemas-microsoft-com:vml" Requires="v">
                  <p:oleObj name="Equation" r:id="rId8" imgW="850531" imgH="241195" progId="Equation.DSMT4">
                    <p:embed/>
                  </p:oleObj>
                </mc:Choice>
                <mc:Fallback>
                  <p:oleObj name="Equation" r:id="rId8" imgW="850531" imgH="241195" progId="Equation.DSMT4">
                    <p:embed/>
                    <p:pic>
                      <p:nvPicPr>
                        <p:cNvPr id="29" name="对象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4766" y="2415774"/>
                          <a:ext cx="1213167" cy="353086"/>
                        </a:xfrm>
                        <a:prstGeom prst="rect">
                          <a:avLst/>
                        </a:prstGeom>
                        <a:noFill/>
                      </p:spPr>
                    </p:pic>
                  </p:oleObj>
                </mc:Fallback>
              </mc:AlternateContent>
            </a:graphicData>
          </a:graphic>
        </p:graphicFrame>
      </p:grpSp>
      <p:graphicFrame>
        <p:nvGraphicFramePr>
          <p:cNvPr id="48" name="Object 1"/>
          <p:cNvGraphicFramePr>
            <a:graphicFrameLocks noChangeAspect="1"/>
          </p:cNvGraphicFramePr>
          <p:nvPr/>
        </p:nvGraphicFramePr>
        <p:xfrm>
          <a:off x="4082131" y="3342211"/>
          <a:ext cx="2608262" cy="320675"/>
        </p:xfrm>
        <a:graphic>
          <a:graphicData uri="http://schemas.openxmlformats.org/presentationml/2006/ole">
            <mc:AlternateContent xmlns:mc="http://schemas.openxmlformats.org/markup-compatibility/2006">
              <mc:Choice xmlns:v="urn:schemas-microsoft-com:vml" Requires="v">
                <p:oleObj name="Equation" r:id="rId10" imgW="1803240" imgH="228600" progId="Equation.DSMT4">
                  <p:embed/>
                </p:oleObj>
              </mc:Choice>
              <mc:Fallback>
                <p:oleObj name="Equation" r:id="rId10" imgW="1803240" imgH="228600" progId="Equation.DSMT4">
                  <p:embed/>
                  <p:pic>
                    <p:nvPicPr>
                      <p:cNvPr id="48" name="Object 1"/>
                      <p:cNvPicPr>
                        <a:picLocks noChangeAspect="1" noChangeArrowheads="1"/>
                      </p:cNvPicPr>
                      <p:nvPr/>
                    </p:nvPicPr>
                    <p:blipFill>
                      <a:blip r:embed="rId11"/>
                      <a:srcRect/>
                      <a:stretch>
                        <a:fillRect/>
                      </a:stretch>
                    </p:blipFill>
                    <p:spPr bwMode="auto">
                      <a:xfrm>
                        <a:off x="4082131" y="3342211"/>
                        <a:ext cx="2608262" cy="320675"/>
                      </a:xfrm>
                      <a:prstGeom prst="rect">
                        <a:avLst/>
                      </a:prstGeom>
                      <a:noFill/>
                      <a:ln>
                        <a:noFill/>
                      </a:ln>
                    </p:spPr>
                  </p:pic>
                </p:oleObj>
              </mc:Fallback>
            </mc:AlternateContent>
          </a:graphicData>
        </a:graphic>
      </p:graphicFrame>
      <p:sp>
        <p:nvSpPr>
          <p:cNvPr id="49" name="矩形 48"/>
          <p:cNvSpPr/>
          <p:nvPr/>
        </p:nvSpPr>
        <p:spPr>
          <a:xfrm>
            <a:off x="602819" y="2448534"/>
            <a:ext cx="700833" cy="400110"/>
          </a:xfrm>
          <a:prstGeom prst="rect">
            <a:avLst/>
          </a:prstGeom>
        </p:spPr>
        <p:txBody>
          <a:bodyPr wrap="none">
            <a:spAutoFit/>
          </a:bodyPr>
          <a:lstStyle/>
          <a:p>
            <a:r>
              <a:rPr lang="zh-CN" altLang="zh-CN" sz="2000" b="1" kern="0" dirty="0">
                <a:solidFill>
                  <a:srgbClr val="0000FF"/>
                </a:solidFill>
                <a:cs typeface="黑体" panose="02010609060101010101" pitchFamily="49" charset="-122"/>
              </a:rPr>
              <a:t>证明</a:t>
            </a:r>
            <a:endParaRPr lang="zh-CN" altLang="en-US" sz="2000" dirty="0">
              <a:solidFill>
                <a:srgbClr val="0000FF"/>
              </a:solidFill>
            </a:endParaRPr>
          </a:p>
        </p:txBody>
      </p:sp>
      <p:sp>
        <p:nvSpPr>
          <p:cNvPr id="50" name="矩形 49"/>
          <p:cNvSpPr/>
          <p:nvPr/>
        </p:nvSpPr>
        <p:spPr>
          <a:xfrm>
            <a:off x="1303652" y="2445817"/>
            <a:ext cx="4288353" cy="400110"/>
          </a:xfrm>
          <a:prstGeom prst="rect">
            <a:avLst/>
          </a:prstGeom>
        </p:spPr>
        <p:txBody>
          <a:bodyPr wrap="none">
            <a:spAutoFit/>
          </a:bodyPr>
          <a:lstStyle/>
          <a:p>
            <a:r>
              <a:rPr lang="zh-CN" altLang="zh-CN" sz="2000" b="1" kern="0" dirty="0">
                <a:solidFill>
                  <a:srgbClr val="C00000"/>
                </a:solidFill>
                <a:cs typeface="AdobeSongStd-Light"/>
              </a:rPr>
              <a:t>充分性是显然的</a:t>
            </a:r>
            <a:r>
              <a:rPr lang="zh-CN" altLang="zh-CN" sz="2000" b="1" kern="0" dirty="0">
                <a:solidFill>
                  <a:srgbClr val="C00000"/>
                </a:solidFill>
                <a:cs typeface="Times New Roman" panose="02020603050405020304" pitchFamily="18" charset="0"/>
              </a:rPr>
              <a:t>。</a:t>
            </a:r>
            <a:r>
              <a:rPr lang="zh-CN" altLang="zh-CN" sz="2000" b="1" kern="0" dirty="0">
                <a:solidFill>
                  <a:srgbClr val="C00000"/>
                </a:solidFill>
                <a:cs typeface="AdobeSongStd-Light"/>
              </a:rPr>
              <a:t>下面证明必要性</a:t>
            </a:r>
            <a:r>
              <a:rPr lang="zh-CN" altLang="zh-CN" sz="2000" b="1" kern="0" dirty="0">
                <a:solidFill>
                  <a:srgbClr val="C00000"/>
                </a:solidFill>
                <a:cs typeface="Times New Roman" panose="02020603050405020304" pitchFamily="18" charset="0"/>
              </a:rPr>
              <a:t>。</a:t>
            </a:r>
            <a:endParaRPr lang="zh-CN" altLang="en-US" sz="2000" b="1" dirty="0">
              <a:solidFill>
                <a:srgbClr val="C00000"/>
              </a:solidFill>
            </a:endParaRPr>
          </a:p>
        </p:txBody>
      </p:sp>
      <p:sp>
        <p:nvSpPr>
          <p:cNvPr id="51" name="矩形 50"/>
          <p:cNvSpPr/>
          <p:nvPr/>
        </p:nvSpPr>
        <p:spPr>
          <a:xfrm>
            <a:off x="1303652" y="2879422"/>
            <a:ext cx="1475084" cy="400110"/>
          </a:xfrm>
          <a:prstGeom prst="rect">
            <a:avLst/>
          </a:prstGeom>
        </p:spPr>
        <p:txBody>
          <a:bodyPr wrap="none">
            <a:spAutoFit/>
          </a:bodyPr>
          <a:lstStyle/>
          <a:p>
            <a:r>
              <a:rPr lang="zh-CN" altLang="zh-CN" sz="2000" b="1" kern="0" dirty="0">
                <a:cs typeface="AdobeSongStd-Light"/>
              </a:rPr>
              <a:t>假设</a:t>
            </a:r>
            <a:r>
              <a:rPr lang="zh-CN" altLang="en-US" sz="2000" b="1" kern="0" dirty="0">
                <a:cs typeface="AdobeSongStd-Light"/>
              </a:rPr>
              <a:t>向量组</a:t>
            </a:r>
            <a:endParaRPr lang="zh-CN" altLang="en-US" sz="2000" b="1" dirty="0"/>
          </a:p>
        </p:txBody>
      </p:sp>
      <p:graphicFrame>
        <p:nvGraphicFramePr>
          <p:cNvPr id="52" name="Object 1"/>
          <p:cNvGraphicFramePr>
            <a:graphicFrameLocks noChangeAspect="1"/>
          </p:cNvGraphicFramePr>
          <p:nvPr/>
        </p:nvGraphicFramePr>
        <p:xfrm>
          <a:off x="7956992" y="2958857"/>
          <a:ext cx="1155700" cy="320675"/>
        </p:xfrm>
        <a:graphic>
          <a:graphicData uri="http://schemas.openxmlformats.org/presentationml/2006/ole">
            <mc:AlternateContent xmlns:mc="http://schemas.openxmlformats.org/markup-compatibility/2006">
              <mc:Choice xmlns:v="urn:schemas-microsoft-com:vml" Requires="v">
                <p:oleObj name="Equation" r:id="rId12" imgW="799920" imgH="228600" progId="Equation.DSMT4">
                  <p:embed/>
                </p:oleObj>
              </mc:Choice>
              <mc:Fallback>
                <p:oleObj name="Equation" r:id="rId12" imgW="799920" imgH="228600" progId="Equation.DSMT4">
                  <p:embed/>
                  <p:pic>
                    <p:nvPicPr>
                      <p:cNvPr id="52" name="Object 1"/>
                      <p:cNvPicPr>
                        <a:picLocks noChangeAspect="1" noChangeArrowheads="1"/>
                      </p:cNvPicPr>
                      <p:nvPr/>
                    </p:nvPicPr>
                    <p:blipFill>
                      <a:blip r:embed="rId13"/>
                      <a:srcRect/>
                      <a:stretch>
                        <a:fillRect/>
                      </a:stretch>
                    </p:blipFill>
                    <p:spPr bwMode="auto">
                      <a:xfrm>
                        <a:off x="7956992" y="2958857"/>
                        <a:ext cx="1155700" cy="320675"/>
                      </a:xfrm>
                      <a:prstGeom prst="rect">
                        <a:avLst/>
                      </a:prstGeom>
                      <a:noFill/>
                      <a:ln>
                        <a:noFill/>
                      </a:ln>
                    </p:spPr>
                  </p:pic>
                </p:oleObj>
              </mc:Fallback>
            </mc:AlternateContent>
          </a:graphicData>
        </a:graphic>
      </p:graphicFrame>
      <p:graphicFrame>
        <p:nvGraphicFramePr>
          <p:cNvPr id="53" name="Object 1"/>
          <p:cNvGraphicFramePr>
            <a:graphicFrameLocks noChangeAspect="1"/>
          </p:cNvGraphicFramePr>
          <p:nvPr/>
        </p:nvGraphicFramePr>
        <p:xfrm>
          <a:off x="2760300" y="2919139"/>
          <a:ext cx="1230312" cy="320675"/>
        </p:xfrm>
        <a:graphic>
          <a:graphicData uri="http://schemas.openxmlformats.org/presentationml/2006/ole">
            <mc:AlternateContent xmlns:mc="http://schemas.openxmlformats.org/markup-compatibility/2006">
              <mc:Choice xmlns:v="urn:schemas-microsoft-com:vml" Requires="v">
                <p:oleObj name="Equation" r:id="rId14" imgW="850680" imgH="228600" progId="Equation.DSMT4">
                  <p:embed/>
                </p:oleObj>
              </mc:Choice>
              <mc:Fallback>
                <p:oleObj name="Equation" r:id="rId14" imgW="850680" imgH="228600" progId="Equation.DSMT4">
                  <p:embed/>
                  <p:pic>
                    <p:nvPicPr>
                      <p:cNvPr id="53" name="Object 1"/>
                      <p:cNvPicPr>
                        <a:picLocks noChangeAspect="1" noChangeArrowheads="1"/>
                      </p:cNvPicPr>
                      <p:nvPr/>
                    </p:nvPicPr>
                    <p:blipFill>
                      <a:blip r:embed="rId15"/>
                      <a:srcRect/>
                      <a:stretch>
                        <a:fillRect/>
                      </a:stretch>
                    </p:blipFill>
                    <p:spPr bwMode="auto">
                      <a:xfrm>
                        <a:off x="2760300" y="2919139"/>
                        <a:ext cx="1230312" cy="320675"/>
                      </a:xfrm>
                      <a:prstGeom prst="rect">
                        <a:avLst/>
                      </a:prstGeom>
                      <a:noFill/>
                      <a:ln>
                        <a:noFill/>
                      </a:ln>
                    </p:spPr>
                  </p:pic>
                </p:oleObj>
              </mc:Fallback>
            </mc:AlternateContent>
          </a:graphicData>
        </a:graphic>
      </p:graphicFrame>
      <p:sp>
        <p:nvSpPr>
          <p:cNvPr id="54" name="矩形 53"/>
          <p:cNvSpPr/>
          <p:nvPr/>
        </p:nvSpPr>
        <p:spPr>
          <a:xfrm>
            <a:off x="3990612" y="2894810"/>
            <a:ext cx="4057521" cy="400110"/>
          </a:xfrm>
          <a:prstGeom prst="rect">
            <a:avLst/>
          </a:prstGeom>
        </p:spPr>
        <p:txBody>
          <a:bodyPr wrap="none">
            <a:spAutoFit/>
          </a:bodyPr>
          <a:lstStyle/>
          <a:p>
            <a:r>
              <a:rPr lang="zh-CN" altLang="zh-CN" sz="2000" b="1" kern="0" dirty="0">
                <a:latin typeface="+mn-ea"/>
                <a:cs typeface="AdobeSongStd-Light"/>
              </a:rPr>
              <a:t>线性相关</a:t>
            </a:r>
            <a:r>
              <a:rPr lang="en-US" altLang="zh-CN" sz="2000" b="1" kern="0" dirty="0">
                <a:latin typeface="+mn-ea"/>
                <a:cs typeface="Times New Roman" panose="02020603050405020304" pitchFamily="18" charset="0"/>
              </a:rPr>
              <a:t>, </a:t>
            </a:r>
            <a:r>
              <a:rPr lang="zh-CN" altLang="zh-CN" sz="2000" b="1" kern="0" dirty="0">
                <a:latin typeface="+mn-ea"/>
                <a:cs typeface="AdobeSongStd-Light"/>
              </a:rPr>
              <a:t>则存在不全为</a:t>
            </a:r>
            <a:r>
              <a:rPr lang="zh-CN" altLang="zh-CN" sz="2000" b="1" kern="0" dirty="0">
                <a:latin typeface="+mn-ea"/>
                <a:cs typeface="Times New Roman" panose="02020603050405020304" pitchFamily="18" charset="0"/>
              </a:rPr>
              <a:t>零</a:t>
            </a:r>
            <a:r>
              <a:rPr lang="zh-CN" altLang="zh-CN" sz="2000" b="1" kern="0" dirty="0">
                <a:latin typeface="+mn-ea"/>
                <a:cs typeface="AdobeSongStd-Light"/>
              </a:rPr>
              <a:t>的</a:t>
            </a:r>
            <a:r>
              <a:rPr lang="zh-CN" altLang="en-US" sz="2000" b="1" kern="0" dirty="0">
                <a:latin typeface="+mn-ea"/>
                <a:cs typeface="AdobeSongStd-Light"/>
              </a:rPr>
              <a:t>实</a:t>
            </a:r>
            <a:r>
              <a:rPr lang="zh-CN" altLang="zh-CN" sz="2000" b="1" kern="0" dirty="0">
                <a:latin typeface="+mn-ea"/>
                <a:cs typeface="AdobeSongStd-Light"/>
              </a:rPr>
              <a:t>数</a:t>
            </a:r>
            <a:endParaRPr lang="zh-CN" altLang="en-US" sz="2000" b="1" dirty="0">
              <a:latin typeface="+mn-ea"/>
            </a:endParaRPr>
          </a:p>
        </p:txBody>
      </p:sp>
      <p:sp>
        <p:nvSpPr>
          <p:cNvPr id="55" name="矩形 54"/>
          <p:cNvSpPr/>
          <p:nvPr/>
        </p:nvSpPr>
        <p:spPr>
          <a:xfrm>
            <a:off x="9112692" y="2910199"/>
            <a:ext cx="441146" cy="400110"/>
          </a:xfrm>
          <a:prstGeom prst="rect">
            <a:avLst/>
          </a:prstGeom>
        </p:spPr>
        <p:txBody>
          <a:bodyPr wrap="none">
            <a:spAutoFit/>
          </a:bodyPr>
          <a:lstStyle/>
          <a:p>
            <a:r>
              <a:rPr lang="zh-CN" altLang="zh-CN" sz="2000" b="1" kern="0" dirty="0">
                <a:cs typeface="AdobeSongStd-Light"/>
              </a:rPr>
              <a:t>使</a:t>
            </a:r>
            <a:endParaRPr lang="zh-CN" altLang="en-US" sz="2000" b="1" dirty="0"/>
          </a:p>
        </p:txBody>
      </p:sp>
      <p:grpSp>
        <p:nvGrpSpPr>
          <p:cNvPr id="56" name="组合 55"/>
          <p:cNvGrpSpPr/>
          <p:nvPr/>
        </p:nvGrpSpPr>
        <p:grpSpPr>
          <a:xfrm>
            <a:off x="1284887" y="3680764"/>
            <a:ext cx="10476523" cy="420005"/>
            <a:chOff x="1157021" y="2131716"/>
            <a:chExt cx="10476523" cy="420005"/>
          </a:xfrm>
        </p:grpSpPr>
        <p:sp>
          <p:nvSpPr>
            <p:cNvPr id="57" name="Rectangle 28"/>
            <p:cNvSpPr>
              <a:spLocks noChangeArrowheads="1"/>
            </p:cNvSpPr>
            <p:nvPr/>
          </p:nvSpPr>
          <p:spPr bwMode="auto">
            <a:xfrm>
              <a:off x="1157021" y="215161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从第</a:t>
              </a:r>
              <a:endParaRPr kumimoji="0" lang="zh-CN" altLang="en-US" sz="2000" b="1" i="0" u="none" strike="noStrike" cap="none" normalizeH="0" baseline="0" dirty="0">
                <a:ln>
                  <a:noFill/>
                </a:ln>
                <a:solidFill>
                  <a:schemeClr val="tx1"/>
                </a:solidFill>
                <a:effectLst/>
                <a:latin typeface="+mn-ea"/>
              </a:endParaRPr>
            </a:p>
          </p:txBody>
        </p:sp>
        <p:sp>
          <p:nvSpPr>
            <p:cNvPr id="58" name="Rectangle 29"/>
            <p:cNvSpPr>
              <a:spLocks noChangeArrowheads="1"/>
            </p:cNvSpPr>
            <p:nvPr/>
          </p:nvSpPr>
          <p:spPr bwMode="auto">
            <a:xfrm>
              <a:off x="1852296" y="2146852"/>
              <a:ext cx="6596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个系数一个一个往前看</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则第一个不为</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零</a:t>
              </a:r>
              <a:r>
                <a:rPr kumimoji="0" lang="zh-CN" altLang="en-US" sz="2000" b="1" i="0" u="none" strike="noStrike" cap="none" normalizeH="0" baseline="0" dirty="0">
                  <a:ln>
                    <a:noFill/>
                  </a:ln>
                  <a:solidFill>
                    <a:schemeClr val="tx1"/>
                  </a:solidFill>
                  <a:effectLst/>
                  <a:latin typeface="+mn-ea"/>
                  <a:cs typeface="AdobeSongStd-Light"/>
                </a:rPr>
                <a:t>的系数不可能是</a:t>
              </a:r>
              <a:endParaRPr kumimoji="0" lang="zh-CN" altLang="en-US" sz="2000" b="1" i="0" u="none" strike="noStrike" cap="none" normalizeH="0" baseline="0" dirty="0">
                <a:ln>
                  <a:noFill/>
                </a:ln>
                <a:solidFill>
                  <a:schemeClr val="tx1"/>
                </a:solidFill>
                <a:effectLst/>
                <a:latin typeface="+mn-ea"/>
              </a:endParaRPr>
            </a:p>
          </p:txBody>
        </p:sp>
        <p:sp>
          <p:nvSpPr>
            <p:cNvPr id="59" name="Rectangle 30"/>
            <p:cNvSpPr>
              <a:spLocks noChangeArrowheads="1"/>
            </p:cNvSpPr>
            <p:nvPr/>
          </p:nvSpPr>
          <p:spPr bwMode="auto">
            <a:xfrm>
              <a:off x="8519554" y="2131716"/>
              <a:ext cx="25090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effectLst/>
                  <a:latin typeface="+mn-ea"/>
                  <a:cs typeface="AdobeSongStd-Light"/>
                </a:rPr>
                <a:t>因为这时上式</a:t>
              </a:r>
              <a:r>
                <a:rPr kumimoji="0" lang="zh-CN" altLang="en-US" sz="2000" b="1" i="0" u="none" strike="noStrike" cap="none" normalizeH="0" baseline="0" dirty="0">
                  <a:ln>
                    <a:noFill/>
                  </a:ln>
                  <a:solidFill>
                    <a:schemeClr val="tx1"/>
                  </a:solidFill>
                  <a:effectLst/>
                  <a:latin typeface="+mn-ea"/>
                  <a:cs typeface="AdobeSongStd-Light"/>
                </a:rPr>
                <a:t>成为</a:t>
              </a:r>
              <a:r>
                <a:rPr kumimoji="0" lang="zh-CN" altLang="en-US" sz="2000" b="1" i="0" u="none" strike="noStrike" cap="none" normalizeH="0" baseline="0" dirty="0">
                  <a:ln>
                    <a:noFill/>
                  </a:ln>
                  <a:solidFill>
                    <a:schemeClr val="tx1"/>
                  </a:solidFill>
                  <a:effectLst/>
                  <a:latin typeface="+mn-ea"/>
                </a:rPr>
                <a:t> </a:t>
              </a:r>
            </a:p>
          </p:txBody>
        </p:sp>
        <p:graphicFrame>
          <p:nvGraphicFramePr>
            <p:cNvPr id="60" name="Object 2"/>
            <p:cNvGraphicFramePr>
              <a:graphicFrameLocks noChangeAspect="1"/>
            </p:cNvGraphicFramePr>
            <p:nvPr/>
          </p:nvGraphicFramePr>
          <p:xfrm>
            <a:off x="10808044" y="2186569"/>
            <a:ext cx="825500" cy="320675"/>
          </p:xfrm>
          <a:graphic>
            <a:graphicData uri="http://schemas.openxmlformats.org/presentationml/2006/ole">
              <mc:AlternateContent xmlns:mc="http://schemas.openxmlformats.org/markup-compatibility/2006">
                <mc:Choice xmlns:v="urn:schemas-microsoft-com:vml" Requires="v">
                  <p:oleObj name="Equation" r:id="rId16" imgW="571320" imgH="228600" progId="Equation.DSMT4">
                    <p:embed/>
                  </p:oleObj>
                </mc:Choice>
                <mc:Fallback>
                  <p:oleObj name="Equation" r:id="rId16" imgW="571320" imgH="228600" progId="Equation.DSMT4">
                    <p:embed/>
                    <p:pic>
                      <p:nvPicPr>
                        <p:cNvPr id="60" name="Object 2"/>
                        <p:cNvPicPr>
                          <a:picLocks noChangeAspect="1" noChangeArrowheads="1"/>
                        </p:cNvPicPr>
                        <p:nvPr/>
                      </p:nvPicPr>
                      <p:blipFill>
                        <a:blip r:embed="rId17"/>
                        <a:srcRect/>
                        <a:stretch>
                          <a:fillRect/>
                        </a:stretch>
                      </p:blipFill>
                      <p:spPr bwMode="auto">
                        <a:xfrm>
                          <a:off x="10808044" y="2186569"/>
                          <a:ext cx="825500" cy="320675"/>
                        </a:xfrm>
                        <a:prstGeom prst="rect">
                          <a:avLst/>
                        </a:prstGeom>
                        <a:noFill/>
                        <a:ln>
                          <a:noFill/>
                        </a:ln>
                      </p:spPr>
                    </p:pic>
                  </p:oleObj>
                </mc:Fallback>
              </mc:AlternateContent>
            </a:graphicData>
          </a:graphic>
        </p:graphicFrame>
        <p:graphicFrame>
          <p:nvGraphicFramePr>
            <p:cNvPr id="61" name="Object 2"/>
            <p:cNvGraphicFramePr>
              <a:graphicFrameLocks noChangeAspect="1"/>
            </p:cNvGraphicFramePr>
            <p:nvPr/>
          </p:nvGraphicFramePr>
          <p:xfrm>
            <a:off x="8348296" y="2212739"/>
            <a:ext cx="238125" cy="319087"/>
          </p:xfrm>
          <a:graphic>
            <a:graphicData uri="http://schemas.openxmlformats.org/presentationml/2006/ole">
              <mc:AlternateContent xmlns:mc="http://schemas.openxmlformats.org/markup-compatibility/2006">
                <mc:Choice xmlns:v="urn:schemas-microsoft-com:vml" Requires="v">
                  <p:oleObj name="Equation" r:id="rId18" imgW="164880" imgH="228600" progId="Equation.DSMT4">
                    <p:embed/>
                  </p:oleObj>
                </mc:Choice>
                <mc:Fallback>
                  <p:oleObj name="Equation" r:id="rId18" imgW="164880" imgH="228600" progId="Equation.DSMT4">
                    <p:embed/>
                    <p:pic>
                      <p:nvPicPr>
                        <p:cNvPr id="61" name="Object 2"/>
                        <p:cNvPicPr>
                          <a:picLocks noChangeAspect="1" noChangeArrowheads="1"/>
                        </p:cNvPicPr>
                        <p:nvPr/>
                      </p:nvPicPr>
                      <p:blipFill>
                        <a:blip r:embed="rId19"/>
                        <a:srcRect/>
                        <a:stretch>
                          <a:fillRect/>
                        </a:stretch>
                      </p:blipFill>
                      <p:spPr bwMode="auto">
                        <a:xfrm>
                          <a:off x="8348296" y="2212739"/>
                          <a:ext cx="238125" cy="319087"/>
                        </a:xfrm>
                        <a:prstGeom prst="rect">
                          <a:avLst/>
                        </a:prstGeom>
                        <a:noFill/>
                        <a:ln>
                          <a:noFill/>
                        </a:ln>
                      </p:spPr>
                    </p:pic>
                  </p:oleObj>
                </mc:Fallback>
              </mc:AlternateContent>
            </a:graphicData>
          </a:graphic>
        </p:graphicFrame>
        <p:graphicFrame>
          <p:nvGraphicFramePr>
            <p:cNvPr id="62" name="Object 2"/>
            <p:cNvGraphicFramePr>
              <a:graphicFrameLocks noChangeAspect="1"/>
            </p:cNvGraphicFramePr>
            <p:nvPr/>
          </p:nvGraphicFramePr>
          <p:xfrm>
            <a:off x="1723709" y="2273858"/>
            <a:ext cx="257175" cy="196850"/>
          </p:xfrm>
          <a:graphic>
            <a:graphicData uri="http://schemas.openxmlformats.org/presentationml/2006/ole">
              <mc:AlternateContent xmlns:mc="http://schemas.openxmlformats.org/markup-compatibility/2006">
                <mc:Choice xmlns:v="urn:schemas-microsoft-com:vml" Requires="v">
                  <p:oleObj name="Equation" r:id="rId20" imgW="177480" imgH="139680" progId="Equation.DSMT4">
                    <p:embed/>
                  </p:oleObj>
                </mc:Choice>
                <mc:Fallback>
                  <p:oleObj name="Equation" r:id="rId20" imgW="177480" imgH="139680" progId="Equation.DSMT4">
                    <p:embed/>
                    <p:pic>
                      <p:nvPicPr>
                        <p:cNvPr id="62" name="Object 2"/>
                        <p:cNvPicPr>
                          <a:picLocks noChangeAspect="1" noChangeArrowheads="1"/>
                        </p:cNvPicPr>
                        <p:nvPr/>
                      </p:nvPicPr>
                      <p:blipFill>
                        <a:blip r:embed="rId21"/>
                        <a:srcRect/>
                        <a:stretch>
                          <a:fillRect/>
                        </a:stretch>
                      </p:blipFill>
                      <p:spPr bwMode="auto">
                        <a:xfrm>
                          <a:off x="1723709" y="2273858"/>
                          <a:ext cx="257175" cy="196850"/>
                        </a:xfrm>
                        <a:prstGeom prst="rect">
                          <a:avLst/>
                        </a:prstGeom>
                        <a:noFill/>
                        <a:ln>
                          <a:noFill/>
                        </a:ln>
                      </p:spPr>
                    </p:pic>
                  </p:oleObj>
                </mc:Fallback>
              </mc:AlternateContent>
            </a:graphicData>
          </a:graphic>
        </p:graphicFrame>
      </p:grpSp>
      <p:grpSp>
        <p:nvGrpSpPr>
          <p:cNvPr id="63" name="组合 62"/>
          <p:cNvGrpSpPr/>
          <p:nvPr/>
        </p:nvGrpSpPr>
        <p:grpSpPr>
          <a:xfrm>
            <a:off x="1303652" y="4096010"/>
            <a:ext cx="10463833" cy="425604"/>
            <a:chOff x="1228391" y="2506586"/>
            <a:chExt cx="10463833" cy="425604"/>
          </a:xfrm>
        </p:grpSpPr>
        <p:graphicFrame>
          <p:nvGraphicFramePr>
            <p:cNvPr id="64" name="Object 2"/>
            <p:cNvGraphicFramePr>
              <a:graphicFrameLocks noChangeAspect="1"/>
            </p:cNvGraphicFramePr>
            <p:nvPr/>
          </p:nvGraphicFramePr>
          <p:xfrm>
            <a:off x="2361100" y="2571798"/>
            <a:ext cx="1266825" cy="320675"/>
          </p:xfrm>
          <a:graphic>
            <a:graphicData uri="http://schemas.openxmlformats.org/presentationml/2006/ole">
              <mc:AlternateContent xmlns:mc="http://schemas.openxmlformats.org/markup-compatibility/2006">
                <mc:Choice xmlns:v="urn:schemas-microsoft-com:vml" Requires="v">
                  <p:oleObj name="Equation" r:id="rId22" imgW="876240" imgH="228600" progId="Equation.DSMT4">
                    <p:embed/>
                  </p:oleObj>
                </mc:Choice>
                <mc:Fallback>
                  <p:oleObj name="Equation" r:id="rId22" imgW="876240" imgH="228600" progId="Equation.DSMT4">
                    <p:embed/>
                    <p:pic>
                      <p:nvPicPr>
                        <p:cNvPr id="64" name="Object 2"/>
                        <p:cNvPicPr>
                          <a:picLocks noChangeAspect="1" noChangeArrowheads="1"/>
                        </p:cNvPicPr>
                        <p:nvPr/>
                      </p:nvPicPr>
                      <p:blipFill>
                        <a:blip r:embed="rId23"/>
                        <a:srcRect/>
                        <a:stretch>
                          <a:fillRect/>
                        </a:stretch>
                      </p:blipFill>
                      <p:spPr bwMode="auto">
                        <a:xfrm>
                          <a:off x="2361100" y="2571798"/>
                          <a:ext cx="1266825" cy="320675"/>
                        </a:xfrm>
                        <a:prstGeom prst="rect">
                          <a:avLst/>
                        </a:prstGeom>
                        <a:noFill/>
                        <a:ln>
                          <a:noFill/>
                        </a:ln>
                      </p:spPr>
                    </p:pic>
                  </p:oleObj>
                </mc:Fallback>
              </mc:AlternateContent>
            </a:graphicData>
          </a:graphic>
        </p:graphicFrame>
        <p:sp>
          <p:nvSpPr>
            <p:cNvPr id="65" name="矩形 64"/>
            <p:cNvSpPr/>
            <p:nvPr/>
          </p:nvSpPr>
          <p:spPr>
            <a:xfrm>
              <a:off x="1228391" y="2517270"/>
              <a:ext cx="1210588" cy="400110"/>
            </a:xfrm>
            <a:prstGeom prst="rect">
              <a:avLst/>
            </a:prstGeom>
          </p:spPr>
          <p:txBody>
            <a:bodyPr wrap="none">
              <a:spAutoFit/>
            </a:bodyPr>
            <a:lstStyle/>
            <a:p>
              <a:r>
                <a:rPr lang="zh-CN" altLang="zh-CN" sz="2000" b="1" kern="0" dirty="0">
                  <a:cs typeface="AdobeSongStd-Light"/>
                </a:rPr>
                <a:t>而由假定</a:t>
              </a:r>
              <a:endParaRPr lang="zh-CN" altLang="en-US" sz="2000" b="1" dirty="0"/>
            </a:p>
          </p:txBody>
        </p:sp>
        <p:sp>
          <p:nvSpPr>
            <p:cNvPr id="66" name="矩形 65"/>
            <p:cNvSpPr/>
            <p:nvPr/>
          </p:nvSpPr>
          <p:spPr>
            <a:xfrm>
              <a:off x="3627925" y="2532080"/>
              <a:ext cx="2598788" cy="400110"/>
            </a:xfrm>
            <a:prstGeom prst="rect">
              <a:avLst/>
            </a:prstGeom>
          </p:spPr>
          <p:txBody>
            <a:bodyPr wrap="none">
              <a:spAutoFit/>
            </a:bodyPr>
            <a:lstStyle/>
            <a:p>
              <a:r>
                <a:rPr lang="zh-CN" altLang="zh-CN" sz="2000" b="1" kern="0" dirty="0">
                  <a:cs typeface="AdobeSongStd-Light"/>
                </a:rPr>
                <a:t>显然与</a:t>
              </a:r>
              <a:r>
                <a:rPr lang="en-US" altLang="zh-CN" sz="2000" b="1" kern="0" dirty="0">
                  <a:cs typeface="AdobeSongStd-Light"/>
                </a:rPr>
                <a:t>               </a:t>
              </a:r>
              <a:r>
                <a:rPr lang="zh-CN" altLang="en-US" sz="2000" b="1" kern="0" dirty="0">
                  <a:cs typeface="AdobeSongStd-Light"/>
                </a:rPr>
                <a:t>矛盾，</a:t>
              </a:r>
              <a:endParaRPr lang="zh-CN" altLang="en-US" sz="2000" b="1" dirty="0"/>
            </a:p>
          </p:txBody>
        </p:sp>
        <p:graphicFrame>
          <p:nvGraphicFramePr>
            <p:cNvPr id="67" name="Object 2"/>
            <p:cNvGraphicFramePr>
              <a:graphicFrameLocks noChangeAspect="1"/>
            </p:cNvGraphicFramePr>
            <p:nvPr/>
          </p:nvGraphicFramePr>
          <p:xfrm>
            <a:off x="4491576" y="2571798"/>
            <a:ext cx="825500" cy="320675"/>
          </p:xfrm>
          <a:graphic>
            <a:graphicData uri="http://schemas.openxmlformats.org/presentationml/2006/ole">
              <mc:AlternateContent xmlns:mc="http://schemas.openxmlformats.org/markup-compatibility/2006">
                <mc:Choice xmlns:v="urn:schemas-microsoft-com:vml" Requires="v">
                  <p:oleObj name="Equation" r:id="rId24" imgW="571320" imgH="228600" progId="Equation.DSMT4">
                    <p:embed/>
                  </p:oleObj>
                </mc:Choice>
                <mc:Fallback>
                  <p:oleObj name="Equation" r:id="rId24" imgW="571320" imgH="228600" progId="Equation.DSMT4">
                    <p:embed/>
                    <p:pic>
                      <p:nvPicPr>
                        <p:cNvPr id="67" name="Object 2"/>
                        <p:cNvPicPr>
                          <a:picLocks noChangeAspect="1" noChangeArrowheads="1"/>
                        </p:cNvPicPr>
                        <p:nvPr/>
                      </p:nvPicPr>
                      <p:blipFill>
                        <a:blip r:embed="rId25"/>
                        <a:srcRect/>
                        <a:stretch>
                          <a:fillRect/>
                        </a:stretch>
                      </p:blipFill>
                      <p:spPr bwMode="auto">
                        <a:xfrm>
                          <a:off x="4491576" y="2571798"/>
                          <a:ext cx="825500" cy="320675"/>
                        </a:xfrm>
                        <a:prstGeom prst="rect">
                          <a:avLst/>
                        </a:prstGeom>
                        <a:noFill/>
                        <a:ln>
                          <a:noFill/>
                        </a:ln>
                      </p:spPr>
                    </p:pic>
                  </p:oleObj>
                </mc:Fallback>
              </mc:AlternateContent>
            </a:graphicData>
          </a:graphic>
        </p:graphicFrame>
        <p:sp>
          <p:nvSpPr>
            <p:cNvPr id="68" name="矩形 67"/>
            <p:cNvSpPr/>
            <p:nvPr/>
          </p:nvSpPr>
          <p:spPr>
            <a:xfrm>
              <a:off x="5891506" y="2506586"/>
              <a:ext cx="4575291" cy="400110"/>
            </a:xfrm>
            <a:prstGeom prst="rect">
              <a:avLst/>
            </a:prstGeom>
          </p:spPr>
          <p:txBody>
            <a:bodyPr wrap="none">
              <a:spAutoFit/>
            </a:bodyPr>
            <a:lstStyle/>
            <a:p>
              <a:r>
                <a:rPr lang="zh-CN" altLang="zh-CN" sz="2000" b="1" kern="0" dirty="0">
                  <a:latin typeface="+mn-ea"/>
                  <a:cs typeface="AdobeSongStd-Light"/>
                </a:rPr>
                <a:t>于是</a:t>
              </a:r>
              <a:r>
                <a:rPr lang="zh-CN" altLang="en-US" sz="2000" b="1" kern="0" dirty="0">
                  <a:latin typeface="+mn-ea"/>
                  <a:cs typeface="AdobeSongStd-Light"/>
                </a:rPr>
                <a:t>不妨设第一个不为零的系数为    </a:t>
              </a:r>
              <a:endParaRPr lang="zh-CN" altLang="en-US" sz="2000" b="1" dirty="0">
                <a:latin typeface="+mn-ea"/>
              </a:endParaRPr>
            </a:p>
          </p:txBody>
        </p:sp>
        <p:graphicFrame>
          <p:nvGraphicFramePr>
            <p:cNvPr id="69" name="Object 3"/>
            <p:cNvGraphicFramePr>
              <a:graphicFrameLocks noChangeAspect="1"/>
            </p:cNvGraphicFramePr>
            <p:nvPr/>
          </p:nvGraphicFramePr>
          <p:xfrm>
            <a:off x="9947562" y="2568559"/>
            <a:ext cx="1744662" cy="338137"/>
          </p:xfrm>
          <a:graphic>
            <a:graphicData uri="http://schemas.openxmlformats.org/presentationml/2006/ole">
              <mc:AlternateContent xmlns:mc="http://schemas.openxmlformats.org/markup-compatibility/2006">
                <mc:Choice xmlns:v="urn:schemas-microsoft-com:vml" Requires="v">
                  <p:oleObj name="Equation" r:id="rId26" imgW="1206360" imgH="241200" progId="Equation.DSMT4">
                    <p:embed/>
                  </p:oleObj>
                </mc:Choice>
                <mc:Fallback>
                  <p:oleObj name="Equation" r:id="rId26" imgW="1206360" imgH="241200" progId="Equation.DSMT4">
                    <p:embed/>
                    <p:pic>
                      <p:nvPicPr>
                        <p:cNvPr id="69" name="Object 3"/>
                        <p:cNvPicPr>
                          <a:picLocks noChangeAspect="1" noChangeArrowheads="1"/>
                        </p:cNvPicPr>
                        <p:nvPr/>
                      </p:nvPicPr>
                      <p:blipFill>
                        <a:blip r:embed="rId27"/>
                        <a:srcRect/>
                        <a:stretch>
                          <a:fillRect/>
                        </a:stretch>
                      </p:blipFill>
                      <p:spPr bwMode="auto">
                        <a:xfrm>
                          <a:off x="9947562" y="2568559"/>
                          <a:ext cx="1744662" cy="338137"/>
                        </a:xfrm>
                        <a:prstGeom prst="rect">
                          <a:avLst/>
                        </a:prstGeom>
                        <a:noFill/>
                        <a:ln>
                          <a:noFill/>
                        </a:ln>
                      </p:spPr>
                    </p:pic>
                  </p:oleObj>
                </mc:Fallback>
              </mc:AlternateContent>
            </a:graphicData>
          </a:graphic>
        </p:graphicFrame>
      </p:grpSp>
      <p:sp>
        <p:nvSpPr>
          <p:cNvPr id="70" name="文本框 69"/>
          <p:cNvSpPr txBox="1"/>
          <p:nvPr/>
        </p:nvSpPr>
        <p:spPr>
          <a:xfrm>
            <a:off x="1478209" y="4654735"/>
            <a:ext cx="700833" cy="400110"/>
          </a:xfrm>
          <a:prstGeom prst="rect">
            <a:avLst/>
          </a:prstGeom>
          <a:noFill/>
        </p:spPr>
        <p:txBody>
          <a:bodyPr wrap="none" rtlCol="0">
            <a:spAutoFit/>
          </a:bodyPr>
          <a:lstStyle/>
          <a:p>
            <a:r>
              <a:rPr lang="zh-CN" altLang="en-US" sz="2000" b="1" dirty="0"/>
              <a:t>于是</a:t>
            </a:r>
          </a:p>
        </p:txBody>
      </p:sp>
      <p:graphicFrame>
        <p:nvGraphicFramePr>
          <p:cNvPr id="71" name="Object 3"/>
          <p:cNvGraphicFramePr>
            <a:graphicFrameLocks noChangeAspect="1"/>
          </p:cNvGraphicFramePr>
          <p:nvPr/>
        </p:nvGraphicFramePr>
        <p:xfrm>
          <a:off x="2431191" y="4532298"/>
          <a:ext cx="2552700" cy="676275"/>
        </p:xfrm>
        <a:graphic>
          <a:graphicData uri="http://schemas.openxmlformats.org/presentationml/2006/ole">
            <mc:AlternateContent xmlns:mc="http://schemas.openxmlformats.org/markup-compatibility/2006">
              <mc:Choice xmlns:v="urn:schemas-microsoft-com:vml" Requires="v">
                <p:oleObj name="Equation" r:id="rId28" imgW="1765080" imgH="482400" progId="Equation.DSMT4">
                  <p:embed/>
                </p:oleObj>
              </mc:Choice>
              <mc:Fallback>
                <p:oleObj name="Equation" r:id="rId28" imgW="1765080" imgH="482400" progId="Equation.DSMT4">
                  <p:embed/>
                  <p:pic>
                    <p:nvPicPr>
                      <p:cNvPr id="71" name="Object 3"/>
                      <p:cNvPicPr>
                        <a:picLocks noChangeAspect="1" noChangeArrowheads="1"/>
                      </p:cNvPicPr>
                      <p:nvPr/>
                    </p:nvPicPr>
                    <p:blipFill>
                      <a:blip r:embed="rId29"/>
                      <a:srcRect/>
                      <a:stretch>
                        <a:fillRect/>
                      </a:stretch>
                    </p:blipFill>
                    <p:spPr bwMode="auto">
                      <a:xfrm>
                        <a:off x="2431191" y="4532298"/>
                        <a:ext cx="2552700" cy="676275"/>
                      </a:xfrm>
                      <a:prstGeom prst="rect">
                        <a:avLst/>
                      </a:prstGeom>
                      <a:noFill/>
                      <a:ln>
                        <a:noFill/>
                      </a:ln>
                    </p:spPr>
                  </p:pic>
                </p:oleObj>
              </mc:Fallback>
            </mc:AlternateContent>
          </a:graphicData>
        </a:graphic>
      </p:graphicFrame>
      <p:grpSp>
        <p:nvGrpSpPr>
          <p:cNvPr id="72" name="组合 71"/>
          <p:cNvGrpSpPr/>
          <p:nvPr/>
        </p:nvGrpSpPr>
        <p:grpSpPr>
          <a:xfrm>
            <a:off x="1478209" y="5215110"/>
            <a:ext cx="5036956" cy="400110"/>
            <a:chOff x="1436798" y="4115211"/>
            <a:chExt cx="5036956" cy="400110"/>
          </a:xfrm>
        </p:grpSpPr>
        <p:graphicFrame>
          <p:nvGraphicFramePr>
            <p:cNvPr id="73" name="Object 3"/>
            <p:cNvGraphicFramePr>
              <a:graphicFrameLocks noChangeAspect="1"/>
            </p:cNvGraphicFramePr>
            <p:nvPr/>
          </p:nvGraphicFramePr>
          <p:xfrm>
            <a:off x="1852296" y="4146197"/>
            <a:ext cx="274638" cy="338137"/>
          </p:xfrm>
          <a:graphic>
            <a:graphicData uri="http://schemas.openxmlformats.org/presentationml/2006/ole">
              <mc:AlternateContent xmlns:mc="http://schemas.openxmlformats.org/markup-compatibility/2006">
                <mc:Choice xmlns:v="urn:schemas-microsoft-com:vml" Requires="v">
                  <p:oleObj name="Equation" r:id="rId30" imgW="190440" imgH="241200" progId="Equation.DSMT4">
                    <p:embed/>
                  </p:oleObj>
                </mc:Choice>
                <mc:Fallback>
                  <p:oleObj name="Equation" r:id="rId30" imgW="190440" imgH="241200" progId="Equation.DSMT4">
                    <p:embed/>
                    <p:pic>
                      <p:nvPicPr>
                        <p:cNvPr id="73" name="Object 3"/>
                        <p:cNvPicPr>
                          <a:picLocks noChangeAspect="1" noChangeArrowheads="1"/>
                        </p:cNvPicPr>
                        <p:nvPr/>
                      </p:nvPicPr>
                      <p:blipFill>
                        <a:blip r:embed="rId31"/>
                        <a:srcRect/>
                        <a:stretch>
                          <a:fillRect/>
                        </a:stretch>
                      </p:blipFill>
                      <p:spPr bwMode="auto">
                        <a:xfrm>
                          <a:off x="1852296" y="4146197"/>
                          <a:ext cx="274638" cy="338137"/>
                        </a:xfrm>
                        <a:prstGeom prst="rect">
                          <a:avLst/>
                        </a:prstGeom>
                        <a:noFill/>
                        <a:ln>
                          <a:noFill/>
                        </a:ln>
                      </p:spPr>
                    </p:pic>
                  </p:oleObj>
                </mc:Fallback>
              </mc:AlternateContent>
            </a:graphicData>
          </a:graphic>
        </p:graphicFrame>
        <p:sp>
          <p:nvSpPr>
            <p:cNvPr id="74" name="矩形 73"/>
            <p:cNvSpPr/>
            <p:nvPr/>
          </p:nvSpPr>
          <p:spPr>
            <a:xfrm>
              <a:off x="1436798" y="4115211"/>
              <a:ext cx="5036956" cy="400110"/>
            </a:xfrm>
            <a:prstGeom prst="rect">
              <a:avLst/>
            </a:prstGeom>
          </p:spPr>
          <p:txBody>
            <a:bodyPr wrap="none">
              <a:spAutoFit/>
            </a:bodyPr>
            <a:lstStyle/>
            <a:p>
              <a:r>
                <a:rPr lang="zh-CN" altLang="zh-CN" sz="2000" b="1" kern="0" dirty="0">
                  <a:cs typeface="Times New Roman" panose="02020603050405020304" pitchFamily="18" charset="0"/>
                </a:rPr>
                <a:t>故</a:t>
              </a:r>
              <a:r>
                <a:rPr lang="en-US" altLang="zh-CN" sz="2000" b="1" kern="0" dirty="0">
                  <a:cs typeface="Times New Roman" panose="02020603050405020304" pitchFamily="18" charset="0"/>
                </a:rPr>
                <a:t>       </a:t>
              </a:r>
              <a:r>
                <a:rPr lang="zh-CN" altLang="en-US" sz="2000" b="1" kern="0" dirty="0">
                  <a:cs typeface="Times New Roman" panose="02020603050405020304" pitchFamily="18" charset="0"/>
                </a:rPr>
                <a:t>可由其前面的          个向量线性表示。</a:t>
              </a:r>
              <a:endParaRPr lang="zh-CN" altLang="en-US" sz="2000" b="1" dirty="0"/>
            </a:p>
          </p:txBody>
        </p:sp>
        <p:graphicFrame>
          <p:nvGraphicFramePr>
            <p:cNvPr id="75" name="Object 3"/>
            <p:cNvGraphicFramePr>
              <a:graphicFrameLocks noChangeAspect="1"/>
            </p:cNvGraphicFramePr>
            <p:nvPr/>
          </p:nvGraphicFramePr>
          <p:xfrm>
            <a:off x="3771253" y="4193987"/>
            <a:ext cx="476250" cy="284162"/>
          </p:xfrm>
          <a:graphic>
            <a:graphicData uri="http://schemas.openxmlformats.org/presentationml/2006/ole">
              <mc:AlternateContent xmlns:mc="http://schemas.openxmlformats.org/markup-compatibility/2006">
                <mc:Choice xmlns:v="urn:schemas-microsoft-com:vml" Requires="v">
                  <p:oleObj name="Equation" r:id="rId32" imgW="330120" imgH="203040" progId="Equation.DSMT4">
                    <p:embed/>
                  </p:oleObj>
                </mc:Choice>
                <mc:Fallback>
                  <p:oleObj name="Equation" r:id="rId32" imgW="330120" imgH="203040" progId="Equation.DSMT4">
                    <p:embed/>
                    <p:pic>
                      <p:nvPicPr>
                        <p:cNvPr id="75" name="Object 3"/>
                        <p:cNvPicPr>
                          <a:picLocks noChangeAspect="1" noChangeArrowheads="1"/>
                        </p:cNvPicPr>
                        <p:nvPr/>
                      </p:nvPicPr>
                      <p:blipFill>
                        <a:blip r:embed="rId33"/>
                        <a:srcRect/>
                        <a:stretch>
                          <a:fillRect/>
                        </a:stretch>
                      </p:blipFill>
                      <p:spPr bwMode="auto">
                        <a:xfrm>
                          <a:off x="3771253" y="4193987"/>
                          <a:ext cx="476250" cy="284162"/>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19970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left)">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left)">
                                      <p:cBhvr>
                                        <p:cTn id="6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4" grpId="0"/>
      <p:bldP spid="55" grpId="0"/>
      <p:bldP spid="7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22136" y="1101498"/>
            <a:ext cx="4304383" cy="707886"/>
          </a:xfrm>
          <a:prstGeom prst="rect">
            <a:avLst/>
          </a:prstGeom>
        </p:spPr>
        <p:txBody>
          <a:bodyPr wrap="none">
            <a:spAutoFit/>
          </a:bodyPr>
          <a:lstStyle/>
          <a:p>
            <a:pPr algn="ctr">
              <a:spcAft>
                <a:spcPts val="0"/>
              </a:spcAft>
            </a:pPr>
            <a:r>
              <a:rPr lang="zh-CN" altLang="zh-CN" sz="4000" b="1" kern="0" dirty="0">
                <a:solidFill>
                  <a:srgbClr val="000099"/>
                </a:solidFill>
                <a:latin typeface="+mj-ea"/>
                <a:cs typeface="宋体" panose="02010600030101010101" pitchFamily="2" charset="-122"/>
              </a:rPr>
              <a:t>§</a:t>
            </a:r>
            <a:r>
              <a:rPr lang="en-US" altLang="zh-CN" sz="4000" b="1" kern="0" dirty="0">
                <a:solidFill>
                  <a:srgbClr val="000099"/>
                </a:solidFill>
                <a:latin typeface="+mj-ea"/>
                <a:cs typeface="宋体" panose="02010600030101010101" pitchFamily="2" charset="-122"/>
              </a:rPr>
              <a:t>2</a:t>
            </a:r>
            <a:r>
              <a:rPr lang="en-US" altLang="zh-CN" sz="4000" b="1" kern="1800" dirty="0">
                <a:solidFill>
                  <a:srgbClr val="000099"/>
                </a:solidFill>
                <a:latin typeface="+mj-ea"/>
                <a:cs typeface="宋体" panose="02010600030101010101" pitchFamily="2" charset="-122"/>
              </a:rPr>
              <a:t>.4 </a:t>
            </a:r>
            <a:r>
              <a:rPr lang="zh-CN" altLang="zh-CN" sz="4000" b="1" kern="1800" dirty="0">
                <a:solidFill>
                  <a:srgbClr val="000099"/>
                </a:solidFill>
                <a:latin typeface="+mj-ea"/>
              </a:rPr>
              <a:t>向量组的秩</a:t>
            </a:r>
            <a:endParaRPr lang="zh-CN" altLang="zh-CN" sz="4000" kern="1800" dirty="0">
              <a:solidFill>
                <a:srgbClr val="000099"/>
              </a:solidFill>
              <a:latin typeface="+mj-ea"/>
            </a:endParaRPr>
          </a:p>
        </p:txBody>
      </p:sp>
      <p:sp>
        <p:nvSpPr>
          <p:cNvPr id="4" name="矩形 3"/>
          <p:cNvSpPr/>
          <p:nvPr/>
        </p:nvSpPr>
        <p:spPr>
          <a:xfrm>
            <a:off x="3883884" y="2172916"/>
            <a:ext cx="4358886" cy="646331"/>
          </a:xfrm>
          <a:prstGeom prst="rect">
            <a:avLst/>
          </a:prstGeom>
        </p:spPr>
        <p:txBody>
          <a:bodyPr wrap="none">
            <a:spAutoFit/>
          </a:bodyPr>
          <a:lstStyle/>
          <a:p>
            <a:r>
              <a:rPr lang="en-US" altLang="zh-CN" sz="3600" b="1" kern="1800" dirty="0">
                <a:solidFill>
                  <a:srgbClr val="0000FF"/>
                </a:solidFill>
                <a:latin typeface="+mj-ea"/>
                <a:ea typeface="+mj-ea"/>
                <a:cs typeface="宋体" panose="02010600030101010101" pitchFamily="2" charset="-122"/>
              </a:rPr>
              <a:t>2.4.1 </a:t>
            </a:r>
            <a:r>
              <a:rPr lang="zh-CN" altLang="zh-CN" sz="3600" b="1" kern="1800" dirty="0">
                <a:solidFill>
                  <a:srgbClr val="0000FF"/>
                </a:solidFill>
                <a:latin typeface="+mj-ea"/>
                <a:ea typeface="+mj-ea"/>
                <a:cs typeface="Times New Roman" panose="02020603050405020304" pitchFamily="18" charset="0"/>
              </a:rPr>
              <a:t>向量组的等价</a:t>
            </a:r>
            <a:endParaRPr lang="zh-CN" altLang="en-US" sz="3600" dirty="0">
              <a:solidFill>
                <a:srgbClr val="0000FF"/>
              </a:solidFill>
              <a:latin typeface="+mj-ea"/>
              <a:ea typeface="+mj-ea"/>
            </a:endParaRPr>
          </a:p>
        </p:txBody>
      </p:sp>
      <p:sp>
        <p:nvSpPr>
          <p:cNvPr id="5" name="矩形 4"/>
          <p:cNvSpPr/>
          <p:nvPr/>
        </p:nvSpPr>
        <p:spPr>
          <a:xfrm>
            <a:off x="3883884" y="2915016"/>
            <a:ext cx="4822154" cy="646331"/>
          </a:xfrm>
          <a:prstGeom prst="rect">
            <a:avLst/>
          </a:prstGeom>
        </p:spPr>
        <p:txBody>
          <a:bodyPr wrap="none">
            <a:spAutoFit/>
          </a:bodyPr>
          <a:lstStyle/>
          <a:p>
            <a:r>
              <a:rPr lang="en-US" altLang="zh-CN" sz="3600" b="1" kern="1800" dirty="0">
                <a:solidFill>
                  <a:srgbClr val="0000FF"/>
                </a:solidFill>
                <a:latin typeface="+mj-ea"/>
                <a:ea typeface="+mj-ea"/>
                <a:cs typeface="宋体" panose="02010600030101010101" pitchFamily="2" charset="-122"/>
              </a:rPr>
              <a:t>2.4.2 </a:t>
            </a:r>
            <a:r>
              <a:rPr lang="zh-CN" altLang="zh-CN" sz="3600" b="1" kern="1800" dirty="0">
                <a:solidFill>
                  <a:srgbClr val="0000FF"/>
                </a:solidFill>
                <a:latin typeface="+mj-ea"/>
                <a:ea typeface="+mj-ea"/>
                <a:cs typeface="Times New Roman" panose="02020603050405020304" pitchFamily="18" charset="0"/>
              </a:rPr>
              <a:t>极大线性无关组</a:t>
            </a:r>
            <a:endParaRPr lang="zh-CN" altLang="en-US" sz="3600" dirty="0">
              <a:solidFill>
                <a:srgbClr val="0000FF"/>
              </a:solidFill>
              <a:latin typeface="+mj-ea"/>
              <a:ea typeface="+mj-ea"/>
            </a:endParaRPr>
          </a:p>
        </p:txBody>
      </p:sp>
      <p:sp>
        <p:nvSpPr>
          <p:cNvPr id="6" name="矩形 5"/>
          <p:cNvSpPr/>
          <p:nvPr/>
        </p:nvSpPr>
        <p:spPr>
          <a:xfrm>
            <a:off x="3883884" y="3657116"/>
            <a:ext cx="3895618" cy="646331"/>
          </a:xfrm>
          <a:prstGeom prst="rect">
            <a:avLst/>
          </a:prstGeom>
        </p:spPr>
        <p:txBody>
          <a:bodyPr wrap="none">
            <a:spAutoFit/>
          </a:bodyPr>
          <a:lstStyle/>
          <a:p>
            <a:pPr algn="just">
              <a:spcAft>
                <a:spcPts val="0"/>
              </a:spcAft>
            </a:pPr>
            <a:r>
              <a:rPr lang="en-US" altLang="zh-CN" sz="3600" b="1" kern="1800" dirty="0">
                <a:solidFill>
                  <a:srgbClr val="0000FF"/>
                </a:solidFill>
                <a:latin typeface="+mj-ea"/>
                <a:ea typeface="+mj-ea"/>
              </a:rPr>
              <a:t>2.4.3 </a:t>
            </a:r>
            <a:r>
              <a:rPr lang="zh-CN" altLang="zh-CN" sz="3600" b="1" kern="1800" dirty="0">
                <a:solidFill>
                  <a:srgbClr val="0000FF"/>
                </a:solidFill>
                <a:latin typeface="+mj-ea"/>
                <a:ea typeface="+mj-ea"/>
              </a:rPr>
              <a:t>向量组的秩</a:t>
            </a:r>
            <a:endParaRPr lang="zh-CN" altLang="zh-CN" sz="3600" kern="1800" dirty="0">
              <a:solidFill>
                <a:srgbClr val="0000FF"/>
              </a:solidFill>
              <a:latin typeface="+mj-ea"/>
              <a:ea typeface="+mj-ea"/>
            </a:endParaRPr>
          </a:p>
        </p:txBody>
      </p:sp>
    </p:spTree>
    <p:extLst>
      <p:ext uri="{BB962C8B-B14F-4D97-AF65-F5344CB8AC3E}">
        <p14:creationId xmlns:p14="http://schemas.microsoft.com/office/powerpoint/2010/main" val="4047967329"/>
      </p:ext>
    </p:extLst>
  </p:cSld>
  <p:clrMapOvr>
    <a:masterClrMapping/>
  </p:clrMapOvr>
  <p:transition>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1028"/>
          <p:cNvGraphicFramePr>
            <a:graphicFrameLocks noChangeAspect="1"/>
          </p:cNvGraphicFramePr>
          <p:nvPr/>
        </p:nvGraphicFramePr>
        <p:xfrm>
          <a:off x="534130" y="3124166"/>
          <a:ext cx="5984875" cy="1400175"/>
        </p:xfrm>
        <a:graphic>
          <a:graphicData uri="http://schemas.openxmlformats.org/presentationml/2006/ole">
            <mc:AlternateContent xmlns:mc="http://schemas.openxmlformats.org/markup-compatibility/2006">
              <mc:Choice xmlns:v="urn:schemas-microsoft-com:vml" Requires="v">
                <p:oleObj name="Equation" r:id="rId2" imgW="2819160" imgH="660240" progId="Equation.DSMT4">
                  <p:embed/>
                </p:oleObj>
              </mc:Choice>
              <mc:Fallback>
                <p:oleObj name="Equation" r:id="rId2" imgW="2819160" imgH="660240" progId="Equation.DSMT4">
                  <p:embed/>
                  <p:pic>
                    <p:nvPicPr>
                      <p:cNvPr id="23" name="Object 1028"/>
                      <p:cNvPicPr>
                        <a:picLocks noChangeAspect="1" noChangeArrowheads="1"/>
                      </p:cNvPicPr>
                      <p:nvPr/>
                    </p:nvPicPr>
                    <p:blipFill>
                      <a:blip r:embed="rId3"/>
                      <a:srcRect/>
                      <a:stretch>
                        <a:fillRect/>
                      </a:stretch>
                    </p:blipFill>
                    <p:spPr bwMode="auto">
                      <a:xfrm>
                        <a:off x="534130" y="3124166"/>
                        <a:ext cx="5984875" cy="1400175"/>
                      </a:xfrm>
                      <a:prstGeom prst="rect">
                        <a:avLst/>
                      </a:prstGeom>
                      <a:noFill/>
                      <a:ln>
                        <a:noFill/>
                      </a:ln>
                    </p:spPr>
                  </p:pic>
                </p:oleObj>
              </mc:Fallback>
            </mc:AlternateContent>
          </a:graphicData>
        </a:graphic>
      </p:graphicFrame>
      <p:sp>
        <p:nvSpPr>
          <p:cNvPr id="4" name="矩形 3"/>
          <p:cNvSpPr/>
          <p:nvPr/>
        </p:nvSpPr>
        <p:spPr>
          <a:xfrm>
            <a:off x="2636017" y="935391"/>
            <a:ext cx="6096000" cy="523220"/>
          </a:xfrm>
          <a:prstGeom prst="rect">
            <a:avLst/>
          </a:prstGeom>
        </p:spPr>
        <p:txBody>
          <a:bodyPr>
            <a:spAutoFit/>
          </a:bodyPr>
          <a:lstStyle/>
          <a:p>
            <a:pPr algn="ctr">
              <a:spcAft>
                <a:spcPts val="0"/>
              </a:spcAft>
            </a:pPr>
            <a:r>
              <a:rPr lang="zh-CN" altLang="zh-CN" sz="2800" b="1" kern="0" dirty="0">
                <a:solidFill>
                  <a:srgbClr val="0000FF"/>
                </a:solidFill>
                <a:latin typeface="+mj-ea"/>
                <a:ea typeface="+mj-ea"/>
                <a:cs typeface="宋体" panose="02010600030101010101" pitchFamily="2" charset="-122"/>
              </a:rPr>
              <a:t>§</a:t>
            </a:r>
            <a:r>
              <a:rPr lang="en-US" altLang="zh-CN" sz="2800" b="1" kern="0" dirty="0">
                <a:solidFill>
                  <a:srgbClr val="0000FF"/>
                </a:solidFill>
                <a:latin typeface="+mj-ea"/>
                <a:ea typeface="+mj-ea"/>
                <a:cs typeface="宋体" panose="02010600030101010101" pitchFamily="2" charset="-122"/>
              </a:rPr>
              <a:t>2</a:t>
            </a:r>
            <a:r>
              <a:rPr lang="en-US" altLang="zh-CN" sz="2800" b="1" kern="1800" dirty="0">
                <a:solidFill>
                  <a:srgbClr val="0000FF"/>
                </a:solidFill>
                <a:latin typeface="+mj-ea"/>
                <a:ea typeface="+mj-ea"/>
                <a:cs typeface="宋体" panose="02010600030101010101" pitchFamily="2" charset="-122"/>
              </a:rPr>
              <a:t>.4 </a:t>
            </a:r>
            <a:r>
              <a:rPr lang="zh-CN" altLang="zh-CN" sz="2800" b="1" kern="1800" dirty="0">
                <a:solidFill>
                  <a:srgbClr val="0000FF"/>
                </a:solidFill>
                <a:latin typeface="+mj-ea"/>
                <a:ea typeface="+mj-ea"/>
              </a:rPr>
              <a:t>向量组的秩</a:t>
            </a:r>
            <a:endParaRPr lang="zh-CN" altLang="zh-CN" sz="2800" kern="1800" dirty="0">
              <a:solidFill>
                <a:srgbClr val="0000FF"/>
              </a:solidFill>
              <a:latin typeface="+mj-ea"/>
              <a:ea typeface="+mj-ea"/>
            </a:endParaRPr>
          </a:p>
        </p:txBody>
      </p:sp>
      <p:sp>
        <p:nvSpPr>
          <p:cNvPr id="5" name="矩形 4"/>
          <p:cNvSpPr/>
          <p:nvPr/>
        </p:nvSpPr>
        <p:spPr>
          <a:xfrm>
            <a:off x="268752" y="1331174"/>
            <a:ext cx="2973891" cy="461665"/>
          </a:xfrm>
          <a:prstGeom prst="rect">
            <a:avLst/>
          </a:prstGeom>
        </p:spPr>
        <p:txBody>
          <a:bodyPr wrap="none">
            <a:spAutoFit/>
          </a:bodyPr>
          <a:lstStyle/>
          <a:p>
            <a:pPr algn="just">
              <a:spcAft>
                <a:spcPts val="0"/>
              </a:spcAft>
            </a:pPr>
            <a:r>
              <a:rPr lang="en-US" altLang="zh-CN" sz="2400" b="1" kern="1800" dirty="0">
                <a:solidFill>
                  <a:srgbClr val="0000FF"/>
                </a:solidFill>
                <a:latin typeface="宋体" panose="02010600030101010101" pitchFamily="2" charset="-122"/>
                <a:cs typeface="宋体" panose="02010600030101010101" pitchFamily="2" charset="-122"/>
              </a:rPr>
              <a:t>2.4.1 </a:t>
            </a:r>
            <a:r>
              <a:rPr lang="zh-CN" altLang="zh-CN" sz="2400" b="1" kern="1800" dirty="0">
                <a:solidFill>
                  <a:srgbClr val="0000FF"/>
                </a:solidFill>
                <a:latin typeface="Times New Roman" panose="02020603050405020304" pitchFamily="18" charset="0"/>
              </a:rPr>
              <a:t>向量组的等价</a:t>
            </a:r>
            <a:endParaRPr lang="zh-CN" altLang="zh-CN" sz="2400" kern="1800" dirty="0">
              <a:solidFill>
                <a:srgbClr val="0000FF"/>
              </a:solidFill>
              <a:latin typeface="Times New Roman" panose="02020603050405020304" pitchFamily="18" charset="0"/>
            </a:endParaRPr>
          </a:p>
        </p:txBody>
      </p:sp>
      <p:grpSp>
        <p:nvGrpSpPr>
          <p:cNvPr id="6" name="组合 5"/>
          <p:cNvGrpSpPr/>
          <p:nvPr/>
        </p:nvGrpSpPr>
        <p:grpSpPr>
          <a:xfrm>
            <a:off x="328156" y="1762062"/>
            <a:ext cx="10671349" cy="400110"/>
            <a:chOff x="683288" y="1052513"/>
            <a:chExt cx="10671349" cy="400110"/>
          </a:xfrm>
        </p:grpSpPr>
        <p:sp>
          <p:nvSpPr>
            <p:cNvPr id="7" name="Text Box 66"/>
            <p:cNvSpPr txBox="1">
              <a:spLocks noChangeArrowheads="1"/>
            </p:cNvSpPr>
            <p:nvPr/>
          </p:nvSpPr>
          <p:spPr bwMode="auto">
            <a:xfrm>
              <a:off x="683288" y="1052513"/>
              <a:ext cx="106713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定义</a:t>
              </a:r>
              <a:r>
                <a:rPr lang="en-US" altLang="zh-CN" sz="2000" dirty="0">
                  <a:solidFill>
                    <a:srgbClr val="0000FF"/>
                  </a:solidFill>
                  <a:latin typeface="+mn-ea"/>
                  <a:ea typeface="+mn-ea"/>
                </a:rPr>
                <a:t>2.4.1</a:t>
              </a:r>
              <a:r>
                <a:rPr lang="zh-CN" altLang="en-US" sz="2000" dirty="0">
                  <a:solidFill>
                    <a:srgbClr val="0000FF"/>
                  </a:solidFill>
                  <a:latin typeface="+mn-ea"/>
                  <a:ea typeface="+mn-ea"/>
                </a:rPr>
                <a:t> 设有两个</a:t>
              </a:r>
              <a:r>
                <a:rPr lang="zh-CN" altLang="en-US" sz="2000" dirty="0">
                  <a:latin typeface="+mn-ea"/>
                  <a:ea typeface="+mn-ea"/>
                </a:rPr>
                <a:t>向量组                和             ，若向量组</a:t>
              </a:r>
              <a:r>
                <a:rPr lang="en-US" altLang="zh-CN" sz="2000" i="1" dirty="0">
                  <a:ea typeface="+mn-ea"/>
                  <a:cs typeface="Times New Roman" panose="02020603050405020304" pitchFamily="18" charset="0"/>
                </a:rPr>
                <a:t>A</a:t>
              </a:r>
              <a:r>
                <a:rPr lang="zh-CN" altLang="en-US" sz="2000" dirty="0">
                  <a:latin typeface="+mn-ea"/>
                  <a:ea typeface="+mn-ea"/>
                </a:rPr>
                <a:t>中的每一个向量    </a:t>
              </a:r>
              <a:r>
                <a:rPr lang="zh-CN" altLang="en-US" sz="2000" dirty="0">
                  <a:solidFill>
                    <a:schemeClr val="accent2"/>
                  </a:solidFill>
                  <a:latin typeface="+mn-ea"/>
                  <a:ea typeface="+mn-ea"/>
                </a:rPr>
                <a:t>     </a:t>
              </a:r>
            </a:p>
          </p:txBody>
        </p:sp>
        <p:graphicFrame>
          <p:nvGraphicFramePr>
            <p:cNvPr id="8" name="Object 67"/>
            <p:cNvGraphicFramePr>
              <a:graphicFrameLocks noChangeAspect="1"/>
            </p:cNvGraphicFramePr>
            <p:nvPr/>
          </p:nvGraphicFramePr>
          <p:xfrm>
            <a:off x="4006850" y="1077913"/>
            <a:ext cx="1738313" cy="369887"/>
          </p:xfrm>
          <a:graphic>
            <a:graphicData uri="http://schemas.openxmlformats.org/presentationml/2006/ole">
              <mc:AlternateContent xmlns:mc="http://schemas.openxmlformats.org/markup-compatibility/2006">
                <mc:Choice xmlns:v="urn:schemas-microsoft-com:vml" Requires="v">
                  <p:oleObj name="Equation" r:id="rId4" imgW="2260440" imgH="431640" progId="Equation.DSMT4">
                    <p:embed/>
                  </p:oleObj>
                </mc:Choice>
                <mc:Fallback>
                  <p:oleObj name="Equation" r:id="rId4" imgW="2260440" imgH="431640" progId="Equation.DSMT4">
                    <p:embed/>
                    <p:pic>
                      <p:nvPicPr>
                        <p:cNvPr id="8" name="Object 67"/>
                        <p:cNvPicPr>
                          <a:picLocks noChangeAspect="1" noChangeArrowheads="1"/>
                        </p:cNvPicPr>
                        <p:nvPr/>
                      </p:nvPicPr>
                      <p:blipFill>
                        <a:blip r:embed="rId5"/>
                        <a:srcRect/>
                        <a:stretch>
                          <a:fillRect/>
                        </a:stretch>
                      </p:blipFill>
                      <p:spPr bwMode="auto">
                        <a:xfrm>
                          <a:off x="4006850" y="1077913"/>
                          <a:ext cx="1738313" cy="369887"/>
                        </a:xfrm>
                        <a:prstGeom prst="rect">
                          <a:avLst/>
                        </a:prstGeom>
                        <a:noFill/>
                        <a:ln>
                          <a:noFill/>
                        </a:ln>
                      </p:spPr>
                    </p:pic>
                  </p:oleObj>
                </mc:Fallback>
              </mc:AlternateContent>
            </a:graphicData>
          </a:graphic>
        </p:graphicFrame>
        <p:graphicFrame>
          <p:nvGraphicFramePr>
            <p:cNvPr id="9" name="Object 70"/>
            <p:cNvGraphicFramePr>
              <a:graphicFrameLocks noChangeAspect="1"/>
            </p:cNvGraphicFramePr>
            <p:nvPr/>
          </p:nvGraphicFramePr>
          <p:xfrm>
            <a:off x="6264349" y="1086390"/>
            <a:ext cx="1367059" cy="335923"/>
          </p:xfrm>
          <a:graphic>
            <a:graphicData uri="http://schemas.openxmlformats.org/presentationml/2006/ole">
              <mc:AlternateContent xmlns:mc="http://schemas.openxmlformats.org/markup-compatibility/2006">
                <mc:Choice xmlns:v="urn:schemas-microsoft-com:vml" Requires="v">
                  <p:oleObj name="Equation" r:id="rId6" imgW="2400120" imgH="431640" progId="Equation.DSMT4">
                    <p:embed/>
                  </p:oleObj>
                </mc:Choice>
                <mc:Fallback>
                  <p:oleObj name="Equation" r:id="rId6" imgW="2400120" imgH="431640" progId="Equation.DSMT4">
                    <p:embed/>
                    <p:pic>
                      <p:nvPicPr>
                        <p:cNvPr id="9" name="Object 70"/>
                        <p:cNvPicPr>
                          <a:picLocks noChangeAspect="1" noChangeArrowheads="1"/>
                        </p:cNvPicPr>
                        <p:nvPr/>
                      </p:nvPicPr>
                      <p:blipFill>
                        <a:blip r:embed="rId7"/>
                        <a:srcRect/>
                        <a:stretch>
                          <a:fillRect/>
                        </a:stretch>
                      </p:blipFill>
                      <p:spPr bwMode="auto">
                        <a:xfrm>
                          <a:off x="6264349" y="1086390"/>
                          <a:ext cx="1367059" cy="335923"/>
                        </a:xfrm>
                        <a:prstGeom prst="rect">
                          <a:avLst/>
                        </a:prstGeom>
                        <a:noFill/>
                        <a:ln>
                          <a:noFill/>
                        </a:ln>
                      </p:spPr>
                    </p:pic>
                  </p:oleObj>
                </mc:Fallback>
              </mc:AlternateContent>
            </a:graphicData>
          </a:graphic>
        </p:graphicFrame>
      </p:grpSp>
      <p:grpSp>
        <p:nvGrpSpPr>
          <p:cNvPr id="10" name="组合 9"/>
          <p:cNvGrpSpPr/>
          <p:nvPr/>
        </p:nvGrpSpPr>
        <p:grpSpPr>
          <a:xfrm>
            <a:off x="717266" y="2196658"/>
            <a:ext cx="10048328" cy="452702"/>
            <a:chOff x="1306309" y="1422798"/>
            <a:chExt cx="10048328" cy="452702"/>
          </a:xfrm>
        </p:grpSpPr>
        <p:sp>
          <p:nvSpPr>
            <p:cNvPr id="11" name="Text Box 69"/>
            <p:cNvSpPr txBox="1">
              <a:spLocks noChangeArrowheads="1"/>
            </p:cNvSpPr>
            <p:nvPr/>
          </p:nvSpPr>
          <p:spPr bwMode="auto">
            <a:xfrm>
              <a:off x="3276409" y="1445023"/>
              <a:ext cx="342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都可以由向量组</a:t>
              </a:r>
              <a:r>
                <a:rPr lang="en-US" altLang="zh-CN" sz="2000" i="1" dirty="0">
                  <a:ea typeface="+mn-ea"/>
                  <a:cs typeface="Times New Roman" panose="02020603050405020304" pitchFamily="18" charset="0"/>
                </a:rPr>
                <a:t>B</a:t>
              </a:r>
              <a:r>
                <a:rPr lang="zh-CN" altLang="en-US" sz="2000" dirty="0">
                  <a:ea typeface="+mn-ea"/>
                  <a:cs typeface="Times New Roman" panose="02020603050405020304" pitchFamily="18" charset="0"/>
                </a:rPr>
                <a:t>中的向量</a:t>
              </a:r>
            </a:p>
          </p:txBody>
        </p:sp>
        <p:sp>
          <p:nvSpPr>
            <p:cNvPr id="12" name="Text Box 71"/>
            <p:cNvSpPr txBox="1">
              <a:spLocks noChangeArrowheads="1"/>
            </p:cNvSpPr>
            <p:nvPr/>
          </p:nvSpPr>
          <p:spPr bwMode="auto">
            <a:xfrm>
              <a:off x="6264349" y="1433214"/>
              <a:ext cx="5090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线性表示，那么就称向量组</a:t>
              </a:r>
              <a:r>
                <a:rPr lang="en-US" altLang="zh-CN" sz="2000" i="1" dirty="0">
                  <a:ea typeface="+mn-ea"/>
                  <a:cs typeface="Times New Roman" panose="02020603050405020304" pitchFamily="18" charset="0"/>
                </a:rPr>
                <a:t>A</a:t>
              </a:r>
              <a:r>
                <a:rPr lang="zh-CN" altLang="en-US" sz="2000" dirty="0">
                  <a:latin typeface="+mn-ea"/>
                  <a:ea typeface="+mn-ea"/>
                </a:rPr>
                <a:t>可以由向量组</a:t>
              </a:r>
            </a:p>
          </p:txBody>
        </p:sp>
        <p:graphicFrame>
          <p:nvGraphicFramePr>
            <p:cNvPr id="13" name="Object 73"/>
            <p:cNvGraphicFramePr>
              <a:graphicFrameLocks noChangeAspect="1"/>
            </p:cNvGraphicFramePr>
            <p:nvPr/>
          </p:nvGraphicFramePr>
          <p:xfrm>
            <a:off x="1306309" y="1422798"/>
            <a:ext cx="2077520" cy="452702"/>
          </p:xfrm>
          <a:graphic>
            <a:graphicData uri="http://schemas.openxmlformats.org/presentationml/2006/ole">
              <mc:AlternateContent xmlns:mc="http://schemas.openxmlformats.org/markup-compatibility/2006">
                <mc:Choice xmlns:v="urn:schemas-microsoft-com:vml" Requires="v">
                  <p:oleObj name="Equation" r:id="rId8" imgW="1016000" imgH="228600" progId="Equation.3">
                    <p:embed/>
                  </p:oleObj>
                </mc:Choice>
                <mc:Fallback>
                  <p:oleObj name="Equation" r:id="rId8" imgW="1016000" imgH="228600" progId="Equation.3">
                    <p:embed/>
                    <p:pic>
                      <p:nvPicPr>
                        <p:cNvPr id="13" name="Object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6309" y="1422798"/>
                          <a:ext cx="2077520" cy="452702"/>
                        </a:xfrm>
                        <a:prstGeom prst="rect">
                          <a:avLst/>
                        </a:prstGeom>
                        <a:noFill/>
                        <a:ln>
                          <a:noFill/>
                        </a:ln>
                      </p:spPr>
                    </p:pic>
                  </p:oleObj>
                </mc:Fallback>
              </mc:AlternateContent>
            </a:graphicData>
          </a:graphic>
        </p:graphicFrame>
      </p:grpSp>
      <p:grpSp>
        <p:nvGrpSpPr>
          <p:cNvPr id="14" name="组合 13"/>
          <p:cNvGrpSpPr/>
          <p:nvPr/>
        </p:nvGrpSpPr>
        <p:grpSpPr>
          <a:xfrm>
            <a:off x="625634" y="2641218"/>
            <a:ext cx="9736858" cy="408252"/>
            <a:chOff x="1310370" y="1848668"/>
            <a:chExt cx="9736858" cy="408252"/>
          </a:xfrm>
        </p:grpSpPr>
        <p:sp>
          <p:nvSpPr>
            <p:cNvPr id="15" name="Text Box 72"/>
            <p:cNvSpPr txBox="1">
              <a:spLocks noChangeArrowheads="1"/>
            </p:cNvSpPr>
            <p:nvPr/>
          </p:nvSpPr>
          <p:spPr bwMode="auto">
            <a:xfrm>
              <a:off x="2649060" y="1848668"/>
              <a:ext cx="8398168" cy="40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000" dirty="0">
                  <a:latin typeface="+mn-ea"/>
                  <a:ea typeface="+mn-ea"/>
                </a:rPr>
                <a:t>若向量组</a:t>
              </a:r>
              <a:r>
                <a:rPr lang="en-US" altLang="zh-CN" sz="2000" i="1" dirty="0">
                  <a:cs typeface="Times New Roman" panose="02020603050405020304" pitchFamily="18" charset="0"/>
                </a:rPr>
                <a:t>A </a:t>
              </a:r>
              <a:r>
                <a:rPr lang="zh-CN" altLang="en-US" sz="2000" dirty="0">
                  <a:cs typeface="Times New Roman" panose="02020603050405020304" pitchFamily="18" charset="0"/>
                </a:rPr>
                <a:t>与</a:t>
              </a:r>
              <a:r>
                <a:rPr lang="zh-CN" altLang="en-US" sz="2000" dirty="0">
                  <a:latin typeface="+mn-ea"/>
                  <a:ea typeface="+mn-ea"/>
                </a:rPr>
                <a:t>向量组</a:t>
              </a:r>
              <a:r>
                <a:rPr lang="en-US" altLang="zh-CN" sz="2000" i="1" dirty="0">
                  <a:cs typeface="Times New Roman" panose="02020603050405020304" pitchFamily="18" charset="0"/>
                </a:rPr>
                <a:t>B</a:t>
              </a:r>
              <a:r>
                <a:rPr lang="zh-CN" altLang="en-US" sz="2000" dirty="0">
                  <a:cs typeface="Times New Roman" panose="02020603050405020304" pitchFamily="18" charset="0"/>
                </a:rPr>
                <a:t>可以互相</a:t>
              </a:r>
              <a:r>
                <a:rPr lang="zh-CN" altLang="en-US" sz="2000" dirty="0">
                  <a:latin typeface="+mn-ea"/>
                  <a:ea typeface="+mn-ea"/>
                </a:rPr>
                <a:t>线性表示，则称</a:t>
              </a:r>
              <a:r>
                <a:rPr lang="zh-CN" altLang="en-US" sz="2000" dirty="0">
                  <a:solidFill>
                    <a:srgbClr val="0000FF"/>
                  </a:solidFill>
                  <a:latin typeface="+mn-ea"/>
                  <a:ea typeface="+mn-ea"/>
                </a:rPr>
                <a:t>向量组</a:t>
              </a:r>
              <a:r>
                <a:rPr lang="en-US" altLang="zh-CN" sz="2000" i="1" dirty="0">
                  <a:solidFill>
                    <a:srgbClr val="0000FF"/>
                  </a:solidFill>
                  <a:ea typeface="+mn-ea"/>
                  <a:cs typeface="Times New Roman" panose="02020603050405020304" pitchFamily="18" charset="0"/>
                </a:rPr>
                <a:t>A</a:t>
              </a:r>
              <a:r>
                <a:rPr lang="zh-CN" altLang="en-US" sz="2000" dirty="0">
                  <a:solidFill>
                    <a:srgbClr val="0000FF"/>
                  </a:solidFill>
                  <a:latin typeface="+mn-ea"/>
                  <a:ea typeface="+mn-ea"/>
                </a:rPr>
                <a:t>与向量组</a:t>
              </a:r>
              <a:r>
                <a:rPr lang="en-US" altLang="zh-CN" sz="2000" i="1" dirty="0">
                  <a:solidFill>
                    <a:srgbClr val="0000FF"/>
                  </a:solidFill>
                  <a:ea typeface="+mn-ea"/>
                  <a:cs typeface="Times New Roman" panose="02020603050405020304" pitchFamily="18" charset="0"/>
                </a:rPr>
                <a:t>B</a:t>
              </a:r>
              <a:r>
                <a:rPr lang="zh-CN" altLang="en-US" sz="2000" dirty="0">
                  <a:solidFill>
                    <a:srgbClr val="0000FF"/>
                  </a:solidFill>
                  <a:latin typeface="+mn-ea"/>
                  <a:ea typeface="+mn-ea"/>
                </a:rPr>
                <a:t>等价</a:t>
              </a:r>
              <a:r>
                <a:rPr lang="zh-CN" altLang="en-US" sz="2000" dirty="0">
                  <a:latin typeface="+mn-ea"/>
                  <a:ea typeface="+mn-ea"/>
                </a:rPr>
                <a:t>。</a:t>
              </a:r>
            </a:p>
          </p:txBody>
        </p:sp>
        <p:sp>
          <p:nvSpPr>
            <p:cNvPr id="16" name="矩形 15"/>
            <p:cNvSpPr/>
            <p:nvPr/>
          </p:nvSpPr>
          <p:spPr>
            <a:xfrm>
              <a:off x="1310370" y="1856810"/>
              <a:ext cx="1646605" cy="400110"/>
            </a:xfrm>
            <a:prstGeom prst="rect">
              <a:avLst/>
            </a:prstGeom>
          </p:spPr>
          <p:txBody>
            <a:bodyPr wrap="none">
              <a:spAutoFit/>
            </a:bodyPr>
            <a:lstStyle/>
            <a:p>
              <a:pPr>
                <a:spcBef>
                  <a:spcPct val="0"/>
                </a:spcBef>
              </a:pPr>
              <a:r>
                <a:rPr lang="en-US" altLang="zh-CN" sz="2000" b="1" i="1" dirty="0">
                  <a:latin typeface="Times New Roman" panose="02020603050405020304" pitchFamily="18" charset="0"/>
                  <a:cs typeface="Times New Roman" panose="02020603050405020304" pitchFamily="18" charset="0"/>
                </a:rPr>
                <a:t>B</a:t>
              </a:r>
              <a:r>
                <a:rPr lang="zh-CN" altLang="en-US" sz="2000" b="1" dirty="0">
                  <a:latin typeface="+mn-ea"/>
                </a:rPr>
                <a:t>线性表示。</a:t>
              </a:r>
            </a:p>
          </p:txBody>
        </p:sp>
      </p:grpSp>
      <p:grpSp>
        <p:nvGrpSpPr>
          <p:cNvPr id="17" name="组合 16"/>
          <p:cNvGrpSpPr/>
          <p:nvPr/>
        </p:nvGrpSpPr>
        <p:grpSpPr>
          <a:xfrm>
            <a:off x="9779483" y="2618089"/>
            <a:ext cx="1533649" cy="400110"/>
            <a:chOff x="907011" y="2380199"/>
            <a:chExt cx="1533649" cy="400110"/>
          </a:xfrm>
        </p:grpSpPr>
        <p:sp>
          <p:nvSpPr>
            <p:cNvPr id="18" name="Rectangle 9"/>
            <p:cNvSpPr>
              <a:spLocks noChangeArrowheads="1"/>
            </p:cNvSpPr>
            <p:nvPr/>
          </p:nvSpPr>
          <p:spPr bwMode="auto">
            <a:xfrm>
              <a:off x="907011" y="2380199"/>
              <a:ext cx="11336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记为 </a:t>
              </a:r>
              <a:endParaRPr kumimoji="0" lang="zh-CN" sz="2000" b="1" i="0" u="none" strike="noStrike" cap="none" normalizeH="0" baseline="0" dirty="0">
                <a:ln>
                  <a:noFill/>
                </a:ln>
                <a:solidFill>
                  <a:schemeClr val="tx1"/>
                </a:solidFill>
                <a:effectLst/>
                <a:latin typeface="+mn-ea"/>
              </a:endParaRPr>
            </a:p>
          </p:txBody>
        </p:sp>
        <p:graphicFrame>
          <p:nvGraphicFramePr>
            <p:cNvPr id="19" name="对象 18"/>
            <p:cNvGraphicFramePr>
              <a:graphicFrameLocks noChangeAspect="1"/>
            </p:cNvGraphicFramePr>
            <p:nvPr/>
          </p:nvGraphicFramePr>
          <p:xfrm>
            <a:off x="1838661" y="2436765"/>
            <a:ext cx="601999" cy="291290"/>
          </p:xfrm>
          <a:graphic>
            <a:graphicData uri="http://schemas.openxmlformats.org/presentationml/2006/ole">
              <mc:AlternateContent xmlns:mc="http://schemas.openxmlformats.org/markup-compatibility/2006">
                <mc:Choice xmlns:v="urn:schemas-microsoft-com:vml" Requires="v">
                  <p:oleObj name="Equation" r:id="rId10" imgW="406048" imgH="164957" progId="Equation.DSMT4">
                    <p:embed/>
                  </p:oleObj>
                </mc:Choice>
                <mc:Fallback>
                  <p:oleObj name="Equation" r:id="rId10" imgW="406048" imgH="164957" progId="Equation.DSMT4">
                    <p:embed/>
                    <p:pic>
                      <p:nvPicPr>
                        <p:cNvPr id="19" name="对象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8661" y="2436765"/>
                          <a:ext cx="601999" cy="291290"/>
                        </a:xfrm>
                        <a:prstGeom prst="rect">
                          <a:avLst/>
                        </a:prstGeom>
                        <a:noFill/>
                      </p:spPr>
                    </p:pic>
                  </p:oleObj>
                </mc:Fallback>
              </mc:AlternateContent>
            </a:graphicData>
          </a:graphic>
        </p:graphicFrame>
      </p:grpSp>
      <p:sp>
        <p:nvSpPr>
          <p:cNvPr id="20" name="Text Box 6"/>
          <p:cNvSpPr txBox="1">
            <a:spLocks noChangeArrowheads="1"/>
          </p:cNvSpPr>
          <p:nvPr/>
        </p:nvSpPr>
        <p:spPr bwMode="auto">
          <a:xfrm>
            <a:off x="786506" y="3037031"/>
            <a:ext cx="2805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由等价</a:t>
            </a:r>
            <a:r>
              <a:rPr lang="zh-CN" altLang="en-US" sz="2000" dirty="0">
                <a:solidFill>
                  <a:srgbClr val="0000FF"/>
                </a:solidFill>
                <a:latin typeface="+mn-ea"/>
                <a:ea typeface="+mn-ea"/>
              </a:rPr>
              <a:t>定义</a:t>
            </a:r>
            <a:r>
              <a:rPr lang="en-US" altLang="zh-CN" sz="2000" dirty="0">
                <a:solidFill>
                  <a:srgbClr val="0000FF"/>
                </a:solidFill>
                <a:latin typeface="+mn-ea"/>
                <a:ea typeface="+mn-ea"/>
              </a:rPr>
              <a:t>2.4.2</a:t>
            </a:r>
            <a:r>
              <a:rPr lang="zh-CN" altLang="en-US" sz="2000" dirty="0">
                <a:latin typeface="+mn-ea"/>
                <a:ea typeface="+mn-ea"/>
              </a:rPr>
              <a:t>知：</a:t>
            </a:r>
            <a:endParaRPr lang="en-US" altLang="zh-CN" sz="2000" dirty="0">
              <a:latin typeface="+mn-ea"/>
              <a:ea typeface="+mn-ea"/>
            </a:endParaRPr>
          </a:p>
        </p:txBody>
      </p:sp>
      <p:graphicFrame>
        <p:nvGraphicFramePr>
          <p:cNvPr id="22" name="Object 1027"/>
          <p:cNvGraphicFramePr>
            <a:graphicFrameLocks noChangeAspect="1"/>
          </p:cNvGraphicFramePr>
          <p:nvPr/>
        </p:nvGraphicFramePr>
        <p:xfrm>
          <a:off x="6519005" y="3183952"/>
          <a:ext cx="5418138" cy="1300162"/>
        </p:xfrm>
        <a:graphic>
          <a:graphicData uri="http://schemas.openxmlformats.org/presentationml/2006/ole">
            <mc:AlternateContent xmlns:mc="http://schemas.openxmlformats.org/markup-compatibility/2006">
              <mc:Choice xmlns:v="urn:schemas-microsoft-com:vml" Requires="v">
                <p:oleObj name="Equation" r:id="rId12" imgW="2641320" imgH="634680" progId="Equation.DSMT4">
                  <p:embed/>
                </p:oleObj>
              </mc:Choice>
              <mc:Fallback>
                <p:oleObj name="Equation" r:id="rId12" imgW="2641320" imgH="634680" progId="Equation.DSMT4">
                  <p:embed/>
                  <p:pic>
                    <p:nvPicPr>
                      <p:cNvPr id="22" name="Object 1027"/>
                      <p:cNvPicPr>
                        <a:picLocks noChangeAspect="1" noChangeArrowheads="1"/>
                      </p:cNvPicPr>
                      <p:nvPr/>
                    </p:nvPicPr>
                    <p:blipFill>
                      <a:blip r:embed="rId13"/>
                      <a:srcRect/>
                      <a:stretch>
                        <a:fillRect/>
                      </a:stretch>
                    </p:blipFill>
                    <p:spPr bwMode="auto">
                      <a:xfrm>
                        <a:off x="6519005" y="3183952"/>
                        <a:ext cx="5418138" cy="1300162"/>
                      </a:xfrm>
                      <a:prstGeom prst="rect">
                        <a:avLst/>
                      </a:prstGeom>
                      <a:noFill/>
                      <a:ln>
                        <a:noFill/>
                      </a:ln>
                    </p:spPr>
                  </p:pic>
                </p:oleObj>
              </mc:Fallback>
            </mc:AlternateContent>
          </a:graphicData>
        </a:graphic>
      </p:graphicFrame>
      <p:graphicFrame>
        <p:nvGraphicFramePr>
          <p:cNvPr id="24" name="Object 7"/>
          <p:cNvGraphicFramePr>
            <a:graphicFrameLocks noChangeAspect="1"/>
          </p:cNvGraphicFramePr>
          <p:nvPr/>
        </p:nvGraphicFramePr>
        <p:xfrm>
          <a:off x="5173420" y="5146604"/>
          <a:ext cx="5537713" cy="1453148"/>
        </p:xfrm>
        <a:graphic>
          <a:graphicData uri="http://schemas.openxmlformats.org/presentationml/2006/ole">
            <mc:AlternateContent xmlns:mc="http://schemas.openxmlformats.org/markup-compatibility/2006">
              <mc:Choice xmlns:v="urn:schemas-microsoft-com:vml" Requires="v">
                <p:oleObj name="Equation" r:id="rId14" imgW="3581280" imgH="939600" progId="Equation.DSMT4">
                  <p:embed/>
                </p:oleObj>
              </mc:Choice>
              <mc:Fallback>
                <p:oleObj name="Equation" r:id="rId14" imgW="3581280" imgH="939600" progId="Equation.DSMT4">
                  <p:embed/>
                  <p:pic>
                    <p:nvPicPr>
                      <p:cNvPr id="24" name="Object 7"/>
                      <p:cNvPicPr>
                        <a:picLocks noChangeAspect="1" noChangeArrowheads="1"/>
                      </p:cNvPicPr>
                      <p:nvPr/>
                    </p:nvPicPr>
                    <p:blipFill>
                      <a:blip r:embed="rId15"/>
                      <a:srcRect/>
                      <a:stretch>
                        <a:fillRect/>
                      </a:stretch>
                    </p:blipFill>
                    <p:spPr bwMode="auto">
                      <a:xfrm>
                        <a:off x="5173420" y="5146604"/>
                        <a:ext cx="5537713" cy="1453148"/>
                      </a:xfrm>
                      <a:prstGeom prst="rect">
                        <a:avLst/>
                      </a:prstGeom>
                      <a:noFill/>
                      <a:ln>
                        <a:noFill/>
                      </a:ln>
                    </p:spPr>
                  </p:pic>
                </p:oleObj>
              </mc:Fallback>
            </mc:AlternateContent>
          </a:graphicData>
        </a:graphic>
      </p:graphicFrame>
      <p:graphicFrame>
        <p:nvGraphicFramePr>
          <p:cNvPr id="25" name="Object 8"/>
          <p:cNvGraphicFramePr>
            <a:graphicFrameLocks noChangeAspect="1"/>
          </p:cNvGraphicFramePr>
          <p:nvPr/>
        </p:nvGraphicFramePr>
        <p:xfrm>
          <a:off x="1448936" y="4112637"/>
          <a:ext cx="5777875" cy="1475172"/>
        </p:xfrm>
        <a:graphic>
          <a:graphicData uri="http://schemas.openxmlformats.org/presentationml/2006/ole">
            <mc:AlternateContent xmlns:mc="http://schemas.openxmlformats.org/markup-compatibility/2006">
              <mc:Choice xmlns:v="urn:schemas-microsoft-com:vml" Requires="v">
                <p:oleObj name="Equation" r:id="rId16" imgW="3682800" imgH="939600" progId="Equation.DSMT4">
                  <p:embed/>
                </p:oleObj>
              </mc:Choice>
              <mc:Fallback>
                <p:oleObj name="Equation" r:id="rId16" imgW="3682800" imgH="939600" progId="Equation.DSMT4">
                  <p:embed/>
                  <p:pic>
                    <p:nvPicPr>
                      <p:cNvPr id="25" name="Object 8"/>
                      <p:cNvPicPr>
                        <a:picLocks noChangeAspect="1" noChangeArrowheads="1"/>
                      </p:cNvPicPr>
                      <p:nvPr/>
                    </p:nvPicPr>
                    <p:blipFill>
                      <a:blip r:embed="rId17"/>
                      <a:srcRect/>
                      <a:stretch>
                        <a:fillRect/>
                      </a:stretch>
                    </p:blipFill>
                    <p:spPr bwMode="auto">
                      <a:xfrm>
                        <a:off x="1448936" y="4112637"/>
                        <a:ext cx="5777875" cy="1475172"/>
                      </a:xfrm>
                      <a:prstGeom prst="rect">
                        <a:avLst/>
                      </a:prstGeom>
                      <a:noFill/>
                      <a:ln>
                        <a:noFill/>
                      </a:ln>
                    </p:spPr>
                  </p:pic>
                </p:oleObj>
              </mc:Fallback>
            </mc:AlternateContent>
          </a:graphicData>
        </a:graphic>
      </p:graphicFrame>
      <p:sp>
        <p:nvSpPr>
          <p:cNvPr id="26" name="Text Box 9"/>
          <p:cNvSpPr txBox="1">
            <a:spLocks noChangeArrowheads="1"/>
          </p:cNvSpPr>
          <p:nvPr/>
        </p:nvSpPr>
        <p:spPr bwMode="auto">
          <a:xfrm>
            <a:off x="625634" y="4411381"/>
            <a:ext cx="1152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即：</a:t>
            </a:r>
          </a:p>
        </p:txBody>
      </p:sp>
      <p:grpSp>
        <p:nvGrpSpPr>
          <p:cNvPr id="27" name="组合 26"/>
          <p:cNvGrpSpPr/>
          <p:nvPr/>
        </p:nvGrpSpPr>
        <p:grpSpPr>
          <a:xfrm>
            <a:off x="717266" y="6164577"/>
            <a:ext cx="7243985" cy="426858"/>
            <a:chOff x="483116" y="5416121"/>
            <a:chExt cx="7243985" cy="426858"/>
          </a:xfrm>
        </p:grpSpPr>
        <p:sp>
          <p:nvSpPr>
            <p:cNvPr id="28" name="Text Box 6"/>
            <p:cNvSpPr txBox="1">
              <a:spLocks noChangeArrowheads="1"/>
            </p:cNvSpPr>
            <p:nvPr/>
          </p:nvSpPr>
          <p:spPr bwMode="auto">
            <a:xfrm>
              <a:off x="483116" y="5416121"/>
              <a:ext cx="72439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其中矩阵                   称为线性表示的系数矩阵。</a:t>
              </a:r>
              <a:endParaRPr lang="en-US" altLang="zh-CN" sz="2000" dirty="0">
                <a:latin typeface="+mn-ea"/>
                <a:ea typeface="+mn-ea"/>
              </a:endParaRPr>
            </a:p>
          </p:txBody>
        </p:sp>
        <p:graphicFrame>
          <p:nvGraphicFramePr>
            <p:cNvPr id="29" name="Object 70"/>
            <p:cNvGraphicFramePr>
              <a:graphicFrameLocks noChangeAspect="1"/>
            </p:cNvGraphicFramePr>
            <p:nvPr/>
          </p:nvGraphicFramePr>
          <p:xfrm>
            <a:off x="1669862" y="5478874"/>
            <a:ext cx="2221656" cy="364105"/>
          </p:xfrm>
          <a:graphic>
            <a:graphicData uri="http://schemas.openxmlformats.org/presentationml/2006/ole">
              <mc:AlternateContent xmlns:mc="http://schemas.openxmlformats.org/markup-compatibility/2006">
                <mc:Choice xmlns:v="urn:schemas-microsoft-com:vml" Requires="v">
                  <p:oleObj name="Equation" r:id="rId18" imgW="4012920" imgH="482400" progId="Equation.DSMT4">
                    <p:embed/>
                  </p:oleObj>
                </mc:Choice>
                <mc:Fallback>
                  <p:oleObj name="Equation" r:id="rId18" imgW="4012920" imgH="482400" progId="Equation.DSMT4">
                    <p:embed/>
                    <p:pic>
                      <p:nvPicPr>
                        <p:cNvPr id="29" name="Object 70"/>
                        <p:cNvPicPr>
                          <a:picLocks noChangeAspect="1" noChangeArrowheads="1"/>
                        </p:cNvPicPr>
                        <p:nvPr/>
                      </p:nvPicPr>
                      <p:blipFill>
                        <a:blip r:embed="rId19"/>
                        <a:srcRect/>
                        <a:stretch>
                          <a:fillRect/>
                        </a:stretch>
                      </p:blipFill>
                      <p:spPr bwMode="auto">
                        <a:xfrm>
                          <a:off x="1669862" y="5478874"/>
                          <a:ext cx="2221656" cy="364105"/>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176130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linds(horizontal)">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linds(horizontal)">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57" name="组合 6156"/>
          <p:cNvGrpSpPr/>
          <p:nvPr/>
        </p:nvGrpSpPr>
        <p:grpSpPr>
          <a:xfrm>
            <a:off x="762178" y="875534"/>
            <a:ext cx="10502573" cy="448073"/>
            <a:chOff x="602689" y="863202"/>
            <a:chExt cx="10502573" cy="448073"/>
          </a:xfrm>
        </p:grpSpPr>
        <p:graphicFrame>
          <p:nvGraphicFramePr>
            <p:cNvPr id="11" name="对象 10"/>
            <p:cNvGraphicFramePr>
              <a:graphicFrameLocks noChangeAspect="1"/>
            </p:cNvGraphicFramePr>
            <p:nvPr/>
          </p:nvGraphicFramePr>
          <p:xfrm>
            <a:off x="2897188" y="911225"/>
            <a:ext cx="1285875" cy="381000"/>
          </p:xfrm>
          <a:graphic>
            <a:graphicData uri="http://schemas.openxmlformats.org/presentationml/2006/ole">
              <mc:AlternateContent xmlns:mc="http://schemas.openxmlformats.org/markup-compatibility/2006">
                <mc:Choice xmlns:v="urn:schemas-microsoft-com:vml" Requires="v">
                  <p:oleObj name="Equation" r:id="rId2" imgW="901440" imgH="228600" progId="Equation.DSMT4">
                    <p:embed/>
                  </p:oleObj>
                </mc:Choice>
                <mc:Fallback>
                  <p:oleObj name="Equation" r:id="rId2" imgW="901440" imgH="228600" progId="Equation.DSMT4">
                    <p:embed/>
                    <p:pic>
                      <p:nvPicPr>
                        <p:cNvPr id="11" name="对象 10"/>
                        <p:cNvPicPr>
                          <a:picLocks noChangeAspect="1" noChangeArrowheads="1"/>
                        </p:cNvPicPr>
                        <p:nvPr/>
                      </p:nvPicPr>
                      <p:blipFill>
                        <a:blip r:embed="rId3"/>
                        <a:srcRect/>
                        <a:stretch>
                          <a:fillRect/>
                        </a:stretch>
                      </p:blipFill>
                      <p:spPr bwMode="auto">
                        <a:xfrm>
                          <a:off x="2897188" y="911225"/>
                          <a:ext cx="1285875" cy="381000"/>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4595813" y="928688"/>
            <a:ext cx="1346200" cy="382587"/>
          </p:xfrm>
          <a:graphic>
            <a:graphicData uri="http://schemas.openxmlformats.org/presentationml/2006/ole">
              <mc:AlternateContent xmlns:mc="http://schemas.openxmlformats.org/markup-compatibility/2006">
                <mc:Choice xmlns:v="urn:schemas-microsoft-com:vml" Requires="v">
                  <p:oleObj name="Equation" r:id="rId4" imgW="939600" imgH="228600" progId="Equation.DSMT4">
                    <p:embed/>
                  </p:oleObj>
                </mc:Choice>
                <mc:Fallback>
                  <p:oleObj name="Equation" r:id="rId4" imgW="939600" imgH="228600" progId="Equation.DSMT4">
                    <p:embed/>
                    <p:pic>
                      <p:nvPicPr>
                        <p:cNvPr id="12" name="对象 11"/>
                        <p:cNvPicPr>
                          <a:picLocks noChangeAspect="1" noChangeArrowheads="1"/>
                        </p:cNvPicPr>
                        <p:nvPr/>
                      </p:nvPicPr>
                      <p:blipFill>
                        <a:blip r:embed="rId5"/>
                        <a:srcRect/>
                        <a:stretch>
                          <a:fillRect/>
                        </a:stretch>
                      </p:blipFill>
                      <p:spPr bwMode="auto">
                        <a:xfrm>
                          <a:off x="4595813" y="928688"/>
                          <a:ext cx="1346200" cy="382587"/>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6615113" y="928688"/>
            <a:ext cx="417512" cy="382587"/>
          </p:xfrm>
          <a:graphic>
            <a:graphicData uri="http://schemas.openxmlformats.org/presentationml/2006/ole">
              <mc:AlternateContent xmlns:mc="http://schemas.openxmlformats.org/markup-compatibility/2006">
                <mc:Choice xmlns:v="urn:schemas-microsoft-com:vml" Requires="v">
                  <p:oleObj name="Equation" r:id="rId6" imgW="291960" imgH="228600" progId="Equation.DSMT4">
                    <p:embed/>
                  </p:oleObj>
                </mc:Choice>
                <mc:Fallback>
                  <p:oleObj name="Equation" r:id="rId6" imgW="291960" imgH="228600" progId="Equation.DSMT4">
                    <p:embed/>
                    <p:pic>
                      <p:nvPicPr>
                        <p:cNvPr id="13" name="对象 12"/>
                        <p:cNvPicPr>
                          <a:picLocks noChangeAspect="1" noChangeArrowheads="1"/>
                        </p:cNvPicPr>
                        <p:nvPr/>
                      </p:nvPicPr>
                      <p:blipFill>
                        <a:blip r:embed="rId7"/>
                        <a:srcRect/>
                        <a:stretch>
                          <a:fillRect/>
                        </a:stretch>
                      </p:blipFill>
                      <p:spPr bwMode="auto">
                        <a:xfrm>
                          <a:off x="6615113" y="928688"/>
                          <a:ext cx="417512" cy="382587"/>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9294813" y="901700"/>
            <a:ext cx="396875" cy="381000"/>
          </p:xfrm>
          <a:graphic>
            <a:graphicData uri="http://schemas.openxmlformats.org/presentationml/2006/ole">
              <mc:AlternateContent xmlns:mc="http://schemas.openxmlformats.org/markup-compatibility/2006">
                <mc:Choice xmlns:v="urn:schemas-microsoft-com:vml" Requires="v">
                  <p:oleObj name="Equation" r:id="rId8" imgW="279360" imgH="228600" progId="Equation.DSMT4">
                    <p:embed/>
                  </p:oleObj>
                </mc:Choice>
                <mc:Fallback>
                  <p:oleObj name="Equation" r:id="rId8" imgW="279360" imgH="228600" progId="Equation.DSMT4">
                    <p:embed/>
                    <p:pic>
                      <p:nvPicPr>
                        <p:cNvPr id="14" name="对象 13"/>
                        <p:cNvPicPr>
                          <a:picLocks noChangeAspect="1" noChangeArrowheads="1"/>
                        </p:cNvPicPr>
                        <p:nvPr/>
                      </p:nvPicPr>
                      <p:blipFill>
                        <a:blip r:embed="rId9"/>
                        <a:srcRect/>
                        <a:stretch>
                          <a:fillRect/>
                        </a:stretch>
                      </p:blipFill>
                      <p:spPr bwMode="auto">
                        <a:xfrm>
                          <a:off x="9294813" y="901700"/>
                          <a:ext cx="396875" cy="381000"/>
                        </a:xfrm>
                        <a:prstGeom prst="rect">
                          <a:avLst/>
                        </a:prstGeom>
                        <a:noFill/>
                      </p:spPr>
                    </p:pic>
                  </p:oleObj>
                </mc:Fallback>
              </mc:AlternateContent>
            </a:graphicData>
          </a:graphic>
        </p:graphicFrame>
        <p:sp>
          <p:nvSpPr>
            <p:cNvPr id="28" name="Rectangle 40"/>
            <p:cNvSpPr>
              <a:spLocks noChangeArrowheads="1"/>
            </p:cNvSpPr>
            <p:nvPr/>
          </p:nvSpPr>
          <p:spPr bwMode="auto">
            <a:xfrm>
              <a:off x="602689" y="863202"/>
              <a:ext cx="23823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由</a:t>
              </a: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定义</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2.4.1</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若矩阵</a:t>
              </a:r>
              <a:endParaRPr kumimoji="0" lang="zh-CN" altLang="en-US" sz="2000" b="1" i="0" u="none" strike="noStrike" cap="none" normalizeH="0" baseline="0" dirty="0">
                <a:ln>
                  <a:noFill/>
                </a:ln>
                <a:solidFill>
                  <a:schemeClr val="tx1"/>
                </a:solidFill>
                <a:effectLst/>
                <a:latin typeface="+mn-ea"/>
              </a:endParaRPr>
            </a:p>
          </p:txBody>
        </p:sp>
        <p:sp>
          <p:nvSpPr>
            <p:cNvPr id="29" name="Rectangle 41"/>
            <p:cNvSpPr>
              <a:spLocks noChangeArrowheads="1"/>
            </p:cNvSpPr>
            <p:nvPr/>
          </p:nvSpPr>
          <p:spPr bwMode="auto">
            <a:xfrm>
              <a:off x="4076141" y="863202"/>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满足</a:t>
              </a:r>
              <a:endParaRPr kumimoji="0" lang="zh-CN" altLang="en-US" sz="2000" b="1" i="0" u="none" strike="noStrike" cap="none" normalizeH="0" baseline="0" dirty="0">
                <a:ln>
                  <a:noFill/>
                </a:ln>
                <a:solidFill>
                  <a:schemeClr val="tx1"/>
                </a:solidFill>
                <a:effectLst/>
                <a:latin typeface="+mn-ea"/>
              </a:endParaRPr>
            </a:p>
          </p:txBody>
        </p:sp>
        <p:sp>
          <p:nvSpPr>
            <p:cNvPr id="30" name="Rectangle 42"/>
            <p:cNvSpPr>
              <a:spLocks noChangeArrowheads="1"/>
            </p:cNvSpPr>
            <p:nvPr/>
          </p:nvSpPr>
          <p:spPr bwMode="auto">
            <a:xfrm>
              <a:off x="5655004" y="901180"/>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则矩阵</a:t>
              </a:r>
              <a:endParaRPr kumimoji="0" lang="zh-CN" altLang="en-US" sz="2000" b="1" i="0" u="none" strike="noStrike" cap="none" normalizeH="0" baseline="0">
                <a:ln>
                  <a:noFill/>
                </a:ln>
                <a:solidFill>
                  <a:schemeClr val="tx1"/>
                </a:solidFill>
                <a:effectLst/>
                <a:latin typeface="+mn-ea"/>
              </a:endParaRPr>
            </a:p>
          </p:txBody>
        </p:sp>
        <p:sp>
          <p:nvSpPr>
            <p:cNvPr id="31" name="Rectangle 43"/>
            <p:cNvSpPr>
              <a:spLocks noChangeArrowheads="1"/>
            </p:cNvSpPr>
            <p:nvPr/>
          </p:nvSpPr>
          <p:spPr bwMode="auto">
            <a:xfrm>
              <a:off x="6937270" y="891758"/>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的列向量组能由矩阵</a:t>
              </a:r>
              <a:endParaRPr kumimoji="0" lang="zh-CN" altLang="en-US" sz="2000" b="1" i="0" u="none" strike="noStrike" cap="none" normalizeH="0" baseline="0" dirty="0">
                <a:ln>
                  <a:noFill/>
                </a:ln>
                <a:solidFill>
                  <a:schemeClr val="tx1"/>
                </a:solidFill>
                <a:effectLst/>
                <a:latin typeface="+mn-ea"/>
              </a:endParaRPr>
            </a:p>
          </p:txBody>
        </p:sp>
        <p:sp>
          <p:nvSpPr>
            <p:cNvPr id="6144" name="Rectangle 44"/>
            <p:cNvSpPr>
              <a:spLocks noChangeArrowheads="1"/>
            </p:cNvSpPr>
            <p:nvPr/>
          </p:nvSpPr>
          <p:spPr bwMode="auto">
            <a:xfrm>
              <a:off x="9630178" y="863202"/>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的列向量组</a:t>
              </a:r>
              <a:endParaRPr kumimoji="0" lang="en-US" altLang="zh-CN" sz="2000" b="1" i="0" u="none" strike="noStrike" cap="none" normalizeH="0" baseline="0" dirty="0">
                <a:ln>
                  <a:noFill/>
                </a:ln>
                <a:solidFill>
                  <a:schemeClr val="tx1"/>
                </a:solidFill>
                <a:effectLst/>
                <a:latin typeface="+mn-ea"/>
              </a:endParaRPr>
            </a:p>
          </p:txBody>
        </p:sp>
      </p:grpSp>
      <p:grpSp>
        <p:nvGrpSpPr>
          <p:cNvPr id="6158" name="组合 6157"/>
          <p:cNvGrpSpPr/>
          <p:nvPr/>
        </p:nvGrpSpPr>
        <p:grpSpPr>
          <a:xfrm>
            <a:off x="262277" y="1323607"/>
            <a:ext cx="11056608" cy="449883"/>
            <a:chOff x="262277" y="1323607"/>
            <a:chExt cx="11056608" cy="449883"/>
          </a:xfrm>
        </p:grpSpPr>
        <p:graphicFrame>
          <p:nvGraphicFramePr>
            <p:cNvPr id="15" name="对象 14"/>
            <p:cNvGraphicFramePr>
              <a:graphicFrameLocks noChangeAspect="1"/>
            </p:cNvGraphicFramePr>
            <p:nvPr/>
          </p:nvGraphicFramePr>
          <p:xfrm>
            <a:off x="1482725" y="1355246"/>
            <a:ext cx="417513" cy="382587"/>
          </p:xfrm>
          <a:graphic>
            <a:graphicData uri="http://schemas.openxmlformats.org/presentationml/2006/ole">
              <mc:AlternateContent xmlns:mc="http://schemas.openxmlformats.org/markup-compatibility/2006">
                <mc:Choice xmlns:v="urn:schemas-microsoft-com:vml" Requires="v">
                  <p:oleObj name="Equation" r:id="rId10" imgW="291960" imgH="228600" progId="Equation.DSMT4">
                    <p:embed/>
                  </p:oleObj>
                </mc:Choice>
                <mc:Fallback>
                  <p:oleObj name="Equation" r:id="rId10" imgW="291960" imgH="228600" progId="Equation.DSMT4">
                    <p:embed/>
                    <p:pic>
                      <p:nvPicPr>
                        <p:cNvPr id="15" name="对象 14"/>
                        <p:cNvPicPr>
                          <a:picLocks noChangeAspect="1" noChangeArrowheads="1"/>
                        </p:cNvPicPr>
                        <p:nvPr/>
                      </p:nvPicPr>
                      <p:blipFill>
                        <a:blip r:embed="rId11"/>
                        <a:srcRect/>
                        <a:stretch>
                          <a:fillRect/>
                        </a:stretch>
                      </p:blipFill>
                      <p:spPr bwMode="auto">
                        <a:xfrm>
                          <a:off x="1482725" y="1355246"/>
                          <a:ext cx="417513" cy="382587"/>
                        </a:xfrm>
                        <a:prstGeom prst="rect">
                          <a:avLst/>
                        </a:prstGeom>
                        <a:noFill/>
                      </p:spPr>
                    </p:pic>
                  </p:oleObj>
                </mc:Fallback>
              </mc:AlternateContent>
            </a:graphicData>
          </a:graphic>
        </p:graphicFrame>
        <p:sp>
          <p:nvSpPr>
            <p:cNvPr id="6145" name="Rectangle 45"/>
            <p:cNvSpPr>
              <a:spLocks noChangeArrowheads="1"/>
            </p:cNvSpPr>
            <p:nvPr/>
          </p:nvSpPr>
          <p:spPr bwMode="auto">
            <a:xfrm>
              <a:off x="1813149" y="1346484"/>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为这一线性表示的系数矩阵</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而矩阵</a:t>
              </a:r>
              <a:endParaRPr kumimoji="0" lang="zh-CN" altLang="en-US" sz="2000" b="1" i="0" u="none" strike="noStrike" cap="none" normalizeH="0" baseline="0" dirty="0">
                <a:ln>
                  <a:noFill/>
                </a:ln>
                <a:solidFill>
                  <a:schemeClr val="tx1"/>
                </a:solidFill>
                <a:effectLst/>
                <a:latin typeface="+mn-ea"/>
              </a:endParaRPr>
            </a:p>
          </p:txBody>
        </p:sp>
        <p:sp>
          <p:nvSpPr>
            <p:cNvPr id="6147" name="Rectangle 47"/>
            <p:cNvSpPr>
              <a:spLocks noChangeArrowheads="1"/>
            </p:cNvSpPr>
            <p:nvPr/>
          </p:nvSpPr>
          <p:spPr bwMode="auto">
            <a:xfrm>
              <a:off x="6355667" y="1360537"/>
              <a:ext cx="49632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的行向量组能由   的行向量组</a:t>
              </a:r>
              <a:r>
                <a:rPr lang="zh-CN" altLang="en-US" sz="2000" b="1" dirty="0">
                  <a:latin typeface="+mn-ea"/>
                  <a:cs typeface="Times New Roman" panose="02020603050405020304" pitchFamily="18" charset="0"/>
                </a:rPr>
                <a:t>线</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性表示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endParaRPr kumimoji="0" lang="en-US" altLang="zh-CN" sz="2000" b="1" i="0" u="none" strike="noStrike" cap="none" normalizeH="0" baseline="0" dirty="0">
                <a:ln>
                  <a:noFill/>
                </a:ln>
                <a:solidFill>
                  <a:schemeClr val="tx1"/>
                </a:solidFill>
                <a:effectLst/>
                <a:latin typeface="+mn-ea"/>
              </a:endParaRPr>
            </a:p>
          </p:txBody>
        </p:sp>
        <p:sp>
          <p:nvSpPr>
            <p:cNvPr id="6156" name="矩形 6155"/>
            <p:cNvSpPr/>
            <p:nvPr/>
          </p:nvSpPr>
          <p:spPr>
            <a:xfrm>
              <a:off x="262277" y="1323607"/>
              <a:ext cx="1476686"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线性表示</a:t>
              </a:r>
              <a:r>
                <a:rPr lang="en-US" altLang="zh-CN" sz="2000" b="1" dirty="0">
                  <a:latin typeface="+mn-ea"/>
                  <a:cs typeface="Times New Roman" panose="02020603050405020304" pitchFamily="18" charset="0"/>
                </a:rPr>
                <a:t>, </a:t>
              </a:r>
              <a:endParaRPr lang="en-US" altLang="zh-CN" sz="2000" b="1" dirty="0">
                <a:latin typeface="+mn-ea"/>
              </a:endParaRPr>
            </a:p>
          </p:txBody>
        </p:sp>
        <p:graphicFrame>
          <p:nvGraphicFramePr>
            <p:cNvPr id="47" name="对象 46"/>
            <p:cNvGraphicFramePr>
              <a:graphicFrameLocks noChangeAspect="1"/>
            </p:cNvGraphicFramePr>
            <p:nvPr/>
          </p:nvGraphicFramePr>
          <p:xfrm>
            <a:off x="6016447" y="1390903"/>
            <a:ext cx="417512" cy="382587"/>
          </p:xfrm>
          <a:graphic>
            <a:graphicData uri="http://schemas.openxmlformats.org/presentationml/2006/ole">
              <mc:AlternateContent xmlns:mc="http://schemas.openxmlformats.org/markup-compatibility/2006">
                <mc:Choice xmlns:v="urn:schemas-microsoft-com:vml" Requires="v">
                  <p:oleObj name="Equation" r:id="rId12" imgW="291960" imgH="228600" progId="Equation.DSMT4">
                    <p:embed/>
                  </p:oleObj>
                </mc:Choice>
                <mc:Fallback>
                  <p:oleObj name="Equation" r:id="rId12" imgW="291960" imgH="228600" progId="Equation.DSMT4">
                    <p:embed/>
                    <p:pic>
                      <p:nvPicPr>
                        <p:cNvPr id="47" name="对象 46"/>
                        <p:cNvPicPr>
                          <a:picLocks noChangeAspect="1" noChangeArrowheads="1"/>
                        </p:cNvPicPr>
                        <p:nvPr/>
                      </p:nvPicPr>
                      <p:blipFill>
                        <a:blip r:embed="rId7"/>
                        <a:srcRect/>
                        <a:stretch>
                          <a:fillRect/>
                        </a:stretch>
                      </p:blipFill>
                      <p:spPr bwMode="auto">
                        <a:xfrm>
                          <a:off x="6016447" y="1390903"/>
                          <a:ext cx="417512" cy="382587"/>
                        </a:xfrm>
                        <a:prstGeom prst="rect">
                          <a:avLst/>
                        </a:prstGeom>
                        <a:noFill/>
                      </p:spPr>
                    </p:pic>
                  </p:oleObj>
                </mc:Fallback>
              </mc:AlternateContent>
            </a:graphicData>
          </a:graphic>
        </p:graphicFrame>
        <p:graphicFrame>
          <p:nvGraphicFramePr>
            <p:cNvPr id="48" name="对象 47"/>
            <p:cNvGraphicFramePr>
              <a:graphicFrameLocks noChangeAspect="1"/>
            </p:cNvGraphicFramePr>
            <p:nvPr/>
          </p:nvGraphicFramePr>
          <p:xfrm>
            <a:off x="8214715" y="1390902"/>
            <a:ext cx="417513" cy="382587"/>
          </p:xfrm>
          <a:graphic>
            <a:graphicData uri="http://schemas.openxmlformats.org/presentationml/2006/ole">
              <mc:AlternateContent xmlns:mc="http://schemas.openxmlformats.org/markup-compatibility/2006">
                <mc:Choice xmlns:v="urn:schemas-microsoft-com:vml" Requires="v">
                  <p:oleObj name="Equation" r:id="rId13" imgW="291960" imgH="228600" progId="Equation.DSMT4">
                    <p:embed/>
                  </p:oleObj>
                </mc:Choice>
                <mc:Fallback>
                  <p:oleObj name="Equation" r:id="rId13" imgW="291960" imgH="228600" progId="Equation.DSMT4">
                    <p:embed/>
                    <p:pic>
                      <p:nvPicPr>
                        <p:cNvPr id="48" name="对象 47"/>
                        <p:cNvPicPr>
                          <a:picLocks noChangeAspect="1" noChangeArrowheads="1"/>
                        </p:cNvPicPr>
                        <p:nvPr/>
                      </p:nvPicPr>
                      <p:blipFill>
                        <a:blip r:embed="rId11"/>
                        <a:srcRect/>
                        <a:stretch>
                          <a:fillRect/>
                        </a:stretch>
                      </p:blipFill>
                      <p:spPr bwMode="auto">
                        <a:xfrm>
                          <a:off x="8214715" y="1390902"/>
                          <a:ext cx="417513" cy="382587"/>
                        </a:xfrm>
                        <a:prstGeom prst="rect">
                          <a:avLst/>
                        </a:prstGeom>
                        <a:noFill/>
                      </p:spPr>
                    </p:pic>
                  </p:oleObj>
                </mc:Fallback>
              </mc:AlternateContent>
            </a:graphicData>
          </a:graphic>
        </p:graphicFrame>
      </p:grpSp>
      <p:grpSp>
        <p:nvGrpSpPr>
          <p:cNvPr id="6159" name="组合 6158"/>
          <p:cNvGrpSpPr/>
          <p:nvPr/>
        </p:nvGrpSpPr>
        <p:grpSpPr>
          <a:xfrm>
            <a:off x="360099" y="1744191"/>
            <a:ext cx="3970234" cy="408226"/>
            <a:chOff x="360099" y="1744191"/>
            <a:chExt cx="3970234" cy="408226"/>
          </a:xfrm>
        </p:grpSpPr>
        <p:sp>
          <p:nvSpPr>
            <p:cNvPr id="6155" name="Rectangle 48"/>
            <p:cNvSpPr>
              <a:spLocks noChangeArrowheads="1"/>
            </p:cNvSpPr>
            <p:nvPr/>
          </p:nvSpPr>
          <p:spPr bwMode="auto">
            <a:xfrm>
              <a:off x="683181" y="1744191"/>
              <a:ext cx="36471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为这一线性表示的系数矩阵。</a:t>
              </a:r>
              <a:r>
                <a:rPr kumimoji="0" lang="zh-CN" altLang="en-US" sz="2000" b="1" i="0" u="none" strike="noStrike" cap="none" normalizeH="0" baseline="0" dirty="0">
                  <a:ln>
                    <a:noFill/>
                  </a:ln>
                  <a:solidFill>
                    <a:schemeClr val="tx1"/>
                  </a:solidFill>
                  <a:effectLst/>
                  <a:latin typeface="+mn-ea"/>
                </a:rPr>
                <a:t> </a:t>
              </a:r>
            </a:p>
          </p:txBody>
        </p:sp>
        <p:graphicFrame>
          <p:nvGraphicFramePr>
            <p:cNvPr id="50" name="对象 49"/>
            <p:cNvGraphicFramePr>
              <a:graphicFrameLocks noChangeAspect="1"/>
            </p:cNvGraphicFramePr>
            <p:nvPr/>
          </p:nvGraphicFramePr>
          <p:xfrm>
            <a:off x="360099" y="1771417"/>
            <a:ext cx="396875" cy="381000"/>
          </p:xfrm>
          <a:graphic>
            <a:graphicData uri="http://schemas.openxmlformats.org/presentationml/2006/ole">
              <mc:AlternateContent xmlns:mc="http://schemas.openxmlformats.org/markup-compatibility/2006">
                <mc:Choice xmlns:v="urn:schemas-microsoft-com:vml" Requires="v">
                  <p:oleObj name="Equation" r:id="rId14" imgW="279360" imgH="228600" progId="Equation.DSMT4">
                    <p:embed/>
                  </p:oleObj>
                </mc:Choice>
                <mc:Fallback>
                  <p:oleObj name="Equation" r:id="rId14" imgW="279360" imgH="228600" progId="Equation.DSMT4">
                    <p:embed/>
                    <p:pic>
                      <p:nvPicPr>
                        <p:cNvPr id="50" name="对象 49"/>
                        <p:cNvPicPr>
                          <a:picLocks noChangeAspect="1" noChangeArrowheads="1"/>
                        </p:cNvPicPr>
                        <p:nvPr/>
                      </p:nvPicPr>
                      <p:blipFill>
                        <a:blip r:embed="rId9"/>
                        <a:srcRect/>
                        <a:stretch>
                          <a:fillRect/>
                        </a:stretch>
                      </p:blipFill>
                      <p:spPr bwMode="auto">
                        <a:xfrm>
                          <a:off x="360099" y="1771417"/>
                          <a:ext cx="396875" cy="381000"/>
                        </a:xfrm>
                        <a:prstGeom prst="rect">
                          <a:avLst/>
                        </a:prstGeom>
                        <a:noFill/>
                      </p:spPr>
                    </p:pic>
                  </p:oleObj>
                </mc:Fallback>
              </mc:AlternateContent>
            </a:graphicData>
          </a:graphic>
        </p:graphicFrame>
      </p:grpSp>
      <p:sp>
        <p:nvSpPr>
          <p:cNvPr id="52" name="Text Box 1026"/>
          <p:cNvSpPr txBox="1">
            <a:spLocks noChangeArrowheads="1"/>
          </p:cNvSpPr>
          <p:nvPr/>
        </p:nvSpPr>
        <p:spPr bwMode="auto">
          <a:xfrm>
            <a:off x="1000620" y="2171196"/>
            <a:ext cx="87586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latin typeface="+mn-ea"/>
                <a:ea typeface="+mn-ea"/>
              </a:rPr>
              <a:t>注意：</a:t>
            </a:r>
            <a:r>
              <a:rPr lang="zh-CN" altLang="en-US" sz="2000" dirty="0">
                <a:latin typeface="+mn-ea"/>
                <a:ea typeface="+mn-ea"/>
              </a:rPr>
              <a:t>等价是向量组之间一种关系：即满足自反的，对称的和传递的关系）</a:t>
            </a:r>
          </a:p>
        </p:txBody>
      </p:sp>
      <p:graphicFrame>
        <p:nvGraphicFramePr>
          <p:cNvPr id="54" name="Object 15"/>
          <p:cNvGraphicFramePr>
            <a:graphicFrameLocks noChangeAspect="1"/>
          </p:cNvGraphicFramePr>
          <p:nvPr/>
        </p:nvGraphicFramePr>
        <p:xfrm>
          <a:off x="1333099" y="3974489"/>
          <a:ext cx="2951162" cy="1749425"/>
        </p:xfrm>
        <a:graphic>
          <a:graphicData uri="http://schemas.openxmlformats.org/presentationml/2006/ole">
            <mc:AlternateContent xmlns:mc="http://schemas.openxmlformats.org/markup-compatibility/2006">
              <mc:Choice xmlns:v="urn:schemas-microsoft-com:vml" Requires="v">
                <p:oleObj name="Equation" r:id="rId15" imgW="3720960" imgH="2082600" progId="Equation.DSMT4">
                  <p:embed/>
                </p:oleObj>
              </mc:Choice>
              <mc:Fallback>
                <p:oleObj name="Equation" r:id="rId15" imgW="3720960" imgH="2082600" progId="Equation.DSMT4">
                  <p:embed/>
                  <p:pic>
                    <p:nvPicPr>
                      <p:cNvPr id="54" name="Object 15"/>
                      <p:cNvPicPr>
                        <a:picLocks noChangeAspect="1" noChangeArrowheads="1"/>
                      </p:cNvPicPr>
                      <p:nvPr/>
                    </p:nvPicPr>
                    <p:blipFill>
                      <a:blip r:embed="rId16"/>
                      <a:srcRect/>
                      <a:stretch>
                        <a:fillRect/>
                      </a:stretch>
                    </p:blipFill>
                    <p:spPr bwMode="auto">
                      <a:xfrm>
                        <a:off x="1333099" y="3974489"/>
                        <a:ext cx="2951162" cy="1749425"/>
                      </a:xfrm>
                      <a:prstGeom prst="rect">
                        <a:avLst/>
                      </a:prstGeom>
                      <a:noFill/>
                      <a:ln>
                        <a:noFill/>
                      </a:ln>
                    </p:spPr>
                  </p:pic>
                </p:oleObj>
              </mc:Fallback>
            </mc:AlternateContent>
          </a:graphicData>
        </a:graphic>
      </p:graphicFrame>
      <p:grpSp>
        <p:nvGrpSpPr>
          <p:cNvPr id="55" name="Group 11"/>
          <p:cNvGrpSpPr>
            <a:grpSpLocks/>
          </p:cNvGrpSpPr>
          <p:nvPr/>
        </p:nvGrpSpPr>
        <p:grpSpPr bwMode="auto">
          <a:xfrm>
            <a:off x="1538024" y="3004759"/>
            <a:ext cx="1149350" cy="400050"/>
            <a:chOff x="192" y="1968"/>
            <a:chExt cx="724" cy="252"/>
          </a:xfrm>
        </p:grpSpPr>
        <p:sp>
          <p:nvSpPr>
            <p:cNvPr id="56" name="Text Box 12"/>
            <p:cNvSpPr txBox="1">
              <a:spLocks noChangeArrowheads="1"/>
            </p:cNvSpPr>
            <p:nvPr/>
          </p:nvSpPr>
          <p:spPr bwMode="auto">
            <a:xfrm>
              <a:off x="192" y="1968"/>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则</a:t>
              </a:r>
              <a:endParaRPr lang="en-US" altLang="zh-CN" sz="2000" dirty="0">
                <a:latin typeface="+mn-ea"/>
                <a:ea typeface="+mn-ea"/>
              </a:endParaRPr>
            </a:p>
          </p:txBody>
        </p:sp>
        <p:graphicFrame>
          <p:nvGraphicFramePr>
            <p:cNvPr id="57" name="Object 7"/>
            <p:cNvGraphicFramePr>
              <a:graphicFrameLocks noChangeAspect="1"/>
            </p:cNvGraphicFramePr>
            <p:nvPr/>
          </p:nvGraphicFramePr>
          <p:xfrm>
            <a:off x="468" y="2002"/>
            <a:ext cx="448" cy="184"/>
          </p:xfrm>
          <a:graphic>
            <a:graphicData uri="http://schemas.openxmlformats.org/presentationml/2006/ole">
              <mc:AlternateContent xmlns:mc="http://schemas.openxmlformats.org/markup-compatibility/2006">
                <mc:Choice xmlns:v="urn:schemas-microsoft-com:vml" Requires="v">
                  <p:oleObj name="Equation" r:id="rId17" imgW="711000" imgH="291960" progId="Equation.DSMT4">
                    <p:embed/>
                  </p:oleObj>
                </mc:Choice>
                <mc:Fallback>
                  <p:oleObj name="Equation" r:id="rId17" imgW="711000" imgH="291960" progId="Equation.DSMT4">
                    <p:embed/>
                    <p:pic>
                      <p:nvPicPr>
                        <p:cNvPr id="57" name="Object 7"/>
                        <p:cNvPicPr>
                          <a:picLocks noChangeAspect="1" noChangeArrowheads="1"/>
                        </p:cNvPicPr>
                        <p:nvPr/>
                      </p:nvPicPr>
                      <p:blipFill>
                        <a:blip r:embed="rId18"/>
                        <a:srcRect/>
                        <a:stretch>
                          <a:fillRect/>
                        </a:stretch>
                      </p:blipFill>
                      <p:spPr bwMode="auto">
                        <a:xfrm>
                          <a:off x="468" y="2002"/>
                          <a:ext cx="4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 name="组合 57"/>
          <p:cNvGrpSpPr/>
          <p:nvPr/>
        </p:nvGrpSpPr>
        <p:grpSpPr>
          <a:xfrm>
            <a:off x="756974" y="2598201"/>
            <a:ext cx="10364461" cy="439035"/>
            <a:chOff x="1438092" y="893763"/>
            <a:chExt cx="10364461" cy="439035"/>
          </a:xfrm>
        </p:grpSpPr>
        <p:sp>
          <p:nvSpPr>
            <p:cNvPr id="59" name="Text Box 6"/>
            <p:cNvSpPr txBox="1">
              <a:spLocks noChangeArrowheads="1"/>
            </p:cNvSpPr>
            <p:nvPr/>
          </p:nvSpPr>
          <p:spPr bwMode="auto">
            <a:xfrm>
              <a:off x="1438092" y="893763"/>
              <a:ext cx="1349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定理</a:t>
              </a:r>
              <a:r>
                <a:rPr lang="en-US" altLang="zh-CN" sz="2000" dirty="0">
                  <a:solidFill>
                    <a:srgbClr val="0000FF"/>
                  </a:solidFill>
                  <a:latin typeface="+mn-ea"/>
                  <a:ea typeface="+mn-ea"/>
                </a:rPr>
                <a:t>2.4.1</a:t>
              </a:r>
            </a:p>
          </p:txBody>
        </p:sp>
        <p:sp>
          <p:nvSpPr>
            <p:cNvPr id="60" name="Text Box 7"/>
            <p:cNvSpPr txBox="1">
              <a:spLocks noChangeArrowheads="1"/>
            </p:cNvSpPr>
            <p:nvPr/>
          </p:nvSpPr>
          <p:spPr bwMode="auto">
            <a:xfrm>
              <a:off x="2893830" y="923926"/>
              <a:ext cx="74318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000">
                  <a:latin typeface="+mn-ea"/>
                </a:rPr>
                <a:t>若线性无关</a:t>
              </a:r>
              <a:r>
                <a:rPr lang="zh-CN" altLang="en-US" sz="2000" dirty="0">
                  <a:latin typeface="+mn-ea"/>
                </a:rPr>
                <a:t>的向量组              可以由向量组            </a:t>
              </a:r>
              <a:endParaRPr lang="zh-CN" altLang="en-US" sz="2000" dirty="0">
                <a:latin typeface="+mn-ea"/>
                <a:ea typeface="+mn-ea"/>
              </a:endParaRPr>
            </a:p>
          </p:txBody>
        </p:sp>
        <p:graphicFrame>
          <p:nvGraphicFramePr>
            <p:cNvPr id="61" name="Object 8"/>
            <p:cNvGraphicFramePr>
              <a:graphicFrameLocks noChangeAspect="1"/>
            </p:cNvGraphicFramePr>
            <p:nvPr/>
          </p:nvGraphicFramePr>
          <p:xfrm>
            <a:off x="5319480" y="978378"/>
            <a:ext cx="1639887" cy="327025"/>
          </p:xfrm>
          <a:graphic>
            <a:graphicData uri="http://schemas.openxmlformats.org/presentationml/2006/ole">
              <mc:AlternateContent xmlns:mc="http://schemas.openxmlformats.org/markup-compatibility/2006">
                <mc:Choice xmlns:v="urn:schemas-microsoft-com:vml" Requires="v">
                  <p:oleObj name="Equation" r:id="rId19" imgW="2158920" imgH="431640" progId="Equation.DSMT4">
                    <p:embed/>
                  </p:oleObj>
                </mc:Choice>
                <mc:Fallback>
                  <p:oleObj name="Equation" r:id="rId19" imgW="2158920" imgH="431640" progId="Equation.DSMT4">
                    <p:embed/>
                    <p:pic>
                      <p:nvPicPr>
                        <p:cNvPr id="61" name="Object 8"/>
                        <p:cNvPicPr>
                          <a:picLocks noChangeAspect="1" noChangeArrowheads="1"/>
                        </p:cNvPicPr>
                        <p:nvPr/>
                      </p:nvPicPr>
                      <p:blipFill>
                        <a:blip r:embed="rId20"/>
                        <a:srcRect/>
                        <a:stretch>
                          <a:fillRect/>
                        </a:stretch>
                      </p:blipFill>
                      <p:spPr bwMode="auto">
                        <a:xfrm>
                          <a:off x="5319480" y="978378"/>
                          <a:ext cx="1639887" cy="327025"/>
                        </a:xfrm>
                        <a:prstGeom prst="rect">
                          <a:avLst/>
                        </a:prstGeom>
                        <a:noFill/>
                        <a:ln>
                          <a:noFill/>
                        </a:ln>
                      </p:spPr>
                    </p:pic>
                  </p:oleObj>
                </mc:Fallback>
              </mc:AlternateContent>
            </a:graphicData>
          </a:graphic>
        </p:graphicFrame>
        <p:graphicFrame>
          <p:nvGraphicFramePr>
            <p:cNvPr id="62" name="Object 10"/>
            <p:cNvGraphicFramePr>
              <a:graphicFrameLocks noChangeAspect="1"/>
            </p:cNvGraphicFramePr>
            <p:nvPr/>
          </p:nvGraphicFramePr>
          <p:xfrm>
            <a:off x="8642166" y="1002538"/>
            <a:ext cx="1647825" cy="330200"/>
          </p:xfrm>
          <a:graphic>
            <a:graphicData uri="http://schemas.openxmlformats.org/presentationml/2006/ole">
              <mc:AlternateContent xmlns:mc="http://schemas.openxmlformats.org/markup-compatibility/2006">
                <mc:Choice xmlns:v="urn:schemas-microsoft-com:vml" Requires="v">
                  <p:oleObj name="Equation" r:id="rId21" imgW="2158920" imgH="431640" progId="Equation.DSMT4">
                    <p:embed/>
                  </p:oleObj>
                </mc:Choice>
                <mc:Fallback>
                  <p:oleObj name="Equation" r:id="rId21" imgW="2158920" imgH="431640" progId="Equation.DSMT4">
                    <p:embed/>
                    <p:pic>
                      <p:nvPicPr>
                        <p:cNvPr id="62" name="Object 10"/>
                        <p:cNvPicPr>
                          <a:picLocks noChangeAspect="1" noChangeArrowheads="1"/>
                        </p:cNvPicPr>
                        <p:nvPr/>
                      </p:nvPicPr>
                      <p:blipFill>
                        <a:blip r:embed="rId22"/>
                        <a:srcRect/>
                        <a:stretch>
                          <a:fillRect/>
                        </a:stretch>
                      </p:blipFill>
                      <p:spPr bwMode="auto">
                        <a:xfrm>
                          <a:off x="8642166" y="1002538"/>
                          <a:ext cx="1647825" cy="330200"/>
                        </a:xfrm>
                        <a:prstGeom prst="rect">
                          <a:avLst/>
                        </a:prstGeom>
                        <a:noFill/>
                        <a:ln>
                          <a:noFill/>
                        </a:ln>
                      </p:spPr>
                    </p:pic>
                  </p:oleObj>
                </mc:Fallback>
              </mc:AlternateContent>
            </a:graphicData>
          </a:graphic>
        </p:graphicFrame>
        <p:sp>
          <p:nvSpPr>
            <p:cNvPr id="63" name="Text Box 21"/>
            <p:cNvSpPr txBox="1">
              <a:spLocks noChangeArrowheads="1"/>
            </p:cNvSpPr>
            <p:nvPr/>
          </p:nvSpPr>
          <p:spPr bwMode="auto">
            <a:xfrm>
              <a:off x="10327469" y="932688"/>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线性表示，</a:t>
              </a:r>
            </a:p>
          </p:txBody>
        </p:sp>
      </p:grpSp>
      <p:sp>
        <p:nvSpPr>
          <p:cNvPr id="64" name="矩形 63"/>
          <p:cNvSpPr/>
          <p:nvPr/>
        </p:nvSpPr>
        <p:spPr>
          <a:xfrm>
            <a:off x="837191" y="3459921"/>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solidFill>
                <a:srgbClr val="0000FF"/>
              </a:solidFill>
            </a:endParaRPr>
          </a:p>
        </p:txBody>
      </p:sp>
      <p:grpSp>
        <p:nvGrpSpPr>
          <p:cNvPr id="2" name="组合 1"/>
          <p:cNvGrpSpPr/>
          <p:nvPr/>
        </p:nvGrpSpPr>
        <p:grpSpPr>
          <a:xfrm>
            <a:off x="1847943" y="3465292"/>
            <a:ext cx="6363729" cy="400110"/>
            <a:chOff x="1847943" y="3465292"/>
            <a:chExt cx="6363729" cy="400110"/>
          </a:xfrm>
        </p:grpSpPr>
        <p:sp>
          <p:nvSpPr>
            <p:cNvPr id="53" name="TextBox 27"/>
            <p:cNvSpPr txBox="1">
              <a:spLocks noChangeArrowheads="1"/>
            </p:cNvSpPr>
            <p:nvPr/>
          </p:nvSpPr>
          <p:spPr bwMode="auto">
            <a:xfrm>
              <a:off x="1847943" y="3465292"/>
              <a:ext cx="63637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用反证法 假设      ，由于</a:t>
              </a:r>
              <a:r>
                <a:rPr lang="en-US" altLang="zh-CN" sz="2000" i="1" dirty="0">
                  <a:ea typeface="+mn-ea"/>
                  <a:cs typeface="Times New Roman" panose="02020603050405020304" pitchFamily="18" charset="0"/>
                </a:rPr>
                <a:t>A</a:t>
              </a:r>
              <a:r>
                <a:rPr lang="zh-CN" altLang="en-US" sz="2000" dirty="0">
                  <a:latin typeface="+mn-ea"/>
                  <a:ea typeface="+mn-ea"/>
                </a:rPr>
                <a:t>可以由</a:t>
              </a:r>
              <a:r>
                <a:rPr lang="en-US" altLang="zh-CN" sz="2000" i="1" dirty="0">
                  <a:ea typeface="+mn-ea"/>
                  <a:cs typeface="Times New Roman" panose="02020603050405020304" pitchFamily="18" charset="0"/>
                </a:rPr>
                <a:t>B</a:t>
              </a:r>
              <a:r>
                <a:rPr lang="zh-CN" altLang="en-US" sz="2000" dirty="0">
                  <a:latin typeface="+mn-ea"/>
                  <a:ea typeface="+mn-ea"/>
                </a:rPr>
                <a:t>线性表示，故有：</a:t>
              </a:r>
            </a:p>
          </p:txBody>
        </p:sp>
        <p:graphicFrame>
          <p:nvGraphicFramePr>
            <p:cNvPr id="65" name="Object 7"/>
            <p:cNvGraphicFramePr>
              <a:graphicFrameLocks noChangeAspect="1"/>
            </p:cNvGraphicFramePr>
            <p:nvPr/>
          </p:nvGraphicFramePr>
          <p:xfrm>
            <a:off x="3636561" y="3572985"/>
            <a:ext cx="647700" cy="266700"/>
          </p:xfrm>
          <a:graphic>
            <a:graphicData uri="http://schemas.openxmlformats.org/presentationml/2006/ole">
              <mc:AlternateContent xmlns:mc="http://schemas.openxmlformats.org/markup-compatibility/2006">
                <mc:Choice xmlns:v="urn:schemas-microsoft-com:vml" Requires="v">
                  <p:oleObj name="Equation" r:id="rId23" imgW="647640" imgH="266400" progId="Equation.DSMT4">
                    <p:embed/>
                  </p:oleObj>
                </mc:Choice>
                <mc:Fallback>
                  <p:oleObj name="Equation" r:id="rId23" imgW="647640" imgH="266400" progId="Equation.DSMT4">
                    <p:embed/>
                    <p:pic>
                      <p:nvPicPr>
                        <p:cNvPr id="65" name="Object 7"/>
                        <p:cNvPicPr>
                          <a:picLocks noChangeAspect="1" noChangeArrowheads="1"/>
                        </p:cNvPicPr>
                        <p:nvPr/>
                      </p:nvPicPr>
                      <p:blipFill>
                        <a:blip r:embed="rId24"/>
                        <a:srcRect/>
                        <a:stretch>
                          <a:fillRect/>
                        </a:stretch>
                      </p:blipFill>
                      <p:spPr bwMode="auto">
                        <a:xfrm>
                          <a:off x="3636561" y="3572985"/>
                          <a:ext cx="647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66" name="对象 65"/>
          <p:cNvGraphicFramePr>
            <a:graphicFrameLocks noChangeAspect="1"/>
          </p:cNvGraphicFramePr>
          <p:nvPr/>
        </p:nvGraphicFramePr>
        <p:xfrm>
          <a:off x="5029807" y="3890103"/>
          <a:ext cx="5836086" cy="1768511"/>
        </p:xfrm>
        <a:graphic>
          <a:graphicData uri="http://schemas.openxmlformats.org/presentationml/2006/ole">
            <mc:AlternateContent xmlns:mc="http://schemas.openxmlformats.org/markup-compatibility/2006">
              <mc:Choice xmlns:v="urn:schemas-microsoft-com:vml" Requires="v">
                <p:oleObj name="Equation" r:id="rId25" imgW="3175000" imgH="939800" progId="Equation.DSMT4">
                  <p:embed/>
                </p:oleObj>
              </mc:Choice>
              <mc:Fallback>
                <p:oleObj name="Equation" r:id="rId25" imgW="3175000" imgH="939800" progId="Equation.DSMT4">
                  <p:embed/>
                  <p:pic>
                    <p:nvPicPr>
                      <p:cNvPr id="66" name="对象 6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29807" y="3890103"/>
                        <a:ext cx="5836086" cy="1768511"/>
                      </a:xfrm>
                      <a:prstGeom prst="rect">
                        <a:avLst/>
                      </a:prstGeom>
                      <a:noFill/>
                    </p:spPr>
                  </p:pic>
                </p:oleObj>
              </mc:Fallback>
            </mc:AlternateContent>
          </a:graphicData>
        </a:graphic>
      </p:graphicFrame>
      <p:sp>
        <p:nvSpPr>
          <p:cNvPr id="67" name="TextBox 2"/>
          <p:cNvSpPr txBox="1">
            <a:spLocks noChangeArrowheads="1"/>
          </p:cNvSpPr>
          <p:nvPr/>
        </p:nvSpPr>
        <p:spPr bwMode="auto">
          <a:xfrm>
            <a:off x="4502680" y="4574304"/>
            <a:ext cx="714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即：</a:t>
            </a:r>
          </a:p>
        </p:txBody>
      </p:sp>
    </p:spTree>
    <p:extLst>
      <p:ext uri="{BB962C8B-B14F-4D97-AF65-F5344CB8AC3E}">
        <p14:creationId xmlns:p14="http://schemas.microsoft.com/office/powerpoint/2010/main" val="25420983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57"/>
                                        </p:tgtEl>
                                        <p:attrNameLst>
                                          <p:attrName>style.visibility</p:attrName>
                                        </p:attrNameLst>
                                      </p:cBhvr>
                                      <p:to>
                                        <p:strVal val="visible"/>
                                      </p:to>
                                    </p:set>
                                    <p:animEffect transition="in" filter="wipe(left)">
                                      <p:cBhvr>
                                        <p:cTn id="7" dur="500"/>
                                        <p:tgtEl>
                                          <p:spTgt spid="6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58"/>
                                        </p:tgtEl>
                                        <p:attrNameLst>
                                          <p:attrName>style.visibility</p:attrName>
                                        </p:attrNameLst>
                                      </p:cBhvr>
                                      <p:to>
                                        <p:strVal val="visible"/>
                                      </p:to>
                                    </p:set>
                                    <p:animEffect transition="in" filter="wipe(left)">
                                      <p:cBhvr>
                                        <p:cTn id="12" dur="500"/>
                                        <p:tgtEl>
                                          <p:spTgt spid="6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59"/>
                                        </p:tgtEl>
                                        <p:attrNameLst>
                                          <p:attrName>style.visibility</p:attrName>
                                        </p:attrNameLst>
                                      </p:cBhvr>
                                      <p:to>
                                        <p:strVal val="visible"/>
                                      </p:to>
                                    </p:set>
                                    <p:animEffect transition="in" filter="wipe(left)">
                                      <p:cBhvr>
                                        <p:cTn id="17" dur="500"/>
                                        <p:tgtEl>
                                          <p:spTgt spid="615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linds(horizontal)">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blinds(horizontal)">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blinds(horizontal)">
                                      <p:cBhvr>
                                        <p:cTn id="51" dur="500"/>
                                        <p:tgtEl>
                                          <p:spTgt spid="6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wipe(left)">
                                      <p:cBhvr>
                                        <p:cTn id="5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64" grpId="0"/>
      <p:bldP spid="6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92852" y="1350014"/>
            <a:ext cx="27703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由</a:t>
            </a: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2.3.3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知，矩阵</a:t>
            </a:r>
            <a:endParaRPr kumimoji="0" lang="zh-CN" altLang="en-US" sz="2000" b="1" i="0" u="none" strike="noStrike" cap="none" normalizeH="0" baseline="0" dirty="0">
              <a:ln>
                <a:noFill/>
              </a:ln>
              <a:solidFill>
                <a:schemeClr val="tx1"/>
              </a:solidFill>
              <a:effectLst/>
              <a:latin typeface="+mn-ea"/>
            </a:endParaRPr>
          </a:p>
        </p:txBody>
      </p:sp>
      <p:graphicFrame>
        <p:nvGraphicFramePr>
          <p:cNvPr id="3" name="对象 2"/>
          <p:cNvGraphicFramePr>
            <a:graphicFrameLocks noChangeAspect="1"/>
          </p:cNvGraphicFramePr>
          <p:nvPr/>
        </p:nvGraphicFramePr>
        <p:xfrm>
          <a:off x="3242581" y="827843"/>
          <a:ext cx="2256003" cy="1644051"/>
        </p:xfrm>
        <a:graphic>
          <a:graphicData uri="http://schemas.openxmlformats.org/presentationml/2006/ole">
            <mc:AlternateContent xmlns:mc="http://schemas.openxmlformats.org/markup-compatibility/2006">
              <mc:Choice xmlns:v="urn:schemas-microsoft-com:vml" Requires="v">
                <p:oleObj name="Equation" r:id="rId2" imgW="1320227" imgH="939392" progId="Equation.DSMT4">
                  <p:embed/>
                </p:oleObj>
              </mc:Choice>
              <mc:Fallback>
                <p:oleObj name="Equation" r:id="rId2" imgW="1320227" imgH="939392" progId="Equation.DSMT4">
                  <p:embed/>
                  <p:pic>
                    <p:nvPicPr>
                      <p:cNvPr id="3"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581" y="827843"/>
                        <a:ext cx="2256003" cy="1644051"/>
                      </a:xfrm>
                      <a:prstGeom prst="rect">
                        <a:avLst/>
                      </a:prstGeom>
                      <a:noFill/>
                    </p:spPr>
                  </p:pic>
                </p:oleObj>
              </mc:Fallback>
            </mc:AlternateContent>
          </a:graphicData>
        </a:graphic>
      </p:graphicFrame>
      <p:sp>
        <p:nvSpPr>
          <p:cNvPr id="4" name="Rectangle 9"/>
          <p:cNvSpPr>
            <a:spLocks noChangeArrowheads="1"/>
          </p:cNvSpPr>
          <p:nvPr/>
        </p:nvSpPr>
        <p:spPr bwMode="auto">
          <a:xfrm>
            <a:off x="5498584" y="1350014"/>
            <a:ext cx="25074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的列向量组线性相关</a:t>
            </a:r>
            <a:endParaRPr kumimoji="0" lang="zh-CN" altLang="en-US" sz="2000" b="1" i="0" u="none" strike="noStrike" cap="none" normalizeH="0" baseline="0" dirty="0">
              <a:ln>
                <a:noFill/>
              </a:ln>
              <a:solidFill>
                <a:schemeClr val="tx1"/>
              </a:solidFill>
              <a:effectLst/>
              <a:latin typeface="+mn-ea"/>
            </a:endParaRPr>
          </a:p>
        </p:txBody>
      </p:sp>
      <p:graphicFrame>
        <p:nvGraphicFramePr>
          <p:cNvPr id="7" name="对象 6"/>
          <p:cNvGraphicFramePr>
            <a:graphicFrameLocks noChangeAspect="1"/>
          </p:cNvGraphicFramePr>
          <p:nvPr/>
        </p:nvGraphicFramePr>
        <p:xfrm>
          <a:off x="5300761" y="2442428"/>
          <a:ext cx="2945470" cy="1559970"/>
        </p:xfrm>
        <a:graphic>
          <a:graphicData uri="http://schemas.openxmlformats.org/presentationml/2006/ole">
            <mc:AlternateContent xmlns:mc="http://schemas.openxmlformats.org/markup-compatibility/2006">
              <mc:Choice xmlns:v="urn:schemas-microsoft-com:vml" Requires="v">
                <p:oleObj name="Equation" r:id="rId4" imgW="1778000" imgH="939800" progId="Equation.DSMT4">
                  <p:embed/>
                </p:oleObj>
              </mc:Choice>
              <mc:Fallback>
                <p:oleObj name="Equation" r:id="rId4" imgW="1778000" imgH="939800" progId="Equation.DSMT4">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0761" y="2442428"/>
                        <a:ext cx="2945470" cy="1559970"/>
                      </a:xfrm>
                      <a:prstGeom prst="rect">
                        <a:avLst/>
                      </a:prstGeom>
                      <a:noFill/>
                    </p:spPr>
                  </p:pic>
                </p:oleObj>
              </mc:Fallback>
            </mc:AlternateContent>
          </a:graphicData>
        </a:graphic>
      </p:graphicFrame>
      <p:grpSp>
        <p:nvGrpSpPr>
          <p:cNvPr id="28" name="组合 27"/>
          <p:cNvGrpSpPr/>
          <p:nvPr/>
        </p:nvGrpSpPr>
        <p:grpSpPr>
          <a:xfrm>
            <a:off x="698986" y="2799098"/>
            <a:ext cx="4413558" cy="423315"/>
            <a:chOff x="698986" y="2799098"/>
            <a:chExt cx="4413558" cy="423315"/>
          </a:xfrm>
        </p:grpSpPr>
        <p:sp>
          <p:nvSpPr>
            <p:cNvPr id="5" name="矩形 4"/>
            <p:cNvSpPr/>
            <p:nvPr/>
          </p:nvSpPr>
          <p:spPr>
            <a:xfrm>
              <a:off x="698986" y="2822303"/>
              <a:ext cx="2637260" cy="400110"/>
            </a:xfrm>
            <a:prstGeom prst="rect">
              <a:avLst/>
            </a:prstGeom>
          </p:spPr>
          <p:txBody>
            <a:bodyPr wrap="none">
              <a:spAutoFit/>
            </a:bodyPr>
            <a:lstStyle/>
            <a:p>
              <a:r>
                <a:rPr lang="zh-CN" altLang="en-US" sz="2000" b="1" dirty="0">
                  <a:latin typeface="+mn-ea"/>
                  <a:cs typeface="Times New Roman" panose="02020603050405020304" pitchFamily="18" charset="0"/>
                </a:rPr>
                <a:t>故存在不全为零的数</a:t>
              </a:r>
              <a:r>
                <a:rPr lang="zh-CN" altLang="en-US" sz="2000" b="1" dirty="0">
                  <a:latin typeface="+mn-ea"/>
                </a:rPr>
                <a:t> </a:t>
              </a:r>
              <a:endParaRPr lang="zh-CN" altLang="en-US" sz="2000" dirty="0"/>
            </a:p>
          </p:txBody>
        </p:sp>
        <p:graphicFrame>
          <p:nvGraphicFramePr>
            <p:cNvPr id="6" name="对象 5"/>
            <p:cNvGraphicFramePr>
              <a:graphicFrameLocks noChangeAspect="1"/>
            </p:cNvGraphicFramePr>
            <p:nvPr/>
          </p:nvGraphicFramePr>
          <p:xfrm>
            <a:off x="3174587" y="2808242"/>
            <a:ext cx="1286138" cy="399482"/>
          </p:xfrm>
          <a:graphic>
            <a:graphicData uri="http://schemas.openxmlformats.org/presentationml/2006/ole">
              <mc:AlternateContent xmlns:mc="http://schemas.openxmlformats.org/markup-compatibility/2006">
                <mc:Choice xmlns:v="urn:schemas-microsoft-com:vml" Requires="v">
                  <p:oleObj name="Equation" r:id="rId6" imgW="850900" imgH="228600" progId="Equation.DSMT4">
                    <p:embed/>
                  </p:oleObj>
                </mc:Choice>
                <mc:Fallback>
                  <p:oleObj name="Equation" r:id="rId6" imgW="850900" imgH="228600" progId="Equation.DSMT4">
                    <p:embed/>
                    <p:pic>
                      <p:nvPicPr>
                        <p:cNvPr id="6"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4587" y="2808242"/>
                          <a:ext cx="1286138" cy="399482"/>
                        </a:xfrm>
                        <a:prstGeom prst="rect">
                          <a:avLst/>
                        </a:prstGeom>
                        <a:noFill/>
                      </p:spPr>
                    </p:pic>
                  </p:oleObj>
                </mc:Fallback>
              </mc:AlternateContent>
            </a:graphicData>
          </a:graphic>
        </p:graphicFrame>
        <p:sp>
          <p:nvSpPr>
            <p:cNvPr id="9" name="Rectangle 13"/>
            <p:cNvSpPr>
              <a:spLocks noChangeArrowheads="1"/>
            </p:cNvSpPr>
            <p:nvPr/>
          </p:nvSpPr>
          <p:spPr bwMode="auto">
            <a:xfrm>
              <a:off x="4414917" y="2799098"/>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使得</a:t>
              </a:r>
              <a:endParaRPr kumimoji="0" lang="zh-CN" altLang="en-US" sz="2000" b="1" i="0" u="none" strike="noStrike" cap="none" normalizeH="0" baseline="0" dirty="0">
                <a:ln>
                  <a:noFill/>
                </a:ln>
                <a:solidFill>
                  <a:schemeClr val="tx1"/>
                </a:solidFill>
                <a:effectLst/>
                <a:latin typeface="+mn-ea"/>
              </a:endParaRPr>
            </a:p>
          </p:txBody>
        </p:sp>
      </p:grpSp>
      <p:sp>
        <p:nvSpPr>
          <p:cNvPr id="10" name="Rectangle 14"/>
          <p:cNvSpPr>
            <a:spLocks noChangeArrowheads="1"/>
          </p:cNvSpPr>
          <p:nvPr/>
        </p:nvSpPr>
        <p:spPr bwMode="auto">
          <a:xfrm>
            <a:off x="776479" y="4572014"/>
            <a:ext cx="10887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所以有</a:t>
            </a:r>
            <a:r>
              <a:rPr kumimoji="0" lang="zh-CN" altLang="en-US" sz="2000" b="1" i="0" u="none" strike="noStrike" cap="none" normalizeH="0" baseline="0" dirty="0">
                <a:ln>
                  <a:noFill/>
                </a:ln>
                <a:solidFill>
                  <a:schemeClr val="tx1"/>
                </a:solidFill>
                <a:effectLst/>
                <a:latin typeface="+mn-ea"/>
              </a:rPr>
              <a:t> </a:t>
            </a:r>
          </a:p>
        </p:txBody>
      </p:sp>
      <p:graphicFrame>
        <p:nvGraphicFramePr>
          <p:cNvPr id="12" name="对象 11"/>
          <p:cNvGraphicFramePr>
            <a:graphicFrameLocks noChangeAspect="1"/>
          </p:cNvGraphicFramePr>
          <p:nvPr/>
        </p:nvGraphicFramePr>
        <p:xfrm>
          <a:off x="1865239" y="4034299"/>
          <a:ext cx="3553517" cy="1475539"/>
        </p:xfrm>
        <a:graphic>
          <a:graphicData uri="http://schemas.openxmlformats.org/presentationml/2006/ole">
            <mc:AlternateContent xmlns:mc="http://schemas.openxmlformats.org/markup-compatibility/2006">
              <mc:Choice xmlns:v="urn:schemas-microsoft-com:vml" Requires="v">
                <p:oleObj name="Equation" r:id="rId8" imgW="2628900" imgH="939800" progId="Equation.DSMT4">
                  <p:embed/>
                </p:oleObj>
              </mc:Choice>
              <mc:Fallback>
                <p:oleObj name="Equation" r:id="rId8" imgW="2628900" imgH="939800" progId="Equation.DSMT4">
                  <p:embed/>
                  <p:pic>
                    <p:nvPicPr>
                      <p:cNvPr id="12"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5239" y="4034299"/>
                        <a:ext cx="3553517" cy="1475539"/>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5376863" y="4002088"/>
          <a:ext cx="4630737" cy="1539875"/>
        </p:xfrm>
        <a:graphic>
          <a:graphicData uri="http://schemas.openxmlformats.org/presentationml/2006/ole">
            <mc:AlternateContent xmlns:mc="http://schemas.openxmlformats.org/markup-compatibility/2006">
              <mc:Choice xmlns:v="urn:schemas-microsoft-com:vml" Requires="v">
                <p:oleObj name="Equation" r:id="rId10" imgW="2819160" imgH="939600" progId="Equation.DSMT4">
                  <p:embed/>
                </p:oleObj>
              </mc:Choice>
              <mc:Fallback>
                <p:oleObj name="Equation" r:id="rId10" imgW="2819160" imgH="939600" progId="Equation.DSMT4">
                  <p:embed/>
                  <p:pic>
                    <p:nvPicPr>
                      <p:cNvPr id="14" name="对象 13"/>
                      <p:cNvPicPr>
                        <a:picLocks noChangeAspect="1" noChangeArrowheads="1"/>
                      </p:cNvPicPr>
                      <p:nvPr/>
                    </p:nvPicPr>
                    <p:blipFill>
                      <a:blip r:embed="rId11"/>
                      <a:srcRect/>
                      <a:stretch>
                        <a:fillRect/>
                      </a:stretch>
                    </p:blipFill>
                    <p:spPr bwMode="auto">
                      <a:xfrm>
                        <a:off x="5376863" y="4002088"/>
                        <a:ext cx="4630737" cy="1539875"/>
                      </a:xfrm>
                      <a:prstGeom prst="rect">
                        <a:avLst/>
                      </a:prstGeom>
                      <a:noFill/>
                    </p:spPr>
                  </p:pic>
                </p:oleObj>
              </mc:Fallback>
            </mc:AlternateContent>
          </a:graphicData>
        </a:graphic>
      </p:graphicFrame>
      <p:grpSp>
        <p:nvGrpSpPr>
          <p:cNvPr id="27" name="组合 26"/>
          <p:cNvGrpSpPr/>
          <p:nvPr/>
        </p:nvGrpSpPr>
        <p:grpSpPr>
          <a:xfrm>
            <a:off x="698986" y="5573864"/>
            <a:ext cx="10137695" cy="474368"/>
            <a:chOff x="618744" y="5847498"/>
            <a:chExt cx="10137695" cy="474368"/>
          </a:xfrm>
        </p:grpSpPr>
        <p:graphicFrame>
          <p:nvGraphicFramePr>
            <p:cNvPr id="15" name="对象 14"/>
            <p:cNvGraphicFramePr>
              <a:graphicFrameLocks noChangeAspect="1"/>
            </p:cNvGraphicFramePr>
            <p:nvPr/>
          </p:nvGraphicFramePr>
          <p:xfrm>
            <a:off x="3104992" y="5859323"/>
            <a:ext cx="1129380" cy="376460"/>
          </p:xfrm>
          <a:graphic>
            <a:graphicData uri="http://schemas.openxmlformats.org/presentationml/2006/ole">
              <mc:AlternateContent xmlns:mc="http://schemas.openxmlformats.org/markup-compatibility/2006">
                <mc:Choice xmlns:v="urn:schemas-microsoft-com:vml" Requires="v">
                  <p:oleObj name="Equation" r:id="rId12" imgW="761669" imgH="228501" progId="Equation.DSMT4">
                    <p:embed/>
                  </p:oleObj>
                </mc:Choice>
                <mc:Fallback>
                  <p:oleObj name="Equation" r:id="rId12" imgW="761669" imgH="228501" progId="Equation.DSMT4">
                    <p:embed/>
                    <p:pic>
                      <p:nvPicPr>
                        <p:cNvPr id="15" name="对象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4992" y="5859323"/>
                          <a:ext cx="1129380" cy="376460"/>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4791795" y="5875961"/>
            <a:ext cx="1946574" cy="376460"/>
          </p:xfrm>
          <a:graphic>
            <a:graphicData uri="http://schemas.openxmlformats.org/presentationml/2006/ole">
              <mc:AlternateContent xmlns:mc="http://schemas.openxmlformats.org/markup-compatibility/2006">
                <mc:Choice xmlns:v="urn:schemas-microsoft-com:vml" Requires="v">
                  <p:oleObj name="Equation" r:id="rId14" imgW="1371600" imgH="228600" progId="Equation.DSMT4">
                    <p:embed/>
                  </p:oleObj>
                </mc:Choice>
                <mc:Fallback>
                  <p:oleObj name="Equation" r:id="rId14" imgW="1371600" imgH="228600" progId="Equation.DSMT4">
                    <p:embed/>
                    <p:pic>
                      <p:nvPicPr>
                        <p:cNvPr id="16" name="对象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91795" y="5875961"/>
                          <a:ext cx="1946574" cy="376460"/>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7690900" y="5921756"/>
            <a:ext cx="1074288" cy="376460"/>
          </p:xfrm>
          <a:graphic>
            <a:graphicData uri="http://schemas.openxmlformats.org/presentationml/2006/ole">
              <mc:AlternateContent xmlns:mc="http://schemas.openxmlformats.org/markup-compatibility/2006">
                <mc:Choice xmlns:v="urn:schemas-microsoft-com:vml" Requires="v">
                  <p:oleObj name="Equation" r:id="rId16" imgW="774364" imgH="228501" progId="Equation.DSMT4">
                    <p:embed/>
                  </p:oleObj>
                </mc:Choice>
                <mc:Fallback>
                  <p:oleObj name="Equation" r:id="rId16" imgW="774364" imgH="228501" progId="Equation.DSMT4">
                    <p:embed/>
                    <p:pic>
                      <p:nvPicPr>
                        <p:cNvPr id="17" name="对象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90900" y="5921756"/>
                          <a:ext cx="1074288" cy="376460"/>
                        </a:xfrm>
                        <a:prstGeom prst="rect">
                          <a:avLst/>
                        </a:prstGeom>
                        <a:noFill/>
                      </p:spPr>
                    </p:pic>
                  </p:oleObj>
                </mc:Fallback>
              </mc:AlternateContent>
            </a:graphicData>
          </a:graphic>
        </p:graphicFrame>
        <p:sp>
          <p:nvSpPr>
            <p:cNvPr id="19" name="Rectangle 23"/>
            <p:cNvSpPr>
              <a:spLocks noChangeArrowheads="1"/>
            </p:cNvSpPr>
            <p:nvPr/>
          </p:nvSpPr>
          <p:spPr bwMode="auto">
            <a:xfrm>
              <a:off x="618744" y="5847498"/>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即存在不全为零的数</a:t>
              </a:r>
              <a:endParaRPr kumimoji="0" lang="zh-CN" sz="2000" b="1" i="0" u="none" strike="noStrike" cap="none" normalizeH="0" baseline="0" dirty="0">
                <a:ln>
                  <a:noFill/>
                </a:ln>
                <a:solidFill>
                  <a:schemeClr val="tx1"/>
                </a:solidFill>
                <a:effectLst/>
                <a:latin typeface="+mn-ea"/>
              </a:endParaRPr>
            </a:p>
          </p:txBody>
        </p:sp>
        <p:sp>
          <p:nvSpPr>
            <p:cNvPr id="20" name="Rectangle 24"/>
            <p:cNvSpPr>
              <a:spLocks noChangeArrowheads="1"/>
            </p:cNvSpPr>
            <p:nvPr/>
          </p:nvSpPr>
          <p:spPr bwMode="auto">
            <a:xfrm>
              <a:off x="4110308" y="5847498"/>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95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，使</a:t>
              </a:r>
              <a:endParaRPr kumimoji="0" lang="zh-CN" sz="2000" b="1" i="0" u="none" strike="noStrike" cap="none" normalizeH="0" baseline="0" dirty="0">
                <a:ln>
                  <a:noFill/>
                </a:ln>
                <a:solidFill>
                  <a:schemeClr val="tx1"/>
                </a:solidFill>
                <a:effectLst/>
                <a:latin typeface="+mn-ea"/>
              </a:endParaRPr>
            </a:p>
          </p:txBody>
        </p:sp>
        <p:sp>
          <p:nvSpPr>
            <p:cNvPr id="21" name="Rectangle 25"/>
            <p:cNvSpPr>
              <a:spLocks noChangeArrowheads="1"/>
            </p:cNvSpPr>
            <p:nvPr/>
          </p:nvSpPr>
          <p:spPr bwMode="auto">
            <a:xfrm>
              <a:off x="6650329" y="5862643"/>
              <a:ext cx="4443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1" u="none" strike="noStrike" cap="none" normalizeH="0" baseline="0" dirty="0">
                  <a:ln>
                    <a:noFill/>
                  </a:ln>
                  <a:solidFill>
                    <a:schemeClr val="tx1"/>
                  </a:solidFill>
                  <a:effectLst/>
                  <a:latin typeface="+mn-ea"/>
                  <a:cs typeface="Times New Roman" panose="02020603050405020304" pitchFamily="18" charset="0"/>
                </a:rPr>
                <a:t>0</a:t>
              </a:r>
              <a:endParaRPr kumimoji="0" lang="en-US" altLang="zh-CN" sz="2000" b="1" i="0" u="none" strike="noStrike" cap="none" normalizeH="0" baseline="0" dirty="0">
                <a:ln>
                  <a:noFill/>
                </a:ln>
                <a:solidFill>
                  <a:schemeClr val="tx1"/>
                </a:solidFill>
                <a:effectLst/>
                <a:latin typeface="+mn-ea"/>
                <a:cs typeface="Times New Roman" panose="02020603050405020304" pitchFamily="18" charset="0"/>
              </a:endParaRPr>
            </a:p>
          </p:txBody>
        </p:sp>
        <p:sp>
          <p:nvSpPr>
            <p:cNvPr id="22" name="Rectangle 26"/>
            <p:cNvSpPr>
              <a:spLocks noChangeArrowheads="1"/>
            </p:cNvSpPr>
            <p:nvPr/>
          </p:nvSpPr>
          <p:spPr bwMode="auto">
            <a:xfrm>
              <a:off x="8765188" y="5921756"/>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线性无关矛盾。</a:t>
              </a:r>
              <a:endParaRPr kumimoji="0" lang="zh-CN" altLang="en-US" sz="2000" b="1" i="0" u="none" strike="noStrike" cap="none" normalizeH="0" baseline="0" dirty="0">
                <a:ln>
                  <a:noFill/>
                </a:ln>
                <a:solidFill>
                  <a:schemeClr val="tx1"/>
                </a:solidFill>
                <a:effectLst/>
                <a:latin typeface="+mn-ea"/>
              </a:endParaRPr>
            </a:p>
          </p:txBody>
        </p:sp>
        <p:sp>
          <p:nvSpPr>
            <p:cNvPr id="24" name="矩形 23"/>
            <p:cNvSpPr/>
            <p:nvPr/>
          </p:nvSpPr>
          <p:spPr>
            <a:xfrm>
              <a:off x="7094681" y="5875961"/>
              <a:ext cx="700833"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这与</a:t>
              </a:r>
              <a:endParaRPr lang="zh-CN" altLang="en-US" sz="2000" b="1" dirty="0">
                <a:latin typeface="+mn-ea"/>
              </a:endParaRPr>
            </a:p>
          </p:txBody>
        </p:sp>
      </p:grpSp>
      <p:grpSp>
        <p:nvGrpSpPr>
          <p:cNvPr id="26" name="组合 25"/>
          <p:cNvGrpSpPr/>
          <p:nvPr/>
        </p:nvGrpSpPr>
        <p:grpSpPr>
          <a:xfrm>
            <a:off x="698986" y="6057704"/>
            <a:ext cx="2853002" cy="382543"/>
            <a:chOff x="618744" y="6331338"/>
            <a:chExt cx="2853002" cy="382543"/>
          </a:xfrm>
        </p:grpSpPr>
        <p:graphicFrame>
          <p:nvGraphicFramePr>
            <p:cNvPr id="18" name="对象 17"/>
            <p:cNvGraphicFramePr>
              <a:graphicFrameLocks noChangeAspect="1"/>
            </p:cNvGraphicFramePr>
            <p:nvPr/>
          </p:nvGraphicFramePr>
          <p:xfrm>
            <a:off x="2877428" y="6350393"/>
            <a:ext cx="594318" cy="363488"/>
          </p:xfrm>
          <a:graphic>
            <a:graphicData uri="http://schemas.openxmlformats.org/presentationml/2006/ole">
              <mc:AlternateContent xmlns:mc="http://schemas.openxmlformats.org/markup-compatibility/2006">
                <mc:Choice xmlns:v="urn:schemas-microsoft-com:vml" Requires="v">
                  <p:oleObj name="Equation" r:id="rId18" imgW="241200" imgH="126720" progId="Equation.DSMT4">
                    <p:embed/>
                  </p:oleObj>
                </mc:Choice>
                <mc:Fallback>
                  <p:oleObj name="Equation" r:id="rId18" imgW="241200" imgH="126720" progId="Equation.DSMT4">
                    <p:embed/>
                    <p:pic>
                      <p:nvPicPr>
                        <p:cNvPr id="18" name="对象 17"/>
                        <p:cNvPicPr>
                          <a:picLocks noChangeAspect="1" noChangeArrowheads="1"/>
                        </p:cNvPicPr>
                        <p:nvPr/>
                      </p:nvPicPr>
                      <p:blipFill>
                        <a:blip r:embed="rId19"/>
                        <a:srcRect/>
                        <a:stretch>
                          <a:fillRect/>
                        </a:stretch>
                      </p:blipFill>
                      <p:spPr bwMode="auto">
                        <a:xfrm>
                          <a:off x="2877428" y="6350393"/>
                          <a:ext cx="594318" cy="363488"/>
                        </a:xfrm>
                        <a:prstGeom prst="rect">
                          <a:avLst/>
                        </a:prstGeom>
                        <a:noFill/>
                      </p:spPr>
                    </p:pic>
                  </p:oleObj>
                </mc:Fallback>
              </mc:AlternateContent>
            </a:graphicData>
          </a:graphic>
        </p:graphicFrame>
        <p:sp>
          <p:nvSpPr>
            <p:cNvPr id="25" name="矩形 24"/>
            <p:cNvSpPr/>
            <p:nvPr/>
          </p:nvSpPr>
          <p:spPr>
            <a:xfrm>
              <a:off x="618744" y="6331338"/>
              <a:ext cx="2276585" cy="369332"/>
            </a:xfrm>
            <a:prstGeom prst="rect">
              <a:avLst/>
            </a:prstGeom>
          </p:spPr>
          <p:txBody>
            <a:bodyPr wrap="none">
              <a:spAutoFit/>
            </a:bodyPr>
            <a:lstStyle/>
            <a:p>
              <a:pPr lvl="0" eaLnBrk="0" fontAlgn="base" hangingPunct="0">
                <a:spcBef>
                  <a:spcPct val="0"/>
                </a:spcBef>
                <a:spcAft>
                  <a:spcPct val="0"/>
                </a:spcAft>
              </a:pPr>
              <a:r>
                <a:rPr lang="zh-CN" altLang="en-US" b="1" dirty="0">
                  <a:latin typeface="+mn-ea"/>
                  <a:cs typeface="Times New Roman" panose="02020603050405020304" pitchFamily="18" charset="0"/>
                </a:rPr>
                <a:t>从而假使不成立，故</a:t>
              </a:r>
              <a:endParaRPr lang="zh-CN" altLang="en-US" b="1" dirty="0">
                <a:latin typeface="+mn-ea"/>
              </a:endParaRPr>
            </a:p>
          </p:txBody>
        </p:sp>
      </p:grpSp>
    </p:spTree>
    <p:extLst>
      <p:ext uri="{BB962C8B-B14F-4D97-AF65-F5344CB8AC3E}">
        <p14:creationId xmlns:p14="http://schemas.microsoft.com/office/powerpoint/2010/main" val="348656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02417" y="1242380"/>
            <a:ext cx="6260123" cy="409402"/>
            <a:chOff x="502417" y="1242380"/>
            <a:chExt cx="6260123" cy="409402"/>
          </a:xfrm>
        </p:grpSpPr>
        <p:graphicFrame>
          <p:nvGraphicFramePr>
            <p:cNvPr id="11" name="对象 10"/>
            <p:cNvGraphicFramePr>
              <a:graphicFrameLocks noChangeAspect="1"/>
            </p:cNvGraphicFramePr>
            <p:nvPr/>
          </p:nvGraphicFramePr>
          <p:xfrm>
            <a:off x="3305907" y="1305740"/>
            <a:ext cx="550412" cy="290217"/>
          </p:xfrm>
          <a:graphic>
            <a:graphicData uri="http://schemas.openxmlformats.org/presentationml/2006/ole">
              <mc:AlternateContent xmlns:mc="http://schemas.openxmlformats.org/markup-compatibility/2006">
                <mc:Choice xmlns:v="urn:schemas-microsoft-com:vml" Requires="v">
                  <p:oleObj name="Equation" r:id="rId2" imgW="342603" imgH="177646" progId="Equation.DSMT4">
                    <p:embed/>
                  </p:oleObj>
                </mc:Choice>
                <mc:Fallback>
                  <p:oleObj name="Equation" r:id="rId2" imgW="342603" imgH="177646" progId="Equation.DSMT4">
                    <p:embed/>
                    <p:pic>
                      <p:nvPicPr>
                        <p:cNvPr id="11" name="对象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907" y="1305740"/>
                          <a:ext cx="550412" cy="290217"/>
                        </a:xfrm>
                        <a:prstGeom prst="rect">
                          <a:avLst/>
                        </a:prstGeom>
                        <a:noFill/>
                      </p:spPr>
                    </p:pic>
                  </p:oleObj>
                </mc:Fallback>
              </mc:AlternateContent>
            </a:graphicData>
          </a:graphic>
        </p:graphicFrame>
        <p:sp>
          <p:nvSpPr>
            <p:cNvPr id="15" name="Rectangle 53"/>
            <p:cNvSpPr>
              <a:spLocks noChangeArrowheads="1"/>
            </p:cNvSpPr>
            <p:nvPr/>
          </p:nvSpPr>
          <p:spPr bwMode="auto">
            <a:xfrm>
              <a:off x="502417" y="1251672"/>
              <a:ext cx="28953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亦即它们是共面的</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如果</a:t>
              </a:r>
              <a:endParaRPr kumimoji="0" lang="zh-CN" altLang="en-US" sz="2000" b="1" i="0" u="none" strike="noStrike" cap="none" normalizeH="0" baseline="0" dirty="0">
                <a:ln>
                  <a:noFill/>
                </a:ln>
                <a:solidFill>
                  <a:schemeClr val="tx1"/>
                </a:solidFill>
                <a:effectLst/>
                <a:latin typeface="+mn-ea"/>
              </a:endParaRPr>
            </a:p>
          </p:txBody>
        </p:sp>
        <p:sp>
          <p:nvSpPr>
            <p:cNvPr id="16" name="Rectangle 54"/>
            <p:cNvSpPr>
              <a:spLocks noChangeArrowheads="1"/>
            </p:cNvSpPr>
            <p:nvPr/>
          </p:nvSpPr>
          <p:spPr bwMode="auto">
            <a:xfrm>
              <a:off x="3756589" y="124238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a:ln>
                    <a:noFill/>
                  </a:ln>
                  <a:solidFill>
                    <a:schemeClr val="tx1"/>
                  </a:solidFill>
                  <a:effectLst/>
                  <a:latin typeface="+mn-ea"/>
                  <a:cs typeface="AdobeSongStd-Light"/>
                </a:rPr>
                <a:t>则它们必定线性相关</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a:t>
              </a:r>
              <a:endParaRPr kumimoji="0" lang="zh-CN" altLang="en-US" sz="2000" b="1" i="0" u="none" strike="noStrike" cap="none" normalizeH="0" baseline="0">
                <a:ln>
                  <a:noFill/>
                </a:ln>
                <a:solidFill>
                  <a:schemeClr val="tx1"/>
                </a:solidFill>
                <a:effectLst/>
                <a:latin typeface="+mn-ea"/>
              </a:endParaRPr>
            </a:p>
          </p:txBody>
        </p:sp>
      </p:grpSp>
      <p:grpSp>
        <p:nvGrpSpPr>
          <p:cNvPr id="18" name="组合 17"/>
          <p:cNvGrpSpPr/>
          <p:nvPr/>
        </p:nvGrpSpPr>
        <p:grpSpPr>
          <a:xfrm>
            <a:off x="763674" y="828920"/>
            <a:ext cx="11116827" cy="422012"/>
            <a:chOff x="1075173" y="902750"/>
            <a:chExt cx="11116827" cy="422012"/>
          </a:xfrm>
        </p:grpSpPr>
        <p:graphicFrame>
          <p:nvGraphicFramePr>
            <p:cNvPr id="8" name="对象 7"/>
            <p:cNvGraphicFramePr>
              <a:graphicFrameLocks noChangeAspect="1"/>
            </p:cNvGraphicFramePr>
            <p:nvPr/>
          </p:nvGraphicFramePr>
          <p:xfrm>
            <a:off x="4409856" y="972613"/>
            <a:ext cx="430322" cy="330247"/>
          </p:xfrm>
          <a:graphic>
            <a:graphicData uri="http://schemas.openxmlformats.org/presentationml/2006/ole">
              <mc:AlternateContent xmlns:mc="http://schemas.openxmlformats.org/markup-compatibility/2006">
                <mc:Choice xmlns:v="urn:schemas-microsoft-com:vml" Requires="v">
                  <p:oleObj name="Equation" r:id="rId4" imgW="266353" imgH="177569" progId="Equation.DSMT4">
                    <p:embed/>
                  </p:oleObj>
                </mc:Choice>
                <mc:Fallback>
                  <p:oleObj name="Equation" r:id="rId4" imgW="266353" imgH="177569" progId="Equation.DSMT4">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9856" y="972613"/>
                          <a:ext cx="430322" cy="330247"/>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453575" y="924652"/>
            <a:ext cx="620464" cy="370277"/>
          </p:xfrm>
          <a:graphic>
            <a:graphicData uri="http://schemas.openxmlformats.org/presentationml/2006/ole">
              <mc:AlternateContent xmlns:mc="http://schemas.openxmlformats.org/markup-compatibility/2006">
                <mc:Choice xmlns:v="urn:schemas-microsoft-com:vml" Requires="v">
                  <p:oleObj name="Equation" r:id="rId6" imgW="381000" imgH="228600" progId="Equation.DSMT4">
                    <p:embed/>
                  </p:oleObj>
                </mc:Choice>
                <mc:Fallback>
                  <p:oleObj name="Equation" r:id="rId6" imgW="381000" imgH="228600"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3575" y="924652"/>
                          <a:ext cx="620464" cy="370277"/>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9395848" y="945933"/>
            <a:ext cx="620464" cy="370277"/>
          </p:xfrm>
          <a:graphic>
            <a:graphicData uri="http://schemas.openxmlformats.org/presentationml/2006/ole">
              <mc:AlternateContent xmlns:mc="http://schemas.openxmlformats.org/markup-compatibility/2006">
                <mc:Choice xmlns:v="urn:schemas-microsoft-com:vml" Requires="v">
                  <p:oleObj name="Equation" r:id="rId8" imgW="381000" imgH="228600" progId="Equation.DSMT4">
                    <p:embed/>
                  </p:oleObj>
                </mc:Choice>
                <mc:Fallback>
                  <p:oleObj name="Equation" r:id="rId8" imgW="381000" imgH="228600" progId="Equation.DSMT4">
                    <p:embed/>
                    <p:pic>
                      <p:nvPicPr>
                        <p:cNvPr id="1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5848" y="945933"/>
                          <a:ext cx="620464" cy="370277"/>
                        </a:xfrm>
                        <a:prstGeom prst="rect">
                          <a:avLst/>
                        </a:prstGeom>
                        <a:noFill/>
                      </p:spPr>
                    </p:pic>
                  </p:oleObj>
                </mc:Fallback>
              </mc:AlternateContent>
            </a:graphicData>
          </a:graphic>
        </p:graphicFrame>
        <p:sp>
          <p:nvSpPr>
            <p:cNvPr id="12" name="Rectangle 50"/>
            <p:cNvSpPr>
              <a:spLocks noChangeArrowheads="1"/>
            </p:cNvSpPr>
            <p:nvPr/>
          </p:nvSpPr>
          <p:spPr bwMode="auto">
            <a:xfrm>
              <a:off x="1075173" y="902750"/>
              <a:ext cx="3401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AdobeSongStd-Light"/>
                </a:rPr>
                <a:t>定理</a:t>
              </a:r>
              <a:r>
                <a:rPr kumimoji="0" lang="en-US" altLang="zh-CN" sz="2000" b="1" i="0" u="none" strike="noStrike" cap="none" normalizeH="0" baseline="0" dirty="0">
                  <a:ln>
                    <a:noFill/>
                  </a:ln>
                  <a:solidFill>
                    <a:srgbClr val="0000FF"/>
                  </a:solidFill>
                  <a:effectLst/>
                  <a:latin typeface="+mn-ea"/>
                  <a:cs typeface="AdobeSongStd-Light"/>
                </a:rPr>
                <a:t>2.</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4.1</a:t>
              </a:r>
              <a:r>
                <a:rPr kumimoji="0" lang="zh-CN" altLang="en-US" sz="2000" b="1" i="0" u="none" strike="noStrike" cap="none" normalizeH="0" baseline="0" dirty="0">
                  <a:ln>
                    <a:noFill/>
                  </a:ln>
                  <a:solidFill>
                    <a:schemeClr val="tx1"/>
                  </a:solidFill>
                  <a:effectLst/>
                  <a:latin typeface="+mn-ea"/>
                  <a:cs typeface="AdobeSongStd-Light"/>
                </a:rPr>
                <a:t>的几何意义是</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当</a:t>
              </a:r>
              <a:endParaRPr kumimoji="0" lang="zh-CN" altLang="en-US" sz="2000" b="1" i="0" u="none" strike="noStrike" cap="none" normalizeH="0" baseline="0" dirty="0">
                <a:ln>
                  <a:noFill/>
                </a:ln>
                <a:solidFill>
                  <a:schemeClr val="tx1"/>
                </a:solidFill>
                <a:effectLst/>
                <a:latin typeface="+mn-ea"/>
              </a:endParaRPr>
            </a:p>
          </p:txBody>
        </p:sp>
        <p:sp>
          <p:nvSpPr>
            <p:cNvPr id="13" name="Rectangle 51"/>
            <p:cNvSpPr>
              <a:spLocks noChangeArrowheads="1"/>
            </p:cNvSpPr>
            <p:nvPr/>
          </p:nvSpPr>
          <p:spPr bwMode="auto">
            <a:xfrm>
              <a:off x="4772967" y="90275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时</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所有能由</a:t>
              </a:r>
              <a:endParaRPr kumimoji="0" lang="zh-CN" altLang="en-US" sz="2000" b="1" i="0" u="none" strike="noStrike" cap="none" normalizeH="0" baseline="0" dirty="0">
                <a:ln>
                  <a:noFill/>
                </a:ln>
                <a:solidFill>
                  <a:schemeClr val="tx1"/>
                </a:solidFill>
                <a:effectLst/>
                <a:latin typeface="+mn-ea"/>
              </a:endParaRPr>
            </a:p>
          </p:txBody>
        </p:sp>
        <p:sp>
          <p:nvSpPr>
            <p:cNvPr id="14" name="Rectangle 52"/>
            <p:cNvSpPr>
              <a:spLocks noChangeArrowheads="1"/>
            </p:cNvSpPr>
            <p:nvPr/>
          </p:nvSpPr>
          <p:spPr bwMode="auto">
            <a:xfrm>
              <a:off x="7074039" y="902750"/>
              <a:ext cx="2364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表示的</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b="1" i="0" u="none" strike="noStrike" cap="none" normalizeH="0" baseline="0" dirty="0">
                  <a:ln>
                    <a:noFill/>
                  </a:ln>
                  <a:solidFill>
                    <a:schemeClr val="tx1"/>
                  </a:solidFill>
                  <a:effectLst/>
                  <a:latin typeface="+mn-ea"/>
                  <a:cs typeface="AdobeSongStd-Light"/>
                </a:rPr>
                <a:t>维向量都在</a:t>
              </a:r>
              <a:endParaRPr kumimoji="0" lang="zh-CN" altLang="en-US" sz="2000" b="1" i="0" u="none" strike="noStrike" cap="none" normalizeH="0" baseline="0" dirty="0">
                <a:ln>
                  <a:noFill/>
                </a:ln>
                <a:solidFill>
                  <a:schemeClr val="tx1"/>
                </a:solidFill>
                <a:effectLst/>
                <a:latin typeface="+mn-ea"/>
              </a:endParaRPr>
            </a:p>
          </p:txBody>
        </p:sp>
        <p:sp>
          <p:nvSpPr>
            <p:cNvPr id="17" name="矩形 16"/>
            <p:cNvSpPr/>
            <p:nvPr/>
          </p:nvSpPr>
          <p:spPr>
            <a:xfrm>
              <a:off x="9941063" y="924652"/>
              <a:ext cx="2250937" cy="400110"/>
            </a:xfrm>
            <a:prstGeom prst="rect">
              <a:avLst/>
            </a:prstGeom>
          </p:spPr>
          <p:txBody>
            <a:bodyPr wrap="none">
              <a:spAutoFit/>
            </a:bodyPr>
            <a:lstStyle/>
            <a:p>
              <a:r>
                <a:rPr lang="zh-CN" altLang="zh-CN" sz="2000" b="1" dirty="0">
                  <a:latin typeface="+mn-ea"/>
                  <a:cs typeface="AdobeSongStd-Light"/>
                </a:rPr>
                <a:t>所张成的平面上</a:t>
              </a:r>
              <a:r>
                <a:rPr lang="en-US" altLang="zh-CN" sz="2000" b="1" dirty="0">
                  <a:latin typeface="+mn-ea"/>
                  <a:cs typeface="Times New Roman" panose="02020603050405020304" pitchFamily="18" charset="0"/>
                </a:rPr>
                <a:t>, </a:t>
              </a:r>
              <a:endParaRPr lang="zh-CN" altLang="en-US" sz="2000" dirty="0"/>
            </a:p>
          </p:txBody>
        </p:sp>
      </p:grpSp>
      <p:grpSp>
        <p:nvGrpSpPr>
          <p:cNvPr id="55" name="组合 54"/>
          <p:cNvGrpSpPr/>
          <p:nvPr/>
        </p:nvGrpSpPr>
        <p:grpSpPr>
          <a:xfrm>
            <a:off x="671228" y="1735760"/>
            <a:ext cx="10538110" cy="464525"/>
            <a:chOff x="671228" y="1735760"/>
            <a:chExt cx="10538110" cy="464525"/>
          </a:xfrm>
        </p:grpSpPr>
        <p:graphicFrame>
          <p:nvGraphicFramePr>
            <p:cNvPr id="20" name="对象 19"/>
            <p:cNvGraphicFramePr>
              <a:graphicFrameLocks noChangeAspect="1"/>
            </p:cNvGraphicFramePr>
            <p:nvPr/>
          </p:nvGraphicFramePr>
          <p:xfrm>
            <a:off x="4897613" y="1752841"/>
            <a:ext cx="1467792" cy="417913"/>
          </p:xfrm>
          <a:graphic>
            <a:graphicData uri="http://schemas.openxmlformats.org/presentationml/2006/ole">
              <mc:AlternateContent xmlns:mc="http://schemas.openxmlformats.org/markup-compatibility/2006">
                <mc:Choice xmlns:v="urn:schemas-microsoft-com:vml" Requires="v">
                  <p:oleObj name="Equation" r:id="rId10" imgW="952087" imgH="228501" progId="Equation.DSMT4">
                    <p:embed/>
                  </p:oleObj>
                </mc:Choice>
                <mc:Fallback>
                  <p:oleObj name="Equation" r:id="rId10" imgW="952087" imgH="228501" progId="Equation.DSMT4">
                    <p:embed/>
                    <p:pic>
                      <p:nvPicPr>
                        <p:cNvPr id="20" name="对象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7613" y="1752841"/>
                          <a:ext cx="1467792" cy="417913"/>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6699873" y="1782372"/>
            <a:ext cx="1467792" cy="417913"/>
          </p:xfrm>
          <a:graphic>
            <a:graphicData uri="http://schemas.openxmlformats.org/presentationml/2006/ole">
              <mc:AlternateContent xmlns:mc="http://schemas.openxmlformats.org/markup-compatibility/2006">
                <mc:Choice xmlns:v="urn:schemas-microsoft-com:vml" Requires="v">
                  <p:oleObj name="Equation" r:id="rId12" imgW="952087" imgH="228501" progId="Equation.DSMT4">
                    <p:embed/>
                  </p:oleObj>
                </mc:Choice>
                <mc:Fallback>
                  <p:oleObj name="Equation" r:id="rId12" imgW="952087" imgH="228501" progId="Equation.DSMT4">
                    <p:embed/>
                    <p:pic>
                      <p:nvPicPr>
                        <p:cNvPr id="21" name="对象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99873" y="1782372"/>
                          <a:ext cx="1467792" cy="417913"/>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8829751" y="1833336"/>
            <a:ext cx="254825" cy="315983"/>
          </p:xfrm>
          <a:graphic>
            <a:graphicData uri="http://schemas.openxmlformats.org/presentationml/2006/ole">
              <mc:AlternateContent xmlns:mc="http://schemas.openxmlformats.org/markup-compatibility/2006">
                <mc:Choice xmlns:v="urn:schemas-microsoft-com:vml" Requires="v">
                  <p:oleObj name="Equation" r:id="rId14" imgW="152268" imgH="164957" progId="Equation.DSMT4">
                    <p:embed/>
                  </p:oleObj>
                </mc:Choice>
                <mc:Fallback>
                  <p:oleObj name="Equation" r:id="rId14" imgW="152268" imgH="164957" progId="Equation.DSMT4">
                    <p:embed/>
                    <p:pic>
                      <p:nvPicPr>
                        <p:cNvPr id="22" name="对象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29751" y="1833336"/>
                          <a:ext cx="254825" cy="315983"/>
                        </a:xfrm>
                        <a:prstGeom prst="rect">
                          <a:avLst/>
                        </a:prstGeom>
                        <a:noFill/>
                      </p:spPr>
                    </p:pic>
                  </p:oleObj>
                </mc:Fallback>
              </mc:AlternateContent>
            </a:graphicData>
          </a:graphic>
        </p:graphicFrame>
        <p:graphicFrame>
          <p:nvGraphicFramePr>
            <p:cNvPr id="23" name="对象 22"/>
            <p:cNvGraphicFramePr>
              <a:graphicFrameLocks noChangeAspect="1"/>
            </p:cNvGraphicFramePr>
            <p:nvPr/>
          </p:nvGraphicFramePr>
          <p:xfrm>
            <a:off x="9374739" y="1833336"/>
            <a:ext cx="254825" cy="315983"/>
          </p:xfrm>
          <a:graphic>
            <a:graphicData uri="http://schemas.openxmlformats.org/presentationml/2006/ole">
              <mc:AlternateContent xmlns:mc="http://schemas.openxmlformats.org/markup-compatibility/2006">
                <mc:Choice xmlns:v="urn:schemas-microsoft-com:vml" Requires="v">
                  <p:oleObj name="Equation" r:id="rId16" imgW="152268" imgH="164957" progId="Equation.DSMT4">
                    <p:embed/>
                  </p:oleObj>
                </mc:Choice>
                <mc:Fallback>
                  <p:oleObj name="Equation" r:id="rId16" imgW="152268" imgH="164957" progId="Equation.DSMT4">
                    <p:embed/>
                    <p:pic>
                      <p:nvPicPr>
                        <p:cNvPr id="23" name="对象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74739" y="1833336"/>
                          <a:ext cx="254825" cy="315983"/>
                        </a:xfrm>
                        <a:prstGeom prst="rect">
                          <a:avLst/>
                        </a:prstGeom>
                        <a:noFill/>
                      </p:spPr>
                    </p:pic>
                  </p:oleObj>
                </mc:Fallback>
              </mc:AlternateContent>
            </a:graphicData>
          </a:graphic>
        </p:graphicFrame>
        <p:graphicFrame>
          <p:nvGraphicFramePr>
            <p:cNvPr id="24" name="对象 23"/>
            <p:cNvGraphicFramePr>
              <a:graphicFrameLocks noChangeAspect="1"/>
            </p:cNvGraphicFramePr>
            <p:nvPr/>
          </p:nvGraphicFramePr>
          <p:xfrm>
            <a:off x="10647363" y="1912938"/>
            <a:ext cx="561975" cy="214312"/>
          </p:xfrm>
          <a:graphic>
            <a:graphicData uri="http://schemas.openxmlformats.org/presentationml/2006/ole">
              <mc:AlternateContent xmlns:mc="http://schemas.openxmlformats.org/markup-compatibility/2006">
                <mc:Choice xmlns:v="urn:schemas-microsoft-com:vml" Requires="v">
                  <p:oleObj name="Equation" r:id="rId18" imgW="342720" imgH="152280" progId="Equation.DSMT4">
                    <p:embed/>
                  </p:oleObj>
                </mc:Choice>
                <mc:Fallback>
                  <p:oleObj name="Equation" r:id="rId18" imgW="342720" imgH="152280" progId="Equation.DSMT4">
                    <p:embed/>
                    <p:pic>
                      <p:nvPicPr>
                        <p:cNvPr id="24" name="对象 23"/>
                        <p:cNvPicPr>
                          <a:picLocks noChangeAspect="1" noChangeArrowheads="1"/>
                        </p:cNvPicPr>
                        <p:nvPr/>
                      </p:nvPicPr>
                      <p:blipFill>
                        <a:blip r:embed="rId19"/>
                        <a:srcRect/>
                        <a:stretch>
                          <a:fillRect/>
                        </a:stretch>
                      </p:blipFill>
                      <p:spPr bwMode="auto">
                        <a:xfrm>
                          <a:off x="10647363" y="1912938"/>
                          <a:ext cx="561975" cy="214312"/>
                        </a:xfrm>
                        <a:prstGeom prst="rect">
                          <a:avLst/>
                        </a:prstGeom>
                        <a:noFill/>
                      </p:spPr>
                    </p:pic>
                  </p:oleObj>
                </mc:Fallback>
              </mc:AlternateContent>
            </a:graphicData>
          </a:graphic>
        </p:graphicFrame>
        <p:sp>
          <p:nvSpPr>
            <p:cNvPr id="38" name="Rectangle 71"/>
            <p:cNvSpPr>
              <a:spLocks noChangeArrowheads="1"/>
            </p:cNvSpPr>
            <p:nvPr/>
          </p:nvSpPr>
          <p:spPr bwMode="auto">
            <a:xfrm>
              <a:off x="671228" y="1735760"/>
              <a:ext cx="4299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推论</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2.4.1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设两个线性无关的向量组</a:t>
              </a:r>
              <a:endParaRPr kumimoji="0" lang="zh-CN" altLang="en-US" sz="2000" b="1" i="0" u="none" strike="noStrike" cap="none" normalizeH="0" baseline="0" dirty="0">
                <a:ln>
                  <a:noFill/>
                </a:ln>
                <a:solidFill>
                  <a:schemeClr val="tx1"/>
                </a:solidFill>
                <a:effectLst/>
                <a:latin typeface="+mn-ea"/>
              </a:endParaRPr>
            </a:p>
          </p:txBody>
        </p:sp>
        <p:sp>
          <p:nvSpPr>
            <p:cNvPr id="39" name="Rectangle 72"/>
            <p:cNvSpPr>
              <a:spLocks noChangeArrowheads="1"/>
            </p:cNvSpPr>
            <p:nvPr/>
          </p:nvSpPr>
          <p:spPr bwMode="auto">
            <a:xfrm>
              <a:off x="6321394" y="176391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和</a:t>
              </a:r>
              <a:endParaRPr kumimoji="0" lang="zh-CN" sz="2000" b="1" i="0" u="none" strike="noStrike" cap="none" normalizeH="0" baseline="0" dirty="0">
                <a:ln>
                  <a:noFill/>
                </a:ln>
                <a:solidFill>
                  <a:schemeClr val="tx1"/>
                </a:solidFill>
                <a:effectLst/>
                <a:latin typeface="+mn-ea"/>
              </a:endParaRPr>
            </a:p>
          </p:txBody>
        </p:sp>
        <p:sp>
          <p:nvSpPr>
            <p:cNvPr id="40" name="Rectangle 73"/>
            <p:cNvSpPr>
              <a:spLocks noChangeArrowheads="1"/>
            </p:cNvSpPr>
            <p:nvPr/>
          </p:nvSpPr>
          <p:spPr bwMode="auto">
            <a:xfrm>
              <a:off x="8106763" y="1784021"/>
              <a:ext cx="8306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000" b="1" dirty="0">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Times New Roman" panose="02020603050405020304" pitchFamily="18" charset="0"/>
                </a:rPr>
                <a:t>如果</a:t>
              </a:r>
              <a:endParaRPr kumimoji="0" lang="zh-CN" sz="2000" b="1" i="0" u="none" strike="noStrike" cap="none" normalizeH="0" baseline="0" dirty="0">
                <a:ln>
                  <a:noFill/>
                </a:ln>
                <a:solidFill>
                  <a:schemeClr val="tx1"/>
                </a:solidFill>
                <a:effectLst/>
                <a:latin typeface="+mn-ea"/>
              </a:endParaRPr>
            </a:p>
          </p:txBody>
        </p:sp>
        <p:sp>
          <p:nvSpPr>
            <p:cNvPr id="41" name="Rectangle 74"/>
            <p:cNvSpPr>
              <a:spLocks noChangeArrowheads="1"/>
            </p:cNvSpPr>
            <p:nvPr/>
          </p:nvSpPr>
          <p:spPr bwMode="auto">
            <a:xfrm>
              <a:off x="9001148" y="178074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与</a:t>
              </a:r>
              <a:endParaRPr kumimoji="0" lang="zh-CN" sz="2000" b="1" i="0" u="none" strike="noStrike" cap="none" normalizeH="0" baseline="0" dirty="0">
                <a:ln>
                  <a:noFill/>
                </a:ln>
                <a:solidFill>
                  <a:schemeClr val="tx1"/>
                </a:solidFill>
                <a:effectLst/>
                <a:latin typeface="+mn-ea"/>
              </a:endParaRPr>
            </a:p>
          </p:txBody>
        </p:sp>
        <p:sp>
          <p:nvSpPr>
            <p:cNvPr id="42" name="Rectangle 75"/>
            <p:cNvSpPr>
              <a:spLocks noChangeArrowheads="1"/>
            </p:cNvSpPr>
            <p:nvPr/>
          </p:nvSpPr>
          <p:spPr bwMode="auto">
            <a:xfrm>
              <a:off x="9551742" y="179127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等价，则</a:t>
              </a:r>
              <a:endParaRPr kumimoji="0" lang="zh-CN" sz="2000" b="1" i="0" u="none" strike="noStrike" cap="none" normalizeH="0" baseline="0" dirty="0">
                <a:ln>
                  <a:noFill/>
                </a:ln>
                <a:solidFill>
                  <a:schemeClr val="tx1"/>
                </a:solidFill>
                <a:effectLst/>
                <a:latin typeface="+mn-ea"/>
              </a:endParaRPr>
            </a:p>
          </p:txBody>
        </p:sp>
      </p:grpSp>
      <p:grpSp>
        <p:nvGrpSpPr>
          <p:cNvPr id="57" name="组合 56"/>
          <p:cNvGrpSpPr/>
          <p:nvPr/>
        </p:nvGrpSpPr>
        <p:grpSpPr>
          <a:xfrm>
            <a:off x="856883" y="2198362"/>
            <a:ext cx="10617585" cy="430724"/>
            <a:chOff x="856883" y="2198362"/>
            <a:chExt cx="10617585" cy="430724"/>
          </a:xfrm>
        </p:grpSpPr>
        <p:graphicFrame>
          <p:nvGraphicFramePr>
            <p:cNvPr id="25" name="对象 24"/>
            <p:cNvGraphicFramePr>
              <a:graphicFrameLocks noChangeAspect="1"/>
            </p:cNvGraphicFramePr>
            <p:nvPr/>
          </p:nvGraphicFramePr>
          <p:xfrm>
            <a:off x="2998699" y="2265908"/>
            <a:ext cx="244632" cy="265018"/>
          </p:xfrm>
          <a:graphic>
            <a:graphicData uri="http://schemas.openxmlformats.org/presentationml/2006/ole">
              <mc:AlternateContent xmlns:mc="http://schemas.openxmlformats.org/markup-compatibility/2006">
                <mc:Choice xmlns:v="urn:schemas-microsoft-com:vml" Requires="v">
                  <p:oleObj name="Equation" r:id="rId20" imgW="152268" imgH="164957" progId="Equation.DSMT4">
                    <p:embed/>
                  </p:oleObj>
                </mc:Choice>
                <mc:Fallback>
                  <p:oleObj name="Equation" r:id="rId20" imgW="152268" imgH="164957" progId="Equation.DSMT4">
                    <p:embed/>
                    <p:pic>
                      <p:nvPicPr>
                        <p:cNvPr id="25" name="对象 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98699" y="2265908"/>
                          <a:ext cx="244632" cy="265018"/>
                        </a:xfrm>
                        <a:prstGeom prst="rect">
                          <a:avLst/>
                        </a:prstGeom>
                        <a:noFill/>
                      </p:spPr>
                    </p:pic>
                  </p:oleObj>
                </mc:Fallback>
              </mc:AlternateContent>
            </a:graphicData>
          </a:graphic>
        </p:graphicFrame>
        <p:graphicFrame>
          <p:nvGraphicFramePr>
            <p:cNvPr id="26" name="对象 25"/>
            <p:cNvGraphicFramePr>
              <a:graphicFrameLocks noChangeAspect="1"/>
            </p:cNvGraphicFramePr>
            <p:nvPr/>
          </p:nvGraphicFramePr>
          <p:xfrm>
            <a:off x="4231962" y="2296553"/>
            <a:ext cx="244632" cy="265018"/>
          </p:xfrm>
          <a:graphic>
            <a:graphicData uri="http://schemas.openxmlformats.org/presentationml/2006/ole">
              <mc:AlternateContent xmlns:mc="http://schemas.openxmlformats.org/markup-compatibility/2006">
                <mc:Choice xmlns:v="urn:schemas-microsoft-com:vml" Requires="v">
                  <p:oleObj name="Equation" r:id="rId22" imgW="152268" imgH="164957" progId="Equation.DSMT4">
                    <p:embed/>
                  </p:oleObj>
                </mc:Choice>
                <mc:Fallback>
                  <p:oleObj name="Equation" r:id="rId22" imgW="152268" imgH="164957" progId="Equation.DSMT4">
                    <p:embed/>
                    <p:pic>
                      <p:nvPicPr>
                        <p:cNvPr id="26" name="对象 2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31962" y="2296553"/>
                          <a:ext cx="244632" cy="265018"/>
                        </a:xfrm>
                        <a:prstGeom prst="rect">
                          <a:avLst/>
                        </a:prstGeom>
                        <a:noFill/>
                      </p:spPr>
                    </p:pic>
                  </p:oleObj>
                </mc:Fallback>
              </mc:AlternateContent>
            </a:graphicData>
          </a:graphic>
        </p:graphicFrame>
        <p:graphicFrame>
          <p:nvGraphicFramePr>
            <p:cNvPr id="27" name="对象 26"/>
            <p:cNvGraphicFramePr>
              <a:graphicFrameLocks noChangeAspect="1"/>
            </p:cNvGraphicFramePr>
            <p:nvPr/>
          </p:nvGraphicFramePr>
          <p:xfrm>
            <a:off x="6517908" y="2278166"/>
            <a:ext cx="244632" cy="265018"/>
          </p:xfrm>
          <a:graphic>
            <a:graphicData uri="http://schemas.openxmlformats.org/presentationml/2006/ole">
              <mc:AlternateContent xmlns:mc="http://schemas.openxmlformats.org/markup-compatibility/2006">
                <mc:Choice xmlns:v="urn:schemas-microsoft-com:vml" Requires="v">
                  <p:oleObj name="Equation" r:id="rId24" imgW="152268" imgH="164957" progId="Equation.DSMT4">
                    <p:embed/>
                  </p:oleObj>
                </mc:Choice>
                <mc:Fallback>
                  <p:oleObj name="Equation" r:id="rId24" imgW="152268" imgH="164957" progId="Equation.DSMT4">
                    <p:embed/>
                    <p:pic>
                      <p:nvPicPr>
                        <p:cNvPr id="27" name="对象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17908" y="2278166"/>
                          <a:ext cx="244632" cy="265018"/>
                        </a:xfrm>
                        <a:prstGeom prst="rect">
                          <a:avLst/>
                        </a:prstGeom>
                        <a:noFill/>
                      </p:spPr>
                    </p:pic>
                  </p:oleObj>
                </mc:Fallback>
              </mc:AlternateContent>
            </a:graphicData>
          </a:graphic>
        </p:graphicFrame>
        <p:graphicFrame>
          <p:nvGraphicFramePr>
            <p:cNvPr id="28" name="对象 27"/>
            <p:cNvGraphicFramePr>
              <a:graphicFrameLocks noChangeAspect="1"/>
            </p:cNvGraphicFramePr>
            <p:nvPr/>
          </p:nvGraphicFramePr>
          <p:xfrm>
            <a:off x="9851404" y="2286191"/>
            <a:ext cx="244632" cy="265018"/>
          </p:xfrm>
          <a:graphic>
            <a:graphicData uri="http://schemas.openxmlformats.org/presentationml/2006/ole">
              <mc:AlternateContent xmlns:mc="http://schemas.openxmlformats.org/markup-compatibility/2006">
                <mc:Choice xmlns:v="urn:schemas-microsoft-com:vml" Requires="v">
                  <p:oleObj name="Equation" r:id="rId25" imgW="152268" imgH="164957" progId="Equation.DSMT4">
                    <p:embed/>
                  </p:oleObj>
                </mc:Choice>
                <mc:Fallback>
                  <p:oleObj name="Equation" r:id="rId25" imgW="152268" imgH="164957" progId="Equation.DSMT4">
                    <p:embed/>
                    <p:pic>
                      <p:nvPicPr>
                        <p:cNvPr id="28" name="对象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851404" y="2286191"/>
                          <a:ext cx="244632" cy="265018"/>
                        </a:xfrm>
                        <a:prstGeom prst="rect">
                          <a:avLst/>
                        </a:prstGeom>
                        <a:noFill/>
                      </p:spPr>
                    </p:pic>
                  </p:oleObj>
                </mc:Fallback>
              </mc:AlternateContent>
            </a:graphicData>
          </a:graphic>
        </p:graphicFrame>
        <p:sp>
          <p:nvSpPr>
            <p:cNvPr id="43" name="Rectangle 76"/>
            <p:cNvSpPr>
              <a:spLocks noChangeArrowheads="1"/>
            </p:cNvSpPr>
            <p:nvPr/>
          </p:nvSpPr>
          <p:spPr bwMode="auto">
            <a:xfrm>
              <a:off x="1307029" y="2198362"/>
              <a:ext cx="17828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因为向量组</a:t>
              </a:r>
              <a:endParaRPr kumimoji="0" lang="zh-CN" altLang="en-US" sz="2000" b="1" i="0" u="none" strike="noStrike" cap="none" normalizeH="0" baseline="0" dirty="0">
                <a:ln>
                  <a:noFill/>
                </a:ln>
                <a:solidFill>
                  <a:schemeClr val="tx1"/>
                </a:solidFill>
                <a:effectLst/>
                <a:latin typeface="+mn-ea"/>
              </a:endParaRPr>
            </a:p>
          </p:txBody>
        </p:sp>
        <p:sp>
          <p:nvSpPr>
            <p:cNvPr id="44" name="Rectangle 77"/>
            <p:cNvSpPr>
              <a:spLocks noChangeArrowheads="1"/>
            </p:cNvSpPr>
            <p:nvPr/>
          </p:nvSpPr>
          <p:spPr bwMode="auto">
            <a:xfrm>
              <a:off x="2821931" y="2213751"/>
              <a:ext cx="15183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与向量组</a:t>
              </a:r>
              <a:endParaRPr kumimoji="0" lang="zh-CN" sz="2000" b="1" i="0" u="none" strike="noStrike" cap="none" normalizeH="0" baseline="0" dirty="0">
                <a:ln>
                  <a:noFill/>
                </a:ln>
                <a:solidFill>
                  <a:schemeClr val="tx1"/>
                </a:solidFill>
                <a:effectLst/>
                <a:latin typeface="+mn-ea"/>
              </a:endParaRPr>
            </a:p>
          </p:txBody>
        </p:sp>
        <p:sp>
          <p:nvSpPr>
            <p:cNvPr id="45" name="Rectangle 78"/>
            <p:cNvSpPr>
              <a:spLocks noChangeArrowheads="1"/>
            </p:cNvSpPr>
            <p:nvPr/>
          </p:nvSpPr>
          <p:spPr bwMode="auto">
            <a:xfrm>
              <a:off x="4099456" y="2213751"/>
              <a:ext cx="25442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等价，所以向量组</a:t>
              </a:r>
              <a:endParaRPr kumimoji="0" lang="zh-CN" sz="2000" b="1" i="0" u="none" strike="noStrike" cap="none" normalizeH="0" baseline="0" dirty="0">
                <a:ln>
                  <a:noFill/>
                </a:ln>
                <a:solidFill>
                  <a:schemeClr val="tx1"/>
                </a:solidFill>
                <a:effectLst/>
                <a:latin typeface="+mn-ea"/>
              </a:endParaRPr>
            </a:p>
          </p:txBody>
        </p:sp>
        <p:sp>
          <p:nvSpPr>
            <p:cNvPr id="46" name="Rectangle 79"/>
            <p:cNvSpPr>
              <a:spLocks noChangeArrowheads="1"/>
            </p:cNvSpPr>
            <p:nvPr/>
          </p:nvSpPr>
          <p:spPr bwMode="auto">
            <a:xfrm>
              <a:off x="6382561" y="2222917"/>
              <a:ext cx="35702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中每一个向量都可由向量组</a:t>
              </a:r>
              <a:endParaRPr kumimoji="0" lang="zh-CN" sz="2000" b="1" i="0" u="none" strike="noStrike" cap="none" normalizeH="0" baseline="0" dirty="0">
                <a:ln>
                  <a:noFill/>
                </a:ln>
                <a:solidFill>
                  <a:schemeClr val="tx1"/>
                </a:solidFill>
                <a:effectLst/>
                <a:latin typeface="+mn-ea"/>
              </a:endParaRPr>
            </a:p>
          </p:txBody>
        </p:sp>
        <p:sp>
          <p:nvSpPr>
            <p:cNvPr id="47" name="Rectangle 80"/>
            <p:cNvSpPr>
              <a:spLocks noChangeArrowheads="1"/>
            </p:cNvSpPr>
            <p:nvPr/>
          </p:nvSpPr>
          <p:spPr bwMode="auto">
            <a:xfrm>
              <a:off x="9691608" y="2228976"/>
              <a:ext cx="17828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线性表示，</a:t>
              </a:r>
              <a:endParaRPr kumimoji="0" lang="zh-CN" sz="2000" b="1" i="0" u="none" strike="noStrike" cap="none" normalizeH="0" baseline="0" dirty="0">
                <a:ln>
                  <a:noFill/>
                </a:ln>
                <a:solidFill>
                  <a:schemeClr val="tx1"/>
                </a:solidFill>
                <a:effectLst/>
                <a:latin typeface="+mn-ea"/>
              </a:endParaRPr>
            </a:p>
          </p:txBody>
        </p:sp>
        <p:sp>
          <p:nvSpPr>
            <p:cNvPr id="56" name="矩形 55"/>
            <p:cNvSpPr/>
            <p:nvPr/>
          </p:nvSpPr>
          <p:spPr>
            <a:xfrm>
              <a:off x="856883" y="2229140"/>
              <a:ext cx="649537" cy="369332"/>
            </a:xfrm>
            <a:prstGeom prst="rect">
              <a:avLst/>
            </a:prstGeom>
          </p:spPr>
          <p:txBody>
            <a:bodyPr wrap="none">
              <a:spAutoFit/>
            </a:bodyPr>
            <a:lstStyle/>
            <a:p>
              <a:r>
                <a:rPr lang="zh-CN" altLang="en-US" b="1" dirty="0">
                  <a:solidFill>
                    <a:srgbClr val="0000FF"/>
                  </a:solidFill>
                  <a:latin typeface="Times New Roman" panose="02020603050405020304" pitchFamily="18" charset="0"/>
                  <a:cs typeface="Times New Roman" panose="02020603050405020304" pitchFamily="18" charset="0"/>
                </a:rPr>
                <a:t>证明</a:t>
              </a:r>
              <a:endParaRPr lang="zh-CN" altLang="en-US" dirty="0">
                <a:solidFill>
                  <a:srgbClr val="0000FF"/>
                </a:solidFill>
                <a:latin typeface="Times New Roman" panose="02020603050405020304" pitchFamily="18" charset="0"/>
                <a:cs typeface="Times New Roman" panose="02020603050405020304" pitchFamily="18" charset="0"/>
              </a:endParaRPr>
            </a:p>
          </p:txBody>
        </p:sp>
      </p:grpSp>
      <p:grpSp>
        <p:nvGrpSpPr>
          <p:cNvPr id="60" name="组合 59"/>
          <p:cNvGrpSpPr/>
          <p:nvPr/>
        </p:nvGrpSpPr>
        <p:grpSpPr>
          <a:xfrm>
            <a:off x="967374" y="3011960"/>
            <a:ext cx="3561305" cy="422735"/>
            <a:chOff x="967374" y="3011960"/>
            <a:chExt cx="3561305" cy="422735"/>
          </a:xfrm>
        </p:grpSpPr>
        <p:graphicFrame>
          <p:nvGraphicFramePr>
            <p:cNvPr id="34" name="对象 33"/>
            <p:cNvGraphicFramePr>
              <a:graphicFrameLocks noChangeAspect="1"/>
            </p:cNvGraphicFramePr>
            <p:nvPr/>
          </p:nvGraphicFramePr>
          <p:xfrm>
            <a:off x="1062397" y="3079506"/>
            <a:ext cx="244632" cy="265018"/>
          </p:xfrm>
          <a:graphic>
            <a:graphicData uri="http://schemas.openxmlformats.org/presentationml/2006/ole">
              <mc:AlternateContent xmlns:mc="http://schemas.openxmlformats.org/markup-compatibility/2006">
                <mc:Choice xmlns:v="urn:schemas-microsoft-com:vml" Requires="v">
                  <p:oleObj name="Equation" r:id="rId26" imgW="152268" imgH="164957" progId="Equation.DSMT4">
                    <p:embed/>
                  </p:oleObj>
                </mc:Choice>
                <mc:Fallback>
                  <p:oleObj name="Equation" r:id="rId26" imgW="152268" imgH="164957" progId="Equation.DSMT4">
                    <p:embed/>
                    <p:pic>
                      <p:nvPicPr>
                        <p:cNvPr id="34" name="对象 3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2397" y="3079506"/>
                          <a:ext cx="244632" cy="265018"/>
                        </a:xfrm>
                        <a:prstGeom prst="rect">
                          <a:avLst/>
                        </a:prstGeom>
                        <a:noFill/>
                      </p:spPr>
                    </p:pic>
                  </p:oleObj>
                </mc:Fallback>
              </mc:AlternateContent>
            </a:graphicData>
          </a:graphic>
        </p:graphicFrame>
        <p:graphicFrame>
          <p:nvGraphicFramePr>
            <p:cNvPr id="35" name="对象 34"/>
            <p:cNvGraphicFramePr>
              <a:graphicFrameLocks noChangeAspect="1"/>
            </p:cNvGraphicFramePr>
            <p:nvPr/>
          </p:nvGraphicFramePr>
          <p:xfrm>
            <a:off x="2998699" y="3102131"/>
            <a:ext cx="509650" cy="265018"/>
          </p:xfrm>
          <a:graphic>
            <a:graphicData uri="http://schemas.openxmlformats.org/presentationml/2006/ole">
              <mc:AlternateContent xmlns:mc="http://schemas.openxmlformats.org/markup-compatibility/2006">
                <mc:Choice xmlns:v="urn:schemas-microsoft-com:vml" Requires="v">
                  <p:oleObj name="Equation" r:id="rId27" imgW="317087" imgH="164885" progId="Equation.DSMT4">
                    <p:embed/>
                  </p:oleObj>
                </mc:Choice>
                <mc:Fallback>
                  <p:oleObj name="Equation" r:id="rId27" imgW="317087" imgH="164885" progId="Equation.DSMT4">
                    <p:embed/>
                    <p:pic>
                      <p:nvPicPr>
                        <p:cNvPr id="35" name="对象 3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98699" y="3102131"/>
                          <a:ext cx="509650" cy="265018"/>
                        </a:xfrm>
                        <a:prstGeom prst="rect">
                          <a:avLst/>
                        </a:prstGeom>
                        <a:noFill/>
                      </p:spPr>
                    </p:pic>
                  </p:oleObj>
                </mc:Fallback>
              </mc:AlternateContent>
            </a:graphicData>
          </a:graphic>
        </p:graphicFrame>
        <p:graphicFrame>
          <p:nvGraphicFramePr>
            <p:cNvPr id="37" name="对象 36"/>
            <p:cNvGraphicFramePr>
              <a:graphicFrameLocks noChangeAspect="1"/>
            </p:cNvGraphicFramePr>
            <p:nvPr/>
          </p:nvGraphicFramePr>
          <p:xfrm>
            <a:off x="4019029" y="3102131"/>
            <a:ext cx="509650" cy="244632"/>
          </p:xfrm>
          <a:graphic>
            <a:graphicData uri="http://schemas.openxmlformats.org/presentationml/2006/ole">
              <mc:AlternateContent xmlns:mc="http://schemas.openxmlformats.org/markup-compatibility/2006">
                <mc:Choice xmlns:v="urn:schemas-microsoft-com:vml" Requires="v">
                  <p:oleObj name="Equation" r:id="rId29" imgW="317225" imgH="152268" progId="Equation.DSMT4">
                    <p:embed/>
                  </p:oleObj>
                </mc:Choice>
                <mc:Fallback>
                  <p:oleObj name="Equation" r:id="rId29" imgW="317225" imgH="152268" progId="Equation.DSMT4">
                    <p:embed/>
                    <p:pic>
                      <p:nvPicPr>
                        <p:cNvPr id="37" name="对象 3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019029" y="3102131"/>
                          <a:ext cx="509650" cy="244632"/>
                        </a:xfrm>
                        <a:prstGeom prst="rect">
                          <a:avLst/>
                        </a:prstGeom>
                        <a:noFill/>
                      </p:spPr>
                    </p:pic>
                  </p:oleObj>
                </mc:Fallback>
              </mc:AlternateContent>
            </a:graphicData>
          </a:graphic>
        </p:graphicFrame>
        <p:sp>
          <p:nvSpPr>
            <p:cNvPr id="52" name="Rectangle 85"/>
            <p:cNvSpPr>
              <a:spLocks noChangeArrowheads="1"/>
            </p:cNvSpPr>
            <p:nvPr/>
          </p:nvSpPr>
          <p:spPr bwMode="auto">
            <a:xfrm>
              <a:off x="967374" y="3034585"/>
              <a:ext cx="2031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线性表示，则</a:t>
              </a:r>
              <a:endParaRPr kumimoji="0" lang="zh-CN" sz="2000" b="1" i="0" u="none" strike="noStrike" cap="none" normalizeH="0" baseline="0" dirty="0">
                <a:ln>
                  <a:noFill/>
                </a:ln>
                <a:solidFill>
                  <a:schemeClr val="tx1"/>
                </a:solidFill>
                <a:effectLst/>
                <a:latin typeface="+mn-ea"/>
              </a:endParaRPr>
            </a:p>
          </p:txBody>
        </p:sp>
        <p:sp>
          <p:nvSpPr>
            <p:cNvPr id="53" name="Rectangle 86"/>
            <p:cNvSpPr>
              <a:spLocks noChangeArrowheads="1"/>
            </p:cNvSpPr>
            <p:nvPr/>
          </p:nvSpPr>
          <p:spPr bwMode="auto">
            <a:xfrm>
              <a:off x="3121015" y="3011960"/>
              <a:ext cx="8803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lang="en-US" altLang="zh-CN" sz="2000" b="1" dirty="0">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Times New Roman" panose="02020603050405020304" pitchFamily="18" charset="0"/>
                </a:rPr>
                <a:t>故</a:t>
              </a:r>
              <a:endParaRPr kumimoji="0" lang="zh-CN" sz="2000" b="1" i="0" u="none" strike="noStrike" cap="none" normalizeH="0" baseline="0" dirty="0">
                <a:ln>
                  <a:noFill/>
                </a:ln>
                <a:solidFill>
                  <a:schemeClr val="tx1"/>
                </a:solidFill>
                <a:effectLst/>
                <a:latin typeface="+mn-ea"/>
              </a:endParaRPr>
            </a:p>
          </p:txBody>
        </p:sp>
      </p:grpSp>
      <p:grpSp>
        <p:nvGrpSpPr>
          <p:cNvPr id="61" name="组合 60"/>
          <p:cNvGrpSpPr/>
          <p:nvPr/>
        </p:nvGrpSpPr>
        <p:grpSpPr>
          <a:xfrm>
            <a:off x="1085654" y="2623027"/>
            <a:ext cx="10049411" cy="445179"/>
            <a:chOff x="1085654" y="2623027"/>
            <a:chExt cx="10049411" cy="445179"/>
          </a:xfrm>
        </p:grpSpPr>
        <p:graphicFrame>
          <p:nvGraphicFramePr>
            <p:cNvPr id="32" name="对象 31"/>
            <p:cNvGraphicFramePr>
              <a:graphicFrameLocks noChangeAspect="1"/>
            </p:cNvGraphicFramePr>
            <p:nvPr/>
          </p:nvGraphicFramePr>
          <p:xfrm>
            <a:off x="7433769" y="2733328"/>
            <a:ext cx="244632" cy="265018"/>
          </p:xfrm>
          <a:graphic>
            <a:graphicData uri="http://schemas.openxmlformats.org/presentationml/2006/ole">
              <mc:AlternateContent xmlns:mc="http://schemas.openxmlformats.org/markup-compatibility/2006">
                <mc:Choice xmlns:v="urn:schemas-microsoft-com:vml" Requires="v">
                  <p:oleObj name="Equation" r:id="rId31" imgW="152268" imgH="164957" progId="Equation.DSMT4">
                    <p:embed/>
                  </p:oleObj>
                </mc:Choice>
                <mc:Fallback>
                  <p:oleObj name="Equation" r:id="rId31" imgW="152268" imgH="164957" progId="Equation.DSMT4">
                    <p:embed/>
                    <p:pic>
                      <p:nvPicPr>
                        <p:cNvPr id="32" name="对象 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33769" y="2733328"/>
                          <a:ext cx="244632" cy="265018"/>
                        </a:xfrm>
                        <a:prstGeom prst="rect">
                          <a:avLst/>
                        </a:prstGeom>
                        <a:noFill/>
                      </p:spPr>
                    </p:pic>
                  </p:oleObj>
                </mc:Fallback>
              </mc:AlternateContent>
            </a:graphicData>
          </a:graphic>
        </p:graphicFrame>
        <p:sp>
          <p:nvSpPr>
            <p:cNvPr id="49" name="Rectangle 82"/>
            <p:cNvSpPr>
              <a:spLocks noChangeArrowheads="1"/>
            </p:cNvSpPr>
            <p:nvPr/>
          </p:nvSpPr>
          <p:spPr bwMode="auto">
            <a:xfrm>
              <a:off x="3669459" y="2652888"/>
              <a:ext cx="15183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与向量组</a:t>
              </a:r>
              <a:endParaRPr kumimoji="0" lang="zh-CN" sz="2000" b="1" i="0" u="none" strike="noStrike" cap="none" normalizeH="0" baseline="0" dirty="0">
                <a:ln>
                  <a:noFill/>
                </a:ln>
                <a:solidFill>
                  <a:schemeClr val="tx1"/>
                </a:solidFill>
                <a:effectLst/>
                <a:latin typeface="+mn-ea"/>
              </a:endParaRPr>
            </a:p>
          </p:txBody>
        </p:sp>
        <p:sp>
          <p:nvSpPr>
            <p:cNvPr id="50" name="Rectangle 83"/>
            <p:cNvSpPr>
              <a:spLocks noChangeArrowheads="1"/>
            </p:cNvSpPr>
            <p:nvPr/>
          </p:nvSpPr>
          <p:spPr bwMode="auto">
            <a:xfrm>
              <a:off x="4970803" y="2649538"/>
              <a:ext cx="25442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等价，所以向量组</a:t>
              </a:r>
              <a:endParaRPr kumimoji="0" lang="zh-CN" sz="2000" b="1" i="0" u="none" strike="noStrike" cap="none" normalizeH="0" baseline="0" dirty="0">
                <a:ln>
                  <a:noFill/>
                </a:ln>
                <a:solidFill>
                  <a:schemeClr val="tx1"/>
                </a:solidFill>
                <a:effectLst/>
                <a:latin typeface="+mn-ea"/>
              </a:endParaRPr>
            </a:p>
          </p:txBody>
        </p:sp>
        <p:graphicFrame>
          <p:nvGraphicFramePr>
            <p:cNvPr id="29" name="对象 28"/>
            <p:cNvGraphicFramePr>
              <a:graphicFrameLocks noChangeAspect="1"/>
            </p:cNvGraphicFramePr>
            <p:nvPr/>
          </p:nvGraphicFramePr>
          <p:xfrm>
            <a:off x="1506420" y="2691742"/>
            <a:ext cx="509650" cy="265018"/>
          </p:xfrm>
          <a:graphic>
            <a:graphicData uri="http://schemas.openxmlformats.org/presentationml/2006/ole">
              <mc:AlternateContent xmlns:mc="http://schemas.openxmlformats.org/markup-compatibility/2006">
                <mc:Choice xmlns:v="urn:schemas-microsoft-com:vml" Requires="v">
                  <p:oleObj name="Equation" r:id="rId32" imgW="317087" imgH="164885" progId="Equation.DSMT4">
                    <p:embed/>
                  </p:oleObj>
                </mc:Choice>
                <mc:Fallback>
                  <p:oleObj name="Equation" r:id="rId32" imgW="317087" imgH="164885" progId="Equation.DSMT4">
                    <p:embed/>
                    <p:pic>
                      <p:nvPicPr>
                        <p:cNvPr id="29" name="对象 2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506420" y="2691742"/>
                          <a:ext cx="509650" cy="265018"/>
                        </a:xfrm>
                        <a:prstGeom prst="rect">
                          <a:avLst/>
                        </a:prstGeom>
                        <a:noFill/>
                      </p:spPr>
                    </p:pic>
                  </p:oleObj>
                </mc:Fallback>
              </mc:AlternateContent>
            </a:graphicData>
          </a:graphic>
        </p:graphicFrame>
        <p:graphicFrame>
          <p:nvGraphicFramePr>
            <p:cNvPr id="30" name="对象 29"/>
            <p:cNvGraphicFramePr>
              <a:graphicFrameLocks noChangeAspect="1"/>
            </p:cNvGraphicFramePr>
            <p:nvPr/>
          </p:nvGraphicFramePr>
          <p:xfrm>
            <a:off x="3825055" y="2720434"/>
            <a:ext cx="244632" cy="265018"/>
          </p:xfrm>
          <a:graphic>
            <a:graphicData uri="http://schemas.openxmlformats.org/presentationml/2006/ole">
              <mc:AlternateContent xmlns:mc="http://schemas.openxmlformats.org/markup-compatibility/2006">
                <mc:Choice xmlns:v="urn:schemas-microsoft-com:vml" Requires="v">
                  <p:oleObj name="Equation" r:id="rId34" imgW="152268" imgH="164957" progId="Equation.DSMT4">
                    <p:embed/>
                  </p:oleObj>
                </mc:Choice>
                <mc:Fallback>
                  <p:oleObj name="Equation" r:id="rId34" imgW="152268" imgH="164957" progId="Equation.DSMT4">
                    <p:embed/>
                    <p:pic>
                      <p:nvPicPr>
                        <p:cNvPr id="30" name="对象 2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25055" y="2720434"/>
                          <a:ext cx="244632" cy="265018"/>
                        </a:xfrm>
                        <a:prstGeom prst="rect">
                          <a:avLst/>
                        </a:prstGeom>
                        <a:noFill/>
                      </p:spPr>
                    </p:pic>
                  </p:oleObj>
                </mc:Fallback>
              </mc:AlternateContent>
            </a:graphicData>
          </a:graphic>
        </p:graphicFrame>
        <p:graphicFrame>
          <p:nvGraphicFramePr>
            <p:cNvPr id="31" name="对象 30"/>
            <p:cNvGraphicFramePr>
              <a:graphicFrameLocks noChangeAspect="1"/>
            </p:cNvGraphicFramePr>
            <p:nvPr/>
          </p:nvGraphicFramePr>
          <p:xfrm>
            <a:off x="5098787" y="2733328"/>
            <a:ext cx="244632" cy="265018"/>
          </p:xfrm>
          <a:graphic>
            <a:graphicData uri="http://schemas.openxmlformats.org/presentationml/2006/ole">
              <mc:AlternateContent xmlns:mc="http://schemas.openxmlformats.org/markup-compatibility/2006">
                <mc:Choice xmlns:v="urn:schemas-microsoft-com:vml" Requires="v">
                  <p:oleObj name="Equation" r:id="rId35" imgW="152268" imgH="164957" progId="Equation.DSMT4">
                    <p:embed/>
                  </p:oleObj>
                </mc:Choice>
                <mc:Fallback>
                  <p:oleObj name="Equation" r:id="rId35" imgW="152268" imgH="164957" progId="Equation.DSMT4">
                    <p:embed/>
                    <p:pic>
                      <p:nvPicPr>
                        <p:cNvPr id="31" name="对象 3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98787" y="2733328"/>
                          <a:ext cx="244632" cy="265018"/>
                        </a:xfrm>
                        <a:prstGeom prst="rect">
                          <a:avLst/>
                        </a:prstGeom>
                        <a:noFill/>
                      </p:spPr>
                    </p:pic>
                  </p:oleObj>
                </mc:Fallback>
              </mc:AlternateContent>
            </a:graphicData>
          </a:graphic>
        </p:graphicFrame>
        <p:sp>
          <p:nvSpPr>
            <p:cNvPr id="48" name="Rectangle 81"/>
            <p:cNvSpPr>
              <a:spLocks noChangeArrowheads="1"/>
            </p:cNvSpPr>
            <p:nvPr/>
          </p:nvSpPr>
          <p:spPr bwMode="auto">
            <a:xfrm>
              <a:off x="1633017" y="2623027"/>
              <a:ext cx="22878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；又因为向量组</a:t>
              </a:r>
              <a:endParaRPr kumimoji="0" lang="zh-CN" sz="2000" b="1" i="0" u="none" strike="noStrike" cap="none" normalizeH="0" baseline="0" dirty="0">
                <a:ln>
                  <a:noFill/>
                </a:ln>
                <a:solidFill>
                  <a:schemeClr val="tx1"/>
                </a:solidFill>
                <a:effectLst/>
                <a:latin typeface="+mn-ea"/>
              </a:endParaRPr>
            </a:p>
          </p:txBody>
        </p:sp>
        <p:sp>
          <p:nvSpPr>
            <p:cNvPr id="51" name="Rectangle 84"/>
            <p:cNvSpPr>
              <a:spLocks noChangeArrowheads="1"/>
            </p:cNvSpPr>
            <p:nvPr/>
          </p:nvSpPr>
          <p:spPr bwMode="auto">
            <a:xfrm>
              <a:off x="7308376" y="2668096"/>
              <a:ext cx="38266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中得每一个向量都可由向量组</a:t>
              </a:r>
              <a:endParaRPr kumimoji="0" lang="zh-CN" sz="2000" b="1" i="0" u="none" strike="noStrike" cap="none" normalizeH="0" baseline="0" dirty="0">
                <a:ln>
                  <a:noFill/>
                </a:ln>
                <a:solidFill>
                  <a:schemeClr val="tx1"/>
                </a:solidFill>
                <a:effectLst/>
                <a:latin typeface="+mn-ea"/>
              </a:endParaRPr>
            </a:p>
          </p:txBody>
        </p:sp>
        <p:sp>
          <p:nvSpPr>
            <p:cNvPr id="58" name="矩形 57"/>
            <p:cNvSpPr/>
            <p:nvPr/>
          </p:nvSpPr>
          <p:spPr>
            <a:xfrm>
              <a:off x="1085654" y="2623027"/>
              <a:ext cx="442750" cy="400110"/>
            </a:xfrm>
            <a:prstGeom prst="rect">
              <a:avLst/>
            </a:prstGeom>
          </p:spPr>
          <p:txBody>
            <a:bodyPr wrap="none">
              <a:spAutoFit/>
            </a:bodyPr>
            <a:lstStyle/>
            <a:p>
              <a:r>
                <a:rPr lang="zh-CN" altLang="zh-CN" sz="2000" b="1" dirty="0">
                  <a:latin typeface="+mn-ea"/>
                  <a:cs typeface="Times New Roman" panose="02020603050405020304" pitchFamily="18" charset="0"/>
                </a:rPr>
                <a:t>则</a:t>
              </a:r>
              <a:endParaRPr lang="zh-CN" altLang="en-US" sz="2000" dirty="0"/>
            </a:p>
          </p:txBody>
        </p:sp>
      </p:grpSp>
      <p:grpSp>
        <p:nvGrpSpPr>
          <p:cNvPr id="8200" name="组合 8199"/>
          <p:cNvGrpSpPr/>
          <p:nvPr/>
        </p:nvGrpSpPr>
        <p:grpSpPr>
          <a:xfrm>
            <a:off x="671228" y="3571087"/>
            <a:ext cx="10538110" cy="532652"/>
            <a:chOff x="671228" y="3571087"/>
            <a:chExt cx="10538110" cy="532652"/>
          </a:xfrm>
        </p:grpSpPr>
        <p:graphicFrame>
          <p:nvGraphicFramePr>
            <p:cNvPr id="62" name="对象 61"/>
            <p:cNvGraphicFramePr>
              <a:graphicFrameLocks noChangeAspect="1"/>
            </p:cNvGraphicFramePr>
            <p:nvPr/>
          </p:nvGraphicFramePr>
          <p:xfrm>
            <a:off x="3093570" y="3599443"/>
            <a:ext cx="1415836" cy="403120"/>
          </p:xfrm>
          <a:graphic>
            <a:graphicData uri="http://schemas.openxmlformats.org/presentationml/2006/ole">
              <mc:AlternateContent xmlns:mc="http://schemas.openxmlformats.org/markup-compatibility/2006">
                <mc:Choice xmlns:v="urn:schemas-microsoft-com:vml" Requires="v">
                  <p:oleObj name="Equation" r:id="rId36" imgW="952087" imgH="228501" progId="Equation.DSMT4">
                    <p:embed/>
                  </p:oleObj>
                </mc:Choice>
                <mc:Fallback>
                  <p:oleObj name="Equation" r:id="rId36" imgW="952087" imgH="228501" progId="Equation.DSMT4">
                    <p:embed/>
                    <p:pic>
                      <p:nvPicPr>
                        <p:cNvPr id="62" name="对象 6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093570" y="3599443"/>
                          <a:ext cx="1415836" cy="403120"/>
                        </a:xfrm>
                        <a:prstGeom prst="rect">
                          <a:avLst/>
                        </a:prstGeom>
                        <a:noFill/>
                      </p:spPr>
                    </p:pic>
                  </p:oleObj>
                </mc:Fallback>
              </mc:AlternateContent>
            </a:graphicData>
          </a:graphic>
        </p:graphicFrame>
        <p:graphicFrame>
          <p:nvGraphicFramePr>
            <p:cNvPr id="63" name="对象 62"/>
            <p:cNvGraphicFramePr>
              <a:graphicFrameLocks noChangeAspect="1"/>
            </p:cNvGraphicFramePr>
            <p:nvPr/>
          </p:nvGraphicFramePr>
          <p:xfrm>
            <a:off x="6099253" y="3685071"/>
            <a:ext cx="1415836" cy="403120"/>
          </p:xfrm>
          <a:graphic>
            <a:graphicData uri="http://schemas.openxmlformats.org/presentationml/2006/ole">
              <mc:AlternateContent xmlns:mc="http://schemas.openxmlformats.org/markup-compatibility/2006">
                <mc:Choice xmlns:v="urn:schemas-microsoft-com:vml" Requires="v">
                  <p:oleObj name="Equation" r:id="rId38" imgW="952087" imgH="228501" progId="Equation.DSMT4">
                    <p:embed/>
                  </p:oleObj>
                </mc:Choice>
                <mc:Fallback>
                  <p:oleObj name="Equation" r:id="rId38" imgW="952087" imgH="228501" progId="Equation.DSMT4">
                    <p:embed/>
                    <p:pic>
                      <p:nvPicPr>
                        <p:cNvPr id="63" name="对象 62"/>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099253" y="3685071"/>
                          <a:ext cx="1415836" cy="403120"/>
                        </a:xfrm>
                        <a:prstGeom prst="rect">
                          <a:avLst/>
                        </a:prstGeom>
                        <a:noFill/>
                      </p:spPr>
                    </p:pic>
                  </p:oleObj>
                </mc:Fallback>
              </mc:AlternateContent>
            </a:graphicData>
          </a:graphic>
        </p:graphicFrame>
        <p:graphicFrame>
          <p:nvGraphicFramePr>
            <p:cNvPr id="8192" name="对象 8191"/>
            <p:cNvGraphicFramePr>
              <a:graphicFrameLocks noChangeAspect="1"/>
            </p:cNvGraphicFramePr>
            <p:nvPr/>
          </p:nvGraphicFramePr>
          <p:xfrm>
            <a:off x="9402325" y="3780812"/>
            <a:ext cx="471945" cy="265469"/>
          </p:xfrm>
          <a:graphic>
            <a:graphicData uri="http://schemas.openxmlformats.org/presentationml/2006/ole">
              <mc:AlternateContent xmlns:mc="http://schemas.openxmlformats.org/markup-compatibility/2006">
                <mc:Choice xmlns:v="urn:schemas-microsoft-com:vml" Requires="v">
                  <p:oleObj name="Equation" r:id="rId40" imgW="317225" imgH="152268" progId="Equation.DSMT4">
                    <p:embed/>
                  </p:oleObj>
                </mc:Choice>
                <mc:Fallback>
                  <p:oleObj name="Equation" r:id="rId40" imgW="317225" imgH="152268" progId="Equation.DSMT4">
                    <p:embed/>
                    <p:pic>
                      <p:nvPicPr>
                        <p:cNvPr id="8192" name="对象 819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402325" y="3780812"/>
                          <a:ext cx="471945" cy="265469"/>
                        </a:xfrm>
                        <a:prstGeom prst="rect">
                          <a:avLst/>
                        </a:prstGeom>
                        <a:noFill/>
                      </p:spPr>
                    </p:pic>
                  </p:oleObj>
                </mc:Fallback>
              </mc:AlternateContent>
            </a:graphicData>
          </a:graphic>
        </p:graphicFrame>
        <p:sp>
          <p:nvSpPr>
            <p:cNvPr id="8194" name="Rectangle 172"/>
            <p:cNvSpPr>
              <a:spLocks noChangeArrowheads="1"/>
            </p:cNvSpPr>
            <p:nvPr/>
          </p:nvSpPr>
          <p:spPr bwMode="auto">
            <a:xfrm>
              <a:off x="671228" y="3571087"/>
              <a:ext cx="25058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推论</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2.4.2 </a:t>
              </a:r>
              <a:r>
                <a:rPr kumimoji="0" lang="zh-CN" altLang="en-US" sz="2000" b="1" i="0" u="none" strike="noStrike" cap="none" normalizeH="0" baseline="0" dirty="0">
                  <a:ln>
                    <a:noFill/>
                  </a:ln>
                  <a:solidFill>
                    <a:schemeClr val="tx1"/>
                  </a:solidFill>
                  <a:effectLst/>
                  <a:latin typeface="+mn-ea"/>
                  <a:cs typeface="AdobeSongStd-Light"/>
                </a:rPr>
                <a:t>若向量组</a:t>
              </a:r>
              <a:endParaRPr kumimoji="0" lang="zh-CN" altLang="en-US" sz="2000" b="1" i="0" u="none" strike="noStrike" cap="none" normalizeH="0" baseline="0" dirty="0">
                <a:ln>
                  <a:noFill/>
                </a:ln>
                <a:solidFill>
                  <a:schemeClr val="tx1"/>
                </a:solidFill>
                <a:effectLst/>
                <a:latin typeface="+mn-ea"/>
              </a:endParaRPr>
            </a:p>
          </p:txBody>
        </p:sp>
        <p:sp>
          <p:nvSpPr>
            <p:cNvPr id="8195" name="Rectangle 173"/>
            <p:cNvSpPr>
              <a:spLocks noChangeArrowheads="1"/>
            </p:cNvSpPr>
            <p:nvPr/>
          </p:nvSpPr>
          <p:spPr bwMode="auto">
            <a:xfrm>
              <a:off x="4453947" y="3632588"/>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可以由向量组</a:t>
              </a:r>
              <a:endParaRPr kumimoji="0" lang="zh-CN" sz="2000" b="1" i="0" u="none" strike="noStrike" cap="none" normalizeH="0" baseline="0" dirty="0">
                <a:ln>
                  <a:noFill/>
                </a:ln>
                <a:solidFill>
                  <a:schemeClr val="tx1"/>
                </a:solidFill>
                <a:effectLst/>
                <a:latin typeface="+mn-ea"/>
              </a:endParaRPr>
            </a:p>
          </p:txBody>
        </p:sp>
        <p:sp>
          <p:nvSpPr>
            <p:cNvPr id="8196" name="Rectangle 174"/>
            <p:cNvSpPr>
              <a:spLocks noChangeArrowheads="1"/>
            </p:cNvSpPr>
            <p:nvPr/>
          </p:nvSpPr>
          <p:spPr bwMode="auto">
            <a:xfrm>
              <a:off x="7505250" y="3703629"/>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线性表示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并且</a:t>
              </a:r>
              <a:endParaRPr kumimoji="0" lang="zh-CN" altLang="en-US" sz="2000" b="1" i="0" u="none" strike="noStrike" cap="none" normalizeH="0" baseline="0" dirty="0">
                <a:ln>
                  <a:noFill/>
                </a:ln>
                <a:solidFill>
                  <a:schemeClr val="tx1"/>
                </a:solidFill>
                <a:effectLst/>
                <a:latin typeface="+mn-ea"/>
              </a:endParaRPr>
            </a:p>
          </p:txBody>
        </p:sp>
        <p:sp>
          <p:nvSpPr>
            <p:cNvPr id="8197" name="Rectangle 175"/>
            <p:cNvSpPr>
              <a:spLocks noChangeArrowheads="1"/>
            </p:cNvSpPr>
            <p:nvPr/>
          </p:nvSpPr>
          <p:spPr bwMode="auto">
            <a:xfrm>
              <a:off x="9614029" y="3682451"/>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dirty="0">
                  <a:ln>
                    <a:noFill/>
                  </a:ln>
                  <a:solidFill>
                    <a:schemeClr val="tx1"/>
                  </a:solidFill>
                  <a:effectLst/>
                  <a:latin typeface="+mn-ea"/>
                  <a:cs typeface="Times New Roman" panose="02020603050405020304" pitchFamily="18" charset="0"/>
                </a:rPr>
                <a:t> </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则向量组</a:t>
              </a:r>
              <a:endParaRPr kumimoji="0" lang="zh-CN" altLang="en-US" sz="2000" b="1" i="0" u="none" strike="noStrike" cap="none" normalizeH="0" baseline="0" dirty="0">
                <a:ln>
                  <a:noFill/>
                </a:ln>
                <a:solidFill>
                  <a:schemeClr val="tx1"/>
                </a:solidFill>
                <a:effectLst/>
                <a:latin typeface="+mn-ea"/>
              </a:endParaRPr>
            </a:p>
          </p:txBody>
        </p:sp>
      </p:grpSp>
      <p:sp>
        <p:nvSpPr>
          <p:cNvPr id="8198" name="Rectangle 176"/>
          <p:cNvSpPr>
            <a:spLocks noChangeArrowheads="1"/>
          </p:cNvSpPr>
          <p:nvPr/>
        </p:nvSpPr>
        <p:spPr bwMode="auto">
          <a:xfrm>
            <a:off x="1896138" y="4468066"/>
            <a:ext cx="44518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推论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2.4.2</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是定理</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2.4.1</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的等价命题。</a:t>
            </a:r>
            <a:r>
              <a:rPr kumimoji="0" lang="zh-CN" altLang="en-US" sz="2000" b="1" i="0" u="none" strike="noStrike" cap="none" normalizeH="0" baseline="0" dirty="0">
                <a:ln>
                  <a:noFill/>
                </a:ln>
                <a:solidFill>
                  <a:schemeClr val="tx1"/>
                </a:solidFill>
                <a:effectLst/>
                <a:latin typeface="+mn-ea"/>
              </a:rPr>
              <a:t> </a:t>
            </a:r>
          </a:p>
        </p:txBody>
      </p:sp>
      <p:grpSp>
        <p:nvGrpSpPr>
          <p:cNvPr id="8201" name="组合 8200"/>
          <p:cNvGrpSpPr/>
          <p:nvPr/>
        </p:nvGrpSpPr>
        <p:grpSpPr>
          <a:xfrm>
            <a:off x="1275118" y="3995752"/>
            <a:ext cx="2846950" cy="437056"/>
            <a:chOff x="1275118" y="3995752"/>
            <a:chExt cx="2846950" cy="437056"/>
          </a:xfrm>
        </p:grpSpPr>
        <p:graphicFrame>
          <p:nvGraphicFramePr>
            <p:cNvPr id="8193" name="对象 8192"/>
            <p:cNvGraphicFramePr>
              <a:graphicFrameLocks noChangeAspect="1"/>
            </p:cNvGraphicFramePr>
            <p:nvPr/>
          </p:nvGraphicFramePr>
          <p:xfrm>
            <a:off x="1275118" y="3995752"/>
            <a:ext cx="1415836" cy="403120"/>
          </p:xfrm>
          <a:graphic>
            <a:graphicData uri="http://schemas.openxmlformats.org/presentationml/2006/ole">
              <mc:AlternateContent xmlns:mc="http://schemas.openxmlformats.org/markup-compatibility/2006">
                <mc:Choice xmlns:v="urn:schemas-microsoft-com:vml" Requires="v">
                  <p:oleObj name="Equation" r:id="rId42" imgW="952087" imgH="228501" progId="Equation.DSMT4">
                    <p:embed/>
                  </p:oleObj>
                </mc:Choice>
                <mc:Fallback>
                  <p:oleObj name="Equation" r:id="rId42" imgW="952087" imgH="228501" progId="Equation.DSMT4">
                    <p:embed/>
                    <p:pic>
                      <p:nvPicPr>
                        <p:cNvPr id="8193" name="对象 819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275118" y="3995752"/>
                          <a:ext cx="1415836" cy="403120"/>
                        </a:xfrm>
                        <a:prstGeom prst="rect">
                          <a:avLst/>
                        </a:prstGeom>
                        <a:noFill/>
                      </p:spPr>
                    </p:pic>
                  </p:oleObj>
                </mc:Fallback>
              </mc:AlternateContent>
            </a:graphicData>
          </a:graphic>
        </p:graphicFrame>
        <p:sp>
          <p:nvSpPr>
            <p:cNvPr id="8199" name="矩形 8198"/>
            <p:cNvSpPr/>
            <p:nvPr/>
          </p:nvSpPr>
          <p:spPr>
            <a:xfrm>
              <a:off x="2646984" y="4032698"/>
              <a:ext cx="1475084"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AdobeSongStd-Light"/>
                </a:rPr>
                <a:t>线性相关</a:t>
              </a:r>
              <a:r>
                <a:rPr lang="zh-CN" altLang="zh-CN" sz="2000" b="1" dirty="0">
                  <a:latin typeface="+mn-ea"/>
                  <a:cs typeface="Times New Roman" panose="02020603050405020304" pitchFamily="18" charset="0"/>
                </a:rPr>
                <a:t>。</a:t>
              </a:r>
              <a:endParaRPr lang="zh-CN" altLang="en-US" sz="2000" b="1" dirty="0">
                <a:latin typeface="+mn-ea"/>
                <a:cs typeface="Times New Roman" panose="02020603050405020304" pitchFamily="18" charset="0"/>
              </a:endParaRPr>
            </a:p>
          </p:txBody>
        </p:sp>
      </p:grpSp>
      <p:grpSp>
        <p:nvGrpSpPr>
          <p:cNvPr id="5139" name="组合 5138"/>
          <p:cNvGrpSpPr/>
          <p:nvPr/>
        </p:nvGrpSpPr>
        <p:grpSpPr>
          <a:xfrm>
            <a:off x="762029" y="4952243"/>
            <a:ext cx="5051296" cy="437052"/>
            <a:chOff x="762029" y="4952243"/>
            <a:chExt cx="5051296" cy="437052"/>
          </a:xfrm>
        </p:grpSpPr>
        <p:graphicFrame>
          <p:nvGraphicFramePr>
            <p:cNvPr id="8223" name="对象 8222"/>
            <p:cNvGraphicFramePr>
              <a:graphicFrameLocks noChangeAspect="1"/>
            </p:cNvGraphicFramePr>
            <p:nvPr/>
          </p:nvGraphicFramePr>
          <p:xfrm>
            <a:off x="2400503" y="4978144"/>
            <a:ext cx="517185" cy="348308"/>
          </p:xfrm>
          <a:graphic>
            <a:graphicData uri="http://schemas.openxmlformats.org/presentationml/2006/ole">
              <mc:AlternateContent xmlns:mc="http://schemas.openxmlformats.org/markup-compatibility/2006">
                <mc:Choice xmlns:v="urn:schemas-microsoft-com:vml" Requires="v">
                  <p:oleObj name="Equation" r:id="rId44" imgW="304404" imgH="177569" progId="Equation.DSMT4">
                    <p:embed/>
                  </p:oleObj>
                </mc:Choice>
                <mc:Fallback>
                  <p:oleObj name="Equation" r:id="rId44" imgW="304404" imgH="177569" progId="Equation.DSMT4">
                    <p:embed/>
                    <p:pic>
                      <p:nvPicPr>
                        <p:cNvPr id="8223" name="对象 822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00503" y="4978144"/>
                          <a:ext cx="517185" cy="348308"/>
                        </a:xfrm>
                        <a:prstGeom prst="rect">
                          <a:avLst/>
                        </a:prstGeom>
                        <a:noFill/>
                      </p:spPr>
                    </p:pic>
                  </p:oleObj>
                </mc:Fallback>
              </mc:AlternateContent>
            </a:graphicData>
          </a:graphic>
        </p:graphicFrame>
        <p:graphicFrame>
          <p:nvGraphicFramePr>
            <p:cNvPr id="5120" name="对象 5119"/>
            <p:cNvGraphicFramePr>
              <a:graphicFrameLocks noChangeAspect="1"/>
            </p:cNvGraphicFramePr>
            <p:nvPr/>
          </p:nvGraphicFramePr>
          <p:xfrm>
            <a:off x="3121015" y="5052028"/>
            <a:ext cx="211095" cy="274424"/>
          </p:xfrm>
          <a:graphic>
            <a:graphicData uri="http://schemas.openxmlformats.org/presentationml/2006/ole">
              <mc:AlternateContent xmlns:mc="http://schemas.openxmlformats.org/markup-compatibility/2006">
                <mc:Choice xmlns:v="urn:schemas-microsoft-com:vml" Requires="v">
                  <p:oleObj name="Equation" r:id="rId46" imgW="126835" imgH="139518" progId="Equation.DSMT4">
                    <p:embed/>
                  </p:oleObj>
                </mc:Choice>
                <mc:Fallback>
                  <p:oleObj name="Equation" r:id="rId46" imgW="126835" imgH="139518" progId="Equation.DSMT4">
                    <p:embed/>
                    <p:pic>
                      <p:nvPicPr>
                        <p:cNvPr id="5120" name="对象 5119"/>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121015" y="5052028"/>
                          <a:ext cx="211095" cy="274424"/>
                        </a:xfrm>
                        <a:prstGeom prst="rect">
                          <a:avLst/>
                        </a:prstGeom>
                        <a:noFill/>
                      </p:spPr>
                    </p:pic>
                  </p:oleObj>
                </mc:Fallback>
              </mc:AlternateContent>
            </a:graphicData>
          </a:graphic>
        </p:graphicFrame>
        <p:sp>
          <p:nvSpPr>
            <p:cNvPr id="5128" name="Rectangle 183"/>
            <p:cNvSpPr>
              <a:spLocks noChangeArrowheads="1"/>
            </p:cNvSpPr>
            <p:nvPr/>
          </p:nvSpPr>
          <p:spPr bwMode="auto">
            <a:xfrm>
              <a:off x="762029" y="4952243"/>
              <a:ext cx="17347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黑体" panose="02010609060101010101" pitchFamily="49" charset="-122"/>
                </a:rPr>
                <a:t>例</a:t>
              </a:r>
              <a:r>
                <a:rPr kumimoji="0" lang="en-US" altLang="zh-CN" sz="2000" b="1" i="0" u="none" strike="noStrike" cap="none" normalizeH="0" baseline="0" dirty="0">
                  <a:ln>
                    <a:noFill/>
                  </a:ln>
                  <a:solidFill>
                    <a:srgbClr val="0000FF"/>
                  </a:solidFill>
                  <a:effectLst/>
                  <a:latin typeface="+mn-ea"/>
                  <a:cs typeface="黑体" panose="02010609060101010101" pitchFamily="49" charset="-122"/>
                </a:rPr>
                <a:t>2.</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4</a:t>
              </a:r>
              <a:r>
                <a:rPr kumimoji="0" lang="en-US" altLang="zh-CN" sz="2000" b="1" i="0" u="none" strike="noStrike" cap="none" normalizeH="0" baseline="0" dirty="0">
                  <a:ln>
                    <a:noFill/>
                  </a:ln>
                  <a:solidFill>
                    <a:srgbClr val="0000FF"/>
                  </a:solidFill>
                  <a:effectLst/>
                  <a:latin typeface="+mn-ea"/>
                  <a:cs typeface="宋体" panose="02010600030101010101" pitchFamily="2" charset="-122"/>
                </a:rPr>
                <a:t>.</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1 </a:t>
              </a:r>
              <a:r>
                <a:rPr kumimoji="0" lang="zh-CN" altLang="en-US" sz="2000" b="1" i="0" u="none" strike="noStrike" cap="none" normalizeH="0" baseline="0" dirty="0">
                  <a:ln>
                    <a:noFill/>
                  </a:ln>
                  <a:solidFill>
                    <a:schemeClr val="tx1"/>
                  </a:solidFill>
                  <a:effectLst/>
                  <a:latin typeface="+mn-ea"/>
                  <a:cs typeface="AdobeSongStd-Light" charset="-122"/>
                </a:rPr>
                <a:t>任意</a:t>
              </a:r>
              <a:endParaRPr kumimoji="0" lang="zh-CN" altLang="en-US" sz="2000" b="1" i="0" u="none" strike="noStrike" cap="none" normalizeH="0" baseline="0" dirty="0">
                <a:ln>
                  <a:noFill/>
                </a:ln>
                <a:solidFill>
                  <a:schemeClr val="tx1"/>
                </a:solidFill>
                <a:effectLst/>
                <a:latin typeface="+mn-ea"/>
              </a:endParaRPr>
            </a:p>
          </p:txBody>
        </p:sp>
        <p:sp>
          <p:nvSpPr>
            <p:cNvPr id="5129" name="Rectangle 184"/>
            <p:cNvSpPr>
              <a:spLocks noChangeArrowheads="1"/>
            </p:cNvSpPr>
            <p:nvPr/>
          </p:nvSpPr>
          <p:spPr bwMode="auto">
            <a:xfrm>
              <a:off x="2821392" y="495224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charset="-122"/>
                </a:rPr>
                <a:t>个</a:t>
              </a:r>
              <a:endParaRPr kumimoji="0" lang="zh-CN" sz="2000" b="1" i="0" u="none" strike="noStrike" cap="none" normalizeH="0" baseline="0" dirty="0">
                <a:ln>
                  <a:noFill/>
                </a:ln>
                <a:solidFill>
                  <a:schemeClr val="tx1"/>
                </a:solidFill>
                <a:effectLst/>
                <a:latin typeface="+mn-ea"/>
              </a:endParaRPr>
            </a:p>
          </p:txBody>
        </p:sp>
        <p:sp>
          <p:nvSpPr>
            <p:cNvPr id="5130" name="Rectangle 185"/>
            <p:cNvSpPr>
              <a:spLocks noChangeArrowheads="1"/>
            </p:cNvSpPr>
            <p:nvPr/>
          </p:nvSpPr>
          <p:spPr bwMode="auto">
            <a:xfrm>
              <a:off x="3305907" y="4989185"/>
              <a:ext cx="25074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charset="-122"/>
                </a:rPr>
                <a:t>维向量都线性相关</a:t>
              </a: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grpSp>
      <p:sp>
        <p:nvSpPr>
          <p:cNvPr id="5137" name="Rectangle 189"/>
          <p:cNvSpPr>
            <a:spLocks noChangeArrowheads="1"/>
          </p:cNvSpPr>
          <p:nvPr/>
        </p:nvSpPr>
        <p:spPr bwMode="auto">
          <a:xfrm>
            <a:off x="821946" y="5989311"/>
            <a:ext cx="40639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000" b="1" dirty="0">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charset="-122"/>
              </a:rPr>
              <a:t>所以由</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推论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2.4.2 , </a:t>
            </a:r>
            <a:r>
              <a:rPr kumimoji="0" lang="zh-CN" altLang="en-US" sz="2000" b="1" i="0" u="none" strike="noStrike" cap="none" normalizeH="0" baseline="0" dirty="0">
                <a:ln>
                  <a:noFill/>
                </a:ln>
                <a:solidFill>
                  <a:schemeClr val="tx1"/>
                </a:solidFill>
                <a:effectLst/>
                <a:latin typeface="+mn-ea"/>
                <a:cs typeface="AdobeSongStd-Light" charset="-122"/>
              </a:rPr>
              <a:t>结论成立</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000" b="1" i="0" u="none" strike="noStrike" cap="none" normalizeH="0" baseline="0" dirty="0">
              <a:ln>
                <a:noFill/>
              </a:ln>
              <a:solidFill>
                <a:schemeClr val="tx1"/>
              </a:solidFill>
              <a:effectLst/>
              <a:latin typeface="+mn-ea"/>
            </a:endParaRPr>
          </a:p>
        </p:txBody>
      </p:sp>
      <p:grpSp>
        <p:nvGrpSpPr>
          <p:cNvPr id="5140" name="组合 5139"/>
          <p:cNvGrpSpPr/>
          <p:nvPr/>
        </p:nvGrpSpPr>
        <p:grpSpPr>
          <a:xfrm>
            <a:off x="848726" y="5436420"/>
            <a:ext cx="9125019" cy="486334"/>
            <a:chOff x="848726" y="5436420"/>
            <a:chExt cx="9125019" cy="486334"/>
          </a:xfrm>
        </p:grpSpPr>
        <p:graphicFrame>
          <p:nvGraphicFramePr>
            <p:cNvPr id="5121" name="对象 5120"/>
            <p:cNvGraphicFramePr>
              <a:graphicFrameLocks noChangeAspect="1"/>
            </p:cNvGraphicFramePr>
            <p:nvPr/>
          </p:nvGraphicFramePr>
          <p:xfrm>
            <a:off x="2592877" y="5562106"/>
            <a:ext cx="211095" cy="274424"/>
          </p:xfrm>
          <a:graphic>
            <a:graphicData uri="http://schemas.openxmlformats.org/presentationml/2006/ole">
              <mc:AlternateContent xmlns:mc="http://schemas.openxmlformats.org/markup-compatibility/2006">
                <mc:Choice xmlns:v="urn:schemas-microsoft-com:vml" Requires="v">
                  <p:oleObj name="Equation" r:id="rId48" imgW="126835" imgH="139518" progId="Equation.DSMT4">
                    <p:embed/>
                  </p:oleObj>
                </mc:Choice>
                <mc:Fallback>
                  <p:oleObj name="Equation" r:id="rId48" imgW="126835" imgH="139518" progId="Equation.DSMT4">
                    <p:embed/>
                    <p:pic>
                      <p:nvPicPr>
                        <p:cNvPr id="5121" name="对象 5120"/>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592877" y="5562106"/>
                          <a:ext cx="211095" cy="274424"/>
                        </a:xfrm>
                        <a:prstGeom prst="rect">
                          <a:avLst/>
                        </a:prstGeom>
                        <a:noFill/>
                      </p:spPr>
                    </p:pic>
                  </p:oleObj>
                </mc:Fallback>
              </mc:AlternateContent>
            </a:graphicData>
          </a:graphic>
        </p:graphicFrame>
        <p:graphicFrame>
          <p:nvGraphicFramePr>
            <p:cNvPr id="5125" name="对象 5124"/>
            <p:cNvGraphicFramePr>
              <a:graphicFrameLocks noChangeAspect="1"/>
            </p:cNvGraphicFramePr>
            <p:nvPr/>
          </p:nvGraphicFramePr>
          <p:xfrm>
            <a:off x="4461468" y="5583634"/>
            <a:ext cx="211095" cy="274424"/>
          </p:xfrm>
          <a:graphic>
            <a:graphicData uri="http://schemas.openxmlformats.org/presentationml/2006/ole">
              <mc:AlternateContent xmlns:mc="http://schemas.openxmlformats.org/markup-compatibility/2006">
                <mc:Choice xmlns:v="urn:schemas-microsoft-com:vml" Requires="v">
                  <p:oleObj name="Equation" r:id="rId49" imgW="126835" imgH="139518" progId="Equation.DSMT4">
                    <p:embed/>
                  </p:oleObj>
                </mc:Choice>
                <mc:Fallback>
                  <p:oleObj name="Equation" r:id="rId49" imgW="126835" imgH="139518" progId="Equation.DSMT4">
                    <p:embed/>
                    <p:pic>
                      <p:nvPicPr>
                        <p:cNvPr id="5125" name="对象 512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461468" y="5583634"/>
                          <a:ext cx="211095" cy="274424"/>
                        </a:xfrm>
                        <a:prstGeom prst="rect">
                          <a:avLst/>
                        </a:prstGeom>
                        <a:noFill/>
                      </p:spPr>
                    </p:pic>
                  </p:oleObj>
                </mc:Fallback>
              </mc:AlternateContent>
            </a:graphicData>
          </a:graphic>
        </p:graphicFrame>
        <p:graphicFrame>
          <p:nvGraphicFramePr>
            <p:cNvPr id="5126" name="对象 5125"/>
            <p:cNvGraphicFramePr>
              <a:graphicFrameLocks noChangeAspect="1"/>
            </p:cNvGraphicFramePr>
            <p:nvPr/>
          </p:nvGraphicFramePr>
          <p:xfrm>
            <a:off x="6287284" y="5468898"/>
            <a:ext cx="1182137" cy="453856"/>
          </p:xfrm>
          <a:graphic>
            <a:graphicData uri="http://schemas.openxmlformats.org/presentationml/2006/ole">
              <mc:AlternateContent xmlns:mc="http://schemas.openxmlformats.org/markup-compatibility/2006">
                <mc:Choice xmlns:v="urn:schemas-microsoft-com:vml" Requires="v">
                  <p:oleObj name="Equation" r:id="rId50" imgW="711200" imgH="228600" progId="Equation.DSMT4">
                    <p:embed/>
                  </p:oleObj>
                </mc:Choice>
                <mc:Fallback>
                  <p:oleObj name="Equation" r:id="rId50" imgW="711200" imgH="228600" progId="Equation.DSMT4">
                    <p:embed/>
                    <p:pic>
                      <p:nvPicPr>
                        <p:cNvPr id="5126" name="对象 5125"/>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6287284" y="5468898"/>
                          <a:ext cx="1182137" cy="453856"/>
                        </a:xfrm>
                        <a:prstGeom prst="rect">
                          <a:avLst/>
                        </a:prstGeom>
                        <a:noFill/>
                      </p:spPr>
                    </p:pic>
                  </p:oleObj>
                </mc:Fallback>
              </mc:AlternateContent>
            </a:graphicData>
          </a:graphic>
        </p:graphicFrame>
        <p:graphicFrame>
          <p:nvGraphicFramePr>
            <p:cNvPr id="5127" name="对象 5126"/>
            <p:cNvGraphicFramePr>
              <a:graphicFrameLocks noChangeAspect="1"/>
            </p:cNvGraphicFramePr>
            <p:nvPr/>
          </p:nvGraphicFramePr>
          <p:xfrm>
            <a:off x="9066033" y="5563267"/>
            <a:ext cx="907712" cy="348308"/>
          </p:xfrm>
          <a:graphic>
            <a:graphicData uri="http://schemas.openxmlformats.org/presentationml/2006/ole">
              <mc:AlternateContent xmlns:mc="http://schemas.openxmlformats.org/markup-compatibility/2006">
                <mc:Choice xmlns:v="urn:schemas-microsoft-com:vml" Requires="v">
                  <p:oleObj name="Equation" r:id="rId52" imgW="532937" imgH="177646" progId="Equation.DSMT4">
                    <p:embed/>
                  </p:oleObj>
                </mc:Choice>
                <mc:Fallback>
                  <p:oleObj name="Equation" r:id="rId52" imgW="532937" imgH="177646" progId="Equation.DSMT4">
                    <p:embed/>
                    <p:pic>
                      <p:nvPicPr>
                        <p:cNvPr id="5127" name="对象 5126"/>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9066033" y="5563267"/>
                          <a:ext cx="907712" cy="348308"/>
                        </a:xfrm>
                        <a:prstGeom prst="rect">
                          <a:avLst/>
                        </a:prstGeom>
                        <a:noFill/>
                      </p:spPr>
                    </p:pic>
                  </p:oleObj>
                </mc:Fallback>
              </mc:AlternateContent>
            </a:graphicData>
          </a:graphic>
        </p:graphicFrame>
        <p:sp>
          <p:nvSpPr>
            <p:cNvPr id="5131" name="Rectangle 186"/>
            <p:cNvSpPr>
              <a:spLocks noChangeArrowheads="1"/>
            </p:cNvSpPr>
            <p:nvPr/>
          </p:nvSpPr>
          <p:spPr bwMode="auto">
            <a:xfrm>
              <a:off x="2800464" y="5462321"/>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charset="-122"/>
                </a:rPr>
                <a:t>维向量都可由</a:t>
              </a:r>
              <a:endParaRPr kumimoji="0" lang="zh-CN" sz="2000" b="1" i="0" u="none" strike="noStrike" cap="none" normalizeH="0" baseline="0" dirty="0">
                <a:ln>
                  <a:noFill/>
                </a:ln>
                <a:solidFill>
                  <a:schemeClr val="tx1"/>
                </a:solidFill>
                <a:effectLst/>
                <a:latin typeface="+mn-ea"/>
              </a:endParaRPr>
            </a:p>
          </p:txBody>
        </p:sp>
        <p:sp>
          <p:nvSpPr>
            <p:cNvPr id="5132" name="Rectangle 187"/>
            <p:cNvSpPr>
              <a:spLocks noChangeArrowheads="1"/>
            </p:cNvSpPr>
            <p:nvPr/>
          </p:nvSpPr>
          <p:spPr bwMode="auto">
            <a:xfrm>
              <a:off x="4659012" y="5495771"/>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charset="-122"/>
                </a:rPr>
                <a:t>维基本向量组</a:t>
              </a:r>
              <a:endParaRPr kumimoji="0" lang="zh-CN" sz="2000" b="1" i="0" u="none" strike="noStrike" cap="none" normalizeH="0" baseline="0" dirty="0">
                <a:ln>
                  <a:noFill/>
                </a:ln>
                <a:solidFill>
                  <a:schemeClr val="tx1"/>
                </a:solidFill>
                <a:effectLst/>
                <a:latin typeface="+mn-ea"/>
              </a:endParaRPr>
            </a:p>
          </p:txBody>
        </p:sp>
        <p:sp>
          <p:nvSpPr>
            <p:cNvPr id="5133" name="Rectangle 188"/>
            <p:cNvSpPr>
              <a:spLocks noChangeArrowheads="1"/>
            </p:cNvSpPr>
            <p:nvPr/>
          </p:nvSpPr>
          <p:spPr bwMode="auto">
            <a:xfrm>
              <a:off x="7403741" y="55226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charset="-122"/>
                </a:rPr>
                <a:t>线性表示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charset="-122"/>
                </a:rPr>
                <a:t>而</a:t>
              </a:r>
              <a:endParaRPr kumimoji="0" lang="zh-CN" altLang="en-US" sz="2000" b="1" i="0" u="none" strike="noStrike" cap="none" normalizeH="0" baseline="0" dirty="0">
                <a:ln>
                  <a:noFill/>
                </a:ln>
                <a:solidFill>
                  <a:schemeClr val="tx1"/>
                </a:solidFill>
                <a:effectLst/>
                <a:latin typeface="+mn-ea"/>
              </a:endParaRPr>
            </a:p>
          </p:txBody>
        </p:sp>
        <p:sp>
          <p:nvSpPr>
            <p:cNvPr id="5138" name="矩形 5137"/>
            <p:cNvSpPr/>
            <p:nvPr/>
          </p:nvSpPr>
          <p:spPr>
            <a:xfrm>
              <a:off x="848726" y="5436420"/>
              <a:ext cx="1863011" cy="400110"/>
            </a:xfrm>
            <a:prstGeom prst="rect">
              <a:avLst/>
            </a:prstGeom>
          </p:spPr>
          <p:txBody>
            <a:bodyPr wrap="none">
              <a:spAutoFit/>
            </a:bodyPr>
            <a:lstStyle/>
            <a:p>
              <a:pPr lvl="0" eaLnBrk="0" fontAlgn="base" hangingPunct="0">
                <a:spcBef>
                  <a:spcPct val="0"/>
                </a:spcBef>
                <a:spcAft>
                  <a:spcPct val="0"/>
                </a:spcAft>
              </a:pPr>
              <a:r>
                <a:rPr lang="zh-CN" altLang="zh-CN" sz="2000" b="1" dirty="0">
                  <a:solidFill>
                    <a:srgbClr val="0000FF"/>
                  </a:solidFill>
                  <a:latin typeface="+mn-ea"/>
                  <a:cs typeface="黑体" panose="02010609060101010101" pitchFamily="49" charset="-122"/>
                </a:rPr>
                <a:t>证明</a:t>
              </a:r>
              <a:r>
                <a:rPr lang="zh-CN" altLang="zh-CN" sz="2000" b="1" dirty="0">
                  <a:latin typeface="+mn-ea"/>
                  <a:cs typeface="黑体" panose="02010609060101010101" pitchFamily="49" charset="-122"/>
                </a:rPr>
                <a:t> </a:t>
              </a:r>
              <a:r>
                <a:rPr lang="zh-CN" altLang="zh-CN" sz="2000" b="1" dirty="0">
                  <a:latin typeface="+mn-ea"/>
                  <a:cs typeface="AdobeSongStd-Light" charset="-122"/>
                </a:rPr>
                <a:t>因为每个</a:t>
              </a:r>
              <a:endParaRPr lang="zh-CN" altLang="zh-CN" sz="2000" b="1" dirty="0">
                <a:latin typeface="+mn-ea"/>
              </a:endParaRPr>
            </a:p>
          </p:txBody>
        </p:sp>
      </p:grpSp>
    </p:spTree>
    <p:extLst>
      <p:ext uri="{BB962C8B-B14F-4D97-AF65-F5344CB8AC3E}">
        <p14:creationId xmlns:p14="http://schemas.microsoft.com/office/powerpoint/2010/main" val="930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left)">
                                      <p:cBhvr>
                                        <p:cTn id="31" dur="5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200"/>
                                        </p:tgtEl>
                                        <p:attrNameLst>
                                          <p:attrName>style.visibility</p:attrName>
                                        </p:attrNameLst>
                                      </p:cBhvr>
                                      <p:to>
                                        <p:strVal val="visible"/>
                                      </p:to>
                                    </p:set>
                                    <p:animEffect transition="in" filter="wipe(left)">
                                      <p:cBhvr>
                                        <p:cTn id="36" dur="500"/>
                                        <p:tgtEl>
                                          <p:spTgt spid="820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201"/>
                                        </p:tgtEl>
                                        <p:attrNameLst>
                                          <p:attrName>style.visibility</p:attrName>
                                        </p:attrNameLst>
                                      </p:cBhvr>
                                      <p:to>
                                        <p:strVal val="visible"/>
                                      </p:to>
                                    </p:set>
                                    <p:animEffect transition="in" filter="wipe(left)">
                                      <p:cBhvr>
                                        <p:cTn id="41" dur="500"/>
                                        <p:tgtEl>
                                          <p:spTgt spid="820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8198"/>
                                        </p:tgtEl>
                                        <p:attrNameLst>
                                          <p:attrName>style.visibility</p:attrName>
                                        </p:attrNameLst>
                                      </p:cBhvr>
                                      <p:to>
                                        <p:strVal val="visible"/>
                                      </p:to>
                                    </p:set>
                                    <p:animEffect transition="in" filter="wipe(left)">
                                      <p:cBhvr>
                                        <p:cTn id="46" dur="500"/>
                                        <p:tgtEl>
                                          <p:spTgt spid="819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5139"/>
                                        </p:tgtEl>
                                        <p:attrNameLst>
                                          <p:attrName>style.visibility</p:attrName>
                                        </p:attrNameLst>
                                      </p:cBhvr>
                                      <p:to>
                                        <p:strVal val="visible"/>
                                      </p:to>
                                    </p:set>
                                    <p:animEffect transition="in" filter="wipe(left)">
                                      <p:cBhvr>
                                        <p:cTn id="51" dur="500"/>
                                        <p:tgtEl>
                                          <p:spTgt spid="513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140"/>
                                        </p:tgtEl>
                                        <p:attrNameLst>
                                          <p:attrName>style.visibility</p:attrName>
                                        </p:attrNameLst>
                                      </p:cBhvr>
                                      <p:to>
                                        <p:strVal val="visible"/>
                                      </p:to>
                                    </p:set>
                                    <p:animEffect transition="in" filter="wipe(left)">
                                      <p:cBhvr>
                                        <p:cTn id="56" dur="500"/>
                                        <p:tgtEl>
                                          <p:spTgt spid="514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137"/>
                                        </p:tgtEl>
                                        <p:attrNameLst>
                                          <p:attrName>style.visibility</p:attrName>
                                        </p:attrNameLst>
                                      </p:cBhvr>
                                      <p:to>
                                        <p:strVal val="visible"/>
                                      </p:to>
                                    </p:set>
                                    <p:animEffect transition="in" filter="wipe(left)">
                                      <p:cBhvr>
                                        <p:cTn id="61" dur="500"/>
                                        <p:tgtEl>
                                          <p:spTgt spid="5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51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864" y="963358"/>
            <a:ext cx="3283271" cy="461665"/>
          </a:xfrm>
          <a:prstGeom prst="rect">
            <a:avLst/>
          </a:prstGeom>
        </p:spPr>
        <p:txBody>
          <a:bodyPr wrap="none">
            <a:spAutoFit/>
          </a:bodyPr>
          <a:lstStyle/>
          <a:p>
            <a:pPr algn="just">
              <a:spcAft>
                <a:spcPts val="0"/>
              </a:spcAft>
            </a:pPr>
            <a:r>
              <a:rPr lang="en-US" altLang="zh-CN" sz="2400" b="1" kern="1800" dirty="0">
                <a:solidFill>
                  <a:srgbClr val="0000FF"/>
                </a:solidFill>
                <a:latin typeface="+mn-ea"/>
                <a:cs typeface="宋体" panose="02010600030101010101" pitchFamily="2" charset="-122"/>
              </a:rPr>
              <a:t>2.4.2 </a:t>
            </a:r>
            <a:r>
              <a:rPr lang="zh-CN" altLang="zh-CN" sz="2400" b="1" kern="1800" dirty="0">
                <a:solidFill>
                  <a:srgbClr val="0000FF"/>
                </a:solidFill>
                <a:latin typeface="+mn-ea"/>
              </a:rPr>
              <a:t>极大线性无关组</a:t>
            </a:r>
            <a:endParaRPr lang="zh-CN" altLang="zh-CN" sz="2400" kern="1800" dirty="0">
              <a:solidFill>
                <a:srgbClr val="0000FF"/>
              </a:solidFill>
              <a:latin typeface="+mn-ea"/>
            </a:endParaRPr>
          </a:p>
        </p:txBody>
      </p:sp>
      <p:sp>
        <p:nvSpPr>
          <p:cNvPr id="3" name="Text Box 55">
            <a:extLst>
              <a:ext uri="{FF2B5EF4-FFF2-40B4-BE49-F238E27FC236}">
                <a16:creationId xmlns:a16="http://schemas.microsoft.com/office/drawing/2014/main" id="{884DAD42-5C51-4DF1-9514-975AE4F1063D}"/>
              </a:ext>
            </a:extLst>
          </p:cNvPr>
          <p:cNvSpPr txBox="1">
            <a:spLocks noChangeArrowheads="1"/>
          </p:cNvSpPr>
          <p:nvPr/>
        </p:nvSpPr>
        <p:spPr bwMode="auto">
          <a:xfrm>
            <a:off x="1704146" y="1861970"/>
            <a:ext cx="958917" cy="400110"/>
          </a:xfrm>
          <a:prstGeom prst="rect">
            <a:avLst/>
          </a:prstGeom>
          <a:noFill/>
          <a:ln w="9525">
            <a:noFill/>
            <a:miter lim="800000"/>
            <a:headEnd/>
            <a:tailEnd/>
          </a:ln>
        </p:spPr>
        <p:txBody>
          <a:bodyPr wrap="none">
            <a:spAutoFit/>
          </a:bodyPr>
          <a:lstStyle/>
          <a:p>
            <a:pPr eaLnBrk="1" hangingPunct="1">
              <a:defRPr/>
            </a:pPr>
            <a:r>
              <a:rPr lang="zh-CN" altLang="en-US" sz="2000" b="1" dirty="0">
                <a:latin typeface="+mn-ea"/>
              </a:rPr>
              <a:t>满足：</a:t>
            </a:r>
          </a:p>
        </p:txBody>
      </p:sp>
      <p:grpSp>
        <p:nvGrpSpPr>
          <p:cNvPr id="4" name="Group 57"/>
          <p:cNvGrpSpPr>
            <a:grpSpLocks/>
          </p:cNvGrpSpPr>
          <p:nvPr/>
        </p:nvGrpSpPr>
        <p:grpSpPr bwMode="auto">
          <a:xfrm>
            <a:off x="2517773" y="1926353"/>
            <a:ext cx="4254500" cy="419100"/>
            <a:chOff x="864" y="1882"/>
            <a:chExt cx="2680" cy="264"/>
          </a:xfrm>
        </p:grpSpPr>
        <p:graphicFrame>
          <p:nvGraphicFramePr>
            <p:cNvPr id="5" name="Object 58"/>
            <p:cNvGraphicFramePr>
              <a:graphicFrameLocks noChangeAspect="1"/>
            </p:cNvGraphicFramePr>
            <p:nvPr/>
          </p:nvGraphicFramePr>
          <p:xfrm>
            <a:off x="1288" y="1890"/>
            <a:ext cx="1328" cy="252"/>
          </p:xfrm>
          <a:graphic>
            <a:graphicData uri="http://schemas.openxmlformats.org/presentationml/2006/ole">
              <mc:AlternateContent xmlns:mc="http://schemas.openxmlformats.org/markup-compatibility/2006">
                <mc:Choice xmlns:v="urn:schemas-microsoft-com:vml" Requires="v">
                  <p:oleObj name="Equation" r:id="rId2" imgW="2539800" imgH="482400" progId="Equation.DSMT4">
                    <p:embed/>
                  </p:oleObj>
                </mc:Choice>
                <mc:Fallback>
                  <p:oleObj name="Equation" r:id="rId2" imgW="2539800" imgH="482400" progId="Equation.DSMT4">
                    <p:embed/>
                    <p:pic>
                      <p:nvPicPr>
                        <p:cNvPr id="5" name="Object 58"/>
                        <p:cNvPicPr>
                          <a:picLocks noChangeAspect="1" noChangeArrowheads="1"/>
                        </p:cNvPicPr>
                        <p:nvPr/>
                      </p:nvPicPr>
                      <p:blipFill>
                        <a:blip r:embed="rId3"/>
                        <a:srcRect/>
                        <a:stretch>
                          <a:fillRect/>
                        </a:stretch>
                      </p:blipFill>
                      <p:spPr bwMode="auto">
                        <a:xfrm>
                          <a:off x="1288" y="1890"/>
                          <a:ext cx="1328" cy="252"/>
                        </a:xfrm>
                        <a:prstGeom prst="rect">
                          <a:avLst/>
                        </a:prstGeom>
                        <a:noFill/>
                        <a:ln>
                          <a:noFill/>
                        </a:ln>
                      </p:spPr>
                    </p:pic>
                  </p:oleObj>
                </mc:Fallback>
              </mc:AlternateContent>
            </a:graphicData>
          </a:graphic>
        </p:graphicFrame>
        <p:sp>
          <p:nvSpPr>
            <p:cNvPr id="6" name="Text Box 59">
              <a:extLst>
                <a:ext uri="{FF2B5EF4-FFF2-40B4-BE49-F238E27FC236}">
                  <a16:creationId xmlns:a16="http://schemas.microsoft.com/office/drawing/2014/main" id="{035C4F7D-D435-4AB9-85A4-5859EED7A90B}"/>
                </a:ext>
              </a:extLst>
            </p:cNvPr>
            <p:cNvSpPr txBox="1">
              <a:spLocks noChangeArrowheads="1"/>
            </p:cNvSpPr>
            <p:nvPr/>
          </p:nvSpPr>
          <p:spPr bwMode="auto">
            <a:xfrm>
              <a:off x="2615" y="1882"/>
              <a:ext cx="929" cy="252"/>
            </a:xfrm>
            <a:prstGeom prst="rect">
              <a:avLst/>
            </a:prstGeom>
            <a:noFill/>
            <a:ln w="9525">
              <a:noFill/>
              <a:miter lim="800000"/>
              <a:headEnd/>
              <a:tailEnd/>
            </a:ln>
          </p:spPr>
          <p:txBody>
            <a:bodyPr wrap="none">
              <a:spAutoFit/>
            </a:bodyPr>
            <a:lstStyle/>
            <a:p>
              <a:pPr eaLnBrk="1" hangingPunct="1">
                <a:defRPr/>
              </a:pPr>
              <a:r>
                <a:rPr lang="zh-CN" altLang="en-US" sz="2000" b="1" dirty="0">
                  <a:latin typeface="+mn-ea"/>
                </a:rPr>
                <a:t>线性无关。</a:t>
              </a:r>
            </a:p>
          </p:txBody>
        </p:sp>
        <p:sp>
          <p:nvSpPr>
            <p:cNvPr id="7" name="Text Box 60">
              <a:extLst>
                <a:ext uri="{FF2B5EF4-FFF2-40B4-BE49-F238E27FC236}">
                  <a16:creationId xmlns:a16="http://schemas.microsoft.com/office/drawing/2014/main" id="{945CD613-D085-48FE-B11D-077F9DB651C0}"/>
                </a:ext>
              </a:extLst>
            </p:cNvPr>
            <p:cNvSpPr txBox="1">
              <a:spLocks noChangeArrowheads="1"/>
            </p:cNvSpPr>
            <p:nvPr/>
          </p:nvSpPr>
          <p:spPr bwMode="auto">
            <a:xfrm>
              <a:off x="864" y="1894"/>
              <a:ext cx="523" cy="252"/>
            </a:xfrm>
            <a:prstGeom prst="rect">
              <a:avLst/>
            </a:prstGeom>
            <a:noFill/>
            <a:ln w="9525">
              <a:noFill/>
              <a:miter lim="800000"/>
              <a:headEnd/>
              <a:tailEnd/>
            </a:ln>
          </p:spPr>
          <p:txBody>
            <a:bodyPr wrap="none">
              <a:spAutoFit/>
            </a:bodyPr>
            <a:lstStyle/>
            <a:p>
              <a:pPr eaLnBrk="1" hangingPunct="1">
                <a:defRPr/>
              </a:pPr>
              <a:r>
                <a:rPr lang="zh-CN" altLang="en-US" sz="2000" b="1">
                  <a:latin typeface="+mn-ea"/>
                </a:rPr>
                <a:t>（</a:t>
              </a:r>
              <a:r>
                <a:rPr lang="en-US" altLang="zh-CN" sz="2000" b="1">
                  <a:latin typeface="+mn-ea"/>
                </a:rPr>
                <a:t>1</a:t>
              </a:r>
              <a:r>
                <a:rPr lang="zh-CN" altLang="en-US" sz="2000" b="1">
                  <a:latin typeface="+mn-ea"/>
                </a:rPr>
                <a:t>）</a:t>
              </a:r>
            </a:p>
          </p:txBody>
        </p:sp>
      </p:grpSp>
      <p:grpSp>
        <p:nvGrpSpPr>
          <p:cNvPr id="8" name="组合 7"/>
          <p:cNvGrpSpPr/>
          <p:nvPr/>
        </p:nvGrpSpPr>
        <p:grpSpPr>
          <a:xfrm>
            <a:off x="1001669" y="2995866"/>
            <a:ext cx="10520623" cy="400110"/>
            <a:chOff x="1001671" y="2424084"/>
            <a:chExt cx="10520623" cy="400110"/>
          </a:xfrm>
        </p:grpSpPr>
        <p:sp>
          <p:nvSpPr>
            <p:cNvPr id="9" name="Text Box 62"/>
            <p:cNvSpPr txBox="1">
              <a:spLocks noChangeArrowheads="1"/>
            </p:cNvSpPr>
            <p:nvPr/>
          </p:nvSpPr>
          <p:spPr bwMode="auto">
            <a:xfrm>
              <a:off x="1001671" y="2424084"/>
              <a:ext cx="105206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000" dirty="0">
                  <a:latin typeface="+mn-ea"/>
                  <a:ea typeface="+mn-ea"/>
                </a:rPr>
                <a:t>    则称部分组   为向量组  的一个</a:t>
              </a:r>
              <a:r>
                <a:rPr lang="zh-CN" altLang="en-US" sz="2000" dirty="0">
                  <a:solidFill>
                    <a:srgbClr val="0000FF"/>
                  </a:solidFill>
                  <a:latin typeface="+mn-ea"/>
                  <a:ea typeface="+mn-ea"/>
                </a:rPr>
                <a:t>极大</a:t>
              </a:r>
              <a:r>
                <a:rPr lang="zh-CN" altLang="en-US" sz="2000" dirty="0">
                  <a:latin typeface="+mn-ea"/>
                  <a:ea typeface="+mn-ea"/>
                </a:rPr>
                <a:t>（</a:t>
              </a:r>
              <a:r>
                <a:rPr lang="zh-CN" altLang="en-US" sz="2000" dirty="0">
                  <a:solidFill>
                    <a:srgbClr val="FF0000"/>
                  </a:solidFill>
                  <a:latin typeface="+mn-ea"/>
                  <a:ea typeface="+mn-ea"/>
                </a:rPr>
                <a:t>最大</a:t>
              </a:r>
              <a:r>
                <a:rPr lang="zh-CN" altLang="en-US" sz="2000" dirty="0">
                  <a:latin typeface="+mn-ea"/>
                  <a:ea typeface="+mn-ea"/>
                </a:rPr>
                <a:t>）</a:t>
              </a:r>
              <a:r>
                <a:rPr lang="zh-CN" altLang="en-US" sz="2000" dirty="0">
                  <a:solidFill>
                    <a:srgbClr val="0000FF"/>
                  </a:solidFill>
                  <a:latin typeface="+mn-ea"/>
                  <a:ea typeface="+mn-ea"/>
                </a:rPr>
                <a:t>线性无关组</a:t>
              </a:r>
              <a:r>
                <a:rPr lang="zh-CN" altLang="en-US" sz="2000" dirty="0">
                  <a:latin typeface="+mn-ea"/>
                  <a:ea typeface="+mn-ea"/>
                </a:rPr>
                <a:t>。简称</a:t>
              </a:r>
              <a:r>
                <a:rPr lang="zh-CN" altLang="en-US" sz="2000" dirty="0">
                  <a:solidFill>
                    <a:srgbClr val="0000FF"/>
                  </a:solidFill>
                  <a:latin typeface="+mn-ea"/>
                </a:rPr>
                <a:t>极</a:t>
              </a:r>
              <a:r>
                <a:rPr lang="zh-CN" altLang="en-US" sz="2000" dirty="0">
                  <a:solidFill>
                    <a:srgbClr val="0000FF"/>
                  </a:solidFill>
                  <a:latin typeface="+mn-ea"/>
                  <a:ea typeface="+mn-ea"/>
                </a:rPr>
                <a:t>大</a:t>
              </a:r>
              <a:r>
                <a:rPr lang="zh-CN" altLang="en-US" sz="2000" dirty="0">
                  <a:latin typeface="+mn-ea"/>
                  <a:ea typeface="+mn-ea"/>
                </a:rPr>
                <a:t>（</a:t>
              </a:r>
              <a:r>
                <a:rPr lang="zh-CN" altLang="en-US" sz="2000" dirty="0">
                  <a:solidFill>
                    <a:srgbClr val="FF0000"/>
                  </a:solidFill>
                  <a:latin typeface="+mn-ea"/>
                </a:rPr>
                <a:t>最</a:t>
              </a:r>
              <a:r>
                <a:rPr lang="zh-CN" altLang="en-US" sz="2000" dirty="0">
                  <a:solidFill>
                    <a:srgbClr val="FF0000"/>
                  </a:solidFill>
                  <a:latin typeface="+mn-ea"/>
                  <a:ea typeface="+mn-ea"/>
                </a:rPr>
                <a:t>大</a:t>
              </a:r>
              <a:r>
                <a:rPr lang="zh-CN" altLang="en-US" sz="2000" dirty="0">
                  <a:latin typeface="+mn-ea"/>
                  <a:ea typeface="+mn-ea"/>
                </a:rPr>
                <a:t>）</a:t>
              </a:r>
              <a:r>
                <a:rPr lang="zh-CN" altLang="en-US" sz="2000" dirty="0">
                  <a:solidFill>
                    <a:srgbClr val="0000FF"/>
                  </a:solidFill>
                  <a:latin typeface="+mn-ea"/>
                  <a:ea typeface="+mn-ea"/>
                </a:rPr>
                <a:t>无关组</a:t>
              </a:r>
              <a:r>
                <a:rPr lang="zh-CN" altLang="en-US" sz="2000" dirty="0">
                  <a:latin typeface="+mn-ea"/>
                  <a:ea typeface="+mn-ea"/>
                </a:rPr>
                <a:t>。</a:t>
              </a:r>
            </a:p>
          </p:txBody>
        </p:sp>
        <p:graphicFrame>
          <p:nvGraphicFramePr>
            <p:cNvPr id="10" name="Object 63"/>
            <p:cNvGraphicFramePr>
              <a:graphicFrameLocks noChangeAspect="1"/>
            </p:cNvGraphicFramePr>
            <p:nvPr/>
          </p:nvGraphicFramePr>
          <p:xfrm>
            <a:off x="2938952" y="2442634"/>
            <a:ext cx="336671" cy="381560"/>
          </p:xfrm>
          <a:graphic>
            <a:graphicData uri="http://schemas.openxmlformats.org/presentationml/2006/ole">
              <mc:AlternateContent xmlns:mc="http://schemas.openxmlformats.org/markup-compatibility/2006">
                <mc:Choice xmlns:v="urn:schemas-microsoft-com:vml" Requires="v">
                  <p:oleObj name="Equation" r:id="rId4" imgW="380835" imgH="431613" progId="Equation.DSMT4">
                    <p:embed/>
                  </p:oleObj>
                </mc:Choice>
                <mc:Fallback>
                  <p:oleObj name="Equation" r:id="rId4" imgW="380835" imgH="431613" progId="Equation.DSMT4">
                    <p:embed/>
                    <p:pic>
                      <p:nvPicPr>
                        <p:cNvPr id="1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8952" y="2442634"/>
                          <a:ext cx="336671" cy="381560"/>
                        </a:xfrm>
                        <a:prstGeom prst="rect">
                          <a:avLst/>
                        </a:prstGeom>
                        <a:noFill/>
                        <a:ln>
                          <a:noFill/>
                        </a:ln>
                      </p:spPr>
                    </p:pic>
                  </p:oleObj>
                </mc:Fallback>
              </mc:AlternateContent>
            </a:graphicData>
          </a:graphic>
        </p:graphicFrame>
        <p:graphicFrame>
          <p:nvGraphicFramePr>
            <p:cNvPr id="11" name="Object 64"/>
            <p:cNvGraphicFramePr>
              <a:graphicFrameLocks noChangeAspect="1"/>
            </p:cNvGraphicFramePr>
            <p:nvPr/>
          </p:nvGraphicFramePr>
          <p:xfrm>
            <a:off x="4240213" y="2498445"/>
            <a:ext cx="258691" cy="269938"/>
          </p:xfrm>
          <a:graphic>
            <a:graphicData uri="http://schemas.openxmlformats.org/presentationml/2006/ole">
              <mc:AlternateContent xmlns:mc="http://schemas.openxmlformats.org/markup-compatibility/2006">
                <mc:Choice xmlns:v="urn:schemas-microsoft-com:vml" Requires="v">
                  <p:oleObj name="Equation" r:id="rId6" imgW="291973" imgH="304668" progId="Equation.DSMT4">
                    <p:embed/>
                  </p:oleObj>
                </mc:Choice>
                <mc:Fallback>
                  <p:oleObj name="Equation" r:id="rId6" imgW="291973" imgH="304668" progId="Equation.DSMT4">
                    <p:embed/>
                    <p:pic>
                      <p:nvPicPr>
                        <p:cNvPr id="11" name="Object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0213" y="2498445"/>
                          <a:ext cx="258691" cy="269938"/>
                        </a:xfrm>
                        <a:prstGeom prst="rect">
                          <a:avLst/>
                        </a:prstGeom>
                        <a:noFill/>
                        <a:ln>
                          <a:noFill/>
                        </a:ln>
                      </p:spPr>
                    </p:pic>
                  </p:oleObj>
                </mc:Fallback>
              </mc:AlternateContent>
            </a:graphicData>
          </a:graphic>
        </p:graphicFrame>
      </p:grpSp>
      <p:sp>
        <p:nvSpPr>
          <p:cNvPr id="12" name="Text Box 2">
            <a:extLst>
              <a:ext uri="{FF2B5EF4-FFF2-40B4-BE49-F238E27FC236}">
                <a16:creationId xmlns:a16="http://schemas.microsoft.com/office/drawing/2014/main" id="{7F893231-1774-4B1E-B8A9-7856EA1246B6}"/>
              </a:ext>
            </a:extLst>
          </p:cNvPr>
          <p:cNvSpPr txBox="1">
            <a:spLocks noChangeArrowheads="1"/>
          </p:cNvSpPr>
          <p:nvPr/>
        </p:nvSpPr>
        <p:spPr bwMode="auto">
          <a:xfrm>
            <a:off x="2011415" y="4782212"/>
            <a:ext cx="1981200" cy="400110"/>
          </a:xfrm>
          <a:prstGeom prst="rect">
            <a:avLst/>
          </a:prstGeom>
          <a:noFill/>
          <a:ln w="9525">
            <a:noFill/>
            <a:miter lim="800000"/>
            <a:headEnd/>
            <a:tailEnd/>
          </a:ln>
        </p:spPr>
        <p:txBody>
          <a:bodyPr>
            <a:spAutoFit/>
          </a:bodyPr>
          <a:lstStyle/>
          <a:p>
            <a:pPr eaLnBrk="1" hangingPunct="1">
              <a:spcBef>
                <a:spcPct val="50000"/>
              </a:spcBef>
              <a:defRPr/>
            </a:pPr>
            <a:r>
              <a:rPr lang="zh-CN" altLang="en-US" sz="2000" b="1" dirty="0">
                <a:solidFill>
                  <a:srgbClr val="0000FF"/>
                </a:solidFill>
                <a:latin typeface="+mn-ea"/>
              </a:rPr>
              <a:t>注</a:t>
            </a:r>
            <a:r>
              <a:rPr lang="en-US" altLang="zh-CN" sz="2000" b="1" dirty="0">
                <a:solidFill>
                  <a:srgbClr val="0000FF"/>
                </a:solidFill>
                <a:latin typeface="+mn-ea"/>
              </a:rPr>
              <a:t>:</a:t>
            </a:r>
          </a:p>
        </p:txBody>
      </p:sp>
      <p:sp>
        <p:nvSpPr>
          <p:cNvPr id="13" name="Text Box 3">
            <a:extLst>
              <a:ext uri="{FF2B5EF4-FFF2-40B4-BE49-F238E27FC236}">
                <a16:creationId xmlns:a16="http://schemas.microsoft.com/office/drawing/2014/main" id="{D967F6A1-4B48-4792-BC19-239D77161DA3}"/>
              </a:ext>
            </a:extLst>
          </p:cNvPr>
          <p:cNvSpPr txBox="1">
            <a:spLocks noChangeArrowheads="1"/>
          </p:cNvSpPr>
          <p:nvPr/>
        </p:nvSpPr>
        <p:spPr bwMode="auto">
          <a:xfrm>
            <a:off x="2392416" y="4817137"/>
            <a:ext cx="7858125" cy="400110"/>
          </a:xfrm>
          <a:prstGeom prst="rect">
            <a:avLst/>
          </a:prstGeom>
          <a:noFill/>
          <a:ln w="9525">
            <a:noFill/>
            <a:miter lim="800000"/>
            <a:headEnd/>
            <a:tailEnd/>
          </a:ln>
        </p:spPr>
        <p:txBody>
          <a:bodyPr>
            <a:spAutoFit/>
          </a:bodyPr>
          <a:lstStyle/>
          <a:p>
            <a:pPr>
              <a:spcBef>
                <a:spcPct val="50000"/>
              </a:spcBef>
              <a:defRPr/>
            </a:pPr>
            <a:r>
              <a:rPr lang="zh-CN" altLang="en-US" sz="2000" b="1" dirty="0">
                <a:latin typeface="+mn-ea"/>
              </a:rPr>
              <a:t>（</a:t>
            </a:r>
            <a:r>
              <a:rPr lang="en-US" altLang="zh-CN" sz="2000" b="1" dirty="0">
                <a:latin typeface="+mn-ea"/>
              </a:rPr>
              <a:t>1</a:t>
            </a:r>
            <a:r>
              <a:rPr lang="zh-CN" altLang="en-US" sz="2000" b="1" dirty="0">
                <a:latin typeface="+mn-ea"/>
              </a:rPr>
              <a:t>）只含零向量的向量组没有</a:t>
            </a:r>
            <a:r>
              <a:rPr lang="zh-CN" altLang="en-US" sz="2000" b="1" dirty="0">
                <a:latin typeface="+mn-ea"/>
                <a:cs typeface="Times New Roman" panose="02020603050405020304" pitchFamily="18" charset="0"/>
              </a:rPr>
              <a:t>极</a:t>
            </a:r>
            <a:r>
              <a:rPr lang="zh-CN" altLang="en-US" sz="2000" b="1" dirty="0">
                <a:latin typeface="+mn-ea"/>
              </a:rPr>
              <a:t>大无关组。</a:t>
            </a:r>
            <a:endParaRPr lang="en-US" altLang="zh-CN" sz="2000" b="1" dirty="0">
              <a:latin typeface="+mn-ea"/>
            </a:endParaRPr>
          </a:p>
        </p:txBody>
      </p:sp>
      <p:sp>
        <p:nvSpPr>
          <p:cNvPr id="14" name="Text Box 4">
            <a:extLst>
              <a:ext uri="{FF2B5EF4-FFF2-40B4-BE49-F238E27FC236}">
                <a16:creationId xmlns:a16="http://schemas.microsoft.com/office/drawing/2014/main" id="{AF2C0EE8-FC9F-43C1-98D1-26833F5184E2}"/>
              </a:ext>
            </a:extLst>
          </p:cNvPr>
          <p:cNvSpPr txBox="1">
            <a:spLocks noChangeArrowheads="1"/>
          </p:cNvSpPr>
          <p:nvPr/>
        </p:nvSpPr>
        <p:spPr bwMode="auto">
          <a:xfrm>
            <a:off x="2422560" y="5217247"/>
            <a:ext cx="6250429" cy="400110"/>
          </a:xfrm>
          <a:prstGeom prst="rect">
            <a:avLst/>
          </a:prstGeom>
          <a:noFill/>
          <a:ln w="9525">
            <a:noFill/>
            <a:miter lim="800000"/>
            <a:headEnd/>
            <a:tailEnd/>
          </a:ln>
        </p:spPr>
        <p:txBody>
          <a:bodyPr wrap="none">
            <a:spAutoFit/>
          </a:bodyPr>
          <a:lstStyle/>
          <a:p>
            <a:pPr>
              <a:defRPr/>
            </a:pPr>
            <a:r>
              <a:rPr lang="zh-CN" altLang="en-US" sz="2000" b="1" dirty="0">
                <a:latin typeface="+mn-ea"/>
              </a:rPr>
              <a:t>（</a:t>
            </a:r>
            <a:r>
              <a:rPr lang="en-US" altLang="zh-CN" sz="2000" b="1" dirty="0">
                <a:latin typeface="+mn-ea"/>
              </a:rPr>
              <a:t>2</a:t>
            </a:r>
            <a:r>
              <a:rPr lang="zh-CN" altLang="en-US" sz="2000" b="1" dirty="0">
                <a:latin typeface="+mn-ea"/>
              </a:rPr>
              <a:t>）一个线性无关向量组的</a:t>
            </a:r>
            <a:r>
              <a:rPr lang="zh-CN" altLang="en-US" sz="2000" b="1" dirty="0">
                <a:latin typeface="+mn-ea"/>
                <a:cs typeface="Times New Roman" panose="02020603050405020304" pitchFamily="18" charset="0"/>
              </a:rPr>
              <a:t>极</a:t>
            </a:r>
            <a:r>
              <a:rPr lang="zh-CN" altLang="en-US" sz="2000" b="1" dirty="0">
                <a:latin typeface="+mn-ea"/>
              </a:rPr>
              <a:t>大无关组就是其本身。</a:t>
            </a:r>
          </a:p>
        </p:txBody>
      </p:sp>
      <p:sp>
        <p:nvSpPr>
          <p:cNvPr id="15" name="Text Box 5">
            <a:extLst>
              <a:ext uri="{FF2B5EF4-FFF2-40B4-BE49-F238E27FC236}">
                <a16:creationId xmlns:a16="http://schemas.microsoft.com/office/drawing/2014/main" id="{876AF949-978E-44AD-A91B-D6577F1AECA2}"/>
              </a:ext>
            </a:extLst>
          </p:cNvPr>
          <p:cNvSpPr txBox="1">
            <a:spLocks noChangeArrowheads="1"/>
          </p:cNvSpPr>
          <p:nvPr/>
        </p:nvSpPr>
        <p:spPr bwMode="auto">
          <a:xfrm>
            <a:off x="2392416" y="5617357"/>
            <a:ext cx="7729461" cy="400110"/>
          </a:xfrm>
          <a:prstGeom prst="rect">
            <a:avLst/>
          </a:prstGeom>
          <a:noFill/>
          <a:ln w="9525">
            <a:noFill/>
            <a:miter lim="800000"/>
            <a:headEnd/>
            <a:tailEnd/>
          </a:ln>
        </p:spPr>
        <p:txBody>
          <a:bodyPr wrap="square">
            <a:spAutoFit/>
          </a:bodyPr>
          <a:lstStyle/>
          <a:p>
            <a:pPr>
              <a:defRPr/>
            </a:pPr>
            <a:r>
              <a:rPr lang="zh-CN" altLang="en-US" sz="2000" b="1" dirty="0">
                <a:latin typeface="+mn-ea"/>
              </a:rPr>
              <a:t>（</a:t>
            </a:r>
            <a:r>
              <a:rPr lang="en-US" altLang="zh-CN" sz="2000" b="1" dirty="0">
                <a:latin typeface="+mn-ea"/>
              </a:rPr>
              <a:t>3</a:t>
            </a:r>
            <a:r>
              <a:rPr lang="zh-CN" altLang="en-US" sz="2000" b="1" dirty="0">
                <a:latin typeface="+mn-ea"/>
              </a:rPr>
              <a:t>）一个向量组的任一向量都能由它的</a:t>
            </a:r>
            <a:r>
              <a:rPr lang="zh-CN" altLang="en-US" sz="2000" b="1" dirty="0">
                <a:latin typeface="+mn-ea"/>
                <a:cs typeface="Times New Roman" panose="02020603050405020304" pitchFamily="18" charset="0"/>
              </a:rPr>
              <a:t>极</a:t>
            </a:r>
            <a:r>
              <a:rPr lang="zh-CN" altLang="en-US" sz="2000" b="1" dirty="0">
                <a:latin typeface="+mn-ea"/>
              </a:rPr>
              <a:t>大无关组线性表示</a:t>
            </a:r>
            <a:r>
              <a:rPr lang="en-US" altLang="zh-CN" sz="2000" b="1" dirty="0">
                <a:latin typeface="+mn-ea"/>
              </a:rPr>
              <a:t>.</a:t>
            </a:r>
            <a:endParaRPr lang="zh-CN" altLang="en-US" sz="2000" b="1" dirty="0">
              <a:latin typeface="+mn-ea"/>
            </a:endParaRPr>
          </a:p>
        </p:txBody>
      </p:sp>
      <p:sp>
        <p:nvSpPr>
          <p:cNvPr id="16" name="矩形 15">
            <a:extLst>
              <a:ext uri="{FF2B5EF4-FFF2-40B4-BE49-F238E27FC236}">
                <a16:creationId xmlns:a16="http://schemas.microsoft.com/office/drawing/2014/main" id="{60BED983-18A0-44C1-B7F0-1D8671B3CF03}"/>
              </a:ext>
            </a:extLst>
          </p:cNvPr>
          <p:cNvSpPr/>
          <p:nvPr/>
        </p:nvSpPr>
        <p:spPr>
          <a:xfrm>
            <a:off x="2372573" y="6017467"/>
            <a:ext cx="7143750" cy="400110"/>
          </a:xfrm>
          <a:prstGeom prst="rect">
            <a:avLst/>
          </a:prstGeom>
        </p:spPr>
        <p:txBody>
          <a:bodyPr>
            <a:spAutoFit/>
          </a:bodyPr>
          <a:lstStyle/>
          <a:p>
            <a:pPr>
              <a:defRPr/>
            </a:pPr>
            <a:r>
              <a:rPr lang="zh-CN" altLang="en-US" sz="2000" b="1" dirty="0">
                <a:latin typeface="+mn-ea"/>
              </a:rPr>
              <a:t>（</a:t>
            </a:r>
            <a:r>
              <a:rPr lang="en-US" altLang="zh-CN" sz="2000" b="1" dirty="0">
                <a:latin typeface="+mn-ea"/>
              </a:rPr>
              <a:t>4</a:t>
            </a:r>
            <a:r>
              <a:rPr lang="zh-CN" altLang="en-US" sz="2000" b="1" dirty="0">
                <a:latin typeface="+mn-ea"/>
              </a:rPr>
              <a:t>）向量组的</a:t>
            </a:r>
            <a:r>
              <a:rPr lang="zh-CN" altLang="en-US" sz="2000" b="1" dirty="0">
                <a:latin typeface="+mn-ea"/>
                <a:cs typeface="Times New Roman" panose="02020603050405020304" pitchFamily="18" charset="0"/>
              </a:rPr>
              <a:t>极</a:t>
            </a:r>
            <a:r>
              <a:rPr lang="zh-CN" altLang="en-US" sz="2000" b="1" dirty="0">
                <a:latin typeface="+mn-ea"/>
              </a:rPr>
              <a:t>大线性无关组不一定惟一；</a:t>
            </a:r>
            <a:endParaRPr lang="en-US" altLang="zh-CN" sz="2000" b="1" dirty="0">
              <a:latin typeface="+mn-ea"/>
            </a:endParaRPr>
          </a:p>
        </p:txBody>
      </p:sp>
      <p:grpSp>
        <p:nvGrpSpPr>
          <p:cNvPr id="17" name="组合 16"/>
          <p:cNvGrpSpPr/>
          <p:nvPr/>
        </p:nvGrpSpPr>
        <p:grpSpPr>
          <a:xfrm>
            <a:off x="1264443" y="1446243"/>
            <a:ext cx="9039551" cy="450307"/>
            <a:chOff x="1264445" y="874461"/>
            <a:chExt cx="9039551" cy="450307"/>
          </a:xfrm>
        </p:grpSpPr>
        <p:sp>
          <p:nvSpPr>
            <p:cNvPr id="18" name="Text Box 53"/>
            <p:cNvSpPr txBox="1">
              <a:spLocks noChangeArrowheads="1"/>
            </p:cNvSpPr>
            <p:nvPr/>
          </p:nvSpPr>
          <p:spPr bwMode="auto">
            <a:xfrm>
              <a:off x="1264445" y="874461"/>
              <a:ext cx="6910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定义</a:t>
              </a:r>
              <a:r>
                <a:rPr lang="en-US" altLang="zh-CN" sz="2000" dirty="0">
                  <a:solidFill>
                    <a:srgbClr val="0000FF"/>
                  </a:solidFill>
                  <a:latin typeface="+mn-ea"/>
                  <a:ea typeface="+mn-ea"/>
                </a:rPr>
                <a:t>2.4.2</a:t>
              </a:r>
              <a:r>
                <a:rPr lang="zh-CN" altLang="en-US" sz="2000" dirty="0">
                  <a:solidFill>
                    <a:srgbClr val="0000FF"/>
                  </a:solidFill>
                  <a:latin typeface="+mn-ea"/>
                  <a:ea typeface="+mn-ea"/>
                </a:rPr>
                <a:t> </a:t>
              </a:r>
              <a:r>
                <a:rPr lang="zh-CN" altLang="en-US" sz="2000" dirty="0">
                  <a:latin typeface="+mn-ea"/>
                  <a:ea typeface="+mn-ea"/>
                </a:rPr>
                <a:t>设有向量组</a:t>
              </a:r>
              <a:r>
                <a:rPr lang="en-US" altLang="zh-CN" sz="2000" i="1" dirty="0">
                  <a:ea typeface="+mn-ea"/>
                  <a:cs typeface="Times New Roman" panose="02020603050405020304" pitchFamily="18" charset="0"/>
                </a:rPr>
                <a:t>A</a:t>
              </a:r>
              <a:r>
                <a:rPr lang="zh-CN" altLang="en-US" sz="2000" dirty="0">
                  <a:latin typeface="+mn-ea"/>
                  <a:ea typeface="+mn-ea"/>
                  <a:cs typeface="Times New Roman" panose="02020603050405020304" pitchFamily="18" charset="0"/>
                </a:rPr>
                <a:t>：</a:t>
              </a:r>
              <a:r>
                <a:rPr lang="en-US" altLang="zh-CN" sz="2000" i="1" dirty="0">
                  <a:latin typeface="+mn-ea"/>
                  <a:ea typeface="+mn-ea"/>
                  <a:cs typeface="Times New Roman" panose="02020603050405020304" pitchFamily="18" charset="0"/>
                </a:rPr>
                <a:t>            </a:t>
              </a:r>
              <a:r>
                <a:rPr lang="zh-CN" altLang="en-US" sz="2000" dirty="0">
                  <a:latin typeface="+mn-ea"/>
                  <a:ea typeface="+mn-ea"/>
                </a:rPr>
                <a:t>，如果它的部分组</a:t>
              </a:r>
            </a:p>
          </p:txBody>
        </p:sp>
        <p:graphicFrame>
          <p:nvGraphicFramePr>
            <p:cNvPr id="19" name="Object 54"/>
            <p:cNvGraphicFramePr>
              <a:graphicFrameLocks noChangeAspect="1"/>
            </p:cNvGraphicFramePr>
            <p:nvPr/>
          </p:nvGraphicFramePr>
          <p:xfrm>
            <a:off x="4209415" y="915899"/>
            <a:ext cx="1618840" cy="348083"/>
          </p:xfrm>
          <a:graphic>
            <a:graphicData uri="http://schemas.openxmlformats.org/presentationml/2006/ole">
              <mc:AlternateContent xmlns:mc="http://schemas.openxmlformats.org/markup-compatibility/2006">
                <mc:Choice xmlns:v="urn:schemas-microsoft-com:vml" Requires="v">
                  <p:oleObj name="Equation" r:id="rId8" imgW="1752480" imgH="431640" progId="Equation.DSMT4">
                    <p:embed/>
                  </p:oleObj>
                </mc:Choice>
                <mc:Fallback>
                  <p:oleObj name="Equation" r:id="rId8" imgW="1752480" imgH="431640" progId="Equation.DSMT4">
                    <p:embed/>
                    <p:pic>
                      <p:nvPicPr>
                        <p:cNvPr id="19" name="Object 54"/>
                        <p:cNvPicPr>
                          <a:picLocks noChangeAspect="1" noChangeArrowheads="1"/>
                        </p:cNvPicPr>
                        <p:nvPr/>
                      </p:nvPicPr>
                      <p:blipFill>
                        <a:blip r:embed="rId9"/>
                        <a:srcRect/>
                        <a:stretch>
                          <a:fillRect/>
                        </a:stretch>
                      </p:blipFill>
                      <p:spPr bwMode="auto">
                        <a:xfrm>
                          <a:off x="4209415" y="915899"/>
                          <a:ext cx="1618840" cy="348083"/>
                        </a:xfrm>
                        <a:prstGeom prst="rect">
                          <a:avLst/>
                        </a:prstGeom>
                        <a:noFill/>
                        <a:ln>
                          <a:noFill/>
                        </a:ln>
                      </p:spPr>
                    </p:pic>
                  </p:oleObj>
                </mc:Fallback>
              </mc:AlternateContent>
            </a:graphicData>
          </a:graphic>
        </p:graphicFrame>
        <p:graphicFrame>
          <p:nvGraphicFramePr>
            <p:cNvPr id="20" name="Object 54"/>
            <p:cNvGraphicFramePr>
              <a:graphicFrameLocks noChangeAspect="1"/>
            </p:cNvGraphicFramePr>
            <p:nvPr/>
          </p:nvGraphicFramePr>
          <p:xfrm>
            <a:off x="7993056" y="940339"/>
            <a:ext cx="2310940" cy="384429"/>
          </p:xfrm>
          <a:graphic>
            <a:graphicData uri="http://schemas.openxmlformats.org/presentationml/2006/ole">
              <mc:AlternateContent xmlns:mc="http://schemas.openxmlformats.org/markup-compatibility/2006">
                <mc:Choice xmlns:v="urn:schemas-microsoft-com:vml" Requires="v">
                  <p:oleObj name="Equation" r:id="rId10" imgW="2539800" imgH="482400" progId="Equation.DSMT4">
                    <p:embed/>
                  </p:oleObj>
                </mc:Choice>
                <mc:Fallback>
                  <p:oleObj name="Equation" r:id="rId10" imgW="2539800" imgH="482400" progId="Equation.DSMT4">
                    <p:embed/>
                    <p:pic>
                      <p:nvPicPr>
                        <p:cNvPr id="20" name="Object 54"/>
                        <p:cNvPicPr>
                          <a:picLocks noChangeAspect="1" noChangeArrowheads="1"/>
                        </p:cNvPicPr>
                        <p:nvPr/>
                      </p:nvPicPr>
                      <p:blipFill>
                        <a:blip r:embed="rId11"/>
                        <a:srcRect/>
                        <a:stretch>
                          <a:fillRect/>
                        </a:stretch>
                      </p:blipFill>
                      <p:spPr bwMode="auto">
                        <a:xfrm>
                          <a:off x="7993056" y="940339"/>
                          <a:ext cx="2310940" cy="384429"/>
                        </a:xfrm>
                        <a:prstGeom prst="rect">
                          <a:avLst/>
                        </a:prstGeom>
                        <a:noFill/>
                        <a:ln>
                          <a:noFill/>
                        </a:ln>
                      </p:spPr>
                    </p:pic>
                  </p:oleObj>
                </mc:Fallback>
              </mc:AlternateContent>
            </a:graphicData>
          </a:graphic>
        </p:graphicFrame>
      </p:grpSp>
      <p:grpSp>
        <p:nvGrpSpPr>
          <p:cNvPr id="21" name="组合 20"/>
          <p:cNvGrpSpPr/>
          <p:nvPr/>
        </p:nvGrpSpPr>
        <p:grpSpPr>
          <a:xfrm>
            <a:off x="2517773" y="2521666"/>
            <a:ext cx="9079187" cy="434626"/>
            <a:chOff x="2517775" y="1949884"/>
            <a:chExt cx="9079187" cy="434626"/>
          </a:xfrm>
        </p:grpSpPr>
        <p:sp>
          <p:nvSpPr>
            <p:cNvPr id="22" name="Text Box 56">
              <a:extLst>
                <a:ext uri="{FF2B5EF4-FFF2-40B4-BE49-F238E27FC236}">
                  <a16:creationId xmlns:a16="http://schemas.microsoft.com/office/drawing/2014/main" id="{0B6AE9E1-5D36-4B86-9131-E9934C361652}"/>
                </a:ext>
              </a:extLst>
            </p:cNvPr>
            <p:cNvSpPr txBox="1">
              <a:spLocks noChangeArrowheads="1"/>
            </p:cNvSpPr>
            <p:nvPr/>
          </p:nvSpPr>
          <p:spPr bwMode="auto">
            <a:xfrm>
              <a:off x="2517775" y="1949884"/>
              <a:ext cx="5529078" cy="400110"/>
            </a:xfrm>
            <a:prstGeom prst="rect">
              <a:avLst/>
            </a:prstGeom>
            <a:noFill/>
            <a:ln w="9525">
              <a:noFill/>
              <a:miter lim="800000"/>
              <a:headEnd/>
              <a:tailEnd/>
            </a:ln>
          </p:spPr>
          <p:txBody>
            <a:bodyPr wrap="none">
              <a:spAutoFit/>
            </a:bodyPr>
            <a:lstStyle/>
            <a:p>
              <a:pPr>
                <a:defRPr/>
              </a:pPr>
              <a:r>
                <a:rPr lang="zh-CN" altLang="en-US" sz="2000" b="1" dirty="0">
                  <a:latin typeface="+mn-ea"/>
                </a:rPr>
                <a:t>（</a:t>
              </a:r>
              <a:r>
                <a:rPr lang="en-US" altLang="zh-CN" sz="2000" b="1" dirty="0">
                  <a:latin typeface="+mn-ea"/>
                </a:rPr>
                <a:t>2</a:t>
              </a:r>
              <a:r>
                <a:rPr lang="zh-CN" altLang="en-US" sz="2000" b="1" dirty="0">
                  <a:latin typeface="+mn-ea"/>
                </a:rPr>
                <a:t>）向量组</a:t>
              </a:r>
              <a:r>
                <a:rPr lang="en-US" altLang="zh-CN" sz="2000" b="1" i="1" dirty="0">
                  <a:latin typeface="Times New Roman" panose="02020603050405020304" pitchFamily="18" charset="0"/>
                  <a:cs typeface="Times New Roman" panose="02020603050405020304" pitchFamily="18" charset="0"/>
                </a:rPr>
                <a:t>A</a:t>
              </a:r>
              <a:r>
                <a:rPr lang="zh-CN" altLang="en-US" sz="2000" b="1" dirty="0">
                  <a:latin typeface="+mn-ea"/>
                </a:rPr>
                <a:t>中任意向量             均可由</a:t>
              </a:r>
            </a:p>
          </p:txBody>
        </p:sp>
        <p:graphicFrame>
          <p:nvGraphicFramePr>
            <p:cNvPr id="23" name="Object 54"/>
            <p:cNvGraphicFramePr>
              <a:graphicFrameLocks noChangeAspect="1"/>
            </p:cNvGraphicFramePr>
            <p:nvPr/>
          </p:nvGraphicFramePr>
          <p:xfrm>
            <a:off x="5458708" y="1974964"/>
            <a:ext cx="1606550" cy="347662"/>
          </p:xfrm>
          <a:graphic>
            <a:graphicData uri="http://schemas.openxmlformats.org/presentationml/2006/ole">
              <mc:AlternateContent xmlns:mc="http://schemas.openxmlformats.org/markup-compatibility/2006">
                <mc:Choice xmlns:v="urn:schemas-microsoft-com:vml" Requires="v">
                  <p:oleObj name="Equation" r:id="rId12" imgW="1739880" imgH="431640" progId="Equation.DSMT4">
                    <p:embed/>
                  </p:oleObj>
                </mc:Choice>
                <mc:Fallback>
                  <p:oleObj name="Equation" r:id="rId12" imgW="1739880" imgH="431640" progId="Equation.DSMT4">
                    <p:embed/>
                    <p:pic>
                      <p:nvPicPr>
                        <p:cNvPr id="23" name="Object 54"/>
                        <p:cNvPicPr>
                          <a:picLocks noChangeAspect="1" noChangeArrowheads="1"/>
                        </p:cNvPicPr>
                        <p:nvPr/>
                      </p:nvPicPr>
                      <p:blipFill>
                        <a:blip r:embed="rId13"/>
                        <a:srcRect/>
                        <a:stretch>
                          <a:fillRect/>
                        </a:stretch>
                      </p:blipFill>
                      <p:spPr bwMode="auto">
                        <a:xfrm>
                          <a:off x="5458708" y="1974964"/>
                          <a:ext cx="1606550" cy="347662"/>
                        </a:xfrm>
                        <a:prstGeom prst="rect">
                          <a:avLst/>
                        </a:prstGeom>
                        <a:noFill/>
                        <a:ln>
                          <a:noFill/>
                        </a:ln>
                      </p:spPr>
                    </p:pic>
                  </p:oleObj>
                </mc:Fallback>
              </mc:AlternateContent>
            </a:graphicData>
          </a:graphic>
        </p:graphicFrame>
        <p:graphicFrame>
          <p:nvGraphicFramePr>
            <p:cNvPr id="24" name="Object 54"/>
            <p:cNvGraphicFramePr>
              <a:graphicFrameLocks noChangeAspect="1"/>
            </p:cNvGraphicFramePr>
            <p:nvPr/>
          </p:nvGraphicFramePr>
          <p:xfrm>
            <a:off x="7894248" y="2000081"/>
            <a:ext cx="2310940" cy="384429"/>
          </p:xfrm>
          <a:graphic>
            <a:graphicData uri="http://schemas.openxmlformats.org/presentationml/2006/ole">
              <mc:AlternateContent xmlns:mc="http://schemas.openxmlformats.org/markup-compatibility/2006">
                <mc:Choice xmlns:v="urn:schemas-microsoft-com:vml" Requires="v">
                  <p:oleObj name="Equation" r:id="rId14" imgW="2539800" imgH="482400" progId="Equation.DSMT4">
                    <p:embed/>
                  </p:oleObj>
                </mc:Choice>
                <mc:Fallback>
                  <p:oleObj name="Equation" r:id="rId14" imgW="2539800" imgH="482400" progId="Equation.DSMT4">
                    <p:embed/>
                    <p:pic>
                      <p:nvPicPr>
                        <p:cNvPr id="24" name="Object 54"/>
                        <p:cNvPicPr>
                          <a:picLocks noChangeAspect="1" noChangeArrowheads="1"/>
                        </p:cNvPicPr>
                        <p:nvPr/>
                      </p:nvPicPr>
                      <p:blipFill>
                        <a:blip r:embed="rId15"/>
                        <a:srcRect/>
                        <a:stretch>
                          <a:fillRect/>
                        </a:stretch>
                      </p:blipFill>
                      <p:spPr bwMode="auto">
                        <a:xfrm>
                          <a:off x="7894248" y="2000081"/>
                          <a:ext cx="2310940" cy="384429"/>
                        </a:xfrm>
                        <a:prstGeom prst="rect">
                          <a:avLst/>
                        </a:prstGeom>
                        <a:noFill/>
                        <a:ln>
                          <a:noFill/>
                        </a:ln>
                      </p:spPr>
                    </p:pic>
                  </p:oleObj>
                </mc:Fallback>
              </mc:AlternateContent>
            </a:graphicData>
          </a:graphic>
        </p:graphicFrame>
        <p:sp>
          <p:nvSpPr>
            <p:cNvPr id="25" name="Text Box 55">
              <a:extLst>
                <a:ext uri="{FF2B5EF4-FFF2-40B4-BE49-F238E27FC236}">
                  <a16:creationId xmlns:a16="http://schemas.microsoft.com/office/drawing/2014/main" id="{884DAD42-5C51-4DF1-9514-975AE4F1063D}"/>
                </a:ext>
              </a:extLst>
            </p:cNvPr>
            <p:cNvSpPr txBox="1">
              <a:spLocks noChangeArrowheads="1"/>
            </p:cNvSpPr>
            <p:nvPr/>
          </p:nvSpPr>
          <p:spPr bwMode="auto">
            <a:xfrm>
              <a:off x="10121878" y="1984400"/>
              <a:ext cx="1475084" cy="400110"/>
            </a:xfrm>
            <a:prstGeom prst="rect">
              <a:avLst/>
            </a:prstGeom>
            <a:noFill/>
            <a:ln w="9525">
              <a:noFill/>
              <a:miter lim="800000"/>
              <a:headEnd/>
              <a:tailEnd/>
            </a:ln>
          </p:spPr>
          <p:txBody>
            <a:bodyPr wrap="none">
              <a:spAutoFit/>
            </a:bodyPr>
            <a:lstStyle/>
            <a:p>
              <a:pPr eaLnBrk="1" hangingPunct="1">
                <a:defRPr/>
              </a:pPr>
              <a:r>
                <a:rPr lang="zh-CN" altLang="en-US" sz="2000" b="1" dirty="0">
                  <a:latin typeface="+mn-ea"/>
                </a:rPr>
                <a:t>线性表示。</a:t>
              </a:r>
            </a:p>
          </p:txBody>
        </p:sp>
      </p:grpSp>
      <p:grpSp>
        <p:nvGrpSpPr>
          <p:cNvPr id="26" name="组合 25"/>
          <p:cNvGrpSpPr/>
          <p:nvPr/>
        </p:nvGrpSpPr>
        <p:grpSpPr>
          <a:xfrm>
            <a:off x="1236063" y="3455084"/>
            <a:ext cx="10520829" cy="400110"/>
            <a:chOff x="1236065" y="2883302"/>
            <a:chExt cx="10520829" cy="400110"/>
          </a:xfrm>
        </p:grpSpPr>
        <p:graphicFrame>
          <p:nvGraphicFramePr>
            <p:cNvPr id="27" name="对象 26"/>
            <p:cNvGraphicFramePr>
              <a:graphicFrameLocks noChangeAspect="1"/>
            </p:cNvGraphicFramePr>
            <p:nvPr/>
          </p:nvGraphicFramePr>
          <p:xfrm>
            <a:off x="8890789" y="2891686"/>
            <a:ext cx="1305753" cy="391726"/>
          </p:xfrm>
          <a:graphic>
            <a:graphicData uri="http://schemas.openxmlformats.org/presentationml/2006/ole">
              <mc:AlternateContent xmlns:mc="http://schemas.openxmlformats.org/markup-compatibility/2006">
                <mc:Choice xmlns:v="urn:schemas-microsoft-com:vml" Requires="v">
                  <p:oleObj name="Equation" r:id="rId16" imgW="761669" imgH="228501" progId="Equation.DSMT4">
                    <p:embed/>
                  </p:oleObj>
                </mc:Choice>
                <mc:Fallback>
                  <p:oleObj name="Equation" r:id="rId16" imgW="761669" imgH="228501" progId="Equation.DSMT4">
                    <p:embed/>
                    <p:pic>
                      <p:nvPicPr>
                        <p:cNvPr id="27" name="对象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90789" y="2891686"/>
                          <a:ext cx="1305753" cy="391726"/>
                        </a:xfrm>
                        <a:prstGeom prst="rect">
                          <a:avLst/>
                        </a:prstGeom>
                        <a:noFill/>
                      </p:spPr>
                    </p:pic>
                  </p:oleObj>
                </mc:Fallback>
              </mc:AlternateContent>
            </a:graphicData>
          </a:graphic>
        </p:graphicFrame>
        <p:sp>
          <p:nvSpPr>
            <p:cNvPr id="28" name="Rectangle 31"/>
            <p:cNvSpPr>
              <a:spLocks noChangeArrowheads="1"/>
            </p:cNvSpPr>
            <p:nvPr/>
          </p:nvSpPr>
          <p:spPr bwMode="auto">
            <a:xfrm>
              <a:off x="1236065" y="2883302"/>
              <a:ext cx="105208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由</a:t>
              </a: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定义</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2.4.2</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可知，</a:t>
              </a:r>
              <a:r>
                <a:rPr lang="zh-CN" altLang="en-US" sz="2000" b="1" dirty="0">
                  <a:latin typeface="+mn-ea"/>
                  <a:cs typeface="Times New Roman" panose="02020603050405020304" pitchFamily="18" charset="0"/>
                </a:rPr>
                <a:t>极</a:t>
              </a:r>
              <a:r>
                <a:rPr lang="zh-CN" altLang="en-US" sz="2000" b="1" dirty="0">
                  <a:latin typeface="+mn-ea"/>
                  <a:cs typeface="AdobeSongStd-Light"/>
                </a:rPr>
                <a:t>大</a:t>
              </a:r>
              <a:r>
                <a:rPr kumimoji="0" lang="zh-CN" altLang="en-US" sz="2000" b="1" i="0" u="none" strike="noStrike" cap="none" normalizeH="0" baseline="0" dirty="0">
                  <a:ln>
                    <a:noFill/>
                  </a:ln>
                  <a:solidFill>
                    <a:schemeClr val="tx1"/>
                  </a:solidFill>
                  <a:effectLst/>
                  <a:latin typeface="+mn-ea"/>
                  <a:cs typeface="AdobeSongStd-Light"/>
                </a:rPr>
                <a:t>（</a:t>
              </a:r>
              <a:r>
                <a:rPr lang="zh-CN" altLang="en-US" sz="2000" b="1" dirty="0">
                  <a:latin typeface="+mn-ea"/>
                  <a:cs typeface="AdobeSongStd-Light"/>
                </a:rPr>
                <a:t>最</a:t>
              </a:r>
              <a:r>
                <a:rPr lang="zh-CN" altLang="en-US" sz="2000" b="1" dirty="0">
                  <a:latin typeface="+mn-ea"/>
                  <a:cs typeface="Times New Roman" panose="02020603050405020304" pitchFamily="18" charset="0"/>
                </a:rPr>
                <a:t>大</a:t>
              </a:r>
              <a:r>
                <a:rPr kumimoji="0" lang="zh-CN" altLang="en-US" sz="2000" b="1" i="0" u="none" strike="noStrike" cap="none" normalizeH="0" baseline="0" dirty="0">
                  <a:ln>
                    <a:noFill/>
                  </a:ln>
                  <a:solidFill>
                    <a:schemeClr val="tx1"/>
                  </a:solidFill>
                  <a:effectLst/>
                  <a:latin typeface="+mn-ea"/>
                  <a:cs typeface="AdobeSongStd-Light"/>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无关组是线性无关的，而在向量组           </a:t>
              </a:r>
              <a:r>
                <a:rPr lang="zh-CN" altLang="en-US" sz="2000" b="1" dirty="0">
                  <a:latin typeface="+mn-ea"/>
                  <a:cs typeface="Times New Roman" panose="02020603050405020304" pitchFamily="18" charset="0"/>
                </a:rPr>
                <a:t>中任取一</a:t>
              </a:r>
              <a:endParaRPr kumimoji="0" lang="zh-CN" altLang="en-US" sz="2000" b="1" i="0" u="none" strike="noStrike" cap="none" normalizeH="0" baseline="0" dirty="0">
                <a:ln>
                  <a:noFill/>
                </a:ln>
                <a:solidFill>
                  <a:schemeClr val="tx1"/>
                </a:solidFill>
                <a:effectLst/>
                <a:latin typeface="+mn-ea"/>
              </a:endParaRPr>
            </a:p>
          </p:txBody>
        </p:sp>
      </p:grpSp>
      <p:grpSp>
        <p:nvGrpSpPr>
          <p:cNvPr id="29" name="组合 28"/>
          <p:cNvGrpSpPr/>
          <p:nvPr/>
        </p:nvGrpSpPr>
        <p:grpSpPr>
          <a:xfrm>
            <a:off x="1236063" y="3823064"/>
            <a:ext cx="8026694" cy="488818"/>
            <a:chOff x="1236065" y="3251282"/>
            <a:chExt cx="8026694" cy="488818"/>
          </a:xfrm>
        </p:grpSpPr>
        <p:graphicFrame>
          <p:nvGraphicFramePr>
            <p:cNvPr id="30" name="对象 29"/>
            <p:cNvGraphicFramePr>
              <a:graphicFrameLocks noChangeAspect="1"/>
            </p:cNvGraphicFramePr>
            <p:nvPr/>
          </p:nvGraphicFramePr>
          <p:xfrm>
            <a:off x="1854348" y="3339990"/>
            <a:ext cx="255806" cy="354193"/>
          </p:xfrm>
          <a:graphic>
            <a:graphicData uri="http://schemas.openxmlformats.org/presentationml/2006/ole">
              <mc:AlternateContent xmlns:mc="http://schemas.openxmlformats.org/markup-compatibility/2006">
                <mc:Choice xmlns:v="urn:schemas-microsoft-com:vml" Requires="v">
                  <p:oleObj name="Equation" r:id="rId18" imgW="165028" imgH="228501" progId="Equation.DSMT4">
                    <p:embed/>
                  </p:oleObj>
                </mc:Choice>
                <mc:Fallback>
                  <p:oleObj name="Equation" r:id="rId18" imgW="165028" imgH="228501" progId="Equation.DSMT4">
                    <p:embed/>
                    <p:pic>
                      <p:nvPicPr>
                        <p:cNvPr id="30" name="对象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54348" y="3339990"/>
                          <a:ext cx="255806" cy="354193"/>
                        </a:xfrm>
                        <a:prstGeom prst="rect">
                          <a:avLst/>
                        </a:prstGeom>
                        <a:noFill/>
                      </p:spPr>
                    </p:pic>
                  </p:oleObj>
                </mc:Fallback>
              </mc:AlternateContent>
            </a:graphicData>
          </a:graphic>
        </p:graphicFrame>
        <p:graphicFrame>
          <p:nvGraphicFramePr>
            <p:cNvPr id="31" name="对象 30"/>
            <p:cNvGraphicFramePr>
              <a:graphicFrameLocks noChangeAspect="1"/>
            </p:cNvGraphicFramePr>
            <p:nvPr/>
          </p:nvGraphicFramePr>
          <p:xfrm>
            <a:off x="2711781" y="3251282"/>
            <a:ext cx="1448405" cy="423380"/>
          </p:xfrm>
          <a:graphic>
            <a:graphicData uri="http://schemas.openxmlformats.org/presentationml/2006/ole">
              <mc:AlternateContent xmlns:mc="http://schemas.openxmlformats.org/markup-compatibility/2006">
                <mc:Choice xmlns:v="urn:schemas-microsoft-com:vml" Requires="v">
                  <p:oleObj name="Equation" r:id="rId20" imgW="825500" imgH="241300" progId="Equation.DSMT4">
                    <p:embed/>
                  </p:oleObj>
                </mc:Choice>
                <mc:Fallback>
                  <p:oleObj name="Equation" r:id="rId20" imgW="825500" imgH="241300" progId="Equation.DSMT4">
                    <p:embed/>
                    <p:pic>
                      <p:nvPicPr>
                        <p:cNvPr id="31" name="对象 3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11781" y="3251282"/>
                          <a:ext cx="1448405" cy="423380"/>
                        </a:xfrm>
                        <a:prstGeom prst="rect">
                          <a:avLst/>
                        </a:prstGeom>
                        <a:noFill/>
                      </p:spPr>
                    </p:pic>
                  </p:oleObj>
                </mc:Fallback>
              </mc:AlternateContent>
            </a:graphicData>
          </a:graphic>
        </p:graphicFrame>
        <p:graphicFrame>
          <p:nvGraphicFramePr>
            <p:cNvPr id="32" name="对象 31"/>
            <p:cNvGraphicFramePr>
              <a:graphicFrameLocks noChangeAspect="1"/>
            </p:cNvGraphicFramePr>
            <p:nvPr/>
          </p:nvGraphicFramePr>
          <p:xfrm>
            <a:off x="5873750" y="3297238"/>
            <a:ext cx="1511300" cy="403225"/>
          </p:xfrm>
          <a:graphic>
            <a:graphicData uri="http://schemas.openxmlformats.org/presentationml/2006/ole">
              <mc:AlternateContent xmlns:mc="http://schemas.openxmlformats.org/markup-compatibility/2006">
                <mc:Choice xmlns:v="urn:schemas-microsoft-com:vml" Requires="v">
                  <p:oleObj name="Equation" r:id="rId22" imgW="901440" imgH="241200" progId="Equation.DSMT4">
                    <p:embed/>
                  </p:oleObj>
                </mc:Choice>
                <mc:Fallback>
                  <p:oleObj name="Equation" r:id="rId22" imgW="901440" imgH="241200" progId="Equation.DSMT4">
                    <p:embed/>
                    <p:pic>
                      <p:nvPicPr>
                        <p:cNvPr id="32" name="对象 31"/>
                        <p:cNvPicPr>
                          <a:picLocks noChangeAspect="1" noChangeArrowheads="1"/>
                        </p:cNvPicPr>
                        <p:nvPr/>
                      </p:nvPicPr>
                      <p:blipFill>
                        <a:blip r:embed="rId23"/>
                        <a:srcRect/>
                        <a:stretch>
                          <a:fillRect/>
                        </a:stretch>
                      </p:blipFill>
                      <p:spPr bwMode="auto">
                        <a:xfrm>
                          <a:off x="5873750" y="3297238"/>
                          <a:ext cx="1511300" cy="403225"/>
                        </a:xfrm>
                        <a:prstGeom prst="rect">
                          <a:avLst/>
                        </a:prstGeom>
                        <a:noFill/>
                      </p:spPr>
                    </p:pic>
                  </p:oleObj>
                </mc:Fallback>
              </mc:AlternateContent>
            </a:graphicData>
          </a:graphic>
        </p:graphicFrame>
        <p:graphicFrame>
          <p:nvGraphicFramePr>
            <p:cNvPr id="33" name="对象 32"/>
            <p:cNvGraphicFramePr>
              <a:graphicFrameLocks noChangeAspect="1"/>
            </p:cNvGraphicFramePr>
            <p:nvPr/>
          </p:nvGraphicFramePr>
          <p:xfrm>
            <a:off x="7340088" y="3303056"/>
            <a:ext cx="282481" cy="391128"/>
          </p:xfrm>
          <a:graphic>
            <a:graphicData uri="http://schemas.openxmlformats.org/presentationml/2006/ole">
              <mc:AlternateContent xmlns:mc="http://schemas.openxmlformats.org/markup-compatibility/2006">
                <mc:Choice xmlns:v="urn:schemas-microsoft-com:vml" Requires="v">
                  <p:oleObj name="Equation" r:id="rId24" imgW="164880" imgH="228600" progId="Equation.DSMT4">
                    <p:embed/>
                  </p:oleObj>
                </mc:Choice>
                <mc:Fallback>
                  <p:oleObj name="Equation" r:id="rId24" imgW="164880" imgH="228600" progId="Equation.DSMT4">
                    <p:embed/>
                    <p:pic>
                      <p:nvPicPr>
                        <p:cNvPr id="33" name="对象 32"/>
                        <p:cNvPicPr>
                          <a:picLocks noChangeAspect="1" noChangeArrowheads="1"/>
                        </p:cNvPicPr>
                        <p:nvPr/>
                      </p:nvPicPr>
                      <p:blipFill>
                        <a:blip r:embed="rId25"/>
                        <a:srcRect/>
                        <a:stretch>
                          <a:fillRect/>
                        </a:stretch>
                      </p:blipFill>
                      <p:spPr bwMode="auto">
                        <a:xfrm>
                          <a:off x="7340088" y="3303056"/>
                          <a:ext cx="282481" cy="391128"/>
                        </a:xfrm>
                        <a:prstGeom prst="rect">
                          <a:avLst/>
                        </a:prstGeom>
                        <a:noFill/>
                      </p:spPr>
                    </p:pic>
                  </p:oleObj>
                </mc:Fallback>
              </mc:AlternateContent>
            </a:graphicData>
          </a:graphic>
        </p:graphicFrame>
        <p:sp>
          <p:nvSpPr>
            <p:cNvPr id="34" name="Rectangle 32"/>
            <p:cNvSpPr>
              <a:spLocks noChangeArrowheads="1"/>
            </p:cNvSpPr>
            <p:nvPr/>
          </p:nvSpPr>
          <p:spPr bwMode="auto">
            <a:xfrm>
              <a:off x="1236065" y="3274552"/>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向量</a:t>
              </a:r>
              <a:endParaRPr kumimoji="0" lang="zh-CN" altLang="en-US" sz="2000" b="1" i="0" u="none" strike="noStrike" cap="none" normalizeH="0" baseline="0" dirty="0">
                <a:ln>
                  <a:noFill/>
                </a:ln>
                <a:solidFill>
                  <a:schemeClr val="tx1"/>
                </a:solidFill>
                <a:effectLst/>
                <a:latin typeface="+mn-ea"/>
              </a:endParaRPr>
            </a:p>
          </p:txBody>
        </p:sp>
        <p:sp>
          <p:nvSpPr>
            <p:cNvPr id="35" name="Rectangle 33"/>
            <p:cNvSpPr>
              <a:spLocks noChangeArrowheads="1"/>
            </p:cNvSpPr>
            <p:nvPr/>
          </p:nvSpPr>
          <p:spPr bwMode="auto">
            <a:xfrm>
              <a:off x="2063661" y="3280196"/>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加到</a:t>
              </a:r>
              <a:endParaRPr kumimoji="0" lang="zh-CN" altLang="en-US" sz="2000" b="1" i="0" u="none" strike="noStrike" cap="none" normalizeH="0" baseline="0" dirty="0">
                <a:ln>
                  <a:noFill/>
                </a:ln>
                <a:solidFill>
                  <a:schemeClr val="tx1"/>
                </a:solidFill>
                <a:effectLst/>
                <a:latin typeface="+mn-ea"/>
              </a:endParaRPr>
            </a:p>
          </p:txBody>
        </p:sp>
        <p:sp>
          <p:nvSpPr>
            <p:cNvPr id="36" name="Rectangle 34"/>
            <p:cNvSpPr>
              <a:spLocks noChangeArrowheads="1"/>
            </p:cNvSpPr>
            <p:nvPr/>
          </p:nvSpPr>
          <p:spPr bwMode="auto">
            <a:xfrm>
              <a:off x="4073413" y="330106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中去后，向量组</a:t>
              </a:r>
              <a:endParaRPr kumimoji="0" lang="zh-CN" altLang="en-US" sz="2000" b="1" i="0" u="none" strike="noStrike" cap="none" normalizeH="0" baseline="0" dirty="0">
                <a:ln>
                  <a:noFill/>
                </a:ln>
                <a:solidFill>
                  <a:schemeClr val="tx1"/>
                </a:solidFill>
                <a:effectLst/>
                <a:latin typeface="+mn-ea"/>
              </a:endParaRPr>
            </a:p>
          </p:txBody>
        </p:sp>
        <p:sp>
          <p:nvSpPr>
            <p:cNvPr id="37" name="Rectangle 36"/>
            <p:cNvSpPr>
              <a:spLocks noChangeArrowheads="1"/>
            </p:cNvSpPr>
            <p:nvPr/>
          </p:nvSpPr>
          <p:spPr bwMode="auto">
            <a:xfrm>
              <a:off x="7529592" y="3339990"/>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必线性相关。</a:t>
              </a:r>
              <a:endParaRPr kumimoji="0" lang="zh-CN" altLang="en-US" sz="2000" b="1" i="0" u="none" strike="noStrike" cap="none" normalizeH="0" baseline="0" dirty="0">
                <a:ln>
                  <a:noFill/>
                </a:ln>
                <a:solidFill>
                  <a:schemeClr val="tx1"/>
                </a:solidFill>
                <a:effectLst/>
                <a:latin typeface="+mn-ea"/>
              </a:endParaRPr>
            </a:p>
          </p:txBody>
        </p:sp>
      </p:grpSp>
      <p:sp>
        <p:nvSpPr>
          <p:cNvPr id="38" name="矩形 37"/>
          <p:cNvSpPr/>
          <p:nvPr/>
        </p:nvSpPr>
        <p:spPr>
          <a:xfrm>
            <a:off x="1264443" y="4371441"/>
            <a:ext cx="9709872" cy="400110"/>
          </a:xfrm>
          <a:prstGeom prst="rect">
            <a:avLst/>
          </a:prstGeom>
        </p:spPr>
        <p:txBody>
          <a:bodyPr wrap="square">
            <a:spAutoFit/>
          </a:bodyPr>
          <a:lstStyle/>
          <a:p>
            <a:r>
              <a:rPr lang="zh-CN" altLang="en-US" sz="2000" b="1" dirty="0">
                <a:latin typeface="+mn-ea"/>
                <a:cs typeface="Times New Roman" panose="02020603050405020304" pitchFamily="18" charset="0"/>
              </a:rPr>
              <a:t>所以所谓极大</a:t>
            </a:r>
            <a:r>
              <a:rPr lang="zh-CN" altLang="en-US" sz="2000" b="1" dirty="0">
                <a:latin typeface="+mn-ea"/>
                <a:cs typeface="AdobeSongStd-Light"/>
              </a:rPr>
              <a:t>（最大）</a:t>
            </a:r>
            <a:r>
              <a:rPr lang="zh-CN" altLang="en-US" sz="2000" b="1" dirty="0">
                <a:latin typeface="+mn-ea"/>
                <a:cs typeface="Times New Roman" panose="02020603050405020304" pitchFamily="18" charset="0"/>
              </a:rPr>
              <a:t>无关组，就是向量组中所含向量个数最多的线性无关组。</a:t>
            </a:r>
            <a:r>
              <a:rPr lang="zh-CN" altLang="en-US" sz="2000" b="1" dirty="0">
                <a:latin typeface="+mn-ea"/>
              </a:rPr>
              <a:t> </a:t>
            </a:r>
            <a:endParaRPr lang="zh-CN" altLang="en-US" sz="2000" dirty="0"/>
          </a:p>
        </p:txBody>
      </p:sp>
    </p:spTree>
    <p:extLst>
      <p:ext uri="{BB962C8B-B14F-4D97-AF65-F5344CB8AC3E}">
        <p14:creationId xmlns:p14="http://schemas.microsoft.com/office/powerpoint/2010/main" val="243049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P spid="16" grpId="0"/>
      <p:bldP spid="3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07" name="对象 4106"/>
          <p:cNvGraphicFramePr>
            <a:graphicFrameLocks noChangeAspect="1"/>
          </p:cNvGraphicFramePr>
          <p:nvPr/>
        </p:nvGraphicFramePr>
        <p:xfrm>
          <a:off x="3073650" y="2778200"/>
          <a:ext cx="5200810" cy="372225"/>
        </p:xfrm>
        <a:graphic>
          <a:graphicData uri="http://schemas.openxmlformats.org/presentationml/2006/ole">
            <mc:AlternateContent xmlns:mc="http://schemas.openxmlformats.org/markup-compatibility/2006">
              <mc:Choice xmlns:v="urn:schemas-microsoft-com:vml" Requires="v">
                <p:oleObj name="Equation" r:id="rId2" imgW="3187700" imgH="228600" progId="Equation.DSMT4">
                  <p:embed/>
                </p:oleObj>
              </mc:Choice>
              <mc:Fallback>
                <p:oleObj name="Equation" r:id="rId2" imgW="3187700" imgH="228600" progId="Equation.DSMT4">
                  <p:embed/>
                  <p:pic>
                    <p:nvPicPr>
                      <p:cNvPr id="4107" name="对象 41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650" y="2778200"/>
                        <a:ext cx="5200810" cy="372225"/>
                      </a:xfrm>
                      <a:prstGeom prst="rect">
                        <a:avLst/>
                      </a:prstGeom>
                      <a:noFill/>
                    </p:spPr>
                  </p:pic>
                </p:oleObj>
              </mc:Fallback>
            </mc:AlternateContent>
          </a:graphicData>
        </a:graphic>
      </p:graphicFrame>
      <p:grpSp>
        <p:nvGrpSpPr>
          <p:cNvPr id="1035" name="组合 1034"/>
          <p:cNvGrpSpPr/>
          <p:nvPr/>
        </p:nvGrpSpPr>
        <p:grpSpPr>
          <a:xfrm>
            <a:off x="542611" y="881056"/>
            <a:ext cx="10751722" cy="400466"/>
            <a:chOff x="542611" y="881056"/>
            <a:chExt cx="10751722" cy="400466"/>
          </a:xfrm>
        </p:grpSpPr>
        <p:graphicFrame>
          <p:nvGraphicFramePr>
            <p:cNvPr id="3" name="对象 2"/>
            <p:cNvGraphicFramePr>
              <a:graphicFrameLocks noChangeAspect="1"/>
            </p:cNvGraphicFramePr>
            <p:nvPr/>
          </p:nvGraphicFramePr>
          <p:xfrm>
            <a:off x="2689836" y="888618"/>
            <a:ext cx="5107754" cy="392904"/>
          </p:xfrm>
          <a:graphic>
            <a:graphicData uri="http://schemas.openxmlformats.org/presentationml/2006/ole">
              <mc:AlternateContent xmlns:mc="http://schemas.openxmlformats.org/markup-compatibility/2006">
                <mc:Choice xmlns:v="urn:schemas-microsoft-com:vml" Requires="v">
                  <p:oleObj name="Equation" r:id="rId4" imgW="3136900" imgH="241300" progId="Equation.DSMT4">
                    <p:embed/>
                  </p:oleObj>
                </mc:Choice>
                <mc:Fallback>
                  <p:oleObj name="Equation" r:id="rId4" imgW="3136900" imgH="241300" progId="Equation.DSMT4">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9836" y="888618"/>
                          <a:ext cx="5107754" cy="392904"/>
                        </a:xfrm>
                        <a:prstGeom prst="rect">
                          <a:avLst/>
                        </a:prstGeom>
                        <a:noFill/>
                      </p:spPr>
                    </p:pic>
                  </p:oleObj>
                </mc:Fallback>
              </mc:AlternateContent>
            </a:graphicData>
          </a:graphic>
        </p:graphicFrame>
        <p:sp>
          <p:nvSpPr>
            <p:cNvPr id="4127" name="Rectangle 129"/>
            <p:cNvSpPr>
              <a:spLocks noChangeArrowheads="1"/>
            </p:cNvSpPr>
            <p:nvPr/>
          </p:nvSpPr>
          <p:spPr bwMode="auto">
            <a:xfrm>
              <a:off x="542611" y="881056"/>
              <a:ext cx="22541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2.4.2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求向量组</a:t>
              </a:r>
              <a:endParaRPr kumimoji="0" lang="zh-CN" altLang="en-US" sz="2000" b="1" i="0" u="none" strike="noStrike" cap="none" normalizeH="0" baseline="0" dirty="0">
                <a:ln>
                  <a:noFill/>
                </a:ln>
                <a:solidFill>
                  <a:schemeClr val="tx1"/>
                </a:solidFill>
                <a:effectLst/>
                <a:latin typeface="+mn-ea"/>
              </a:endParaRPr>
            </a:p>
          </p:txBody>
        </p:sp>
        <p:sp>
          <p:nvSpPr>
            <p:cNvPr id="8192" name="Rectangle 130"/>
            <p:cNvSpPr>
              <a:spLocks noChangeArrowheads="1"/>
            </p:cNvSpPr>
            <p:nvPr/>
          </p:nvSpPr>
          <p:spPr bwMode="auto">
            <a:xfrm>
              <a:off x="7446805" y="881056"/>
              <a:ext cx="3847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tabLst>
                  <a:tab pos="5257800" algn="l"/>
                </a:tabLst>
                <a:defRPr>
                  <a:solidFill>
                    <a:schemeClr val="tx1"/>
                  </a:solidFill>
                  <a:latin typeface="Arial" panose="020B0604020202020204" pitchFamily="34" charset="0"/>
                </a:defRPr>
              </a:lvl1pPr>
              <a:lvl2pPr eaLnBrk="0" fontAlgn="base" hangingPunct="0">
                <a:spcBef>
                  <a:spcPct val="0"/>
                </a:spcBef>
                <a:spcAft>
                  <a:spcPct val="0"/>
                </a:spcAft>
                <a:tabLst>
                  <a:tab pos="5257800" algn="l"/>
                </a:tabLst>
                <a:defRPr>
                  <a:solidFill>
                    <a:schemeClr val="tx1"/>
                  </a:solidFill>
                  <a:latin typeface="Arial" panose="020B0604020202020204" pitchFamily="34" charset="0"/>
                </a:defRPr>
              </a:lvl2pPr>
              <a:lvl3pPr eaLnBrk="0" fontAlgn="base" hangingPunct="0">
                <a:spcBef>
                  <a:spcPct val="0"/>
                </a:spcBef>
                <a:spcAft>
                  <a:spcPct val="0"/>
                </a:spcAft>
                <a:tabLst>
                  <a:tab pos="5257800" algn="l"/>
                </a:tabLst>
                <a:defRPr>
                  <a:solidFill>
                    <a:schemeClr val="tx1"/>
                  </a:solidFill>
                  <a:latin typeface="Arial" panose="020B0604020202020204" pitchFamily="34" charset="0"/>
                </a:defRPr>
              </a:lvl3pPr>
              <a:lvl4pPr eaLnBrk="0" fontAlgn="base" hangingPunct="0">
                <a:spcBef>
                  <a:spcPct val="0"/>
                </a:spcBef>
                <a:spcAft>
                  <a:spcPct val="0"/>
                </a:spcAft>
                <a:tabLst>
                  <a:tab pos="5257800" algn="l"/>
                </a:tabLst>
                <a:defRPr>
                  <a:solidFill>
                    <a:schemeClr val="tx1"/>
                  </a:solidFill>
                  <a:latin typeface="Arial" panose="020B0604020202020204" pitchFamily="34" charset="0"/>
                </a:defRPr>
              </a:lvl4pPr>
              <a:lvl5pPr eaLnBrk="0" fontAlgn="base" hangingPunct="0">
                <a:spcBef>
                  <a:spcPct val="0"/>
                </a:spcBef>
                <a:spcAft>
                  <a:spcPct val="0"/>
                </a:spcAft>
                <a:tabLst>
                  <a:tab pos="5257800" algn="l"/>
                </a:tabLst>
                <a:defRPr>
                  <a:solidFill>
                    <a:schemeClr val="tx1"/>
                  </a:solidFill>
                  <a:latin typeface="Arial" panose="020B0604020202020204" pitchFamily="34" charset="0"/>
                </a:defRPr>
              </a:lvl5pPr>
              <a:lvl6pPr eaLnBrk="0" fontAlgn="base" hangingPunct="0">
                <a:spcBef>
                  <a:spcPct val="0"/>
                </a:spcBef>
                <a:spcAft>
                  <a:spcPct val="0"/>
                </a:spcAft>
                <a:tabLst>
                  <a:tab pos="5257800" algn="l"/>
                </a:tabLst>
                <a:defRPr>
                  <a:solidFill>
                    <a:schemeClr val="tx1"/>
                  </a:solidFill>
                  <a:latin typeface="Arial" panose="020B0604020202020204" pitchFamily="34" charset="0"/>
                </a:defRPr>
              </a:lvl6pPr>
              <a:lvl7pPr eaLnBrk="0" fontAlgn="base" hangingPunct="0">
                <a:spcBef>
                  <a:spcPct val="0"/>
                </a:spcBef>
                <a:spcAft>
                  <a:spcPct val="0"/>
                </a:spcAft>
                <a:tabLst>
                  <a:tab pos="5257800" algn="l"/>
                </a:tabLst>
                <a:defRPr>
                  <a:solidFill>
                    <a:schemeClr val="tx1"/>
                  </a:solidFill>
                  <a:latin typeface="Arial" panose="020B0604020202020204" pitchFamily="34" charset="0"/>
                </a:defRPr>
              </a:lvl7pPr>
              <a:lvl8pPr eaLnBrk="0" fontAlgn="base" hangingPunct="0">
                <a:spcBef>
                  <a:spcPct val="0"/>
                </a:spcBef>
                <a:spcAft>
                  <a:spcPct val="0"/>
                </a:spcAft>
                <a:tabLst>
                  <a:tab pos="5257800" algn="l"/>
                </a:tabLst>
                <a:defRPr>
                  <a:solidFill>
                    <a:schemeClr val="tx1"/>
                  </a:solidFill>
                  <a:latin typeface="Arial" panose="020B0604020202020204" pitchFamily="34" charset="0"/>
                </a:defRPr>
              </a:lvl8pPr>
              <a:lvl9pPr eaLnBrk="0" fontAlgn="base" hangingPunct="0">
                <a:spcBef>
                  <a:spcPct val="0"/>
                </a:spcBef>
                <a:spcAft>
                  <a:spcPct val="0"/>
                </a:spcAft>
                <a:tabLst>
                  <a:tab pos="5257800" algn="l"/>
                </a:tabLs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tab pos="5257800"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的一个极大无</a:t>
              </a:r>
              <a:r>
                <a:rPr kumimoji="0" lang="zh-CN" sz="2000" b="1" i="0" u="none" strike="noStrike" cap="none" normalizeH="0" baseline="0" dirty="0">
                  <a:ln>
                    <a:noFill/>
                  </a:ln>
                  <a:solidFill>
                    <a:schemeClr val="tx1"/>
                  </a:solidFill>
                  <a:effectLst/>
                  <a:latin typeface="+mn-ea"/>
                  <a:cs typeface="AdobeSongStd-Light"/>
                </a:rPr>
                <a:t>（最大）</a:t>
              </a:r>
              <a:r>
                <a:rPr kumimoji="0" lang="zh-CN" sz="2000" b="1" i="0" u="none" strike="noStrike" cap="none" normalizeH="0" baseline="0" dirty="0">
                  <a:ln>
                    <a:noFill/>
                  </a:ln>
                  <a:solidFill>
                    <a:schemeClr val="tx1"/>
                  </a:solidFill>
                  <a:effectLst/>
                  <a:latin typeface="+mn-ea"/>
                  <a:cs typeface="Times New Roman" panose="02020603050405020304" pitchFamily="18" charset="0"/>
                </a:rPr>
                <a:t>关组。</a:t>
              </a:r>
              <a:endParaRPr kumimoji="0" lang="zh-CN" sz="2000" b="1" i="0" u="none" strike="noStrike" cap="none" normalizeH="0" baseline="0" dirty="0">
                <a:ln>
                  <a:noFill/>
                </a:ln>
                <a:solidFill>
                  <a:schemeClr val="tx1"/>
                </a:solidFill>
                <a:effectLst/>
                <a:latin typeface="+mn-ea"/>
              </a:endParaRPr>
            </a:p>
          </p:txBody>
        </p:sp>
      </p:grpSp>
      <p:sp>
        <p:nvSpPr>
          <p:cNvPr id="8204" name="Rectangle 142"/>
          <p:cNvSpPr>
            <a:spLocks noChangeArrowheads="1"/>
          </p:cNvSpPr>
          <p:nvPr/>
        </p:nvSpPr>
        <p:spPr bwMode="auto">
          <a:xfrm>
            <a:off x="1170280" y="2310363"/>
            <a:ext cx="43156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914400"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1pPr>
            <a:lvl2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2pPr>
            <a:lvl3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3pPr>
            <a:lvl4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4pPr>
            <a:lvl5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5pPr>
            <a:lvl6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6pPr>
            <a:lvl7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7pPr>
            <a:lvl8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8pPr>
            <a:lvl9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0" algn="l"/>
                <a:tab pos="4676775" algn="l"/>
                <a:tab pos="471487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线性相关</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部分相关则全部相关</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。而</a:t>
            </a:r>
            <a:endParaRPr kumimoji="0" lang="zh-CN" altLang="en-US" sz="2000" b="1" i="0" u="none" strike="noStrike" cap="none" normalizeH="0" baseline="0" dirty="0">
              <a:ln>
                <a:noFill/>
              </a:ln>
              <a:solidFill>
                <a:schemeClr val="tx1"/>
              </a:solidFill>
              <a:effectLst/>
              <a:latin typeface="+mn-ea"/>
            </a:endParaRPr>
          </a:p>
        </p:txBody>
      </p:sp>
      <p:grpSp>
        <p:nvGrpSpPr>
          <p:cNvPr id="1040" name="组合 1039"/>
          <p:cNvGrpSpPr/>
          <p:nvPr/>
        </p:nvGrpSpPr>
        <p:grpSpPr>
          <a:xfrm>
            <a:off x="1256856" y="4659678"/>
            <a:ext cx="4070815" cy="437051"/>
            <a:chOff x="1256856" y="4659678"/>
            <a:chExt cx="4070815" cy="437051"/>
          </a:xfrm>
        </p:grpSpPr>
        <p:graphicFrame>
          <p:nvGraphicFramePr>
            <p:cNvPr id="4112" name="对象 4111"/>
            <p:cNvGraphicFramePr>
              <a:graphicFrameLocks noChangeAspect="1"/>
            </p:cNvGraphicFramePr>
            <p:nvPr/>
          </p:nvGraphicFramePr>
          <p:xfrm>
            <a:off x="2085108" y="4708855"/>
            <a:ext cx="290513" cy="373062"/>
          </p:xfrm>
          <a:graphic>
            <a:graphicData uri="http://schemas.openxmlformats.org/presentationml/2006/ole">
              <mc:AlternateContent xmlns:mc="http://schemas.openxmlformats.org/markup-compatibility/2006">
                <mc:Choice xmlns:v="urn:schemas-microsoft-com:vml" Requires="v">
                  <p:oleObj name="Equation" r:id="rId6" imgW="177480" imgH="228600" progId="Equation.DSMT4">
                    <p:embed/>
                  </p:oleObj>
                </mc:Choice>
                <mc:Fallback>
                  <p:oleObj name="Equation" r:id="rId6" imgW="177480" imgH="228600" progId="Equation.DSMT4">
                    <p:embed/>
                    <p:pic>
                      <p:nvPicPr>
                        <p:cNvPr id="4112" name="对象 4111"/>
                        <p:cNvPicPr>
                          <a:picLocks noChangeAspect="1" noChangeArrowheads="1"/>
                        </p:cNvPicPr>
                        <p:nvPr/>
                      </p:nvPicPr>
                      <p:blipFill>
                        <a:blip r:embed="rId7"/>
                        <a:srcRect/>
                        <a:stretch>
                          <a:fillRect/>
                        </a:stretch>
                      </p:blipFill>
                      <p:spPr bwMode="auto">
                        <a:xfrm>
                          <a:off x="2085108" y="4708855"/>
                          <a:ext cx="290513" cy="373062"/>
                        </a:xfrm>
                        <a:prstGeom prst="rect">
                          <a:avLst/>
                        </a:prstGeom>
                        <a:noFill/>
                      </p:spPr>
                    </p:pic>
                  </p:oleObj>
                </mc:Fallback>
              </mc:AlternateContent>
            </a:graphicData>
          </a:graphic>
        </p:graphicFrame>
        <p:graphicFrame>
          <p:nvGraphicFramePr>
            <p:cNvPr id="4124" name="对象 4123"/>
            <p:cNvGraphicFramePr>
              <a:graphicFrameLocks noChangeAspect="1"/>
            </p:cNvGraphicFramePr>
            <p:nvPr/>
          </p:nvGraphicFramePr>
          <p:xfrm>
            <a:off x="1256856" y="4687563"/>
            <a:ext cx="289508" cy="372225"/>
          </p:xfrm>
          <a:graphic>
            <a:graphicData uri="http://schemas.openxmlformats.org/presentationml/2006/ole">
              <mc:AlternateContent xmlns:mc="http://schemas.openxmlformats.org/markup-compatibility/2006">
                <mc:Choice xmlns:v="urn:schemas-microsoft-com:vml" Requires="v">
                  <p:oleObj name="Equation" r:id="rId8" imgW="177646" imgH="228402" progId="Equation.DSMT4">
                    <p:embed/>
                  </p:oleObj>
                </mc:Choice>
                <mc:Fallback>
                  <p:oleObj name="Equation" r:id="rId8" imgW="177646" imgH="228402" progId="Equation.DSMT4">
                    <p:embed/>
                    <p:pic>
                      <p:nvPicPr>
                        <p:cNvPr id="4124" name="对象 4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6856" y="4687563"/>
                          <a:ext cx="289508" cy="372225"/>
                        </a:xfrm>
                        <a:prstGeom prst="rect">
                          <a:avLst/>
                        </a:prstGeom>
                        <a:noFill/>
                      </p:spPr>
                    </p:pic>
                  </p:oleObj>
                </mc:Fallback>
              </mc:AlternateContent>
            </a:graphicData>
          </a:graphic>
        </p:graphicFrame>
        <p:graphicFrame>
          <p:nvGraphicFramePr>
            <p:cNvPr id="4125" name="对象 4124"/>
            <p:cNvGraphicFramePr>
              <a:graphicFrameLocks noChangeAspect="1"/>
            </p:cNvGraphicFramePr>
            <p:nvPr/>
          </p:nvGraphicFramePr>
          <p:xfrm>
            <a:off x="1646294" y="4705249"/>
            <a:ext cx="310188" cy="372226"/>
          </p:xfrm>
          <a:graphic>
            <a:graphicData uri="http://schemas.openxmlformats.org/presentationml/2006/ole">
              <mc:AlternateContent xmlns:mc="http://schemas.openxmlformats.org/markup-compatibility/2006">
                <mc:Choice xmlns:v="urn:schemas-microsoft-com:vml" Requires="v">
                  <p:oleObj name="Equation" r:id="rId10" imgW="190500" imgH="228600" progId="Equation.DSMT4">
                    <p:embed/>
                  </p:oleObj>
                </mc:Choice>
                <mc:Fallback>
                  <p:oleObj name="Equation" r:id="rId10" imgW="190500" imgH="228600" progId="Equation.DSMT4">
                    <p:embed/>
                    <p:pic>
                      <p:nvPicPr>
                        <p:cNvPr id="4125" name="对象 41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46294" y="4705249"/>
                          <a:ext cx="310188" cy="372226"/>
                        </a:xfrm>
                        <a:prstGeom prst="rect">
                          <a:avLst/>
                        </a:prstGeom>
                        <a:noFill/>
                      </p:spPr>
                    </p:pic>
                  </p:oleObj>
                </mc:Fallback>
              </mc:AlternateContent>
            </a:graphicData>
          </a:graphic>
        </p:graphicFrame>
        <p:sp>
          <p:nvSpPr>
            <p:cNvPr id="8207" name="Rectangle 145"/>
            <p:cNvSpPr>
              <a:spLocks noChangeArrowheads="1"/>
            </p:cNvSpPr>
            <p:nvPr/>
          </p:nvSpPr>
          <p:spPr bwMode="auto">
            <a:xfrm>
              <a:off x="1440110" y="4677365"/>
              <a:ext cx="314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8218" name="Rectangle 153"/>
            <p:cNvSpPr>
              <a:spLocks noChangeArrowheads="1"/>
            </p:cNvSpPr>
            <p:nvPr/>
          </p:nvSpPr>
          <p:spPr bwMode="auto">
            <a:xfrm>
              <a:off x="2304086" y="4696619"/>
              <a:ext cx="3023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1pPr>
              <a:lvl2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2pPr>
              <a:lvl3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3pPr>
              <a:lvl4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4pPr>
              <a:lvl5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5pPr>
              <a:lvl6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6pPr>
              <a:lvl7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7pPr>
              <a:lvl8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8pPr>
              <a:lvl9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0" algn="l"/>
                  <a:tab pos="4676775" algn="l"/>
                  <a:tab pos="4714875" algn="l"/>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a:t>
              </a:r>
              <a:r>
                <a:rPr kumimoji="0" lang="zh-CN" sz="2000" b="1" i="0" u="none" strike="noStrike" cap="none" normalizeH="0" baseline="0" dirty="0">
                  <a:ln>
                    <a:noFill/>
                  </a:ln>
                  <a:solidFill>
                    <a:schemeClr val="tx1"/>
                  </a:solidFill>
                  <a:effectLst/>
                  <a:latin typeface="+mn-ea"/>
                  <a:cs typeface="Times New Roman" panose="02020603050405020304" pitchFamily="18" charset="0"/>
                </a:rPr>
                <a:t>一个极大线性无关组。</a:t>
              </a:r>
              <a:endParaRPr kumimoji="0" lang="zh-CN" sz="2000" b="1" i="0" u="none" strike="noStrike" cap="none" normalizeH="0" baseline="0" dirty="0">
                <a:ln>
                  <a:noFill/>
                </a:ln>
                <a:solidFill>
                  <a:schemeClr val="tx1"/>
                </a:solidFill>
                <a:effectLst/>
                <a:latin typeface="+mn-ea"/>
              </a:endParaRPr>
            </a:p>
          </p:txBody>
        </p:sp>
        <p:sp>
          <p:nvSpPr>
            <p:cNvPr id="8221" name="Rectangle 156"/>
            <p:cNvSpPr>
              <a:spLocks noChangeArrowheads="1"/>
            </p:cNvSpPr>
            <p:nvPr/>
          </p:nvSpPr>
          <p:spPr bwMode="auto">
            <a:xfrm>
              <a:off x="1899157" y="4659678"/>
              <a:ext cx="314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grpSp>
      <p:grpSp>
        <p:nvGrpSpPr>
          <p:cNvPr id="1038" name="组合 1037"/>
          <p:cNvGrpSpPr/>
          <p:nvPr/>
        </p:nvGrpSpPr>
        <p:grpSpPr>
          <a:xfrm>
            <a:off x="1170279" y="3232408"/>
            <a:ext cx="9369140" cy="477193"/>
            <a:chOff x="1170279" y="3232408"/>
            <a:chExt cx="9369140" cy="477193"/>
          </a:xfrm>
        </p:grpSpPr>
        <p:graphicFrame>
          <p:nvGraphicFramePr>
            <p:cNvPr id="4108" name="对象 4107"/>
            <p:cNvGraphicFramePr>
              <a:graphicFrameLocks noChangeAspect="1"/>
            </p:cNvGraphicFramePr>
            <p:nvPr/>
          </p:nvGraphicFramePr>
          <p:xfrm>
            <a:off x="1543079" y="3304958"/>
            <a:ext cx="298868" cy="343054"/>
          </p:xfrm>
          <a:graphic>
            <a:graphicData uri="http://schemas.openxmlformats.org/presentationml/2006/ole">
              <mc:AlternateContent xmlns:mc="http://schemas.openxmlformats.org/markup-compatibility/2006">
                <mc:Choice xmlns:v="urn:schemas-microsoft-com:vml" Requires="v">
                  <p:oleObj name="Equation" r:id="rId12" imgW="177646" imgH="228402" progId="Equation.DSMT4">
                    <p:embed/>
                  </p:oleObj>
                </mc:Choice>
                <mc:Fallback>
                  <p:oleObj name="Equation" r:id="rId12" imgW="177646" imgH="228402" progId="Equation.DSMT4">
                    <p:embed/>
                    <p:pic>
                      <p:nvPicPr>
                        <p:cNvPr id="4108" name="对象 41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079" y="3304958"/>
                          <a:ext cx="298868" cy="343054"/>
                        </a:xfrm>
                        <a:prstGeom prst="rect">
                          <a:avLst/>
                        </a:prstGeom>
                        <a:noFill/>
                      </p:spPr>
                    </p:pic>
                  </p:oleObj>
                </mc:Fallback>
              </mc:AlternateContent>
            </a:graphicData>
          </a:graphic>
        </p:graphicFrame>
        <p:graphicFrame>
          <p:nvGraphicFramePr>
            <p:cNvPr id="4109" name="对象 4108"/>
            <p:cNvGraphicFramePr>
              <a:graphicFrameLocks noChangeAspect="1"/>
            </p:cNvGraphicFramePr>
            <p:nvPr/>
          </p:nvGraphicFramePr>
          <p:xfrm>
            <a:off x="9851730" y="3359824"/>
            <a:ext cx="320216" cy="343054"/>
          </p:xfrm>
          <a:graphic>
            <a:graphicData uri="http://schemas.openxmlformats.org/presentationml/2006/ole">
              <mc:AlternateContent xmlns:mc="http://schemas.openxmlformats.org/markup-compatibility/2006">
                <mc:Choice xmlns:v="urn:schemas-microsoft-com:vml" Requires="v">
                  <p:oleObj name="Equation" r:id="rId13" imgW="190500" imgH="228600" progId="Equation.DSMT4">
                    <p:embed/>
                  </p:oleObj>
                </mc:Choice>
                <mc:Fallback>
                  <p:oleObj name="Equation" r:id="rId13" imgW="190500" imgH="228600" progId="Equation.DSMT4">
                    <p:embed/>
                    <p:pic>
                      <p:nvPicPr>
                        <p:cNvPr id="4109" name="对象 410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51730" y="3359824"/>
                          <a:ext cx="320216" cy="343054"/>
                        </a:xfrm>
                        <a:prstGeom prst="rect">
                          <a:avLst/>
                        </a:prstGeom>
                        <a:noFill/>
                      </p:spPr>
                    </p:pic>
                  </p:oleObj>
                </mc:Fallback>
              </mc:AlternateContent>
            </a:graphicData>
          </a:graphic>
        </p:graphicFrame>
        <p:graphicFrame>
          <p:nvGraphicFramePr>
            <p:cNvPr id="4110" name="对象 4109"/>
            <p:cNvGraphicFramePr>
              <a:graphicFrameLocks noChangeAspect="1"/>
            </p:cNvGraphicFramePr>
            <p:nvPr/>
          </p:nvGraphicFramePr>
          <p:xfrm>
            <a:off x="10240551" y="3356410"/>
            <a:ext cx="298868" cy="343054"/>
          </p:xfrm>
          <a:graphic>
            <a:graphicData uri="http://schemas.openxmlformats.org/presentationml/2006/ole">
              <mc:AlternateContent xmlns:mc="http://schemas.openxmlformats.org/markup-compatibility/2006">
                <mc:Choice xmlns:v="urn:schemas-microsoft-com:vml" Requires="v">
                  <p:oleObj name="Equation" r:id="rId14" imgW="177646" imgH="228402" progId="Equation.DSMT4">
                    <p:embed/>
                  </p:oleObj>
                </mc:Choice>
                <mc:Fallback>
                  <p:oleObj name="Equation" r:id="rId14" imgW="177646" imgH="228402" progId="Equation.DSMT4">
                    <p:embed/>
                    <p:pic>
                      <p:nvPicPr>
                        <p:cNvPr id="4110" name="对象 410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40551" y="3356410"/>
                          <a:ext cx="298868" cy="343054"/>
                        </a:xfrm>
                        <a:prstGeom prst="rect">
                          <a:avLst/>
                        </a:prstGeom>
                        <a:noFill/>
                      </p:spPr>
                    </p:pic>
                  </p:oleObj>
                </mc:Fallback>
              </mc:AlternateContent>
            </a:graphicData>
          </a:graphic>
        </p:graphicFrame>
        <p:graphicFrame>
          <p:nvGraphicFramePr>
            <p:cNvPr id="4111" name="对象 4110"/>
            <p:cNvGraphicFramePr>
              <a:graphicFrameLocks noChangeAspect="1"/>
            </p:cNvGraphicFramePr>
            <p:nvPr/>
          </p:nvGraphicFramePr>
          <p:xfrm>
            <a:off x="9443864" y="3366547"/>
            <a:ext cx="298868" cy="343054"/>
          </p:xfrm>
          <a:graphic>
            <a:graphicData uri="http://schemas.openxmlformats.org/presentationml/2006/ole">
              <mc:AlternateContent xmlns:mc="http://schemas.openxmlformats.org/markup-compatibility/2006">
                <mc:Choice xmlns:v="urn:schemas-microsoft-com:vml" Requires="v">
                  <p:oleObj name="Equation" r:id="rId16" imgW="177646" imgH="228402" progId="Equation.DSMT4">
                    <p:embed/>
                  </p:oleObj>
                </mc:Choice>
                <mc:Fallback>
                  <p:oleObj name="Equation" r:id="rId16" imgW="177646" imgH="228402" progId="Equation.DSMT4">
                    <p:embed/>
                    <p:pic>
                      <p:nvPicPr>
                        <p:cNvPr id="4111" name="对象 41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3864" y="3366547"/>
                          <a:ext cx="298868" cy="343054"/>
                        </a:xfrm>
                        <a:prstGeom prst="rect">
                          <a:avLst/>
                        </a:prstGeom>
                        <a:noFill/>
                      </p:spPr>
                    </p:pic>
                  </p:oleObj>
                </mc:Fallback>
              </mc:AlternateContent>
            </a:graphicData>
          </a:graphic>
        </p:graphicFrame>
        <p:graphicFrame>
          <p:nvGraphicFramePr>
            <p:cNvPr id="4117" name="对象 4116"/>
            <p:cNvGraphicFramePr>
              <a:graphicFrameLocks noChangeAspect="1"/>
            </p:cNvGraphicFramePr>
            <p:nvPr/>
          </p:nvGraphicFramePr>
          <p:xfrm>
            <a:off x="1917685" y="3301268"/>
            <a:ext cx="320216" cy="343054"/>
          </p:xfrm>
          <a:graphic>
            <a:graphicData uri="http://schemas.openxmlformats.org/presentationml/2006/ole">
              <mc:AlternateContent xmlns:mc="http://schemas.openxmlformats.org/markup-compatibility/2006">
                <mc:Choice xmlns:v="urn:schemas-microsoft-com:vml" Requires="v">
                  <p:oleObj name="Equation" r:id="rId17" imgW="190500" imgH="228600" progId="Equation.DSMT4">
                    <p:embed/>
                  </p:oleObj>
                </mc:Choice>
                <mc:Fallback>
                  <p:oleObj name="Equation" r:id="rId17" imgW="190500" imgH="228600" progId="Equation.DSMT4">
                    <p:embed/>
                    <p:pic>
                      <p:nvPicPr>
                        <p:cNvPr id="4117" name="对象 41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7685" y="3301268"/>
                          <a:ext cx="320216" cy="343054"/>
                        </a:xfrm>
                        <a:prstGeom prst="rect">
                          <a:avLst/>
                        </a:prstGeom>
                        <a:noFill/>
                      </p:spPr>
                    </p:pic>
                  </p:oleObj>
                </mc:Fallback>
              </mc:AlternateContent>
            </a:graphicData>
          </a:graphic>
        </p:graphicFrame>
        <p:graphicFrame>
          <p:nvGraphicFramePr>
            <p:cNvPr id="4118" name="对象 4117"/>
            <p:cNvGraphicFramePr>
              <a:graphicFrameLocks noChangeAspect="1"/>
            </p:cNvGraphicFramePr>
            <p:nvPr/>
          </p:nvGraphicFramePr>
          <p:xfrm>
            <a:off x="2304086" y="3302117"/>
            <a:ext cx="298868" cy="343054"/>
          </p:xfrm>
          <a:graphic>
            <a:graphicData uri="http://schemas.openxmlformats.org/presentationml/2006/ole">
              <mc:AlternateContent xmlns:mc="http://schemas.openxmlformats.org/markup-compatibility/2006">
                <mc:Choice xmlns:v="urn:schemas-microsoft-com:vml" Requires="v">
                  <p:oleObj name="Equation" r:id="rId18" imgW="177646" imgH="228402" progId="Equation.DSMT4">
                    <p:embed/>
                  </p:oleObj>
                </mc:Choice>
                <mc:Fallback>
                  <p:oleObj name="Equation" r:id="rId18" imgW="177646" imgH="228402" progId="Equation.DSMT4">
                    <p:embed/>
                    <p:pic>
                      <p:nvPicPr>
                        <p:cNvPr id="4118" name="对象 41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04086" y="3302117"/>
                          <a:ext cx="298868" cy="343054"/>
                        </a:xfrm>
                        <a:prstGeom prst="rect">
                          <a:avLst/>
                        </a:prstGeom>
                        <a:noFill/>
                      </p:spPr>
                    </p:pic>
                  </p:oleObj>
                </mc:Fallback>
              </mc:AlternateContent>
            </a:graphicData>
          </a:graphic>
        </p:graphicFrame>
        <p:graphicFrame>
          <p:nvGraphicFramePr>
            <p:cNvPr id="4119" name="对象 4118"/>
            <p:cNvGraphicFramePr>
              <a:graphicFrameLocks noChangeAspect="1"/>
            </p:cNvGraphicFramePr>
            <p:nvPr/>
          </p:nvGraphicFramePr>
          <p:xfrm>
            <a:off x="5175528" y="3305080"/>
            <a:ext cx="640780" cy="343825"/>
          </p:xfrm>
          <a:graphic>
            <a:graphicData uri="http://schemas.openxmlformats.org/presentationml/2006/ole">
              <mc:AlternateContent xmlns:mc="http://schemas.openxmlformats.org/markup-compatibility/2006">
                <mc:Choice xmlns:v="urn:schemas-microsoft-com:vml" Requires="v">
                  <p:oleObj name="Equation" r:id="rId20" imgW="380880" imgH="228600" progId="Equation.DSMT4">
                    <p:embed/>
                  </p:oleObj>
                </mc:Choice>
                <mc:Fallback>
                  <p:oleObj name="Equation" r:id="rId20" imgW="380880" imgH="228600" progId="Equation.DSMT4">
                    <p:embed/>
                    <p:pic>
                      <p:nvPicPr>
                        <p:cNvPr id="4119" name="对象 4118"/>
                        <p:cNvPicPr>
                          <a:picLocks noChangeAspect="1" noChangeArrowheads="1"/>
                        </p:cNvPicPr>
                        <p:nvPr/>
                      </p:nvPicPr>
                      <p:blipFill>
                        <a:blip r:embed="rId21"/>
                        <a:srcRect/>
                        <a:stretch>
                          <a:fillRect/>
                        </a:stretch>
                      </p:blipFill>
                      <p:spPr bwMode="auto">
                        <a:xfrm>
                          <a:off x="5175528" y="3305080"/>
                          <a:ext cx="640780" cy="343825"/>
                        </a:xfrm>
                        <a:prstGeom prst="rect">
                          <a:avLst/>
                        </a:prstGeom>
                        <a:noFill/>
                      </p:spPr>
                    </p:pic>
                  </p:oleObj>
                </mc:Fallback>
              </mc:AlternateContent>
            </a:graphicData>
          </a:graphic>
        </p:graphicFrame>
        <p:graphicFrame>
          <p:nvGraphicFramePr>
            <p:cNvPr id="4120" name="对象 4119"/>
            <p:cNvGraphicFramePr>
              <a:graphicFrameLocks noChangeAspect="1"/>
            </p:cNvGraphicFramePr>
            <p:nvPr/>
          </p:nvGraphicFramePr>
          <p:xfrm>
            <a:off x="7649827" y="3322584"/>
            <a:ext cx="298868" cy="343054"/>
          </p:xfrm>
          <a:graphic>
            <a:graphicData uri="http://schemas.openxmlformats.org/presentationml/2006/ole">
              <mc:AlternateContent xmlns:mc="http://schemas.openxmlformats.org/markup-compatibility/2006">
                <mc:Choice xmlns:v="urn:schemas-microsoft-com:vml" Requires="v">
                  <p:oleObj name="Equation" r:id="rId22" imgW="177646" imgH="228402" progId="Equation.DSMT4">
                    <p:embed/>
                  </p:oleObj>
                </mc:Choice>
                <mc:Fallback>
                  <p:oleObj name="Equation" r:id="rId22" imgW="177646" imgH="228402" progId="Equation.DSMT4">
                    <p:embed/>
                    <p:pic>
                      <p:nvPicPr>
                        <p:cNvPr id="4120" name="对象 41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9827" y="3322584"/>
                          <a:ext cx="298868" cy="343054"/>
                        </a:xfrm>
                        <a:prstGeom prst="rect">
                          <a:avLst/>
                        </a:prstGeom>
                        <a:noFill/>
                      </p:spPr>
                    </p:pic>
                  </p:oleObj>
                </mc:Fallback>
              </mc:AlternateContent>
            </a:graphicData>
          </a:graphic>
        </p:graphicFrame>
        <p:graphicFrame>
          <p:nvGraphicFramePr>
            <p:cNvPr id="4121" name="对象 4120"/>
            <p:cNvGraphicFramePr>
              <a:graphicFrameLocks noChangeAspect="1"/>
            </p:cNvGraphicFramePr>
            <p:nvPr/>
          </p:nvGraphicFramePr>
          <p:xfrm>
            <a:off x="8068228" y="3322582"/>
            <a:ext cx="320216" cy="343054"/>
          </p:xfrm>
          <a:graphic>
            <a:graphicData uri="http://schemas.openxmlformats.org/presentationml/2006/ole">
              <mc:AlternateContent xmlns:mc="http://schemas.openxmlformats.org/markup-compatibility/2006">
                <mc:Choice xmlns:v="urn:schemas-microsoft-com:vml" Requires="v">
                  <p:oleObj name="Equation" r:id="rId23" imgW="190500" imgH="228600" progId="Equation.DSMT4">
                    <p:embed/>
                  </p:oleObj>
                </mc:Choice>
                <mc:Fallback>
                  <p:oleObj name="Equation" r:id="rId23" imgW="190500" imgH="228600" progId="Equation.DSMT4">
                    <p:embed/>
                    <p:pic>
                      <p:nvPicPr>
                        <p:cNvPr id="4121" name="对象 41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8228" y="3322582"/>
                          <a:ext cx="320216" cy="343054"/>
                        </a:xfrm>
                        <a:prstGeom prst="rect">
                          <a:avLst/>
                        </a:prstGeom>
                        <a:noFill/>
                      </p:spPr>
                    </p:pic>
                  </p:oleObj>
                </mc:Fallback>
              </mc:AlternateContent>
            </a:graphicData>
          </a:graphic>
        </p:graphicFrame>
        <p:sp>
          <p:nvSpPr>
            <p:cNvPr id="8205" name="Rectangle 143"/>
            <p:cNvSpPr>
              <a:spLocks noChangeArrowheads="1"/>
            </p:cNvSpPr>
            <p:nvPr/>
          </p:nvSpPr>
          <p:spPr bwMode="auto">
            <a:xfrm>
              <a:off x="1170279" y="3253952"/>
              <a:ext cx="457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sz="2000" b="1" i="0" u="none" strike="noStrike" cap="none" normalizeH="0" baseline="0" dirty="0">
                <a:ln>
                  <a:noFill/>
                </a:ln>
                <a:solidFill>
                  <a:schemeClr val="tx1"/>
                </a:solidFill>
                <a:effectLst/>
                <a:latin typeface="+mn-ea"/>
              </a:endParaRPr>
            </a:p>
          </p:txBody>
        </p:sp>
        <p:sp>
          <p:nvSpPr>
            <p:cNvPr id="8206" name="Rectangle 144"/>
            <p:cNvSpPr>
              <a:spLocks noChangeArrowheads="1"/>
            </p:cNvSpPr>
            <p:nvPr/>
          </p:nvSpPr>
          <p:spPr bwMode="auto">
            <a:xfrm>
              <a:off x="2126322" y="3253952"/>
              <a:ext cx="324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8210" name="Rectangle 146"/>
            <p:cNvSpPr>
              <a:spLocks noChangeArrowheads="1"/>
            </p:cNvSpPr>
            <p:nvPr/>
          </p:nvSpPr>
          <p:spPr bwMode="auto">
            <a:xfrm>
              <a:off x="2557482" y="3253952"/>
              <a:ext cx="28549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中的每一个向量都可由</a:t>
              </a:r>
              <a:endParaRPr kumimoji="0" lang="zh-CN" sz="2000" b="1" i="0" u="none" strike="noStrike" cap="none" normalizeH="0" baseline="0" dirty="0">
                <a:ln>
                  <a:noFill/>
                </a:ln>
                <a:solidFill>
                  <a:schemeClr val="tx1"/>
                </a:solidFill>
                <a:effectLst/>
                <a:latin typeface="+mn-ea"/>
              </a:endParaRPr>
            </a:p>
          </p:txBody>
        </p:sp>
        <p:sp>
          <p:nvSpPr>
            <p:cNvPr id="8212" name="Rectangle 147"/>
            <p:cNvSpPr>
              <a:spLocks noChangeArrowheads="1"/>
            </p:cNvSpPr>
            <p:nvPr/>
          </p:nvSpPr>
          <p:spPr bwMode="auto">
            <a:xfrm>
              <a:off x="7877656" y="3237830"/>
              <a:ext cx="324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mn-ea"/>
              </a:endParaRPr>
            </a:p>
          </p:txBody>
        </p:sp>
        <p:sp>
          <p:nvSpPr>
            <p:cNvPr id="8213" name="Rectangle 148"/>
            <p:cNvSpPr>
              <a:spLocks noChangeArrowheads="1"/>
            </p:cNvSpPr>
            <p:nvPr/>
          </p:nvSpPr>
          <p:spPr bwMode="auto">
            <a:xfrm>
              <a:off x="5786272" y="3278416"/>
              <a:ext cx="2055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线性表出，所以</a:t>
              </a:r>
              <a:endParaRPr kumimoji="0" lang="zh-CN" sz="2000" b="1" i="0" u="none" strike="noStrike" cap="none" normalizeH="0" baseline="0" dirty="0">
                <a:ln>
                  <a:noFill/>
                </a:ln>
                <a:solidFill>
                  <a:schemeClr val="tx1"/>
                </a:solidFill>
                <a:effectLst/>
                <a:latin typeface="+mn-ea"/>
              </a:endParaRPr>
            </a:p>
          </p:txBody>
        </p:sp>
        <p:sp>
          <p:nvSpPr>
            <p:cNvPr id="8215" name="Rectangle 150"/>
            <p:cNvSpPr>
              <a:spLocks noChangeArrowheads="1"/>
            </p:cNvSpPr>
            <p:nvPr/>
          </p:nvSpPr>
          <p:spPr bwMode="auto">
            <a:xfrm>
              <a:off x="8292300" y="3302460"/>
              <a:ext cx="12563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是向量组</a:t>
              </a:r>
              <a:endParaRPr kumimoji="0" lang="zh-CN" sz="2000" b="1" i="0" u="none" strike="noStrike" cap="none" normalizeH="0" baseline="0" dirty="0">
                <a:ln>
                  <a:noFill/>
                </a:ln>
                <a:solidFill>
                  <a:schemeClr val="tx1"/>
                </a:solidFill>
                <a:effectLst/>
                <a:latin typeface="+mn-ea"/>
              </a:endParaRPr>
            </a:p>
          </p:txBody>
        </p:sp>
        <p:sp>
          <p:nvSpPr>
            <p:cNvPr id="8217" name="Rectangle 152"/>
            <p:cNvSpPr>
              <a:spLocks noChangeArrowheads="1"/>
            </p:cNvSpPr>
            <p:nvPr/>
          </p:nvSpPr>
          <p:spPr bwMode="auto">
            <a:xfrm>
              <a:off x="1760430" y="3232408"/>
              <a:ext cx="324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8220" name="Rectangle 155"/>
            <p:cNvSpPr>
              <a:spLocks noChangeArrowheads="1"/>
            </p:cNvSpPr>
            <p:nvPr/>
          </p:nvSpPr>
          <p:spPr bwMode="auto">
            <a:xfrm>
              <a:off x="9645636" y="3309181"/>
              <a:ext cx="324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1024" name="Rectangle 159"/>
            <p:cNvSpPr>
              <a:spLocks noChangeArrowheads="1"/>
            </p:cNvSpPr>
            <p:nvPr/>
          </p:nvSpPr>
          <p:spPr bwMode="auto">
            <a:xfrm>
              <a:off x="10101518" y="3309181"/>
              <a:ext cx="324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grpSp>
      <p:sp>
        <p:nvSpPr>
          <p:cNvPr id="1029" name="Rectangle 161"/>
          <p:cNvSpPr>
            <a:spLocks noChangeArrowheads="1"/>
          </p:cNvSpPr>
          <p:nvPr/>
        </p:nvSpPr>
        <p:spPr bwMode="auto">
          <a:xfrm>
            <a:off x="1200699" y="3732620"/>
            <a:ext cx="3023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1pPr>
            <a:lvl2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2pPr>
            <a:lvl3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3pPr>
            <a:lvl4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4pPr>
            <a:lvl5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5pPr>
            <a:lvl6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6pPr>
            <a:lvl7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7pPr>
            <a:lvl8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8pPr>
            <a:lvl9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9pPr>
          </a:lstStyle>
          <a:p>
            <a:pPr marL="0" marR="0" lvl="0" algn="l" defTabSz="914400" rtl="0" eaLnBrk="0" fontAlgn="base" latinLnBrk="0" hangingPunct="0">
              <a:lnSpc>
                <a:spcPct val="100000"/>
              </a:lnSpc>
              <a:spcBef>
                <a:spcPct val="0"/>
              </a:spcBef>
              <a:spcAft>
                <a:spcPct val="0"/>
              </a:spcAft>
              <a:buClrTx/>
              <a:buSzTx/>
              <a:buFontTx/>
              <a:buNone/>
              <a:tabLst>
                <a:tab pos="4572000" algn="l"/>
                <a:tab pos="4676775" algn="l"/>
                <a:tab pos="4714875" algn="l"/>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a:t>
            </a:r>
            <a:r>
              <a:rPr kumimoji="0" lang="zh-CN" sz="2000" b="1" i="0" u="none" strike="noStrike" cap="none" normalizeH="0" baseline="0" dirty="0">
                <a:ln>
                  <a:noFill/>
                </a:ln>
                <a:solidFill>
                  <a:schemeClr val="tx1"/>
                </a:solidFill>
                <a:effectLst/>
                <a:latin typeface="+mn-ea"/>
                <a:cs typeface="Times New Roman" panose="02020603050405020304" pitchFamily="18" charset="0"/>
              </a:rPr>
              <a:t>一个极大线性无关组。</a:t>
            </a:r>
            <a:endParaRPr kumimoji="0" lang="zh-CN" sz="2000" b="1" i="0" u="none" strike="noStrike" cap="none" normalizeH="0" baseline="0" dirty="0">
              <a:ln>
                <a:noFill/>
              </a:ln>
              <a:solidFill>
                <a:schemeClr val="tx1"/>
              </a:solidFill>
              <a:effectLst/>
              <a:latin typeface="+mn-ea"/>
            </a:endParaRPr>
          </a:p>
        </p:txBody>
      </p:sp>
      <p:grpSp>
        <p:nvGrpSpPr>
          <p:cNvPr id="1034" name="组合 1033"/>
          <p:cNvGrpSpPr/>
          <p:nvPr/>
        </p:nvGrpSpPr>
        <p:grpSpPr>
          <a:xfrm>
            <a:off x="1200699" y="1377746"/>
            <a:ext cx="9924416" cy="476496"/>
            <a:chOff x="1200699" y="1377746"/>
            <a:chExt cx="9924416" cy="476496"/>
          </a:xfrm>
        </p:grpSpPr>
        <p:graphicFrame>
          <p:nvGraphicFramePr>
            <p:cNvPr id="31" name="对象 30"/>
            <p:cNvGraphicFramePr>
              <a:graphicFrameLocks noChangeAspect="1"/>
            </p:cNvGraphicFramePr>
            <p:nvPr/>
          </p:nvGraphicFramePr>
          <p:xfrm>
            <a:off x="1851289" y="1430429"/>
            <a:ext cx="289508" cy="372225"/>
          </p:xfrm>
          <a:graphic>
            <a:graphicData uri="http://schemas.openxmlformats.org/presentationml/2006/ole">
              <mc:AlternateContent xmlns:mc="http://schemas.openxmlformats.org/markup-compatibility/2006">
                <mc:Choice xmlns:v="urn:schemas-microsoft-com:vml" Requires="v">
                  <p:oleObj name="Equation" r:id="rId24" imgW="177646" imgH="228402" progId="Equation.DSMT4">
                    <p:embed/>
                  </p:oleObj>
                </mc:Choice>
                <mc:Fallback>
                  <p:oleObj name="Equation" r:id="rId24" imgW="177646" imgH="228402" progId="Equation.DSMT4">
                    <p:embed/>
                    <p:pic>
                      <p:nvPicPr>
                        <p:cNvPr id="31" name="对象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1289" y="1430429"/>
                          <a:ext cx="289508" cy="372225"/>
                        </a:xfrm>
                        <a:prstGeom prst="rect">
                          <a:avLst/>
                        </a:prstGeom>
                        <a:noFill/>
                      </p:spPr>
                    </p:pic>
                  </p:oleObj>
                </mc:Fallback>
              </mc:AlternateContent>
            </a:graphicData>
          </a:graphic>
        </p:graphicFrame>
        <p:graphicFrame>
          <p:nvGraphicFramePr>
            <p:cNvPr id="4096" name="对象 4095"/>
            <p:cNvGraphicFramePr>
              <a:graphicFrameLocks noChangeAspect="1"/>
            </p:cNvGraphicFramePr>
            <p:nvPr/>
          </p:nvGraphicFramePr>
          <p:xfrm>
            <a:off x="4176452" y="1451373"/>
            <a:ext cx="289508" cy="372225"/>
          </p:xfrm>
          <a:graphic>
            <a:graphicData uri="http://schemas.openxmlformats.org/presentationml/2006/ole">
              <mc:AlternateContent xmlns:mc="http://schemas.openxmlformats.org/markup-compatibility/2006">
                <mc:Choice xmlns:v="urn:schemas-microsoft-com:vml" Requires="v">
                  <p:oleObj name="Equation" r:id="rId25" imgW="177646" imgH="228402" progId="Equation.DSMT4">
                    <p:embed/>
                  </p:oleObj>
                </mc:Choice>
                <mc:Fallback>
                  <p:oleObj name="Equation" r:id="rId25" imgW="177646" imgH="228402" progId="Equation.DSMT4">
                    <p:embed/>
                    <p:pic>
                      <p:nvPicPr>
                        <p:cNvPr id="4096" name="对象 40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6452" y="1451373"/>
                          <a:ext cx="289508" cy="372225"/>
                        </a:xfrm>
                        <a:prstGeom prst="rect">
                          <a:avLst/>
                        </a:prstGeom>
                        <a:noFill/>
                      </p:spPr>
                    </p:pic>
                  </p:oleObj>
                </mc:Fallback>
              </mc:AlternateContent>
            </a:graphicData>
          </a:graphic>
        </p:graphicFrame>
        <p:graphicFrame>
          <p:nvGraphicFramePr>
            <p:cNvPr id="4097" name="对象 4096"/>
            <p:cNvGraphicFramePr>
              <a:graphicFrameLocks noChangeAspect="1"/>
            </p:cNvGraphicFramePr>
            <p:nvPr/>
          </p:nvGraphicFramePr>
          <p:xfrm>
            <a:off x="6492390" y="1444371"/>
            <a:ext cx="289508" cy="372225"/>
          </p:xfrm>
          <a:graphic>
            <a:graphicData uri="http://schemas.openxmlformats.org/presentationml/2006/ole">
              <mc:AlternateContent xmlns:mc="http://schemas.openxmlformats.org/markup-compatibility/2006">
                <mc:Choice xmlns:v="urn:schemas-microsoft-com:vml" Requires="v">
                  <p:oleObj name="Equation" r:id="rId26" imgW="177646" imgH="228402" progId="Equation.DSMT4">
                    <p:embed/>
                  </p:oleObj>
                </mc:Choice>
                <mc:Fallback>
                  <p:oleObj name="Equation" r:id="rId26" imgW="177646" imgH="228402" progId="Equation.DSMT4">
                    <p:embed/>
                    <p:pic>
                      <p:nvPicPr>
                        <p:cNvPr id="4097" name="对象 40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2390" y="1444371"/>
                          <a:ext cx="289508" cy="372225"/>
                        </a:xfrm>
                        <a:prstGeom prst="rect">
                          <a:avLst/>
                        </a:prstGeom>
                        <a:noFill/>
                      </p:spPr>
                    </p:pic>
                  </p:oleObj>
                </mc:Fallback>
              </mc:AlternateContent>
            </a:graphicData>
          </a:graphic>
        </p:graphicFrame>
        <p:graphicFrame>
          <p:nvGraphicFramePr>
            <p:cNvPr id="4098" name="对象 4097"/>
            <p:cNvGraphicFramePr>
              <a:graphicFrameLocks noChangeAspect="1"/>
            </p:cNvGraphicFramePr>
            <p:nvPr/>
          </p:nvGraphicFramePr>
          <p:xfrm>
            <a:off x="6860549" y="1455151"/>
            <a:ext cx="310188" cy="372226"/>
          </p:xfrm>
          <a:graphic>
            <a:graphicData uri="http://schemas.openxmlformats.org/presentationml/2006/ole">
              <mc:AlternateContent xmlns:mc="http://schemas.openxmlformats.org/markup-compatibility/2006">
                <mc:Choice xmlns:v="urn:schemas-microsoft-com:vml" Requires="v">
                  <p:oleObj name="Equation" r:id="rId27" imgW="190500" imgH="228600" progId="Equation.DSMT4">
                    <p:embed/>
                  </p:oleObj>
                </mc:Choice>
                <mc:Fallback>
                  <p:oleObj name="Equation" r:id="rId27" imgW="190500" imgH="228600" progId="Equation.DSMT4">
                    <p:embed/>
                    <p:pic>
                      <p:nvPicPr>
                        <p:cNvPr id="4098" name="对象 409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60549" y="1455151"/>
                          <a:ext cx="310188" cy="372226"/>
                        </a:xfrm>
                        <a:prstGeom prst="rect">
                          <a:avLst/>
                        </a:prstGeom>
                        <a:noFill/>
                      </p:spPr>
                    </p:pic>
                  </p:oleObj>
                </mc:Fallback>
              </mc:AlternateContent>
            </a:graphicData>
          </a:graphic>
        </p:graphicFrame>
        <p:sp>
          <p:nvSpPr>
            <p:cNvPr id="8193" name="Rectangle 131"/>
            <p:cNvSpPr>
              <a:spLocks noChangeArrowheads="1"/>
            </p:cNvSpPr>
            <p:nvPr/>
          </p:nvSpPr>
          <p:spPr bwMode="auto">
            <a:xfrm>
              <a:off x="2071872" y="1430429"/>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是非零向量，所以</a:t>
              </a:r>
              <a:endParaRPr kumimoji="0" lang="zh-CN" sz="2000" b="1" i="0" u="none" strike="noStrike" cap="none" normalizeH="0" baseline="0" dirty="0">
                <a:ln>
                  <a:noFill/>
                </a:ln>
                <a:solidFill>
                  <a:schemeClr val="tx1"/>
                </a:solidFill>
                <a:effectLst/>
                <a:latin typeface="+mn-ea"/>
              </a:endParaRPr>
            </a:p>
          </p:txBody>
        </p:sp>
        <p:sp>
          <p:nvSpPr>
            <p:cNvPr id="8194" name="Rectangle 132"/>
            <p:cNvSpPr>
              <a:spLocks noChangeArrowheads="1"/>
            </p:cNvSpPr>
            <p:nvPr/>
          </p:nvSpPr>
          <p:spPr bwMode="auto">
            <a:xfrm>
              <a:off x="4354508" y="1437430"/>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线性无关；又因为</a:t>
              </a:r>
              <a:endParaRPr kumimoji="0" lang="zh-CN" sz="2000" b="1" i="0" u="none" strike="noStrike" cap="none" normalizeH="0" baseline="0" dirty="0">
                <a:ln>
                  <a:noFill/>
                </a:ln>
                <a:solidFill>
                  <a:schemeClr val="tx1"/>
                </a:solidFill>
                <a:effectLst/>
                <a:latin typeface="+mn-ea"/>
              </a:endParaRPr>
            </a:p>
          </p:txBody>
        </p:sp>
        <p:sp>
          <p:nvSpPr>
            <p:cNvPr id="8196" name="Rectangle 134"/>
            <p:cNvSpPr>
              <a:spLocks noChangeArrowheads="1"/>
            </p:cNvSpPr>
            <p:nvPr/>
          </p:nvSpPr>
          <p:spPr bwMode="auto">
            <a:xfrm>
              <a:off x="7069196" y="1454132"/>
              <a:ext cx="40559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对应分量不成比例，所以它们线性</a:t>
              </a:r>
              <a:endParaRPr kumimoji="0" lang="zh-CN" sz="2000" b="1" i="0" u="none" strike="noStrike" cap="none" normalizeH="0" baseline="0" dirty="0">
                <a:ln>
                  <a:noFill/>
                </a:ln>
                <a:solidFill>
                  <a:schemeClr val="tx1"/>
                </a:solidFill>
                <a:effectLst/>
                <a:latin typeface="+mn-ea"/>
              </a:endParaRPr>
            </a:p>
          </p:txBody>
        </p:sp>
        <p:sp>
          <p:nvSpPr>
            <p:cNvPr id="8202" name="Rectangle 140"/>
            <p:cNvSpPr>
              <a:spLocks noChangeArrowheads="1"/>
            </p:cNvSpPr>
            <p:nvPr/>
          </p:nvSpPr>
          <p:spPr bwMode="auto">
            <a:xfrm>
              <a:off x="6679264" y="1377746"/>
              <a:ext cx="314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1030" name="矩形 1029"/>
            <p:cNvSpPr/>
            <p:nvPr/>
          </p:nvSpPr>
          <p:spPr>
            <a:xfrm>
              <a:off x="1200699" y="1423231"/>
              <a:ext cx="700833" cy="400110"/>
            </a:xfrm>
            <a:prstGeom prst="rect">
              <a:avLst/>
            </a:prstGeom>
          </p:spPr>
          <p:txBody>
            <a:bodyPr wrap="none">
              <a:spAutoFit/>
            </a:bodyPr>
            <a:lstStyle/>
            <a:p>
              <a:pPr lvl="0" eaLnBrk="0" fontAlgn="base" hangingPunct="0">
                <a:spcBef>
                  <a:spcPct val="0"/>
                </a:spcBef>
                <a:spcAft>
                  <a:spcPct val="0"/>
                </a:spcAft>
                <a:tabLst>
                  <a:tab pos="5257800" algn="l"/>
                </a:tabLst>
              </a:pPr>
              <a:r>
                <a:rPr lang="zh-CN" altLang="zh-CN" sz="2000" b="1" dirty="0">
                  <a:latin typeface="+mn-ea"/>
                  <a:cs typeface="Times New Roman" panose="02020603050405020304" pitchFamily="18" charset="0"/>
                </a:rPr>
                <a:t>首先</a:t>
              </a:r>
              <a:endParaRPr lang="zh-CN" altLang="zh-CN" sz="2000" b="1" dirty="0">
                <a:latin typeface="+mn-ea"/>
              </a:endParaRPr>
            </a:p>
          </p:txBody>
        </p:sp>
      </p:grpSp>
      <p:sp>
        <p:nvSpPr>
          <p:cNvPr id="1031" name="矩形 1030"/>
          <p:cNvSpPr/>
          <p:nvPr/>
        </p:nvSpPr>
        <p:spPr>
          <a:xfrm>
            <a:off x="780423" y="1430429"/>
            <a:ext cx="442750" cy="400110"/>
          </a:xfrm>
          <a:prstGeom prst="rect">
            <a:avLst/>
          </a:prstGeom>
        </p:spPr>
        <p:txBody>
          <a:bodyPr wrap="none">
            <a:spAutoFit/>
          </a:bodyPr>
          <a:lstStyle/>
          <a:p>
            <a:r>
              <a:rPr lang="zh-CN" altLang="zh-CN" sz="2000" b="1" dirty="0">
                <a:solidFill>
                  <a:srgbClr val="0000FF"/>
                </a:solidFill>
                <a:latin typeface="+mn-ea"/>
                <a:cs typeface="Times New Roman" panose="02020603050405020304" pitchFamily="18" charset="0"/>
              </a:rPr>
              <a:t>解</a:t>
            </a:r>
            <a:endParaRPr lang="zh-CN" altLang="en-US" sz="2000" dirty="0">
              <a:solidFill>
                <a:srgbClr val="0000FF"/>
              </a:solidFill>
              <a:latin typeface="+mn-ea"/>
            </a:endParaRPr>
          </a:p>
        </p:txBody>
      </p:sp>
      <p:grpSp>
        <p:nvGrpSpPr>
          <p:cNvPr id="1037" name="组合 1036"/>
          <p:cNvGrpSpPr/>
          <p:nvPr/>
        </p:nvGrpSpPr>
        <p:grpSpPr>
          <a:xfrm>
            <a:off x="1170280" y="1837540"/>
            <a:ext cx="9744978" cy="477918"/>
            <a:chOff x="1170280" y="1837540"/>
            <a:chExt cx="9744978" cy="477918"/>
          </a:xfrm>
        </p:grpSpPr>
        <p:graphicFrame>
          <p:nvGraphicFramePr>
            <p:cNvPr id="4099" name="对象 4098"/>
            <p:cNvGraphicFramePr>
              <a:graphicFrameLocks noChangeAspect="1"/>
            </p:cNvGraphicFramePr>
            <p:nvPr/>
          </p:nvGraphicFramePr>
          <p:xfrm>
            <a:off x="2285739" y="1865424"/>
            <a:ext cx="310188" cy="372226"/>
          </p:xfrm>
          <a:graphic>
            <a:graphicData uri="http://schemas.openxmlformats.org/presentationml/2006/ole">
              <mc:AlternateContent xmlns:mc="http://schemas.openxmlformats.org/markup-compatibility/2006">
                <mc:Choice xmlns:v="urn:schemas-microsoft-com:vml" Requires="v">
                  <p:oleObj name="Equation" r:id="rId28" imgW="190500" imgH="228600" progId="Equation.DSMT4">
                    <p:embed/>
                  </p:oleObj>
                </mc:Choice>
                <mc:Fallback>
                  <p:oleObj name="Equation" r:id="rId28" imgW="190500" imgH="228600" progId="Equation.DSMT4">
                    <p:embed/>
                    <p:pic>
                      <p:nvPicPr>
                        <p:cNvPr id="4099" name="对象 409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5739" y="1865424"/>
                          <a:ext cx="310188" cy="372226"/>
                        </a:xfrm>
                        <a:prstGeom prst="rect">
                          <a:avLst/>
                        </a:prstGeom>
                        <a:noFill/>
                      </p:spPr>
                    </p:pic>
                  </p:oleObj>
                </mc:Fallback>
              </mc:AlternateContent>
            </a:graphicData>
          </a:graphic>
        </p:graphicFrame>
        <p:graphicFrame>
          <p:nvGraphicFramePr>
            <p:cNvPr id="4100" name="对象 4099"/>
            <p:cNvGraphicFramePr>
              <a:graphicFrameLocks noChangeAspect="1"/>
            </p:cNvGraphicFramePr>
            <p:nvPr/>
          </p:nvGraphicFramePr>
          <p:xfrm>
            <a:off x="2851827" y="1868611"/>
            <a:ext cx="289508" cy="372225"/>
          </p:xfrm>
          <a:graphic>
            <a:graphicData uri="http://schemas.openxmlformats.org/presentationml/2006/ole">
              <mc:AlternateContent xmlns:mc="http://schemas.openxmlformats.org/markup-compatibility/2006">
                <mc:Choice xmlns:v="urn:schemas-microsoft-com:vml" Requires="v">
                  <p:oleObj name="Equation" r:id="rId29" imgW="177646" imgH="228402" progId="Equation.DSMT4">
                    <p:embed/>
                  </p:oleObj>
                </mc:Choice>
                <mc:Fallback>
                  <p:oleObj name="Equation" r:id="rId29" imgW="177646" imgH="228402" progId="Equation.DSMT4">
                    <p:embed/>
                    <p:pic>
                      <p:nvPicPr>
                        <p:cNvPr id="4100" name="对象 409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51827" y="1868611"/>
                          <a:ext cx="289508" cy="372225"/>
                        </a:xfrm>
                        <a:prstGeom prst="rect">
                          <a:avLst/>
                        </a:prstGeom>
                        <a:noFill/>
                      </p:spPr>
                    </p:pic>
                  </p:oleObj>
                </mc:Fallback>
              </mc:AlternateContent>
            </a:graphicData>
          </a:graphic>
        </p:graphicFrame>
        <p:graphicFrame>
          <p:nvGraphicFramePr>
            <p:cNvPr id="4101" name="对象 4100"/>
            <p:cNvGraphicFramePr>
              <a:graphicFrameLocks noChangeAspect="1"/>
            </p:cNvGraphicFramePr>
            <p:nvPr/>
          </p:nvGraphicFramePr>
          <p:xfrm>
            <a:off x="5243713" y="1879247"/>
            <a:ext cx="930563" cy="372225"/>
          </p:xfrm>
          <a:graphic>
            <a:graphicData uri="http://schemas.openxmlformats.org/presentationml/2006/ole">
              <mc:AlternateContent xmlns:mc="http://schemas.openxmlformats.org/markup-compatibility/2006">
                <mc:Choice xmlns:v="urn:schemas-microsoft-com:vml" Requires="v">
                  <p:oleObj name="Equation" r:id="rId31" imgW="571252" imgH="228501" progId="Equation.DSMT4">
                    <p:embed/>
                  </p:oleObj>
                </mc:Choice>
                <mc:Fallback>
                  <p:oleObj name="Equation" r:id="rId31" imgW="571252" imgH="228501" progId="Equation.DSMT4">
                    <p:embed/>
                    <p:pic>
                      <p:nvPicPr>
                        <p:cNvPr id="4101" name="对象 410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43713" y="1879247"/>
                          <a:ext cx="930563" cy="372225"/>
                        </a:xfrm>
                        <a:prstGeom prst="rect">
                          <a:avLst/>
                        </a:prstGeom>
                        <a:noFill/>
                      </p:spPr>
                    </p:pic>
                  </p:oleObj>
                </mc:Fallback>
              </mc:AlternateContent>
            </a:graphicData>
          </a:graphic>
        </p:graphicFrame>
        <p:graphicFrame>
          <p:nvGraphicFramePr>
            <p:cNvPr id="4102" name="对象 4101"/>
            <p:cNvGraphicFramePr>
              <a:graphicFrameLocks noChangeAspect="1"/>
            </p:cNvGraphicFramePr>
            <p:nvPr/>
          </p:nvGraphicFramePr>
          <p:xfrm>
            <a:off x="7227190" y="1899331"/>
            <a:ext cx="310188" cy="372226"/>
          </p:xfrm>
          <a:graphic>
            <a:graphicData uri="http://schemas.openxmlformats.org/presentationml/2006/ole">
              <mc:AlternateContent xmlns:mc="http://schemas.openxmlformats.org/markup-compatibility/2006">
                <mc:Choice xmlns:v="urn:schemas-microsoft-com:vml" Requires="v">
                  <p:oleObj name="Equation" r:id="rId33" imgW="190500" imgH="228600" progId="Equation.DSMT4">
                    <p:embed/>
                  </p:oleObj>
                </mc:Choice>
                <mc:Fallback>
                  <p:oleObj name="Equation" r:id="rId33" imgW="190500" imgH="228600" progId="Equation.DSMT4">
                    <p:embed/>
                    <p:pic>
                      <p:nvPicPr>
                        <p:cNvPr id="4102" name="对象 41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27190" y="1899331"/>
                          <a:ext cx="310188" cy="372226"/>
                        </a:xfrm>
                        <a:prstGeom prst="rect">
                          <a:avLst/>
                        </a:prstGeom>
                        <a:noFill/>
                      </p:spPr>
                    </p:pic>
                  </p:oleObj>
                </mc:Fallback>
              </mc:AlternateContent>
            </a:graphicData>
          </a:graphic>
        </p:graphicFrame>
        <p:graphicFrame>
          <p:nvGraphicFramePr>
            <p:cNvPr id="4103" name="对象 4102"/>
            <p:cNvGraphicFramePr>
              <a:graphicFrameLocks noChangeAspect="1"/>
            </p:cNvGraphicFramePr>
            <p:nvPr/>
          </p:nvGraphicFramePr>
          <p:xfrm>
            <a:off x="7785884" y="1903940"/>
            <a:ext cx="289508" cy="372225"/>
          </p:xfrm>
          <a:graphic>
            <a:graphicData uri="http://schemas.openxmlformats.org/presentationml/2006/ole">
              <mc:AlternateContent xmlns:mc="http://schemas.openxmlformats.org/markup-compatibility/2006">
                <mc:Choice xmlns:v="urn:schemas-microsoft-com:vml" Requires="v">
                  <p:oleObj name="Equation" r:id="rId34" imgW="177646" imgH="228402" progId="Equation.DSMT4">
                    <p:embed/>
                  </p:oleObj>
                </mc:Choice>
                <mc:Fallback>
                  <p:oleObj name="Equation" r:id="rId34" imgW="177646" imgH="228402" progId="Equation.DSMT4">
                    <p:embed/>
                    <p:pic>
                      <p:nvPicPr>
                        <p:cNvPr id="4103" name="对象 410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85884" y="1903940"/>
                          <a:ext cx="289508" cy="372225"/>
                        </a:xfrm>
                        <a:prstGeom prst="rect">
                          <a:avLst/>
                        </a:prstGeom>
                        <a:noFill/>
                      </p:spPr>
                    </p:pic>
                  </p:oleObj>
                </mc:Fallback>
              </mc:AlternateContent>
            </a:graphicData>
          </a:graphic>
        </p:graphicFrame>
        <p:graphicFrame>
          <p:nvGraphicFramePr>
            <p:cNvPr id="4104" name="对象 4103"/>
            <p:cNvGraphicFramePr>
              <a:graphicFrameLocks noChangeAspect="1"/>
            </p:cNvGraphicFramePr>
            <p:nvPr/>
          </p:nvGraphicFramePr>
          <p:xfrm>
            <a:off x="9958026" y="1943233"/>
            <a:ext cx="289508" cy="372225"/>
          </p:xfrm>
          <a:graphic>
            <a:graphicData uri="http://schemas.openxmlformats.org/presentationml/2006/ole">
              <mc:AlternateContent xmlns:mc="http://schemas.openxmlformats.org/markup-compatibility/2006">
                <mc:Choice xmlns:v="urn:schemas-microsoft-com:vml" Requires="v">
                  <p:oleObj name="Equation" r:id="rId36" imgW="177646" imgH="228402" progId="Equation.DSMT4">
                    <p:embed/>
                  </p:oleObj>
                </mc:Choice>
                <mc:Fallback>
                  <p:oleObj name="Equation" r:id="rId36" imgW="177646" imgH="228402" progId="Equation.DSMT4">
                    <p:embed/>
                    <p:pic>
                      <p:nvPicPr>
                        <p:cNvPr id="4104" name="对象 410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8026" y="1943233"/>
                          <a:ext cx="289508" cy="372225"/>
                        </a:xfrm>
                        <a:prstGeom prst="rect">
                          <a:avLst/>
                        </a:prstGeom>
                        <a:noFill/>
                      </p:spPr>
                    </p:pic>
                  </p:oleObj>
                </mc:Fallback>
              </mc:AlternateContent>
            </a:graphicData>
          </a:graphic>
        </p:graphicFrame>
        <p:graphicFrame>
          <p:nvGraphicFramePr>
            <p:cNvPr id="4105" name="对象 4104"/>
            <p:cNvGraphicFramePr>
              <a:graphicFrameLocks noChangeAspect="1"/>
            </p:cNvGraphicFramePr>
            <p:nvPr/>
          </p:nvGraphicFramePr>
          <p:xfrm>
            <a:off x="10247534" y="1931904"/>
            <a:ext cx="310188" cy="372226"/>
          </p:xfrm>
          <a:graphic>
            <a:graphicData uri="http://schemas.openxmlformats.org/presentationml/2006/ole">
              <mc:AlternateContent xmlns:mc="http://schemas.openxmlformats.org/markup-compatibility/2006">
                <mc:Choice xmlns:v="urn:schemas-microsoft-com:vml" Requires="v">
                  <p:oleObj name="Equation" r:id="rId37" imgW="190500" imgH="228600" progId="Equation.DSMT4">
                    <p:embed/>
                  </p:oleObj>
                </mc:Choice>
                <mc:Fallback>
                  <p:oleObj name="Equation" r:id="rId37" imgW="190500" imgH="228600" progId="Equation.DSMT4">
                    <p:embed/>
                    <p:pic>
                      <p:nvPicPr>
                        <p:cNvPr id="4105" name="对象 410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47534" y="1931904"/>
                          <a:ext cx="310188" cy="372226"/>
                        </a:xfrm>
                        <a:prstGeom prst="rect">
                          <a:avLst/>
                        </a:prstGeom>
                        <a:noFill/>
                      </p:spPr>
                    </p:pic>
                  </p:oleObj>
                </mc:Fallback>
              </mc:AlternateContent>
            </a:graphicData>
          </a:graphic>
        </p:graphicFrame>
        <p:graphicFrame>
          <p:nvGraphicFramePr>
            <p:cNvPr id="4106" name="对象 4105"/>
            <p:cNvGraphicFramePr>
              <a:graphicFrameLocks noChangeAspect="1"/>
            </p:cNvGraphicFramePr>
            <p:nvPr/>
          </p:nvGraphicFramePr>
          <p:xfrm>
            <a:off x="10625750" y="1917491"/>
            <a:ext cx="289508" cy="372225"/>
          </p:xfrm>
          <a:graphic>
            <a:graphicData uri="http://schemas.openxmlformats.org/presentationml/2006/ole">
              <mc:AlternateContent xmlns:mc="http://schemas.openxmlformats.org/markup-compatibility/2006">
                <mc:Choice xmlns:v="urn:schemas-microsoft-com:vml" Requires="v">
                  <p:oleObj name="Equation" r:id="rId38" imgW="177646" imgH="228402" progId="Equation.DSMT4">
                    <p:embed/>
                  </p:oleObj>
                </mc:Choice>
                <mc:Fallback>
                  <p:oleObj name="Equation" r:id="rId38" imgW="177646" imgH="228402" progId="Equation.DSMT4">
                    <p:embed/>
                    <p:pic>
                      <p:nvPicPr>
                        <p:cNvPr id="4106" name="对象 410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625750" y="1917491"/>
                          <a:ext cx="289508" cy="372225"/>
                        </a:xfrm>
                        <a:prstGeom prst="rect">
                          <a:avLst/>
                        </a:prstGeom>
                        <a:noFill/>
                      </p:spPr>
                    </p:pic>
                  </p:oleObj>
                </mc:Fallback>
              </mc:AlternateContent>
            </a:graphicData>
          </a:graphic>
        </p:graphicFrame>
        <p:sp>
          <p:nvSpPr>
            <p:cNvPr id="8195" name="Rectangle 133"/>
            <p:cNvSpPr>
              <a:spLocks noChangeArrowheads="1"/>
            </p:cNvSpPr>
            <p:nvPr/>
          </p:nvSpPr>
          <p:spPr bwMode="auto">
            <a:xfrm>
              <a:off x="10441095" y="1838264"/>
              <a:ext cx="314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8197" name="Rectangle 135"/>
            <p:cNvSpPr>
              <a:spLocks noChangeArrowheads="1"/>
            </p:cNvSpPr>
            <p:nvPr/>
          </p:nvSpPr>
          <p:spPr bwMode="auto">
            <a:xfrm>
              <a:off x="2492162" y="1841375"/>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与</a:t>
              </a:r>
              <a:endParaRPr kumimoji="0" lang="zh-CN" sz="2000" b="1" i="0" u="none" strike="noStrike" cap="none" normalizeH="0" baseline="0" dirty="0">
                <a:ln>
                  <a:noFill/>
                </a:ln>
                <a:solidFill>
                  <a:schemeClr val="tx1"/>
                </a:solidFill>
                <a:effectLst/>
                <a:latin typeface="+mn-ea"/>
              </a:endParaRPr>
            </a:p>
          </p:txBody>
        </p:sp>
        <p:sp>
          <p:nvSpPr>
            <p:cNvPr id="8198" name="Rectangle 136"/>
            <p:cNvSpPr>
              <a:spLocks noChangeArrowheads="1"/>
            </p:cNvSpPr>
            <p:nvPr/>
          </p:nvSpPr>
          <p:spPr bwMode="auto">
            <a:xfrm>
              <a:off x="3073650" y="1851363"/>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对应分量成比例（</a:t>
              </a:r>
              <a:endParaRPr kumimoji="0" lang="zh-CN" sz="2000" b="1" i="0" u="none" strike="noStrike" cap="none" normalizeH="0" baseline="0" dirty="0">
                <a:ln>
                  <a:noFill/>
                </a:ln>
                <a:solidFill>
                  <a:schemeClr val="tx1"/>
                </a:solidFill>
                <a:effectLst/>
                <a:latin typeface="+mn-ea"/>
              </a:endParaRPr>
            </a:p>
          </p:txBody>
        </p:sp>
        <p:sp>
          <p:nvSpPr>
            <p:cNvPr id="8199" name="Rectangle 137"/>
            <p:cNvSpPr>
              <a:spLocks noChangeArrowheads="1"/>
            </p:cNvSpPr>
            <p:nvPr/>
          </p:nvSpPr>
          <p:spPr bwMode="auto">
            <a:xfrm>
              <a:off x="6070764" y="1863041"/>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），所以</a:t>
              </a:r>
              <a:endParaRPr kumimoji="0" lang="zh-CN" sz="2000" b="1" i="0" u="none" strike="noStrike" cap="none" normalizeH="0" baseline="0" dirty="0">
                <a:ln>
                  <a:noFill/>
                </a:ln>
                <a:solidFill>
                  <a:schemeClr val="tx1"/>
                </a:solidFill>
                <a:effectLst/>
                <a:latin typeface="+mn-ea"/>
              </a:endParaRPr>
            </a:p>
          </p:txBody>
        </p:sp>
        <p:sp>
          <p:nvSpPr>
            <p:cNvPr id="8200" name="Rectangle 138"/>
            <p:cNvSpPr>
              <a:spLocks noChangeArrowheads="1"/>
            </p:cNvSpPr>
            <p:nvPr/>
          </p:nvSpPr>
          <p:spPr bwMode="auto">
            <a:xfrm>
              <a:off x="7430344" y="1885389"/>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与</a:t>
              </a:r>
              <a:endParaRPr kumimoji="0" lang="zh-CN" sz="2000" b="1" i="0" u="none" strike="noStrike" cap="none" normalizeH="0" baseline="0" dirty="0">
                <a:ln>
                  <a:noFill/>
                </a:ln>
                <a:solidFill>
                  <a:schemeClr val="tx1"/>
                </a:solidFill>
                <a:effectLst/>
                <a:latin typeface="+mn-ea"/>
              </a:endParaRPr>
            </a:p>
          </p:txBody>
        </p:sp>
        <p:sp>
          <p:nvSpPr>
            <p:cNvPr id="8201" name="Rectangle 139"/>
            <p:cNvSpPr>
              <a:spLocks noChangeArrowheads="1"/>
            </p:cNvSpPr>
            <p:nvPr/>
          </p:nvSpPr>
          <p:spPr bwMode="auto">
            <a:xfrm>
              <a:off x="8075392" y="1904020"/>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线性相关，于是</a:t>
              </a:r>
              <a:endParaRPr kumimoji="0" lang="zh-CN" sz="2000" b="1" i="0" u="none" strike="noStrike" cap="none" normalizeH="0" baseline="0" dirty="0">
                <a:ln>
                  <a:noFill/>
                </a:ln>
                <a:solidFill>
                  <a:schemeClr val="tx1"/>
                </a:solidFill>
                <a:effectLst/>
                <a:latin typeface="+mn-ea"/>
              </a:endParaRPr>
            </a:p>
          </p:txBody>
        </p:sp>
        <p:sp>
          <p:nvSpPr>
            <p:cNvPr id="8203" name="Rectangle 141"/>
            <p:cNvSpPr>
              <a:spLocks noChangeArrowheads="1"/>
            </p:cNvSpPr>
            <p:nvPr/>
          </p:nvSpPr>
          <p:spPr bwMode="auto">
            <a:xfrm>
              <a:off x="10111686" y="1849074"/>
              <a:ext cx="314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1033" name="矩形 1032"/>
            <p:cNvSpPr/>
            <p:nvPr/>
          </p:nvSpPr>
          <p:spPr>
            <a:xfrm>
              <a:off x="1170280" y="1837540"/>
              <a:ext cx="1217000"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Times New Roman" panose="02020603050405020304" pitchFamily="18" charset="0"/>
                </a:rPr>
                <a:t>无关；而</a:t>
              </a:r>
              <a:endParaRPr lang="zh-CN" altLang="zh-CN" sz="2000" b="1" dirty="0">
                <a:latin typeface="+mn-ea"/>
              </a:endParaRPr>
            </a:p>
          </p:txBody>
        </p:sp>
      </p:grpSp>
      <p:grpSp>
        <p:nvGrpSpPr>
          <p:cNvPr id="1041" name="组合 1040"/>
          <p:cNvGrpSpPr/>
          <p:nvPr/>
        </p:nvGrpSpPr>
        <p:grpSpPr>
          <a:xfrm>
            <a:off x="1754620" y="4152275"/>
            <a:ext cx="9372907" cy="456701"/>
            <a:chOff x="1754620" y="4152275"/>
            <a:chExt cx="9372907" cy="456701"/>
          </a:xfrm>
        </p:grpSpPr>
        <p:graphicFrame>
          <p:nvGraphicFramePr>
            <p:cNvPr id="4114" name="对象 4113"/>
            <p:cNvGraphicFramePr>
              <a:graphicFrameLocks noChangeAspect="1"/>
            </p:cNvGraphicFramePr>
            <p:nvPr/>
          </p:nvGraphicFramePr>
          <p:xfrm>
            <a:off x="5033476" y="4204473"/>
            <a:ext cx="289508" cy="372225"/>
          </p:xfrm>
          <a:graphic>
            <a:graphicData uri="http://schemas.openxmlformats.org/presentationml/2006/ole">
              <mc:AlternateContent xmlns:mc="http://schemas.openxmlformats.org/markup-compatibility/2006">
                <mc:Choice xmlns:v="urn:schemas-microsoft-com:vml" Requires="v">
                  <p:oleObj name="Equation" r:id="rId40" imgW="177646" imgH="228402" progId="Equation.DSMT4">
                    <p:embed/>
                  </p:oleObj>
                </mc:Choice>
                <mc:Fallback>
                  <p:oleObj name="Equation" r:id="rId40" imgW="177646" imgH="228402" progId="Equation.DSMT4">
                    <p:embed/>
                    <p:pic>
                      <p:nvPicPr>
                        <p:cNvPr id="4114" name="对象 41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3476" y="4204473"/>
                          <a:ext cx="289508" cy="372225"/>
                        </a:xfrm>
                        <a:prstGeom prst="rect">
                          <a:avLst/>
                        </a:prstGeom>
                        <a:noFill/>
                      </p:spPr>
                    </p:pic>
                  </p:oleObj>
                </mc:Fallback>
              </mc:AlternateContent>
            </a:graphicData>
          </a:graphic>
        </p:graphicFrame>
        <p:graphicFrame>
          <p:nvGraphicFramePr>
            <p:cNvPr id="4115" name="对象 4114"/>
            <p:cNvGraphicFramePr>
              <a:graphicFrameLocks noChangeAspect="1"/>
            </p:cNvGraphicFramePr>
            <p:nvPr/>
          </p:nvGraphicFramePr>
          <p:xfrm>
            <a:off x="5445940" y="4204472"/>
            <a:ext cx="310188" cy="372226"/>
          </p:xfrm>
          <a:graphic>
            <a:graphicData uri="http://schemas.openxmlformats.org/presentationml/2006/ole">
              <mc:AlternateContent xmlns:mc="http://schemas.openxmlformats.org/markup-compatibility/2006">
                <mc:Choice xmlns:v="urn:schemas-microsoft-com:vml" Requires="v">
                  <p:oleObj name="Equation" r:id="rId41" imgW="190500" imgH="228600" progId="Equation.DSMT4">
                    <p:embed/>
                  </p:oleObj>
                </mc:Choice>
                <mc:Fallback>
                  <p:oleObj name="Equation" r:id="rId41" imgW="190500" imgH="228600" progId="Equation.DSMT4">
                    <p:embed/>
                    <p:pic>
                      <p:nvPicPr>
                        <p:cNvPr id="4115" name="对象 41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45940" y="4204472"/>
                          <a:ext cx="310188" cy="372226"/>
                        </a:xfrm>
                        <a:prstGeom prst="rect">
                          <a:avLst/>
                        </a:prstGeom>
                        <a:noFill/>
                      </p:spPr>
                    </p:pic>
                  </p:oleObj>
                </mc:Fallback>
              </mc:AlternateContent>
            </a:graphicData>
          </a:graphic>
        </p:graphicFrame>
        <p:graphicFrame>
          <p:nvGraphicFramePr>
            <p:cNvPr id="4116" name="对象 4115"/>
            <p:cNvGraphicFramePr>
              <a:graphicFrameLocks noChangeAspect="1"/>
            </p:cNvGraphicFramePr>
            <p:nvPr/>
          </p:nvGraphicFramePr>
          <p:xfrm>
            <a:off x="3005798" y="4218859"/>
            <a:ext cx="289508" cy="372225"/>
          </p:xfrm>
          <a:graphic>
            <a:graphicData uri="http://schemas.openxmlformats.org/presentationml/2006/ole">
              <mc:AlternateContent xmlns:mc="http://schemas.openxmlformats.org/markup-compatibility/2006">
                <mc:Choice xmlns:v="urn:schemas-microsoft-com:vml" Requires="v">
                  <p:oleObj name="Equation" r:id="rId42" imgW="177646" imgH="228402" progId="Equation.DSMT4">
                    <p:embed/>
                  </p:oleObj>
                </mc:Choice>
                <mc:Fallback>
                  <p:oleObj name="Equation" r:id="rId42" imgW="177646" imgH="228402" progId="Equation.DSMT4">
                    <p:embed/>
                    <p:pic>
                      <p:nvPicPr>
                        <p:cNvPr id="4116" name="对象 41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5798" y="4218859"/>
                          <a:ext cx="289508" cy="372225"/>
                        </a:xfrm>
                        <a:prstGeom prst="rect">
                          <a:avLst/>
                        </a:prstGeom>
                        <a:noFill/>
                      </p:spPr>
                    </p:pic>
                  </p:oleObj>
                </mc:Fallback>
              </mc:AlternateContent>
            </a:graphicData>
          </a:graphic>
        </p:graphicFrame>
        <p:graphicFrame>
          <p:nvGraphicFramePr>
            <p:cNvPr id="4122" name="对象 4121"/>
            <p:cNvGraphicFramePr>
              <a:graphicFrameLocks noChangeAspect="1"/>
            </p:cNvGraphicFramePr>
            <p:nvPr/>
          </p:nvGraphicFramePr>
          <p:xfrm>
            <a:off x="3380478" y="4212533"/>
            <a:ext cx="289508" cy="372225"/>
          </p:xfrm>
          <a:graphic>
            <a:graphicData uri="http://schemas.openxmlformats.org/presentationml/2006/ole">
              <mc:AlternateContent xmlns:mc="http://schemas.openxmlformats.org/markup-compatibility/2006">
                <mc:Choice xmlns:v="urn:schemas-microsoft-com:vml" Requires="v">
                  <p:oleObj name="Equation" r:id="rId43" imgW="177646" imgH="228402" progId="Equation.DSMT4">
                    <p:embed/>
                  </p:oleObj>
                </mc:Choice>
                <mc:Fallback>
                  <p:oleObj name="Equation" r:id="rId43" imgW="177646" imgH="228402" progId="Equation.DSMT4">
                    <p:embed/>
                    <p:pic>
                      <p:nvPicPr>
                        <p:cNvPr id="4122" name="对象 4121"/>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380478" y="4212533"/>
                          <a:ext cx="289508" cy="372225"/>
                        </a:xfrm>
                        <a:prstGeom prst="rect">
                          <a:avLst/>
                        </a:prstGeom>
                        <a:noFill/>
                      </p:spPr>
                    </p:pic>
                  </p:oleObj>
                </mc:Fallback>
              </mc:AlternateContent>
            </a:graphicData>
          </a:graphic>
        </p:graphicFrame>
        <p:graphicFrame>
          <p:nvGraphicFramePr>
            <p:cNvPr id="4123" name="对象 4122"/>
            <p:cNvGraphicFramePr>
              <a:graphicFrameLocks noChangeAspect="1"/>
            </p:cNvGraphicFramePr>
            <p:nvPr/>
          </p:nvGraphicFramePr>
          <p:xfrm>
            <a:off x="9150710" y="4210948"/>
            <a:ext cx="620375" cy="372225"/>
          </p:xfrm>
          <a:graphic>
            <a:graphicData uri="http://schemas.openxmlformats.org/presentationml/2006/ole">
              <mc:AlternateContent xmlns:mc="http://schemas.openxmlformats.org/markup-compatibility/2006">
                <mc:Choice xmlns:v="urn:schemas-microsoft-com:vml" Requires="v">
                  <p:oleObj name="Equation" r:id="rId45" imgW="381000" imgH="228600" progId="Equation.DSMT4">
                    <p:embed/>
                  </p:oleObj>
                </mc:Choice>
                <mc:Fallback>
                  <p:oleObj name="Equation" r:id="rId45" imgW="381000" imgH="228600" progId="Equation.DSMT4">
                    <p:embed/>
                    <p:pic>
                      <p:nvPicPr>
                        <p:cNvPr id="4123" name="对象 412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150710" y="4210948"/>
                          <a:ext cx="620375" cy="372225"/>
                        </a:xfrm>
                        <a:prstGeom prst="rect">
                          <a:avLst/>
                        </a:prstGeom>
                        <a:noFill/>
                      </p:spPr>
                    </p:pic>
                  </p:oleObj>
                </mc:Fallback>
              </mc:AlternateContent>
            </a:graphicData>
          </a:graphic>
        </p:graphicFrame>
        <p:graphicFrame>
          <p:nvGraphicFramePr>
            <p:cNvPr id="4126" name="对象 4125"/>
            <p:cNvGraphicFramePr>
              <a:graphicFrameLocks noChangeAspect="1"/>
            </p:cNvGraphicFramePr>
            <p:nvPr/>
          </p:nvGraphicFramePr>
          <p:xfrm>
            <a:off x="5856623" y="4202021"/>
            <a:ext cx="289508" cy="372225"/>
          </p:xfrm>
          <a:graphic>
            <a:graphicData uri="http://schemas.openxmlformats.org/presentationml/2006/ole">
              <mc:AlternateContent xmlns:mc="http://schemas.openxmlformats.org/markup-compatibility/2006">
                <mc:Choice xmlns:v="urn:schemas-microsoft-com:vml" Requires="v">
                  <p:oleObj name="Equation" r:id="rId47" imgW="177646" imgH="228402" progId="Equation.DSMT4">
                    <p:embed/>
                  </p:oleObj>
                </mc:Choice>
                <mc:Fallback>
                  <p:oleObj name="Equation" r:id="rId47" imgW="177646" imgH="228402" progId="Equation.DSMT4">
                    <p:embed/>
                    <p:pic>
                      <p:nvPicPr>
                        <p:cNvPr id="4126" name="对象 4125"/>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856623" y="4202021"/>
                          <a:ext cx="289508" cy="372225"/>
                        </a:xfrm>
                        <a:prstGeom prst="rect">
                          <a:avLst/>
                        </a:prstGeom>
                        <a:noFill/>
                      </p:spPr>
                    </p:pic>
                  </p:oleObj>
                </mc:Fallback>
              </mc:AlternateContent>
            </a:graphicData>
          </a:graphic>
        </p:graphicFrame>
        <p:sp>
          <p:nvSpPr>
            <p:cNvPr id="8214" name="Rectangle 149"/>
            <p:cNvSpPr>
              <a:spLocks noChangeArrowheads="1"/>
            </p:cNvSpPr>
            <p:nvPr/>
          </p:nvSpPr>
          <p:spPr bwMode="auto">
            <a:xfrm>
              <a:off x="5667042" y="4152275"/>
              <a:ext cx="314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mn-ea"/>
              </a:endParaRPr>
            </a:p>
          </p:txBody>
        </p:sp>
        <p:sp>
          <p:nvSpPr>
            <p:cNvPr id="8216" name="Rectangle 151"/>
            <p:cNvSpPr>
              <a:spLocks noChangeArrowheads="1"/>
            </p:cNvSpPr>
            <p:nvPr/>
          </p:nvSpPr>
          <p:spPr bwMode="auto">
            <a:xfrm>
              <a:off x="3210722" y="4197444"/>
              <a:ext cx="314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8219" name="Rectangle 154"/>
            <p:cNvSpPr>
              <a:spLocks noChangeArrowheads="1"/>
            </p:cNvSpPr>
            <p:nvPr/>
          </p:nvSpPr>
          <p:spPr bwMode="auto">
            <a:xfrm>
              <a:off x="3626305" y="4190531"/>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也是向量组</a:t>
              </a:r>
              <a:endParaRPr kumimoji="0" lang="zh-CN" sz="2000" b="1" i="0" u="none" strike="noStrike" cap="none" normalizeH="0" baseline="0" dirty="0">
                <a:ln>
                  <a:noFill/>
                </a:ln>
                <a:solidFill>
                  <a:schemeClr val="tx1"/>
                </a:solidFill>
                <a:effectLst/>
                <a:latin typeface="+mn-ea"/>
              </a:endParaRPr>
            </a:p>
          </p:txBody>
        </p:sp>
        <p:sp>
          <p:nvSpPr>
            <p:cNvPr id="8222" name="Rectangle 157"/>
            <p:cNvSpPr>
              <a:spLocks noChangeArrowheads="1"/>
            </p:cNvSpPr>
            <p:nvPr/>
          </p:nvSpPr>
          <p:spPr bwMode="auto">
            <a:xfrm>
              <a:off x="6082047" y="4184281"/>
              <a:ext cx="3153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a:t>
              </a:r>
              <a:r>
                <a:rPr kumimoji="0" lang="zh-CN" sz="2000" b="1" i="0" u="none" strike="noStrike" cap="none" normalizeH="0" baseline="0" dirty="0">
                  <a:ln>
                    <a:noFill/>
                  </a:ln>
                  <a:solidFill>
                    <a:schemeClr val="tx1"/>
                  </a:solidFill>
                  <a:effectLst/>
                  <a:latin typeface="+mn-ea"/>
                  <a:cs typeface="Times New Roman" panose="02020603050405020304" pitchFamily="18" charset="0"/>
                </a:rPr>
                <a:t>一个极大线性无关组</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但</a:t>
              </a:r>
              <a:endParaRPr kumimoji="0" lang="zh-CN" altLang="en-US" sz="2000" b="1" i="0" u="none" strike="noStrike" cap="none" normalizeH="0" baseline="0" dirty="0">
                <a:ln>
                  <a:noFill/>
                </a:ln>
                <a:solidFill>
                  <a:schemeClr val="tx1"/>
                </a:solidFill>
                <a:effectLst/>
                <a:latin typeface="+mn-ea"/>
              </a:endParaRPr>
            </a:p>
          </p:txBody>
        </p:sp>
        <p:sp>
          <p:nvSpPr>
            <p:cNvPr id="8223" name="Rectangle 158"/>
            <p:cNvSpPr>
              <a:spLocks noChangeArrowheads="1"/>
            </p:cNvSpPr>
            <p:nvPr/>
          </p:nvSpPr>
          <p:spPr bwMode="auto">
            <a:xfrm>
              <a:off x="9652443" y="4173415"/>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不是向量组</a:t>
              </a:r>
              <a:endParaRPr kumimoji="0" lang="zh-CN" sz="2000" b="1" i="0" u="none" strike="noStrike" cap="none" normalizeH="0" baseline="0" dirty="0">
                <a:ln>
                  <a:noFill/>
                </a:ln>
                <a:solidFill>
                  <a:schemeClr val="tx1"/>
                </a:solidFill>
                <a:effectLst/>
                <a:latin typeface="+mn-ea"/>
              </a:endParaRPr>
            </a:p>
          </p:txBody>
        </p:sp>
        <p:sp>
          <p:nvSpPr>
            <p:cNvPr id="1025" name="Rectangle 160"/>
            <p:cNvSpPr>
              <a:spLocks noChangeArrowheads="1"/>
            </p:cNvSpPr>
            <p:nvPr/>
          </p:nvSpPr>
          <p:spPr bwMode="auto">
            <a:xfrm>
              <a:off x="5235799" y="4160150"/>
              <a:ext cx="314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1039" name="矩形 1038"/>
            <p:cNvSpPr/>
            <p:nvPr/>
          </p:nvSpPr>
          <p:spPr>
            <a:xfrm>
              <a:off x="1754620" y="4208866"/>
              <a:ext cx="1475084" cy="400110"/>
            </a:xfrm>
            <a:prstGeom prst="rect">
              <a:avLst/>
            </a:prstGeom>
          </p:spPr>
          <p:txBody>
            <a:bodyPr wrap="none">
              <a:spAutoFit/>
            </a:bodyPr>
            <a:lstStyle/>
            <a:p>
              <a:pPr lvl="0" eaLnBrk="0" fontAlgn="base" hangingPunct="0">
                <a:spcBef>
                  <a:spcPct val="0"/>
                </a:spcBef>
                <a:spcAft>
                  <a:spcPct val="0"/>
                </a:spcAft>
                <a:tabLst>
                  <a:tab pos="4572000" algn="l"/>
                  <a:tab pos="4676775" algn="l"/>
                  <a:tab pos="4714875" algn="l"/>
                </a:tabLst>
              </a:pPr>
              <a:r>
                <a:rPr lang="zh-CN" altLang="zh-CN" sz="2000" b="1" dirty="0">
                  <a:latin typeface="+mn-ea"/>
                  <a:cs typeface="Times New Roman" panose="02020603050405020304" pitchFamily="18" charset="0"/>
                </a:rPr>
                <a:t>不难看出，</a:t>
              </a:r>
              <a:endParaRPr lang="zh-CN" altLang="zh-CN" sz="2000" b="1" dirty="0">
                <a:latin typeface="+mn-ea"/>
              </a:endParaRPr>
            </a:p>
          </p:txBody>
        </p:sp>
      </p:grpSp>
      <p:sp>
        <p:nvSpPr>
          <p:cNvPr id="1042" name="矩形 1041"/>
          <p:cNvSpPr/>
          <p:nvPr/>
        </p:nvSpPr>
        <p:spPr>
          <a:xfrm>
            <a:off x="1170279" y="5202707"/>
            <a:ext cx="9954836" cy="943528"/>
          </a:xfrm>
          <a:prstGeom prst="rect">
            <a:avLst/>
          </a:prstGeom>
        </p:spPr>
        <p:txBody>
          <a:bodyPr wrap="square">
            <a:spAutoFit/>
          </a:bodyPr>
          <a:lstStyle/>
          <a:p>
            <a:pPr>
              <a:lnSpc>
                <a:spcPct val="150000"/>
              </a:lnSpc>
            </a:pPr>
            <a:r>
              <a:rPr lang="en-US" altLang="zh-CN" sz="2000" b="1" kern="1800" dirty="0">
                <a:latin typeface="+mn-ea"/>
                <a:cs typeface="Times New Roman" panose="02020603050405020304" pitchFamily="18" charset="0"/>
              </a:rPr>
              <a:t>    </a:t>
            </a:r>
            <a:r>
              <a:rPr lang="zh-CN" altLang="zh-CN" sz="2000" b="1" kern="1800" dirty="0">
                <a:latin typeface="+mn-ea"/>
                <a:cs typeface="Times New Roman" panose="02020603050405020304" pitchFamily="18" charset="0"/>
              </a:rPr>
              <a:t>从</a:t>
            </a:r>
            <a:r>
              <a:rPr lang="zh-CN" altLang="zh-CN" sz="2000" b="1" kern="1800" dirty="0">
                <a:solidFill>
                  <a:srgbClr val="0000FF"/>
                </a:solidFill>
                <a:latin typeface="+mn-ea"/>
                <a:cs typeface="Times New Roman" panose="02020603050405020304" pitchFamily="18" charset="0"/>
              </a:rPr>
              <a:t>例</a:t>
            </a:r>
            <a:r>
              <a:rPr lang="en-US" altLang="zh-CN" sz="2000" b="1" kern="1800" dirty="0">
                <a:solidFill>
                  <a:srgbClr val="0000FF"/>
                </a:solidFill>
                <a:latin typeface="+mn-ea"/>
                <a:cs typeface="Times New Roman" panose="02020603050405020304" pitchFamily="18" charset="0"/>
              </a:rPr>
              <a:t>2.4.2</a:t>
            </a:r>
            <a:r>
              <a:rPr lang="zh-CN" altLang="zh-CN" sz="2000" b="1" kern="1800" dirty="0">
                <a:latin typeface="+mn-ea"/>
                <a:cs typeface="Times New Roman" panose="02020603050405020304" pitchFamily="18" charset="0"/>
              </a:rPr>
              <a:t>可以知道，一个向量组中的极大线性无关组一般来说不是唯一的。但同一向量组的两个不同的极大线性无关组所包含的向量个数却是相同的。</a:t>
            </a:r>
            <a:endParaRPr lang="zh-CN" altLang="en-US" sz="2000" b="1" dirty="0">
              <a:latin typeface="+mn-ea"/>
            </a:endParaRPr>
          </a:p>
        </p:txBody>
      </p:sp>
    </p:spTree>
    <p:extLst>
      <p:ext uri="{BB962C8B-B14F-4D97-AF65-F5344CB8AC3E}">
        <p14:creationId xmlns:p14="http://schemas.microsoft.com/office/powerpoint/2010/main" val="3367509317"/>
      </p:ext>
    </p:extLst>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animEffect transition="in" filter="wipe(left)">
                                      <p:cBhvr>
                                        <p:cTn id="7" dur="500"/>
                                        <p:tgtEl>
                                          <p:spTgt spid="10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31"/>
                                        </p:tgtEl>
                                        <p:attrNameLst>
                                          <p:attrName>style.visibility</p:attrName>
                                        </p:attrNameLst>
                                      </p:cBhvr>
                                      <p:to>
                                        <p:strVal val="visible"/>
                                      </p:to>
                                    </p:set>
                                    <p:animEffect transition="in" filter="wipe(left)">
                                      <p:cBhvr>
                                        <p:cTn id="12" dur="500"/>
                                        <p:tgtEl>
                                          <p:spTgt spid="10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34"/>
                                        </p:tgtEl>
                                        <p:attrNameLst>
                                          <p:attrName>style.visibility</p:attrName>
                                        </p:attrNameLst>
                                      </p:cBhvr>
                                      <p:to>
                                        <p:strVal val="visible"/>
                                      </p:to>
                                    </p:set>
                                    <p:animEffect transition="in" filter="wipe(left)">
                                      <p:cBhvr>
                                        <p:cTn id="17" dur="500"/>
                                        <p:tgtEl>
                                          <p:spTgt spid="10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37"/>
                                        </p:tgtEl>
                                        <p:attrNameLst>
                                          <p:attrName>style.visibility</p:attrName>
                                        </p:attrNameLst>
                                      </p:cBhvr>
                                      <p:to>
                                        <p:strVal val="visible"/>
                                      </p:to>
                                    </p:set>
                                    <p:animEffect transition="in" filter="wipe(left)">
                                      <p:cBhvr>
                                        <p:cTn id="22" dur="500"/>
                                        <p:tgtEl>
                                          <p:spTgt spid="10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204"/>
                                        </p:tgtEl>
                                        <p:attrNameLst>
                                          <p:attrName>style.visibility</p:attrName>
                                        </p:attrNameLst>
                                      </p:cBhvr>
                                      <p:to>
                                        <p:strVal val="visible"/>
                                      </p:to>
                                    </p:set>
                                    <p:animEffect transition="in" filter="wipe(left)">
                                      <p:cBhvr>
                                        <p:cTn id="27" dur="500"/>
                                        <p:tgtEl>
                                          <p:spTgt spid="820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107"/>
                                        </p:tgtEl>
                                        <p:attrNameLst>
                                          <p:attrName>style.visibility</p:attrName>
                                        </p:attrNameLst>
                                      </p:cBhvr>
                                      <p:to>
                                        <p:strVal val="visible"/>
                                      </p:to>
                                    </p:set>
                                    <p:animEffect transition="in" filter="wipe(left)">
                                      <p:cBhvr>
                                        <p:cTn id="32" dur="500"/>
                                        <p:tgtEl>
                                          <p:spTgt spid="41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38"/>
                                        </p:tgtEl>
                                        <p:attrNameLst>
                                          <p:attrName>style.visibility</p:attrName>
                                        </p:attrNameLst>
                                      </p:cBhvr>
                                      <p:to>
                                        <p:strVal val="visible"/>
                                      </p:to>
                                    </p:set>
                                    <p:animEffect transition="in" filter="wipe(left)">
                                      <p:cBhvr>
                                        <p:cTn id="37" dur="500"/>
                                        <p:tgtEl>
                                          <p:spTgt spid="10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29"/>
                                        </p:tgtEl>
                                        <p:attrNameLst>
                                          <p:attrName>style.visibility</p:attrName>
                                        </p:attrNameLst>
                                      </p:cBhvr>
                                      <p:to>
                                        <p:strVal val="visible"/>
                                      </p:to>
                                    </p:set>
                                    <p:animEffect transition="in" filter="wipe(left)">
                                      <p:cBhvr>
                                        <p:cTn id="42" dur="500"/>
                                        <p:tgtEl>
                                          <p:spTgt spid="10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41"/>
                                        </p:tgtEl>
                                        <p:attrNameLst>
                                          <p:attrName>style.visibility</p:attrName>
                                        </p:attrNameLst>
                                      </p:cBhvr>
                                      <p:to>
                                        <p:strVal val="visible"/>
                                      </p:to>
                                    </p:set>
                                    <p:animEffect transition="in" filter="wipe(left)">
                                      <p:cBhvr>
                                        <p:cTn id="47" dur="500"/>
                                        <p:tgtEl>
                                          <p:spTgt spid="10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40"/>
                                        </p:tgtEl>
                                        <p:attrNameLst>
                                          <p:attrName>style.visibility</p:attrName>
                                        </p:attrNameLst>
                                      </p:cBhvr>
                                      <p:to>
                                        <p:strVal val="visible"/>
                                      </p:to>
                                    </p:set>
                                    <p:animEffect transition="in" filter="wipe(left)">
                                      <p:cBhvr>
                                        <p:cTn id="52" dur="500"/>
                                        <p:tgtEl>
                                          <p:spTgt spid="104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42"/>
                                        </p:tgtEl>
                                        <p:attrNameLst>
                                          <p:attrName>style.visibility</p:attrName>
                                        </p:attrNameLst>
                                      </p:cBhvr>
                                      <p:to>
                                        <p:strVal val="visible"/>
                                      </p:to>
                                    </p:set>
                                    <p:animEffect transition="in" filter="wipe(up)">
                                      <p:cBhvr>
                                        <p:cTn id="57" dur="500"/>
                                        <p:tgtEl>
                                          <p:spTgt spid="1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4" grpId="0"/>
      <p:bldP spid="1029" grpId="0"/>
      <p:bldP spid="1031" grpId="0"/>
      <p:bldP spid="104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p:cNvGraphicFramePr>
            <a:graphicFrameLocks noChangeAspect="1"/>
          </p:cNvGraphicFramePr>
          <p:nvPr/>
        </p:nvGraphicFramePr>
        <p:xfrm>
          <a:off x="3822041" y="1885817"/>
          <a:ext cx="2853481" cy="414215"/>
        </p:xfrm>
        <a:graphic>
          <a:graphicData uri="http://schemas.openxmlformats.org/presentationml/2006/ole">
            <mc:AlternateContent xmlns:mc="http://schemas.openxmlformats.org/markup-compatibility/2006">
              <mc:Choice xmlns:v="urn:schemas-microsoft-com:vml" Requires="v">
                <p:oleObj name="Equation" r:id="rId2" imgW="1574800" imgH="228600" progId="Equation.DSMT4">
                  <p:embed/>
                </p:oleObj>
              </mc:Choice>
              <mc:Fallback>
                <p:oleObj name="Equation" r:id="rId2" imgW="1574800" imgH="228600" progId="Equation.DSMT4">
                  <p:embed/>
                  <p:pic>
                    <p:nvPicPr>
                      <p:cNvPr id="11" name="对象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041" y="1885817"/>
                        <a:ext cx="2853481" cy="414215"/>
                      </a:xfrm>
                      <a:prstGeom prst="rect">
                        <a:avLst/>
                      </a:prstGeom>
                      <a:noFill/>
                    </p:spPr>
                  </p:pic>
                </p:oleObj>
              </mc:Fallback>
            </mc:AlternateContent>
          </a:graphicData>
        </a:graphic>
      </p:graphicFrame>
      <p:grpSp>
        <p:nvGrpSpPr>
          <p:cNvPr id="31" name="组合 30"/>
          <p:cNvGrpSpPr/>
          <p:nvPr/>
        </p:nvGrpSpPr>
        <p:grpSpPr>
          <a:xfrm>
            <a:off x="512466" y="882655"/>
            <a:ext cx="8966068" cy="415633"/>
            <a:chOff x="512466" y="882655"/>
            <a:chExt cx="8966068" cy="415633"/>
          </a:xfrm>
        </p:grpSpPr>
        <p:graphicFrame>
          <p:nvGraphicFramePr>
            <p:cNvPr id="6" name="对象 5"/>
            <p:cNvGraphicFramePr>
              <a:graphicFrameLocks noChangeAspect="1"/>
            </p:cNvGraphicFramePr>
            <p:nvPr/>
          </p:nvGraphicFramePr>
          <p:xfrm>
            <a:off x="2135382" y="995436"/>
            <a:ext cx="230119" cy="253131"/>
          </p:xfrm>
          <a:graphic>
            <a:graphicData uri="http://schemas.openxmlformats.org/presentationml/2006/ole">
              <mc:AlternateContent xmlns:mc="http://schemas.openxmlformats.org/markup-compatibility/2006">
                <mc:Choice xmlns:v="urn:schemas-microsoft-com:vml" Requires="v">
                  <p:oleObj name="Equation" r:id="rId4" imgW="126835" imgH="139518" progId="Equation.DSMT4">
                    <p:embed/>
                  </p:oleObj>
                </mc:Choice>
                <mc:Fallback>
                  <p:oleObj name="Equation" r:id="rId4" imgW="126835" imgH="139518" progId="Equation.DSMT4">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382" y="995436"/>
                          <a:ext cx="230119" cy="253131"/>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5454235" y="948655"/>
            <a:ext cx="345179" cy="299155"/>
          </p:xfrm>
          <a:graphic>
            <a:graphicData uri="http://schemas.openxmlformats.org/presentationml/2006/ole">
              <mc:AlternateContent xmlns:mc="http://schemas.openxmlformats.org/markup-compatibility/2006">
                <mc:Choice xmlns:v="urn:schemas-microsoft-com:vml" Requires="v">
                  <p:oleObj name="Equation" r:id="rId6" imgW="190335" imgH="164957" progId="Equation.DSMT4">
                    <p:embed/>
                  </p:oleObj>
                </mc:Choice>
                <mc:Fallback>
                  <p:oleObj name="Equation" r:id="rId6" imgW="190335" imgH="164957" progId="Equation.DSMT4">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4235" y="948655"/>
                          <a:ext cx="345179" cy="299155"/>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6218161" y="948654"/>
            <a:ext cx="345179" cy="299155"/>
          </p:xfrm>
          <a:graphic>
            <a:graphicData uri="http://schemas.openxmlformats.org/presentationml/2006/ole">
              <mc:AlternateContent xmlns:mc="http://schemas.openxmlformats.org/markup-compatibility/2006">
                <mc:Choice xmlns:v="urn:schemas-microsoft-com:vml" Requires="v">
                  <p:oleObj name="Equation" r:id="rId8" imgW="190335" imgH="164957" progId="Equation.DSMT4">
                    <p:embed/>
                  </p:oleObj>
                </mc:Choice>
                <mc:Fallback>
                  <p:oleObj name="Equation" r:id="rId8" imgW="190335" imgH="164957" progId="Equation.DSMT4">
                    <p:embed/>
                    <p:pic>
                      <p:nvPicPr>
                        <p:cNvPr id="8"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8161" y="948654"/>
                          <a:ext cx="345179" cy="299155"/>
                        </a:xfrm>
                        <a:prstGeom prst="rect">
                          <a:avLst/>
                        </a:prstGeom>
                        <a:noFill/>
                      </p:spPr>
                    </p:pic>
                  </p:oleObj>
                </mc:Fallback>
              </mc:AlternateContent>
            </a:graphicData>
          </a:graphic>
        </p:graphicFrame>
        <p:sp>
          <p:nvSpPr>
            <p:cNvPr id="14" name="Rectangle 59"/>
            <p:cNvSpPr>
              <a:spLocks noChangeArrowheads="1"/>
            </p:cNvSpPr>
            <p:nvPr/>
          </p:nvSpPr>
          <p:spPr bwMode="auto">
            <a:xfrm>
              <a:off x="512466" y="882655"/>
              <a:ext cx="17379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2.4.3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全体</a:t>
              </a:r>
              <a:endParaRPr kumimoji="0" lang="zh-CN" altLang="en-US" sz="2000" b="1" i="0" u="none" strike="noStrike" cap="none" normalizeH="0" baseline="0" dirty="0">
                <a:ln>
                  <a:noFill/>
                </a:ln>
                <a:solidFill>
                  <a:schemeClr val="tx1"/>
                </a:solidFill>
                <a:effectLst/>
                <a:latin typeface="+mn-ea"/>
              </a:endParaRPr>
            </a:p>
          </p:txBody>
        </p:sp>
        <p:sp>
          <p:nvSpPr>
            <p:cNvPr id="15" name="Rectangle 60"/>
            <p:cNvSpPr>
              <a:spLocks noChangeArrowheads="1"/>
            </p:cNvSpPr>
            <p:nvPr/>
          </p:nvSpPr>
          <p:spPr bwMode="auto">
            <a:xfrm>
              <a:off x="2250441" y="898178"/>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维实向量构成的向量组记作</a:t>
              </a:r>
              <a:endParaRPr kumimoji="0" lang="zh-CN" sz="2000" b="1" i="0" u="none" strike="noStrike" cap="none" normalizeH="0" baseline="0" dirty="0">
                <a:ln>
                  <a:noFill/>
                </a:ln>
                <a:solidFill>
                  <a:schemeClr val="tx1"/>
                </a:solidFill>
                <a:effectLst/>
                <a:latin typeface="+mn-ea"/>
              </a:endParaRPr>
            </a:p>
          </p:txBody>
        </p:sp>
        <p:sp>
          <p:nvSpPr>
            <p:cNvPr id="16" name="Rectangle 61"/>
            <p:cNvSpPr>
              <a:spLocks noChangeArrowheads="1"/>
            </p:cNvSpPr>
            <p:nvPr/>
          </p:nvSpPr>
          <p:spPr bwMode="auto">
            <a:xfrm>
              <a:off x="5604839" y="898178"/>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，求</a:t>
              </a:r>
              <a:endParaRPr kumimoji="0" lang="zh-CN" sz="2000" b="1" i="0" u="none" strike="noStrike" cap="none" normalizeH="0" baseline="0" dirty="0">
                <a:ln>
                  <a:noFill/>
                </a:ln>
                <a:solidFill>
                  <a:schemeClr val="tx1"/>
                </a:solidFill>
                <a:effectLst/>
                <a:latin typeface="+mn-ea"/>
              </a:endParaRPr>
            </a:p>
          </p:txBody>
        </p:sp>
        <p:sp>
          <p:nvSpPr>
            <p:cNvPr id="17" name="Rectangle 62"/>
            <p:cNvSpPr>
              <a:spLocks noChangeArrowheads="1"/>
            </p:cNvSpPr>
            <p:nvPr/>
          </p:nvSpPr>
          <p:spPr bwMode="auto">
            <a:xfrm>
              <a:off x="6454949" y="898176"/>
              <a:ext cx="3023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781050" algn="l"/>
                </a:tabLst>
                <a:defRPr>
                  <a:solidFill>
                    <a:schemeClr val="tx1"/>
                  </a:solidFill>
                  <a:latin typeface="Arial" panose="020B0604020202020204" pitchFamily="34" charset="0"/>
                </a:defRPr>
              </a:lvl1pPr>
              <a:lvl2pPr eaLnBrk="0" fontAlgn="base" hangingPunct="0">
                <a:spcBef>
                  <a:spcPct val="0"/>
                </a:spcBef>
                <a:spcAft>
                  <a:spcPct val="0"/>
                </a:spcAft>
                <a:tabLst>
                  <a:tab pos="781050" algn="l"/>
                </a:tabLst>
                <a:defRPr>
                  <a:solidFill>
                    <a:schemeClr val="tx1"/>
                  </a:solidFill>
                  <a:latin typeface="Arial" panose="020B0604020202020204" pitchFamily="34" charset="0"/>
                </a:defRPr>
              </a:lvl2pPr>
              <a:lvl3pPr eaLnBrk="0" fontAlgn="base" hangingPunct="0">
                <a:spcBef>
                  <a:spcPct val="0"/>
                </a:spcBef>
                <a:spcAft>
                  <a:spcPct val="0"/>
                </a:spcAft>
                <a:tabLst>
                  <a:tab pos="781050" algn="l"/>
                </a:tabLst>
                <a:defRPr>
                  <a:solidFill>
                    <a:schemeClr val="tx1"/>
                  </a:solidFill>
                  <a:latin typeface="Arial" panose="020B0604020202020204" pitchFamily="34" charset="0"/>
                </a:defRPr>
              </a:lvl3pPr>
              <a:lvl4pPr eaLnBrk="0" fontAlgn="base" hangingPunct="0">
                <a:spcBef>
                  <a:spcPct val="0"/>
                </a:spcBef>
                <a:spcAft>
                  <a:spcPct val="0"/>
                </a:spcAft>
                <a:tabLst>
                  <a:tab pos="781050" algn="l"/>
                </a:tabLst>
                <a:defRPr>
                  <a:solidFill>
                    <a:schemeClr val="tx1"/>
                  </a:solidFill>
                  <a:latin typeface="Arial" panose="020B0604020202020204" pitchFamily="34" charset="0"/>
                </a:defRPr>
              </a:lvl4pPr>
              <a:lvl5pPr eaLnBrk="0" fontAlgn="base" hangingPunct="0">
                <a:spcBef>
                  <a:spcPct val="0"/>
                </a:spcBef>
                <a:spcAft>
                  <a:spcPct val="0"/>
                </a:spcAft>
                <a:tabLst>
                  <a:tab pos="781050" algn="l"/>
                </a:tabLst>
                <a:defRPr>
                  <a:solidFill>
                    <a:schemeClr val="tx1"/>
                  </a:solidFill>
                  <a:latin typeface="Arial" panose="020B0604020202020204" pitchFamily="34" charset="0"/>
                </a:defRPr>
              </a:lvl5pPr>
              <a:lvl6pPr eaLnBrk="0" fontAlgn="base" hangingPunct="0">
                <a:spcBef>
                  <a:spcPct val="0"/>
                </a:spcBef>
                <a:spcAft>
                  <a:spcPct val="0"/>
                </a:spcAft>
                <a:tabLst>
                  <a:tab pos="781050" algn="l"/>
                </a:tabLst>
                <a:defRPr>
                  <a:solidFill>
                    <a:schemeClr val="tx1"/>
                  </a:solidFill>
                  <a:latin typeface="Arial" panose="020B0604020202020204" pitchFamily="34" charset="0"/>
                </a:defRPr>
              </a:lvl6pPr>
              <a:lvl7pPr eaLnBrk="0" fontAlgn="base" hangingPunct="0">
                <a:spcBef>
                  <a:spcPct val="0"/>
                </a:spcBef>
                <a:spcAft>
                  <a:spcPct val="0"/>
                </a:spcAft>
                <a:tabLst>
                  <a:tab pos="781050" algn="l"/>
                </a:tabLst>
                <a:defRPr>
                  <a:solidFill>
                    <a:schemeClr val="tx1"/>
                  </a:solidFill>
                  <a:latin typeface="Arial" panose="020B0604020202020204" pitchFamily="34" charset="0"/>
                </a:defRPr>
              </a:lvl7pPr>
              <a:lvl8pPr eaLnBrk="0" fontAlgn="base" hangingPunct="0">
                <a:spcBef>
                  <a:spcPct val="0"/>
                </a:spcBef>
                <a:spcAft>
                  <a:spcPct val="0"/>
                </a:spcAft>
                <a:tabLst>
                  <a:tab pos="781050" algn="l"/>
                </a:tabLst>
                <a:defRPr>
                  <a:solidFill>
                    <a:schemeClr val="tx1"/>
                  </a:solidFill>
                  <a:latin typeface="Arial" panose="020B0604020202020204" pitchFamily="34" charset="0"/>
                </a:defRPr>
              </a:lvl8pPr>
              <a:lvl9pPr eaLnBrk="0" fontAlgn="base" hangingPunct="0">
                <a:spcBef>
                  <a:spcPct val="0"/>
                </a:spcBef>
                <a:spcAft>
                  <a:spcPct val="0"/>
                </a:spcAft>
                <a:tabLst>
                  <a:tab pos="7810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781050"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的一个极大线性无关组。</a:t>
              </a:r>
              <a:endParaRPr kumimoji="0" lang="zh-CN" sz="2000" b="1" i="0" u="none" strike="noStrike" cap="none" normalizeH="0" baseline="0" dirty="0">
                <a:ln>
                  <a:noFill/>
                </a:ln>
                <a:solidFill>
                  <a:schemeClr val="tx1"/>
                </a:solidFill>
                <a:effectLst/>
                <a:latin typeface="+mn-ea"/>
              </a:endParaRPr>
            </a:p>
          </p:txBody>
        </p:sp>
      </p:grpSp>
      <p:grpSp>
        <p:nvGrpSpPr>
          <p:cNvPr id="29" name="组合 28"/>
          <p:cNvGrpSpPr/>
          <p:nvPr/>
        </p:nvGrpSpPr>
        <p:grpSpPr>
          <a:xfrm>
            <a:off x="1464091" y="2369573"/>
            <a:ext cx="5902418" cy="431083"/>
            <a:chOff x="1464091" y="2369573"/>
            <a:chExt cx="5902418" cy="431083"/>
          </a:xfrm>
        </p:grpSpPr>
        <p:graphicFrame>
          <p:nvGraphicFramePr>
            <p:cNvPr id="12" name="对象 11"/>
            <p:cNvGraphicFramePr>
              <a:graphicFrameLocks noChangeAspect="1"/>
            </p:cNvGraphicFramePr>
            <p:nvPr/>
          </p:nvGraphicFramePr>
          <p:xfrm>
            <a:off x="2365501" y="2386441"/>
            <a:ext cx="1288669" cy="414215"/>
          </p:xfrm>
          <a:graphic>
            <a:graphicData uri="http://schemas.openxmlformats.org/presentationml/2006/ole">
              <mc:AlternateContent xmlns:mc="http://schemas.openxmlformats.org/markup-compatibility/2006">
                <mc:Choice xmlns:v="urn:schemas-microsoft-com:vml" Requires="v">
                  <p:oleObj name="Equation" r:id="rId9" imgW="711200" imgH="228600" progId="Equation.DSMT4">
                    <p:embed/>
                  </p:oleObj>
                </mc:Choice>
                <mc:Fallback>
                  <p:oleObj name="Equation" r:id="rId9" imgW="711200" imgH="228600" progId="Equation.DSMT4">
                    <p:embed/>
                    <p:pic>
                      <p:nvPicPr>
                        <p:cNvPr id="12" name="对象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5501" y="2386441"/>
                          <a:ext cx="1288669" cy="414215"/>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4009291" y="2432764"/>
            <a:ext cx="345179" cy="299155"/>
          </p:xfrm>
          <a:graphic>
            <a:graphicData uri="http://schemas.openxmlformats.org/presentationml/2006/ole">
              <mc:AlternateContent xmlns:mc="http://schemas.openxmlformats.org/markup-compatibility/2006">
                <mc:Choice xmlns:v="urn:schemas-microsoft-com:vml" Requires="v">
                  <p:oleObj name="Equation" r:id="rId11" imgW="190335" imgH="164957" progId="Equation.DSMT4">
                    <p:embed/>
                  </p:oleObj>
                </mc:Choice>
                <mc:Fallback>
                  <p:oleObj name="Equation" r:id="rId11" imgW="190335" imgH="164957" progId="Equation.DSMT4">
                    <p:embed/>
                    <p:pic>
                      <p:nvPicPr>
                        <p:cNvPr id="13" name="对象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9291" y="2432764"/>
                          <a:ext cx="345179" cy="299155"/>
                        </a:xfrm>
                        <a:prstGeom prst="rect">
                          <a:avLst/>
                        </a:prstGeom>
                        <a:noFill/>
                      </p:spPr>
                    </p:pic>
                  </p:oleObj>
                </mc:Fallback>
              </mc:AlternateContent>
            </a:graphicData>
          </a:graphic>
        </p:graphicFrame>
        <p:sp>
          <p:nvSpPr>
            <p:cNvPr id="20" name="Rectangle 65"/>
            <p:cNvSpPr>
              <a:spLocks noChangeArrowheads="1"/>
            </p:cNvSpPr>
            <p:nvPr/>
          </p:nvSpPr>
          <p:spPr bwMode="auto">
            <a:xfrm>
              <a:off x="1464091" y="2382287"/>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所以，</a:t>
              </a:r>
              <a:endParaRPr kumimoji="0" lang="zh-CN" altLang="en-US" sz="2000" b="1" i="0" u="none" strike="noStrike" cap="none" normalizeH="0" baseline="0" dirty="0">
                <a:ln>
                  <a:noFill/>
                </a:ln>
                <a:solidFill>
                  <a:schemeClr val="tx1"/>
                </a:solidFill>
                <a:effectLst/>
                <a:latin typeface="+mn-ea"/>
              </a:endParaRPr>
            </a:p>
          </p:txBody>
        </p:sp>
        <p:sp>
          <p:nvSpPr>
            <p:cNvPr id="21" name="Rectangle 66"/>
            <p:cNvSpPr>
              <a:spLocks noChangeArrowheads="1"/>
            </p:cNvSpPr>
            <p:nvPr/>
          </p:nvSpPr>
          <p:spPr bwMode="auto">
            <a:xfrm>
              <a:off x="3654170" y="2382287"/>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是</a:t>
              </a:r>
              <a:endParaRPr kumimoji="0" lang="zh-CN" altLang="en-US" sz="2000" b="1" i="0" u="none" strike="noStrike" cap="none" normalizeH="0" baseline="0" dirty="0">
                <a:ln>
                  <a:noFill/>
                </a:ln>
                <a:solidFill>
                  <a:schemeClr val="tx1"/>
                </a:solidFill>
                <a:effectLst/>
                <a:latin typeface="+mn-ea"/>
              </a:endParaRPr>
            </a:p>
          </p:txBody>
        </p:sp>
        <p:sp>
          <p:nvSpPr>
            <p:cNvPr id="26" name="Rectangle 67"/>
            <p:cNvSpPr>
              <a:spLocks noChangeArrowheads="1"/>
            </p:cNvSpPr>
            <p:nvPr/>
          </p:nvSpPr>
          <p:spPr bwMode="auto">
            <a:xfrm>
              <a:off x="4232318" y="2369573"/>
              <a:ext cx="31341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的一个极大线性无关组。</a:t>
              </a:r>
              <a:r>
                <a:rPr kumimoji="0" lang="zh-CN" altLang="en-US" sz="2000" b="1" i="0" u="none" strike="noStrike" cap="none" normalizeH="0" baseline="0" dirty="0">
                  <a:ln>
                    <a:noFill/>
                  </a:ln>
                  <a:solidFill>
                    <a:schemeClr val="tx1"/>
                  </a:solidFill>
                  <a:effectLst/>
                  <a:latin typeface="+mn-ea"/>
                </a:rPr>
                <a:t> </a:t>
              </a:r>
            </a:p>
          </p:txBody>
        </p:sp>
      </p:grpSp>
      <p:grpSp>
        <p:nvGrpSpPr>
          <p:cNvPr id="30" name="组合 29"/>
          <p:cNvGrpSpPr/>
          <p:nvPr/>
        </p:nvGrpSpPr>
        <p:grpSpPr>
          <a:xfrm>
            <a:off x="1604726" y="1374785"/>
            <a:ext cx="7837099" cy="448544"/>
            <a:chOff x="1604726" y="1374785"/>
            <a:chExt cx="7837099" cy="448544"/>
          </a:xfrm>
        </p:grpSpPr>
        <p:graphicFrame>
          <p:nvGraphicFramePr>
            <p:cNvPr id="9" name="对象 8"/>
            <p:cNvGraphicFramePr>
              <a:graphicFrameLocks noChangeAspect="1"/>
            </p:cNvGraphicFramePr>
            <p:nvPr/>
          </p:nvGraphicFramePr>
          <p:xfrm>
            <a:off x="2005265" y="1409114"/>
            <a:ext cx="1288669" cy="414215"/>
          </p:xfrm>
          <a:graphic>
            <a:graphicData uri="http://schemas.openxmlformats.org/presentationml/2006/ole">
              <mc:AlternateContent xmlns:mc="http://schemas.openxmlformats.org/markup-compatibility/2006">
                <mc:Choice xmlns:v="urn:schemas-microsoft-com:vml" Requires="v">
                  <p:oleObj name="Equation" r:id="rId12" imgW="711200" imgH="228600" progId="Equation.DSMT4">
                    <p:embed/>
                  </p:oleObj>
                </mc:Choice>
                <mc:Fallback>
                  <p:oleObj name="Equation" r:id="rId12" imgW="711200" imgH="228600" progId="Equation.DSMT4">
                    <p:embed/>
                    <p:pic>
                      <p:nvPicPr>
                        <p:cNvPr id="9" name="对象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5265" y="1409114"/>
                          <a:ext cx="1288669" cy="414215"/>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5916452" y="1386102"/>
            <a:ext cx="2117099" cy="437227"/>
          </p:xfrm>
          <a:graphic>
            <a:graphicData uri="http://schemas.openxmlformats.org/presentationml/2006/ole">
              <mc:AlternateContent xmlns:mc="http://schemas.openxmlformats.org/markup-compatibility/2006">
                <mc:Choice xmlns:v="urn:schemas-microsoft-com:vml" Requires="v">
                  <p:oleObj name="Equation" r:id="rId14" imgW="1168400" imgH="241300" progId="Equation.DSMT4">
                    <p:embed/>
                  </p:oleObj>
                </mc:Choice>
                <mc:Fallback>
                  <p:oleObj name="Equation" r:id="rId14" imgW="1168400" imgH="241300" progId="Equation.DSMT4">
                    <p:embed/>
                    <p:pic>
                      <p:nvPicPr>
                        <p:cNvPr id="10" name="对象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16452" y="1386102"/>
                          <a:ext cx="2117099" cy="437227"/>
                        </a:xfrm>
                        <a:prstGeom prst="rect">
                          <a:avLst/>
                        </a:prstGeom>
                        <a:noFill/>
                      </p:spPr>
                    </p:pic>
                  </p:oleObj>
                </mc:Fallback>
              </mc:AlternateContent>
            </a:graphicData>
          </a:graphic>
        </p:graphicFrame>
        <p:sp>
          <p:nvSpPr>
            <p:cNvPr id="18" name="Rectangle 63"/>
            <p:cNvSpPr>
              <a:spLocks noChangeArrowheads="1"/>
            </p:cNvSpPr>
            <p:nvPr/>
          </p:nvSpPr>
          <p:spPr bwMode="auto">
            <a:xfrm>
              <a:off x="3204181" y="1416166"/>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线性无关，又任一向量</a:t>
              </a:r>
              <a:endParaRPr kumimoji="0" lang="zh-CN" sz="2000" b="1" i="0" u="none" strike="noStrike" cap="none" normalizeH="0" baseline="0" dirty="0">
                <a:ln>
                  <a:noFill/>
                </a:ln>
                <a:solidFill>
                  <a:schemeClr val="tx1"/>
                </a:solidFill>
                <a:effectLst/>
                <a:latin typeface="+mn-ea"/>
              </a:endParaRPr>
            </a:p>
          </p:txBody>
        </p:sp>
        <p:sp>
          <p:nvSpPr>
            <p:cNvPr id="19" name="Rectangle 64"/>
            <p:cNvSpPr>
              <a:spLocks noChangeArrowheads="1"/>
            </p:cNvSpPr>
            <p:nvPr/>
          </p:nvSpPr>
          <p:spPr bwMode="auto">
            <a:xfrm>
              <a:off x="7966741" y="1374785"/>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tabLst>
                  <a:tab pos="781050" algn="l"/>
                </a:tabLst>
                <a:defRPr>
                  <a:solidFill>
                    <a:schemeClr val="tx1"/>
                  </a:solidFill>
                  <a:latin typeface="Arial" panose="020B0604020202020204" pitchFamily="34" charset="0"/>
                </a:defRPr>
              </a:lvl1pPr>
              <a:lvl2pPr eaLnBrk="0" fontAlgn="base" hangingPunct="0">
                <a:spcBef>
                  <a:spcPct val="0"/>
                </a:spcBef>
                <a:spcAft>
                  <a:spcPct val="0"/>
                </a:spcAft>
                <a:tabLst>
                  <a:tab pos="781050" algn="l"/>
                </a:tabLst>
                <a:defRPr>
                  <a:solidFill>
                    <a:schemeClr val="tx1"/>
                  </a:solidFill>
                  <a:latin typeface="Arial" panose="020B0604020202020204" pitchFamily="34" charset="0"/>
                </a:defRPr>
              </a:lvl2pPr>
              <a:lvl3pPr eaLnBrk="0" fontAlgn="base" hangingPunct="0">
                <a:spcBef>
                  <a:spcPct val="0"/>
                </a:spcBef>
                <a:spcAft>
                  <a:spcPct val="0"/>
                </a:spcAft>
                <a:tabLst>
                  <a:tab pos="781050" algn="l"/>
                </a:tabLst>
                <a:defRPr>
                  <a:solidFill>
                    <a:schemeClr val="tx1"/>
                  </a:solidFill>
                  <a:latin typeface="Arial" panose="020B0604020202020204" pitchFamily="34" charset="0"/>
                </a:defRPr>
              </a:lvl3pPr>
              <a:lvl4pPr eaLnBrk="0" fontAlgn="base" hangingPunct="0">
                <a:spcBef>
                  <a:spcPct val="0"/>
                </a:spcBef>
                <a:spcAft>
                  <a:spcPct val="0"/>
                </a:spcAft>
                <a:tabLst>
                  <a:tab pos="781050" algn="l"/>
                </a:tabLst>
                <a:defRPr>
                  <a:solidFill>
                    <a:schemeClr val="tx1"/>
                  </a:solidFill>
                  <a:latin typeface="Arial" panose="020B0604020202020204" pitchFamily="34" charset="0"/>
                </a:defRPr>
              </a:lvl4pPr>
              <a:lvl5pPr eaLnBrk="0" fontAlgn="base" hangingPunct="0">
                <a:spcBef>
                  <a:spcPct val="0"/>
                </a:spcBef>
                <a:spcAft>
                  <a:spcPct val="0"/>
                </a:spcAft>
                <a:tabLst>
                  <a:tab pos="781050" algn="l"/>
                </a:tabLst>
                <a:defRPr>
                  <a:solidFill>
                    <a:schemeClr val="tx1"/>
                  </a:solidFill>
                  <a:latin typeface="Arial" panose="020B0604020202020204" pitchFamily="34" charset="0"/>
                </a:defRPr>
              </a:lvl5pPr>
              <a:lvl6pPr eaLnBrk="0" fontAlgn="base" hangingPunct="0">
                <a:spcBef>
                  <a:spcPct val="0"/>
                </a:spcBef>
                <a:spcAft>
                  <a:spcPct val="0"/>
                </a:spcAft>
                <a:tabLst>
                  <a:tab pos="781050" algn="l"/>
                </a:tabLst>
                <a:defRPr>
                  <a:solidFill>
                    <a:schemeClr val="tx1"/>
                  </a:solidFill>
                  <a:latin typeface="Arial" panose="020B0604020202020204" pitchFamily="34" charset="0"/>
                </a:defRPr>
              </a:lvl6pPr>
              <a:lvl7pPr eaLnBrk="0" fontAlgn="base" hangingPunct="0">
                <a:spcBef>
                  <a:spcPct val="0"/>
                </a:spcBef>
                <a:spcAft>
                  <a:spcPct val="0"/>
                </a:spcAft>
                <a:tabLst>
                  <a:tab pos="781050" algn="l"/>
                </a:tabLst>
                <a:defRPr>
                  <a:solidFill>
                    <a:schemeClr val="tx1"/>
                  </a:solidFill>
                  <a:latin typeface="Arial" panose="020B0604020202020204" pitchFamily="34" charset="0"/>
                </a:defRPr>
              </a:lvl7pPr>
              <a:lvl8pPr eaLnBrk="0" fontAlgn="base" hangingPunct="0">
                <a:spcBef>
                  <a:spcPct val="0"/>
                </a:spcBef>
                <a:spcAft>
                  <a:spcPct val="0"/>
                </a:spcAft>
                <a:tabLst>
                  <a:tab pos="781050" algn="l"/>
                </a:tabLst>
                <a:defRPr>
                  <a:solidFill>
                    <a:schemeClr val="tx1"/>
                  </a:solidFill>
                  <a:latin typeface="Arial" panose="020B0604020202020204" pitchFamily="34" charset="0"/>
                </a:defRPr>
              </a:lvl8pPr>
              <a:lvl9pPr eaLnBrk="0" fontAlgn="base" hangingPunct="0">
                <a:spcBef>
                  <a:spcPct val="0"/>
                </a:spcBef>
                <a:spcAft>
                  <a:spcPct val="0"/>
                </a:spcAft>
                <a:tabLst>
                  <a:tab pos="7810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781050"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都可表示为</a:t>
              </a:r>
              <a:endParaRPr kumimoji="0" lang="zh-CN" altLang="en-US" sz="2000" b="1" i="0" u="none" strike="noStrike" cap="none" normalizeH="0" baseline="0" dirty="0">
                <a:ln>
                  <a:noFill/>
                </a:ln>
                <a:solidFill>
                  <a:schemeClr val="tx1"/>
                </a:solidFill>
                <a:effectLst/>
                <a:latin typeface="+mn-ea"/>
              </a:endParaRPr>
            </a:p>
          </p:txBody>
        </p:sp>
        <p:sp>
          <p:nvSpPr>
            <p:cNvPr id="27" name="矩形 26"/>
            <p:cNvSpPr/>
            <p:nvPr/>
          </p:nvSpPr>
          <p:spPr>
            <a:xfrm>
              <a:off x="1604726" y="1436290"/>
              <a:ext cx="417102" cy="369332"/>
            </a:xfrm>
            <a:prstGeom prst="rect">
              <a:avLst/>
            </a:prstGeom>
          </p:spPr>
          <p:txBody>
            <a:bodyPr wrap="none">
              <a:spAutoFit/>
            </a:bodyPr>
            <a:lstStyle/>
            <a:p>
              <a:pPr lvl="0" eaLnBrk="0" fontAlgn="base" hangingPunct="0">
                <a:spcBef>
                  <a:spcPct val="0"/>
                </a:spcBef>
                <a:spcAft>
                  <a:spcPct val="0"/>
                </a:spcAft>
                <a:tabLst>
                  <a:tab pos="781050" algn="l"/>
                </a:tabLst>
              </a:pPr>
              <a:r>
                <a:rPr lang="zh-CN" altLang="en-US" b="1" dirty="0">
                  <a:latin typeface="+mn-ea"/>
                  <a:cs typeface="Times New Roman" panose="02020603050405020304" pitchFamily="18" charset="0"/>
                </a:rPr>
                <a:t>由</a:t>
              </a:r>
              <a:endParaRPr lang="zh-CN" altLang="en-US" b="1" dirty="0">
                <a:latin typeface="+mn-ea"/>
              </a:endParaRPr>
            </a:p>
          </p:txBody>
        </p:sp>
      </p:grpSp>
      <p:sp>
        <p:nvSpPr>
          <p:cNvPr id="28" name="矩形 27"/>
          <p:cNvSpPr/>
          <p:nvPr/>
        </p:nvSpPr>
        <p:spPr>
          <a:xfrm>
            <a:off x="1050276" y="1436290"/>
            <a:ext cx="442750" cy="400110"/>
          </a:xfrm>
          <a:prstGeom prst="rect">
            <a:avLst/>
          </a:prstGeom>
        </p:spPr>
        <p:txBody>
          <a:bodyPr wrap="none">
            <a:spAutoFit/>
          </a:bodyPr>
          <a:lstStyle/>
          <a:p>
            <a:r>
              <a:rPr lang="zh-CN" altLang="zh-CN" sz="2000" b="1" dirty="0">
                <a:solidFill>
                  <a:srgbClr val="0000FF"/>
                </a:solidFill>
                <a:latin typeface="+mn-ea"/>
                <a:cs typeface="Times New Roman" panose="02020603050405020304" pitchFamily="18" charset="0"/>
              </a:rPr>
              <a:t>解</a:t>
            </a:r>
            <a:endParaRPr lang="zh-CN" altLang="en-US" sz="2000" dirty="0">
              <a:solidFill>
                <a:srgbClr val="0000FF"/>
              </a:solidFill>
            </a:endParaRPr>
          </a:p>
        </p:txBody>
      </p:sp>
      <p:sp>
        <p:nvSpPr>
          <p:cNvPr id="2048" name="矩形 2047"/>
          <p:cNvSpPr/>
          <p:nvPr/>
        </p:nvSpPr>
        <p:spPr>
          <a:xfrm>
            <a:off x="696340" y="2902415"/>
            <a:ext cx="9515789" cy="400110"/>
          </a:xfrm>
          <a:prstGeom prst="rect">
            <a:avLst/>
          </a:prstGeom>
        </p:spPr>
        <p:txBody>
          <a:bodyPr wrap="square">
            <a:spAutoFit/>
          </a:bodyPr>
          <a:lstStyle/>
          <a:p>
            <a:r>
              <a:rPr lang="zh-CN" altLang="zh-CN" sz="2000" b="1" kern="0" dirty="0">
                <a:solidFill>
                  <a:srgbClr val="0000FF"/>
                </a:solidFill>
                <a:latin typeface="+mn-ea"/>
                <a:cs typeface="黑体" panose="02010609060101010101" pitchFamily="49" charset="-122"/>
              </a:rPr>
              <a:t>定理</a:t>
            </a:r>
            <a:r>
              <a:rPr lang="en-US" altLang="zh-CN" sz="2000" b="1" kern="1800" dirty="0">
                <a:solidFill>
                  <a:srgbClr val="0000FF"/>
                </a:solidFill>
                <a:latin typeface="+mn-ea"/>
                <a:cs typeface="Times New Roman" panose="02020603050405020304" pitchFamily="18" charset="0"/>
              </a:rPr>
              <a:t>2.4.2 </a:t>
            </a:r>
            <a:r>
              <a:rPr lang="zh-CN" altLang="zh-CN" b="1" kern="0" dirty="0">
                <a:cs typeface="AdobeSongStd-Light"/>
              </a:rPr>
              <a:t>一个向量组线性无关的充分必要条件是</a:t>
            </a:r>
            <a:r>
              <a:rPr lang="en-US" altLang="zh-CN" b="1" kern="0" dirty="0">
                <a:latin typeface="宋体" panose="02010600030101010101" pitchFamily="2" charset="-122"/>
                <a:cs typeface="Times New Roman" panose="02020603050405020304" pitchFamily="18" charset="0"/>
              </a:rPr>
              <a:t>, </a:t>
            </a:r>
            <a:r>
              <a:rPr lang="zh-CN" altLang="zh-CN" b="1" kern="0" dirty="0">
                <a:cs typeface="AdobeSongStd-Light"/>
              </a:rPr>
              <a:t>它的极大线性无关组就是其本身</a:t>
            </a:r>
            <a:r>
              <a:rPr lang="zh-CN" altLang="zh-CN" b="1" kern="0" dirty="0">
                <a:cs typeface="Times New Roman" panose="02020603050405020304" pitchFamily="18" charset="0"/>
              </a:rPr>
              <a:t>。</a:t>
            </a:r>
            <a:endParaRPr lang="zh-CN" altLang="en-US" b="1" dirty="0"/>
          </a:p>
        </p:txBody>
      </p:sp>
      <p:grpSp>
        <p:nvGrpSpPr>
          <p:cNvPr id="2066" name="组合 2065"/>
          <p:cNvGrpSpPr/>
          <p:nvPr/>
        </p:nvGrpSpPr>
        <p:grpSpPr>
          <a:xfrm>
            <a:off x="1134921" y="3359666"/>
            <a:ext cx="9992611" cy="452021"/>
            <a:chOff x="1134921" y="3419954"/>
            <a:chExt cx="9992611" cy="452021"/>
          </a:xfrm>
        </p:grpSpPr>
        <p:graphicFrame>
          <p:nvGraphicFramePr>
            <p:cNvPr id="2049" name="对象 2048"/>
            <p:cNvGraphicFramePr>
              <a:graphicFrameLocks noChangeAspect="1"/>
            </p:cNvGraphicFramePr>
            <p:nvPr/>
          </p:nvGraphicFramePr>
          <p:xfrm>
            <a:off x="4527648" y="3464190"/>
            <a:ext cx="1257763" cy="365157"/>
          </p:xfrm>
          <a:graphic>
            <a:graphicData uri="http://schemas.openxmlformats.org/presentationml/2006/ole">
              <mc:AlternateContent xmlns:mc="http://schemas.openxmlformats.org/markup-compatibility/2006">
                <mc:Choice xmlns:v="urn:schemas-microsoft-com:vml" Requires="v">
                  <p:oleObj name="Equation" r:id="rId16" imgW="787400" imgH="228600" progId="Equation.DSMT4">
                    <p:embed/>
                  </p:oleObj>
                </mc:Choice>
                <mc:Fallback>
                  <p:oleObj name="Equation" r:id="rId16" imgW="787400" imgH="228600" progId="Equation.DSMT4">
                    <p:embed/>
                    <p:pic>
                      <p:nvPicPr>
                        <p:cNvPr id="2049" name="对象 20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27648" y="3464190"/>
                          <a:ext cx="1257763" cy="365157"/>
                        </a:xfrm>
                        <a:prstGeom prst="rect">
                          <a:avLst/>
                        </a:prstGeom>
                        <a:noFill/>
                      </p:spPr>
                    </p:pic>
                  </p:oleObj>
                </mc:Fallback>
              </mc:AlternateContent>
            </a:graphicData>
          </a:graphic>
        </p:graphicFrame>
        <p:graphicFrame>
          <p:nvGraphicFramePr>
            <p:cNvPr id="2051" name="对象 2050"/>
            <p:cNvGraphicFramePr>
              <a:graphicFrameLocks noChangeAspect="1"/>
            </p:cNvGraphicFramePr>
            <p:nvPr/>
          </p:nvGraphicFramePr>
          <p:xfrm>
            <a:off x="9478534" y="3517900"/>
            <a:ext cx="263725" cy="324584"/>
          </p:xfrm>
          <a:graphic>
            <a:graphicData uri="http://schemas.openxmlformats.org/presentationml/2006/ole">
              <mc:AlternateContent xmlns:mc="http://schemas.openxmlformats.org/markup-compatibility/2006">
                <mc:Choice xmlns:v="urn:schemas-microsoft-com:vml" Requires="v">
                  <p:oleObj name="Equation" r:id="rId18" imgW="164957" imgH="203024" progId="Equation.DSMT4">
                    <p:embed/>
                  </p:oleObj>
                </mc:Choice>
                <mc:Fallback>
                  <p:oleObj name="Equation" r:id="rId18" imgW="164957" imgH="203024" progId="Equation.DSMT4">
                    <p:embed/>
                    <p:pic>
                      <p:nvPicPr>
                        <p:cNvPr id="2051" name="对象 205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8534" y="3517900"/>
                          <a:ext cx="263725" cy="324584"/>
                        </a:xfrm>
                        <a:prstGeom prst="rect">
                          <a:avLst/>
                        </a:prstGeom>
                        <a:noFill/>
                      </p:spPr>
                    </p:pic>
                  </p:oleObj>
                </mc:Fallback>
              </mc:AlternateContent>
            </a:graphicData>
          </a:graphic>
        </p:graphicFrame>
        <p:sp>
          <p:nvSpPr>
            <p:cNvPr id="2055" name="Rectangle 73"/>
            <p:cNvSpPr>
              <a:spLocks noChangeArrowheads="1"/>
            </p:cNvSpPr>
            <p:nvPr/>
          </p:nvSpPr>
          <p:spPr bwMode="auto">
            <a:xfrm>
              <a:off x="1134921" y="3419954"/>
              <a:ext cx="35301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由</a:t>
              </a:r>
              <a:r>
                <a:rPr kumimoji="0" lang="zh-CN" altLang="en-US" sz="2000" b="1" i="0" u="none" strike="noStrike" cap="none" normalizeH="0" baseline="0" dirty="0">
                  <a:ln>
                    <a:noFill/>
                  </a:ln>
                  <a:solidFill>
                    <a:srgbClr val="0000FF"/>
                  </a:solidFill>
                  <a:effectLst/>
                  <a:latin typeface="+mn-ea"/>
                  <a:cs typeface="黑体" panose="02010609060101010101" pitchFamily="49" charset="-122"/>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2.1.7</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如果一个向量组</a:t>
              </a:r>
              <a:endParaRPr kumimoji="0" lang="zh-CN" altLang="en-US" sz="2000" b="1" i="0" u="none" strike="noStrike" cap="none" normalizeH="0" baseline="0" dirty="0">
                <a:ln>
                  <a:noFill/>
                </a:ln>
                <a:solidFill>
                  <a:schemeClr val="tx1"/>
                </a:solidFill>
                <a:effectLst/>
                <a:latin typeface="+mn-ea"/>
              </a:endParaRPr>
            </a:p>
          </p:txBody>
        </p:sp>
        <p:sp>
          <p:nvSpPr>
            <p:cNvPr id="2056" name="Rectangle 74"/>
            <p:cNvSpPr>
              <a:spLocks noChangeArrowheads="1"/>
            </p:cNvSpPr>
            <p:nvPr/>
          </p:nvSpPr>
          <p:spPr bwMode="auto">
            <a:xfrm>
              <a:off x="5695142" y="3471865"/>
              <a:ext cx="39036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线性无关</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而添加上一个新的向量</a:t>
              </a:r>
              <a:endParaRPr kumimoji="0" lang="zh-CN" altLang="en-US" sz="2000" b="1" i="0" u="none" strike="noStrike" cap="none" normalizeH="0" baseline="0" dirty="0">
                <a:ln>
                  <a:noFill/>
                </a:ln>
                <a:solidFill>
                  <a:schemeClr val="tx1"/>
                </a:solidFill>
                <a:effectLst/>
                <a:latin typeface="+mn-ea"/>
              </a:endParaRPr>
            </a:p>
          </p:txBody>
        </p:sp>
        <p:sp>
          <p:nvSpPr>
            <p:cNvPr id="2057" name="Rectangle 75"/>
            <p:cNvSpPr>
              <a:spLocks noChangeArrowheads="1"/>
            </p:cNvSpPr>
            <p:nvPr/>
          </p:nvSpPr>
          <p:spPr bwMode="auto">
            <a:xfrm>
              <a:off x="9652448" y="3443297"/>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后所成的新</a:t>
              </a:r>
              <a:endParaRPr kumimoji="0" lang="zh-CN" altLang="en-US" sz="2000" b="1" i="0" u="none" strike="noStrike" cap="none" normalizeH="0" baseline="0" dirty="0">
                <a:ln>
                  <a:noFill/>
                </a:ln>
                <a:solidFill>
                  <a:schemeClr val="tx1"/>
                </a:solidFill>
                <a:effectLst/>
                <a:latin typeface="+mn-ea"/>
              </a:endParaRPr>
            </a:p>
          </p:txBody>
        </p:sp>
      </p:grpSp>
      <p:sp>
        <p:nvSpPr>
          <p:cNvPr id="2062" name="Rectangle 78"/>
          <p:cNvSpPr>
            <a:spLocks noChangeArrowheads="1"/>
          </p:cNvSpPr>
          <p:nvPr/>
        </p:nvSpPr>
        <p:spPr bwMode="auto">
          <a:xfrm>
            <a:off x="1134921" y="4368540"/>
            <a:ext cx="28953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因此就得到下述定理：</a:t>
            </a:r>
            <a:r>
              <a:rPr kumimoji="0" lang="zh-CN" altLang="en-US" sz="2000" b="1" i="0" u="none" strike="noStrike" cap="none" normalizeH="0" baseline="0" dirty="0">
                <a:ln>
                  <a:noFill/>
                </a:ln>
                <a:solidFill>
                  <a:schemeClr val="tx1"/>
                </a:solidFill>
                <a:effectLst/>
                <a:latin typeface="+mn-ea"/>
              </a:rPr>
              <a:t> </a:t>
            </a:r>
          </a:p>
        </p:txBody>
      </p:sp>
      <p:grpSp>
        <p:nvGrpSpPr>
          <p:cNvPr id="2065" name="组合 2064"/>
          <p:cNvGrpSpPr/>
          <p:nvPr/>
        </p:nvGrpSpPr>
        <p:grpSpPr>
          <a:xfrm>
            <a:off x="512466" y="3869352"/>
            <a:ext cx="11079142" cy="422068"/>
            <a:chOff x="819205" y="3879650"/>
            <a:chExt cx="11079142" cy="422068"/>
          </a:xfrm>
        </p:grpSpPr>
        <p:graphicFrame>
          <p:nvGraphicFramePr>
            <p:cNvPr id="2052" name="对象 2051"/>
            <p:cNvGraphicFramePr>
              <a:graphicFrameLocks noChangeAspect="1"/>
            </p:cNvGraphicFramePr>
            <p:nvPr/>
          </p:nvGraphicFramePr>
          <p:xfrm>
            <a:off x="1752160" y="3909917"/>
            <a:ext cx="1541774" cy="365157"/>
          </p:xfrm>
          <a:graphic>
            <a:graphicData uri="http://schemas.openxmlformats.org/presentationml/2006/ole">
              <mc:AlternateContent xmlns:mc="http://schemas.openxmlformats.org/markup-compatibility/2006">
                <mc:Choice xmlns:v="urn:schemas-microsoft-com:vml" Requires="v">
                  <p:oleObj name="Equation" r:id="rId20" imgW="965200" imgH="228600" progId="Equation.DSMT4">
                    <p:embed/>
                  </p:oleObj>
                </mc:Choice>
                <mc:Fallback>
                  <p:oleObj name="Equation" r:id="rId20" imgW="965200" imgH="228600" progId="Equation.DSMT4">
                    <p:embed/>
                    <p:pic>
                      <p:nvPicPr>
                        <p:cNvPr id="2052" name="对象 205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52160" y="3909917"/>
                          <a:ext cx="1541774" cy="365157"/>
                        </a:xfrm>
                        <a:prstGeom prst="rect">
                          <a:avLst/>
                        </a:prstGeom>
                        <a:noFill/>
                      </p:spPr>
                    </p:pic>
                  </p:oleObj>
                </mc:Fallback>
              </mc:AlternateContent>
            </a:graphicData>
          </a:graphic>
        </p:graphicFrame>
        <p:graphicFrame>
          <p:nvGraphicFramePr>
            <p:cNvPr id="2053" name="对象 2052"/>
            <p:cNvGraphicFramePr>
              <a:graphicFrameLocks noChangeAspect="1"/>
            </p:cNvGraphicFramePr>
            <p:nvPr/>
          </p:nvGraphicFramePr>
          <p:xfrm>
            <a:off x="6462990" y="3941706"/>
            <a:ext cx="263725" cy="324584"/>
          </p:xfrm>
          <a:graphic>
            <a:graphicData uri="http://schemas.openxmlformats.org/presentationml/2006/ole">
              <mc:AlternateContent xmlns:mc="http://schemas.openxmlformats.org/markup-compatibility/2006">
                <mc:Choice xmlns:v="urn:schemas-microsoft-com:vml" Requires="v">
                  <p:oleObj name="Equation" r:id="rId22" imgW="164957" imgH="203024" progId="Equation.DSMT4">
                    <p:embed/>
                  </p:oleObj>
                </mc:Choice>
                <mc:Fallback>
                  <p:oleObj name="Equation" r:id="rId22" imgW="164957" imgH="203024" progId="Equation.DSMT4">
                    <p:embed/>
                    <p:pic>
                      <p:nvPicPr>
                        <p:cNvPr id="2053" name="对象 205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62990" y="3941706"/>
                          <a:ext cx="263725" cy="324584"/>
                        </a:xfrm>
                        <a:prstGeom prst="rect">
                          <a:avLst/>
                        </a:prstGeom>
                        <a:noFill/>
                      </p:spPr>
                    </p:pic>
                  </p:oleObj>
                </mc:Fallback>
              </mc:AlternateContent>
            </a:graphicData>
          </a:graphic>
        </p:graphicFrame>
        <p:graphicFrame>
          <p:nvGraphicFramePr>
            <p:cNvPr id="2054" name="对象 2053"/>
            <p:cNvGraphicFramePr>
              <a:graphicFrameLocks noChangeAspect="1"/>
            </p:cNvGraphicFramePr>
            <p:nvPr/>
          </p:nvGraphicFramePr>
          <p:xfrm>
            <a:off x="7446520" y="3909917"/>
            <a:ext cx="1257763" cy="365157"/>
          </p:xfrm>
          <a:graphic>
            <a:graphicData uri="http://schemas.openxmlformats.org/presentationml/2006/ole">
              <mc:AlternateContent xmlns:mc="http://schemas.openxmlformats.org/markup-compatibility/2006">
                <mc:Choice xmlns:v="urn:schemas-microsoft-com:vml" Requires="v">
                  <p:oleObj name="Equation" r:id="rId24" imgW="787400" imgH="228600" progId="Equation.DSMT4">
                    <p:embed/>
                  </p:oleObj>
                </mc:Choice>
                <mc:Fallback>
                  <p:oleObj name="Equation" r:id="rId24" imgW="787400" imgH="228600" progId="Equation.DSMT4">
                    <p:embed/>
                    <p:pic>
                      <p:nvPicPr>
                        <p:cNvPr id="2054" name="对象 205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446520" y="3909917"/>
                          <a:ext cx="1257763" cy="365157"/>
                        </a:xfrm>
                        <a:prstGeom prst="rect">
                          <a:avLst/>
                        </a:prstGeom>
                        <a:noFill/>
                      </p:spPr>
                    </p:pic>
                  </p:oleObj>
                </mc:Fallback>
              </mc:AlternateContent>
            </a:graphicData>
          </a:graphic>
        </p:graphicFrame>
        <p:sp>
          <p:nvSpPr>
            <p:cNvPr id="2060" name="Rectangle 76"/>
            <p:cNvSpPr>
              <a:spLocks noChangeArrowheads="1"/>
            </p:cNvSpPr>
            <p:nvPr/>
          </p:nvSpPr>
          <p:spPr bwMode="auto">
            <a:xfrm>
              <a:off x="3204181" y="3880526"/>
              <a:ext cx="3390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线性相关</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则添加上去的向量</a:t>
              </a:r>
              <a:endParaRPr kumimoji="0" lang="zh-CN" altLang="en-US" sz="2000" b="1" i="0" u="none" strike="noStrike" cap="none" normalizeH="0" baseline="0" dirty="0">
                <a:ln>
                  <a:noFill/>
                </a:ln>
                <a:solidFill>
                  <a:schemeClr val="tx1"/>
                </a:solidFill>
                <a:effectLst/>
                <a:latin typeface="+mn-ea"/>
              </a:endParaRPr>
            </a:p>
          </p:txBody>
        </p:sp>
        <p:sp>
          <p:nvSpPr>
            <p:cNvPr id="2061" name="Rectangle 77"/>
            <p:cNvSpPr>
              <a:spLocks noChangeArrowheads="1"/>
            </p:cNvSpPr>
            <p:nvPr/>
          </p:nvSpPr>
          <p:spPr bwMode="auto">
            <a:xfrm>
              <a:off x="6632164" y="3879650"/>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便可由</a:t>
              </a:r>
              <a:endParaRPr kumimoji="0" lang="zh-CN" altLang="en-US" sz="2000" b="1" i="0" u="none" strike="noStrike" cap="none" normalizeH="0" baseline="0" dirty="0">
                <a:ln>
                  <a:noFill/>
                </a:ln>
                <a:solidFill>
                  <a:schemeClr val="tx1"/>
                </a:solidFill>
                <a:effectLst/>
                <a:latin typeface="+mn-ea"/>
              </a:endParaRPr>
            </a:p>
          </p:txBody>
        </p:sp>
        <p:sp>
          <p:nvSpPr>
            <p:cNvPr id="2063" name="矩形 2062"/>
            <p:cNvSpPr/>
            <p:nvPr/>
          </p:nvSpPr>
          <p:spPr>
            <a:xfrm>
              <a:off x="819205" y="3881752"/>
              <a:ext cx="958917" cy="400110"/>
            </a:xfrm>
            <a:prstGeom prst="rect">
              <a:avLst/>
            </a:prstGeom>
          </p:spPr>
          <p:txBody>
            <a:bodyPr wrap="none">
              <a:spAutoFit/>
            </a:bodyPr>
            <a:lstStyle/>
            <a:p>
              <a:r>
                <a:rPr lang="zh-CN" altLang="en-US" sz="2000" b="1" dirty="0">
                  <a:latin typeface="+mn-ea"/>
                  <a:cs typeface="AdobeSongStd-Light"/>
                </a:rPr>
                <a:t>向量组</a:t>
              </a:r>
              <a:endParaRPr lang="zh-CN" altLang="en-US" sz="2000" dirty="0"/>
            </a:p>
          </p:txBody>
        </p:sp>
        <p:sp>
          <p:nvSpPr>
            <p:cNvPr id="2064" name="矩形 2063"/>
            <p:cNvSpPr/>
            <p:nvPr/>
          </p:nvSpPr>
          <p:spPr>
            <a:xfrm>
              <a:off x="8615076" y="3901608"/>
              <a:ext cx="3283271" cy="400110"/>
            </a:xfrm>
            <a:prstGeom prst="rect">
              <a:avLst/>
            </a:prstGeom>
          </p:spPr>
          <p:txBody>
            <a:bodyPr wrap="none">
              <a:spAutoFit/>
            </a:bodyPr>
            <a:lstStyle/>
            <a:p>
              <a:r>
                <a:rPr lang="zh-CN" altLang="en-US" sz="2000" b="1" dirty="0">
                  <a:latin typeface="+mn-ea"/>
                  <a:cs typeface="AdobeSongStd-Light"/>
                </a:rPr>
                <a:t>线性表示</a:t>
              </a:r>
              <a:r>
                <a:rPr lang="en-US" altLang="zh-CN" sz="2000" b="1" dirty="0">
                  <a:latin typeface="+mn-ea"/>
                  <a:cs typeface="Times New Roman" panose="02020603050405020304" pitchFamily="18" charset="0"/>
                </a:rPr>
                <a:t>, </a:t>
              </a:r>
              <a:r>
                <a:rPr lang="zh-CN" altLang="en-US" sz="2000" b="1" dirty="0">
                  <a:latin typeface="+mn-ea"/>
                  <a:cs typeface="AdobeSongStd-Light"/>
                </a:rPr>
                <a:t>且表示法惟一</a:t>
              </a:r>
              <a:r>
                <a:rPr lang="zh-CN" altLang="en-US" sz="2000" b="1" dirty="0">
                  <a:latin typeface="+mn-ea"/>
                  <a:cs typeface="Times New Roman" panose="02020603050405020304" pitchFamily="18" charset="0"/>
                </a:rPr>
                <a:t>。</a:t>
              </a:r>
              <a:endParaRPr lang="zh-CN" altLang="en-US" sz="2000" dirty="0"/>
            </a:p>
          </p:txBody>
        </p:sp>
      </p:grpSp>
      <p:grpSp>
        <p:nvGrpSpPr>
          <p:cNvPr id="2076" name="组合 2075"/>
          <p:cNvGrpSpPr/>
          <p:nvPr/>
        </p:nvGrpSpPr>
        <p:grpSpPr>
          <a:xfrm>
            <a:off x="677768" y="4779295"/>
            <a:ext cx="10457480" cy="421012"/>
            <a:chOff x="677768" y="4779295"/>
            <a:chExt cx="10457480" cy="421012"/>
          </a:xfrm>
        </p:grpSpPr>
        <p:graphicFrame>
          <p:nvGraphicFramePr>
            <p:cNvPr id="2067" name="对象 2066"/>
            <p:cNvGraphicFramePr>
              <a:graphicFrameLocks noChangeAspect="1"/>
            </p:cNvGraphicFramePr>
            <p:nvPr/>
          </p:nvGraphicFramePr>
          <p:xfrm>
            <a:off x="2366568" y="4819128"/>
            <a:ext cx="1304032" cy="381179"/>
          </p:xfrm>
          <a:graphic>
            <a:graphicData uri="http://schemas.openxmlformats.org/presentationml/2006/ole">
              <mc:AlternateContent xmlns:mc="http://schemas.openxmlformats.org/markup-compatibility/2006">
                <mc:Choice xmlns:v="urn:schemas-microsoft-com:vml" Requires="v">
                  <p:oleObj name="Equation" r:id="rId26" imgW="825500" imgH="241300" progId="Equation.DSMT4">
                    <p:embed/>
                  </p:oleObj>
                </mc:Choice>
                <mc:Fallback>
                  <p:oleObj name="Equation" r:id="rId26" imgW="825500" imgH="241300" progId="Equation.DSMT4">
                    <p:embed/>
                    <p:pic>
                      <p:nvPicPr>
                        <p:cNvPr id="2067" name="对象 206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366568" y="4819128"/>
                          <a:ext cx="1304032" cy="381179"/>
                        </a:xfrm>
                        <a:prstGeom prst="rect">
                          <a:avLst/>
                        </a:prstGeom>
                        <a:noFill/>
                      </p:spPr>
                    </p:pic>
                  </p:oleObj>
                </mc:Fallback>
              </mc:AlternateContent>
            </a:graphicData>
          </a:graphic>
        </p:graphicFrame>
        <p:graphicFrame>
          <p:nvGraphicFramePr>
            <p:cNvPr id="2068" name="对象 2067"/>
            <p:cNvGraphicFramePr>
              <a:graphicFrameLocks noChangeAspect="1"/>
            </p:cNvGraphicFramePr>
            <p:nvPr/>
          </p:nvGraphicFramePr>
          <p:xfrm>
            <a:off x="4785375" y="4818288"/>
            <a:ext cx="1243846" cy="361117"/>
          </p:xfrm>
          <a:graphic>
            <a:graphicData uri="http://schemas.openxmlformats.org/presentationml/2006/ole">
              <mc:AlternateContent xmlns:mc="http://schemas.openxmlformats.org/markup-compatibility/2006">
                <mc:Choice xmlns:v="urn:schemas-microsoft-com:vml" Requires="v">
                  <p:oleObj name="Equation" r:id="rId28" imgW="787400" imgH="228600" progId="Equation.DSMT4">
                    <p:embed/>
                  </p:oleObj>
                </mc:Choice>
                <mc:Fallback>
                  <p:oleObj name="Equation" r:id="rId28" imgW="787400" imgH="228600" progId="Equation.DSMT4">
                    <p:embed/>
                    <p:pic>
                      <p:nvPicPr>
                        <p:cNvPr id="2068" name="对象 206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785375" y="4818288"/>
                          <a:ext cx="1243846" cy="361117"/>
                        </a:xfrm>
                        <a:prstGeom prst="rect">
                          <a:avLst/>
                        </a:prstGeom>
                        <a:noFill/>
                      </p:spPr>
                    </p:pic>
                  </p:oleObj>
                </mc:Fallback>
              </mc:AlternateContent>
            </a:graphicData>
          </a:graphic>
        </p:graphicFrame>
        <p:graphicFrame>
          <p:nvGraphicFramePr>
            <p:cNvPr id="2069" name="对象 2068"/>
            <p:cNvGraphicFramePr>
              <a:graphicFrameLocks noChangeAspect="1"/>
            </p:cNvGraphicFramePr>
            <p:nvPr/>
          </p:nvGraphicFramePr>
          <p:xfrm>
            <a:off x="9891402" y="4820726"/>
            <a:ext cx="1243846" cy="361117"/>
          </p:xfrm>
          <a:graphic>
            <a:graphicData uri="http://schemas.openxmlformats.org/presentationml/2006/ole">
              <mc:AlternateContent xmlns:mc="http://schemas.openxmlformats.org/markup-compatibility/2006">
                <mc:Choice xmlns:v="urn:schemas-microsoft-com:vml" Requires="v">
                  <p:oleObj name="Equation" r:id="rId30" imgW="787400" imgH="228600" progId="Equation.DSMT4">
                    <p:embed/>
                  </p:oleObj>
                </mc:Choice>
                <mc:Fallback>
                  <p:oleObj name="Equation" r:id="rId30" imgW="787400" imgH="228600" progId="Equation.DSMT4">
                    <p:embed/>
                    <p:pic>
                      <p:nvPicPr>
                        <p:cNvPr id="2069" name="对象 206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891402" y="4820726"/>
                          <a:ext cx="1243846" cy="361117"/>
                        </a:xfrm>
                        <a:prstGeom prst="rect">
                          <a:avLst/>
                        </a:prstGeom>
                        <a:noFill/>
                      </p:spPr>
                    </p:pic>
                  </p:oleObj>
                </mc:Fallback>
              </mc:AlternateContent>
            </a:graphicData>
          </a:graphic>
        </p:graphicFrame>
        <p:sp>
          <p:nvSpPr>
            <p:cNvPr id="2071" name="Rectangle 96"/>
            <p:cNvSpPr>
              <a:spLocks noChangeArrowheads="1"/>
            </p:cNvSpPr>
            <p:nvPr/>
          </p:nvSpPr>
          <p:spPr bwMode="auto">
            <a:xfrm>
              <a:off x="677768" y="4779295"/>
              <a:ext cx="17363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cs typeface="黑体" panose="02010609060101010101" pitchFamily="49" charset="-122"/>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2.4.3 </a:t>
              </a:r>
              <a:r>
                <a:rPr kumimoji="0" lang="zh-CN" altLang="en-US" sz="2000" b="1" i="0" u="none" strike="noStrike" cap="none" normalizeH="0" baseline="0" dirty="0">
                  <a:ln>
                    <a:noFill/>
                  </a:ln>
                  <a:solidFill>
                    <a:schemeClr val="tx1"/>
                  </a:solidFill>
                  <a:effectLst/>
                  <a:latin typeface="+mn-ea"/>
                  <a:cs typeface="AdobeSongStd-Light"/>
                </a:rPr>
                <a:t>设</a:t>
              </a:r>
              <a:endParaRPr kumimoji="0" lang="zh-CN" altLang="en-US" sz="2000" b="1" i="0" u="none" strike="noStrike" cap="none" normalizeH="0" baseline="0" dirty="0">
                <a:ln>
                  <a:noFill/>
                </a:ln>
                <a:solidFill>
                  <a:schemeClr val="tx1"/>
                </a:solidFill>
                <a:effectLst/>
                <a:latin typeface="+mn-ea"/>
              </a:endParaRPr>
            </a:p>
          </p:txBody>
        </p:sp>
        <p:sp>
          <p:nvSpPr>
            <p:cNvPr id="2072" name="Rectangle 97"/>
            <p:cNvSpPr>
              <a:spLocks noChangeArrowheads="1"/>
            </p:cNvSpPr>
            <p:nvPr/>
          </p:nvSpPr>
          <p:spPr bwMode="auto">
            <a:xfrm>
              <a:off x="3616387" y="4779295"/>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是向量组</a:t>
              </a:r>
              <a:endParaRPr kumimoji="0" lang="zh-CN" altLang="en-US" sz="2000" b="1" i="0" u="none" strike="noStrike" cap="none" normalizeH="0" baseline="0" dirty="0">
                <a:ln>
                  <a:noFill/>
                </a:ln>
                <a:solidFill>
                  <a:schemeClr val="tx1"/>
                </a:solidFill>
                <a:effectLst/>
                <a:latin typeface="+mn-ea"/>
              </a:endParaRPr>
            </a:p>
          </p:txBody>
        </p:sp>
        <p:sp>
          <p:nvSpPr>
            <p:cNvPr id="2073" name="Rectangle 98"/>
            <p:cNvSpPr>
              <a:spLocks noChangeArrowheads="1"/>
            </p:cNvSpPr>
            <p:nvPr/>
          </p:nvSpPr>
          <p:spPr bwMode="auto">
            <a:xfrm>
              <a:off x="5850238" y="4781918"/>
              <a:ext cx="41601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的一个极大线性无关组</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则向量组</a:t>
              </a:r>
              <a:endParaRPr kumimoji="0" lang="zh-CN" altLang="en-US" sz="2000" b="1" i="0" u="none" strike="noStrike" cap="none" normalizeH="0" baseline="0" dirty="0">
                <a:ln>
                  <a:noFill/>
                </a:ln>
                <a:solidFill>
                  <a:schemeClr val="tx1"/>
                </a:solidFill>
                <a:effectLst/>
                <a:latin typeface="+mn-ea"/>
              </a:endParaRPr>
            </a:p>
          </p:txBody>
        </p:sp>
      </p:grpSp>
      <p:grpSp>
        <p:nvGrpSpPr>
          <p:cNvPr id="2077" name="组合 2076"/>
          <p:cNvGrpSpPr/>
          <p:nvPr/>
        </p:nvGrpSpPr>
        <p:grpSpPr>
          <a:xfrm>
            <a:off x="1295886" y="5200307"/>
            <a:ext cx="6790200" cy="458479"/>
            <a:chOff x="1295886" y="5200307"/>
            <a:chExt cx="6790200" cy="458479"/>
          </a:xfrm>
        </p:grpSpPr>
        <p:graphicFrame>
          <p:nvGraphicFramePr>
            <p:cNvPr id="2070" name="对象 2069"/>
            <p:cNvGraphicFramePr>
              <a:graphicFrameLocks noChangeAspect="1"/>
            </p:cNvGraphicFramePr>
            <p:nvPr/>
          </p:nvGraphicFramePr>
          <p:xfrm>
            <a:off x="3443300" y="5277607"/>
            <a:ext cx="1304032" cy="381179"/>
          </p:xfrm>
          <a:graphic>
            <a:graphicData uri="http://schemas.openxmlformats.org/presentationml/2006/ole">
              <mc:AlternateContent xmlns:mc="http://schemas.openxmlformats.org/markup-compatibility/2006">
                <mc:Choice xmlns:v="urn:schemas-microsoft-com:vml" Requires="v">
                  <p:oleObj name="Equation" r:id="rId32" imgW="825500" imgH="241300" progId="Equation.DSMT4">
                    <p:embed/>
                  </p:oleObj>
                </mc:Choice>
                <mc:Fallback>
                  <p:oleObj name="Equation" r:id="rId32" imgW="825500" imgH="241300" progId="Equation.DSMT4">
                    <p:embed/>
                    <p:pic>
                      <p:nvPicPr>
                        <p:cNvPr id="2070" name="对象 206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443300" y="5277607"/>
                          <a:ext cx="1304032" cy="381179"/>
                        </a:xfrm>
                        <a:prstGeom prst="rect">
                          <a:avLst/>
                        </a:prstGeom>
                        <a:noFill/>
                      </p:spPr>
                    </p:pic>
                  </p:oleObj>
                </mc:Fallback>
              </mc:AlternateContent>
            </a:graphicData>
          </a:graphic>
        </p:graphicFrame>
        <p:sp>
          <p:nvSpPr>
            <p:cNvPr id="2074" name="Rectangle 99"/>
            <p:cNvSpPr>
              <a:spLocks noChangeArrowheads="1"/>
            </p:cNvSpPr>
            <p:nvPr/>
          </p:nvSpPr>
          <p:spPr bwMode="auto">
            <a:xfrm>
              <a:off x="1295886" y="5200307"/>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中任一向量均可由</a:t>
              </a:r>
              <a:endParaRPr kumimoji="0" lang="zh-CN" altLang="en-US" sz="2000" b="1" i="0" u="none" strike="noStrike" cap="none" normalizeH="0" baseline="0" dirty="0">
                <a:ln>
                  <a:noFill/>
                </a:ln>
                <a:solidFill>
                  <a:schemeClr val="tx1"/>
                </a:solidFill>
                <a:effectLst/>
                <a:latin typeface="+mn-ea"/>
              </a:endParaRPr>
            </a:p>
          </p:txBody>
        </p:sp>
        <p:sp>
          <p:nvSpPr>
            <p:cNvPr id="2075" name="Rectangle 100"/>
            <p:cNvSpPr>
              <a:spLocks noChangeArrowheads="1"/>
            </p:cNvSpPr>
            <p:nvPr/>
          </p:nvSpPr>
          <p:spPr bwMode="auto">
            <a:xfrm>
              <a:off x="4695414" y="5258676"/>
              <a:ext cx="3390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线性表示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且表示法惟一</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rPr>
                <a:t> </a:t>
              </a:r>
            </a:p>
          </p:txBody>
        </p:sp>
      </p:grpSp>
      <p:sp>
        <p:nvSpPr>
          <p:cNvPr id="2078" name="矩形 2077"/>
          <p:cNvSpPr/>
          <p:nvPr/>
        </p:nvSpPr>
        <p:spPr>
          <a:xfrm>
            <a:off x="892252" y="5566399"/>
            <a:ext cx="441146" cy="400110"/>
          </a:xfrm>
          <a:prstGeom prst="rect">
            <a:avLst/>
          </a:prstGeom>
        </p:spPr>
        <p:txBody>
          <a:bodyPr wrap="none">
            <a:spAutoFit/>
          </a:bodyPr>
          <a:lstStyle/>
          <a:p>
            <a:r>
              <a:rPr lang="zh-CN" altLang="zh-CN" sz="2000" b="1" kern="0" dirty="0">
                <a:solidFill>
                  <a:srgbClr val="0000FF"/>
                </a:solidFill>
                <a:latin typeface="+mn-ea"/>
                <a:cs typeface="黑体" panose="02010609060101010101" pitchFamily="49" charset="-122"/>
              </a:rPr>
              <a:t>证</a:t>
            </a:r>
            <a:endParaRPr lang="zh-CN" altLang="en-US" sz="2000" b="1" dirty="0">
              <a:solidFill>
                <a:srgbClr val="0000FF"/>
              </a:solidFill>
              <a:latin typeface="+mn-ea"/>
            </a:endParaRPr>
          </a:p>
        </p:txBody>
      </p:sp>
      <p:grpSp>
        <p:nvGrpSpPr>
          <p:cNvPr id="5130" name="组合 5129"/>
          <p:cNvGrpSpPr/>
          <p:nvPr/>
        </p:nvGrpSpPr>
        <p:grpSpPr>
          <a:xfrm>
            <a:off x="1309613" y="5566399"/>
            <a:ext cx="10114372" cy="449473"/>
            <a:chOff x="1309613" y="5566399"/>
            <a:chExt cx="10114372" cy="449473"/>
          </a:xfrm>
        </p:grpSpPr>
        <p:graphicFrame>
          <p:nvGraphicFramePr>
            <p:cNvPr id="2079" name="对象 2078"/>
            <p:cNvGraphicFramePr>
              <a:graphicFrameLocks noChangeAspect="1"/>
            </p:cNvGraphicFramePr>
            <p:nvPr/>
          </p:nvGraphicFramePr>
          <p:xfrm>
            <a:off x="2496416" y="5607926"/>
            <a:ext cx="1262389" cy="369006"/>
          </p:xfrm>
          <a:graphic>
            <a:graphicData uri="http://schemas.openxmlformats.org/presentationml/2006/ole">
              <mc:AlternateContent xmlns:mc="http://schemas.openxmlformats.org/markup-compatibility/2006">
                <mc:Choice xmlns:v="urn:schemas-microsoft-com:vml" Requires="v">
                  <p:oleObj name="Equation" r:id="rId34" imgW="825500" imgH="241300" progId="Equation.DSMT4">
                    <p:embed/>
                  </p:oleObj>
                </mc:Choice>
                <mc:Fallback>
                  <p:oleObj name="Equation" r:id="rId34" imgW="825500" imgH="241300" progId="Equation.DSMT4">
                    <p:embed/>
                    <p:pic>
                      <p:nvPicPr>
                        <p:cNvPr id="2079" name="对象 207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496416" y="5607926"/>
                          <a:ext cx="1262389" cy="369006"/>
                        </a:xfrm>
                        <a:prstGeom prst="rect">
                          <a:avLst/>
                        </a:prstGeom>
                        <a:noFill/>
                      </p:spPr>
                    </p:pic>
                  </p:oleObj>
                </mc:Fallback>
              </mc:AlternateContent>
            </a:graphicData>
          </a:graphic>
        </p:graphicFrame>
        <p:graphicFrame>
          <p:nvGraphicFramePr>
            <p:cNvPr id="5120" name="对象 5119"/>
            <p:cNvGraphicFramePr>
              <a:graphicFrameLocks noChangeAspect="1"/>
            </p:cNvGraphicFramePr>
            <p:nvPr/>
          </p:nvGraphicFramePr>
          <p:xfrm>
            <a:off x="6886522" y="5646866"/>
            <a:ext cx="1262389" cy="369006"/>
          </p:xfrm>
          <a:graphic>
            <a:graphicData uri="http://schemas.openxmlformats.org/presentationml/2006/ole">
              <mc:AlternateContent xmlns:mc="http://schemas.openxmlformats.org/markup-compatibility/2006">
                <mc:Choice xmlns:v="urn:schemas-microsoft-com:vml" Requires="v">
                  <p:oleObj name="Equation" r:id="rId36" imgW="825500" imgH="241300" progId="Equation.DSMT4">
                    <p:embed/>
                  </p:oleObj>
                </mc:Choice>
                <mc:Fallback>
                  <p:oleObj name="Equation" r:id="rId36" imgW="825500" imgH="241300" progId="Equation.DSMT4">
                    <p:embed/>
                    <p:pic>
                      <p:nvPicPr>
                        <p:cNvPr id="5120" name="对象 511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886522" y="5646866"/>
                          <a:ext cx="1262389" cy="369006"/>
                        </a:xfrm>
                        <a:prstGeom prst="rect">
                          <a:avLst/>
                        </a:prstGeom>
                        <a:noFill/>
                      </p:spPr>
                    </p:pic>
                  </p:oleObj>
                </mc:Fallback>
              </mc:AlternateContent>
            </a:graphicData>
          </a:graphic>
        </p:graphicFrame>
        <p:sp>
          <p:nvSpPr>
            <p:cNvPr id="5123" name="Rectangle 122"/>
            <p:cNvSpPr>
              <a:spLocks noChangeArrowheads="1"/>
            </p:cNvSpPr>
            <p:nvPr/>
          </p:nvSpPr>
          <p:spPr bwMode="auto">
            <a:xfrm>
              <a:off x="1309613" y="5566399"/>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首先显然</a:t>
              </a:r>
              <a:endParaRPr kumimoji="0" lang="zh-CN" sz="2000" b="1" i="0" u="none" strike="noStrike" cap="none" normalizeH="0" baseline="0" dirty="0">
                <a:ln>
                  <a:noFill/>
                </a:ln>
                <a:solidFill>
                  <a:schemeClr val="tx1"/>
                </a:solidFill>
                <a:effectLst/>
                <a:latin typeface="+mn-ea"/>
              </a:endParaRPr>
            </a:p>
          </p:txBody>
        </p:sp>
        <p:sp>
          <p:nvSpPr>
            <p:cNvPr id="5124" name="Rectangle 123"/>
            <p:cNvSpPr>
              <a:spLocks noChangeArrowheads="1"/>
            </p:cNvSpPr>
            <p:nvPr/>
          </p:nvSpPr>
          <p:spPr bwMode="auto">
            <a:xfrm>
              <a:off x="3686914" y="5607926"/>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中的任一向量均可由向量组</a:t>
              </a:r>
              <a:endParaRPr kumimoji="0" lang="zh-CN" sz="2000" b="1" i="0" u="none" strike="noStrike" cap="none" normalizeH="0" baseline="0" dirty="0">
                <a:ln>
                  <a:noFill/>
                </a:ln>
                <a:solidFill>
                  <a:schemeClr val="tx1"/>
                </a:solidFill>
                <a:effectLst/>
                <a:latin typeface="+mn-ea"/>
              </a:endParaRPr>
            </a:p>
          </p:txBody>
        </p:sp>
        <p:sp>
          <p:nvSpPr>
            <p:cNvPr id="5125" name="Rectangle 124"/>
            <p:cNvSpPr>
              <a:spLocks noChangeArrowheads="1"/>
            </p:cNvSpPr>
            <p:nvPr/>
          </p:nvSpPr>
          <p:spPr bwMode="auto">
            <a:xfrm>
              <a:off x="8060532" y="5607926"/>
              <a:ext cx="33634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线性表示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其次对于除</a:t>
              </a:r>
              <a:endParaRPr kumimoji="0" lang="zh-CN" altLang="en-US" sz="2000" b="1" i="0" u="none" strike="noStrike" cap="none" normalizeH="0" baseline="0" dirty="0">
                <a:ln>
                  <a:noFill/>
                </a:ln>
                <a:solidFill>
                  <a:schemeClr val="tx1"/>
                </a:solidFill>
                <a:effectLst/>
                <a:latin typeface="+mn-ea"/>
              </a:endParaRPr>
            </a:p>
          </p:txBody>
        </p:sp>
      </p:grpSp>
      <p:grpSp>
        <p:nvGrpSpPr>
          <p:cNvPr id="5128" name="组合 5127"/>
          <p:cNvGrpSpPr/>
          <p:nvPr/>
        </p:nvGrpSpPr>
        <p:grpSpPr>
          <a:xfrm>
            <a:off x="991924" y="5966509"/>
            <a:ext cx="10056473" cy="462875"/>
            <a:chOff x="991924" y="5966509"/>
            <a:chExt cx="10056473" cy="462875"/>
          </a:xfrm>
        </p:grpSpPr>
        <p:graphicFrame>
          <p:nvGraphicFramePr>
            <p:cNvPr id="5121" name="对象 5120"/>
            <p:cNvGraphicFramePr>
              <a:graphicFrameLocks noChangeAspect="1"/>
            </p:cNvGraphicFramePr>
            <p:nvPr/>
          </p:nvGraphicFramePr>
          <p:xfrm>
            <a:off x="991924" y="5979459"/>
            <a:ext cx="1262389" cy="369006"/>
          </p:xfrm>
          <a:graphic>
            <a:graphicData uri="http://schemas.openxmlformats.org/presentationml/2006/ole">
              <mc:AlternateContent xmlns:mc="http://schemas.openxmlformats.org/markup-compatibility/2006">
                <mc:Choice xmlns:v="urn:schemas-microsoft-com:vml" Requires="v">
                  <p:oleObj name="Equation" r:id="rId38" imgW="825500" imgH="241300" progId="Equation.DSMT4">
                    <p:embed/>
                  </p:oleObj>
                </mc:Choice>
                <mc:Fallback>
                  <p:oleObj name="Equation" r:id="rId38" imgW="825500" imgH="241300" progId="Equation.DSMT4">
                    <p:embed/>
                    <p:pic>
                      <p:nvPicPr>
                        <p:cNvPr id="5121" name="对象 512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91924" y="5979459"/>
                          <a:ext cx="1262389" cy="369006"/>
                        </a:xfrm>
                        <a:prstGeom prst="rect">
                          <a:avLst/>
                        </a:prstGeom>
                        <a:noFill/>
                      </p:spPr>
                    </p:pic>
                  </p:oleObj>
                </mc:Fallback>
              </mc:AlternateContent>
            </a:graphicData>
          </a:graphic>
        </p:graphicFrame>
        <p:graphicFrame>
          <p:nvGraphicFramePr>
            <p:cNvPr id="5122" name="对象 5121"/>
            <p:cNvGraphicFramePr>
              <a:graphicFrameLocks noChangeAspect="1"/>
            </p:cNvGraphicFramePr>
            <p:nvPr/>
          </p:nvGraphicFramePr>
          <p:xfrm>
            <a:off x="2826139" y="6024878"/>
            <a:ext cx="1204126" cy="349585"/>
          </p:xfrm>
          <a:graphic>
            <a:graphicData uri="http://schemas.openxmlformats.org/presentationml/2006/ole">
              <mc:AlternateContent xmlns:mc="http://schemas.openxmlformats.org/markup-compatibility/2006">
                <mc:Choice xmlns:v="urn:schemas-microsoft-com:vml" Requires="v">
                  <p:oleObj name="Equation" r:id="rId40" imgW="787400" imgH="228600" progId="Equation.DSMT4">
                    <p:embed/>
                  </p:oleObj>
                </mc:Choice>
                <mc:Fallback>
                  <p:oleObj name="Equation" r:id="rId40" imgW="787400" imgH="228600" progId="Equation.DSMT4">
                    <p:embed/>
                    <p:pic>
                      <p:nvPicPr>
                        <p:cNvPr id="5122" name="对象 512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826139" y="6024878"/>
                          <a:ext cx="1204126" cy="349585"/>
                        </a:xfrm>
                        <a:prstGeom prst="rect">
                          <a:avLst/>
                        </a:prstGeom>
                        <a:noFill/>
                      </p:spPr>
                    </p:pic>
                  </p:oleObj>
                </mc:Fallback>
              </mc:AlternateContent>
            </a:graphicData>
          </a:graphic>
        </p:graphicFrame>
        <p:sp>
          <p:nvSpPr>
            <p:cNvPr id="5126" name="Rectangle 125"/>
            <p:cNvSpPr>
              <a:spLocks noChangeArrowheads="1"/>
            </p:cNvSpPr>
            <p:nvPr/>
          </p:nvSpPr>
          <p:spPr bwMode="auto">
            <a:xfrm>
              <a:off x="2171387" y="5966509"/>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外的</a:t>
              </a:r>
              <a:endParaRPr kumimoji="0" lang="zh-CN" altLang="en-US" sz="2000" b="1" i="0" u="none" strike="noStrike" cap="none" normalizeH="0" baseline="0" dirty="0">
                <a:ln>
                  <a:noFill/>
                </a:ln>
                <a:solidFill>
                  <a:schemeClr val="tx1"/>
                </a:solidFill>
                <a:effectLst/>
                <a:latin typeface="+mn-ea"/>
              </a:endParaRPr>
            </a:p>
          </p:txBody>
        </p:sp>
        <p:sp>
          <p:nvSpPr>
            <p:cNvPr id="5127" name="Rectangle 126"/>
            <p:cNvSpPr>
              <a:spLocks noChangeArrowheads="1"/>
            </p:cNvSpPr>
            <p:nvPr/>
          </p:nvSpPr>
          <p:spPr bwMode="auto">
            <a:xfrm>
              <a:off x="4009291" y="6014878"/>
              <a:ext cx="7039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中的任何向量</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由</a:t>
              </a:r>
              <a:r>
                <a:rPr kumimoji="0" lang="zh-CN" altLang="en-US" sz="2000" b="1" i="0" u="none" strike="noStrike" cap="none" normalizeH="0" baseline="0" dirty="0">
                  <a:ln>
                    <a:noFill/>
                  </a:ln>
                  <a:solidFill>
                    <a:srgbClr val="0000FF"/>
                  </a:solidFill>
                  <a:effectLst/>
                  <a:latin typeface="+mn-ea"/>
                  <a:cs typeface="黑体" panose="02010609060101010101" pitchFamily="49" charset="-122"/>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2.1.7 </a:t>
              </a:r>
              <a:r>
                <a:rPr kumimoji="0" lang="zh-CN" altLang="en-US" sz="2000" b="1" i="0" u="none" strike="noStrike" cap="none" normalizeH="0" baseline="0" dirty="0">
                  <a:ln>
                    <a:noFill/>
                  </a:ln>
                  <a:solidFill>
                    <a:schemeClr val="tx1"/>
                  </a:solidFill>
                  <a:effectLst/>
                  <a:latin typeface="+mn-ea"/>
                  <a:cs typeface="AdobeSongStd-Light"/>
                </a:rPr>
                <a:t>知均可有          </a:t>
              </a:r>
              <a:r>
                <a:rPr lang="zh-CN" altLang="en-US" sz="2000" b="1" dirty="0">
                  <a:latin typeface="+mn-ea"/>
                  <a:cs typeface="AdobeSongStd-Light"/>
                </a:rPr>
                <a:t>线性表示</a:t>
              </a:r>
              <a:r>
                <a:rPr lang="en-US" altLang="zh-CN" sz="2000" b="1" dirty="0">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graphicFrame>
          <p:nvGraphicFramePr>
            <p:cNvPr id="83" name="对象 82"/>
            <p:cNvGraphicFramePr>
              <a:graphicFrameLocks noChangeAspect="1"/>
            </p:cNvGraphicFramePr>
            <p:nvPr/>
          </p:nvGraphicFramePr>
          <p:xfrm>
            <a:off x="8308337" y="6060378"/>
            <a:ext cx="1262389" cy="369006"/>
          </p:xfrm>
          <a:graphic>
            <a:graphicData uri="http://schemas.openxmlformats.org/presentationml/2006/ole">
              <mc:AlternateContent xmlns:mc="http://schemas.openxmlformats.org/markup-compatibility/2006">
                <mc:Choice xmlns:v="urn:schemas-microsoft-com:vml" Requires="v">
                  <p:oleObj name="Equation" r:id="rId42" imgW="825500" imgH="241300" progId="Equation.DSMT4">
                    <p:embed/>
                  </p:oleObj>
                </mc:Choice>
                <mc:Fallback>
                  <p:oleObj name="Equation" r:id="rId42" imgW="825500" imgH="241300" progId="Equation.DSMT4">
                    <p:embed/>
                    <p:pic>
                      <p:nvPicPr>
                        <p:cNvPr id="83" name="对象 82"/>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08337" y="6060378"/>
                          <a:ext cx="1262389" cy="369006"/>
                        </a:xfrm>
                        <a:prstGeom prst="rect">
                          <a:avLst/>
                        </a:prstGeom>
                        <a:noFill/>
                      </p:spPr>
                    </p:pic>
                  </p:oleObj>
                </mc:Fallback>
              </mc:AlternateContent>
            </a:graphicData>
          </a:graphic>
        </p:graphicFrame>
      </p:grpSp>
      <p:sp>
        <p:nvSpPr>
          <p:cNvPr id="5129" name="矩形 5128"/>
          <p:cNvSpPr/>
          <p:nvPr/>
        </p:nvSpPr>
        <p:spPr>
          <a:xfrm>
            <a:off x="902481" y="6383461"/>
            <a:ext cx="4318811"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AdobeSongStd-Light"/>
              </a:rPr>
              <a:t>且表示法惟一</a:t>
            </a:r>
            <a:r>
              <a:rPr lang="zh-CN" altLang="en-US" sz="2000" b="1" dirty="0">
                <a:latin typeface="+mn-ea"/>
                <a:cs typeface="Times New Roman" panose="02020603050405020304" pitchFamily="18" charset="0"/>
              </a:rPr>
              <a:t>。故</a:t>
            </a:r>
            <a:r>
              <a:rPr lang="zh-CN" altLang="en-US" sz="2000" b="1" dirty="0">
                <a:solidFill>
                  <a:srgbClr val="0000FF"/>
                </a:solidFill>
                <a:latin typeface="+mn-ea"/>
                <a:cs typeface="AdobeSongStd-Light"/>
              </a:rPr>
              <a:t>定理</a:t>
            </a:r>
            <a:r>
              <a:rPr lang="en-US" altLang="zh-CN" sz="2000" b="1" dirty="0">
                <a:solidFill>
                  <a:srgbClr val="0000FF"/>
                </a:solidFill>
                <a:latin typeface="+mn-ea"/>
                <a:cs typeface="AdobeSongStd-Light"/>
              </a:rPr>
              <a:t>2.4.3</a:t>
            </a:r>
            <a:r>
              <a:rPr lang="zh-CN" altLang="en-US" sz="2000" b="1" dirty="0">
                <a:latin typeface="+mn-ea"/>
                <a:cs typeface="AdobeSongStd-Light"/>
              </a:rPr>
              <a:t>得证</a:t>
            </a:r>
            <a:r>
              <a:rPr lang="zh-CN" altLang="en-US" sz="2000" b="1" dirty="0">
                <a:latin typeface="+mn-ea"/>
                <a:cs typeface="Times New Roman" panose="02020603050405020304" pitchFamily="18" charset="0"/>
              </a:rPr>
              <a:t>。</a:t>
            </a:r>
            <a:r>
              <a:rPr lang="zh-CN" altLang="en-US" sz="2000" b="1" dirty="0">
                <a:latin typeface="+mn-ea"/>
              </a:rPr>
              <a:t> </a:t>
            </a:r>
          </a:p>
        </p:txBody>
      </p:sp>
    </p:spTree>
    <p:extLst>
      <p:ext uri="{BB962C8B-B14F-4D97-AF65-F5344CB8AC3E}">
        <p14:creationId xmlns:p14="http://schemas.microsoft.com/office/powerpoint/2010/main" val="184527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48"/>
                                        </p:tgtEl>
                                        <p:attrNameLst>
                                          <p:attrName>style.visibility</p:attrName>
                                        </p:attrNameLst>
                                      </p:cBhvr>
                                      <p:to>
                                        <p:strVal val="visible"/>
                                      </p:to>
                                    </p:set>
                                    <p:animEffect transition="in" filter="wipe(left)">
                                      <p:cBhvr>
                                        <p:cTn id="32" dur="500"/>
                                        <p:tgtEl>
                                          <p:spTgt spid="20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66"/>
                                        </p:tgtEl>
                                        <p:attrNameLst>
                                          <p:attrName>style.visibility</p:attrName>
                                        </p:attrNameLst>
                                      </p:cBhvr>
                                      <p:to>
                                        <p:strVal val="visible"/>
                                      </p:to>
                                    </p:set>
                                    <p:animEffect transition="in" filter="wipe(left)">
                                      <p:cBhvr>
                                        <p:cTn id="37" dur="500"/>
                                        <p:tgtEl>
                                          <p:spTgt spid="206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65"/>
                                        </p:tgtEl>
                                        <p:attrNameLst>
                                          <p:attrName>style.visibility</p:attrName>
                                        </p:attrNameLst>
                                      </p:cBhvr>
                                      <p:to>
                                        <p:strVal val="visible"/>
                                      </p:to>
                                    </p:set>
                                    <p:animEffect transition="in" filter="wipe(left)">
                                      <p:cBhvr>
                                        <p:cTn id="42" dur="500"/>
                                        <p:tgtEl>
                                          <p:spTgt spid="20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62"/>
                                        </p:tgtEl>
                                        <p:attrNameLst>
                                          <p:attrName>style.visibility</p:attrName>
                                        </p:attrNameLst>
                                      </p:cBhvr>
                                      <p:to>
                                        <p:strVal val="visible"/>
                                      </p:to>
                                    </p:set>
                                    <p:animEffect transition="in" filter="wipe(left)">
                                      <p:cBhvr>
                                        <p:cTn id="47" dur="500"/>
                                        <p:tgtEl>
                                          <p:spTgt spid="20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76"/>
                                        </p:tgtEl>
                                        <p:attrNameLst>
                                          <p:attrName>style.visibility</p:attrName>
                                        </p:attrNameLst>
                                      </p:cBhvr>
                                      <p:to>
                                        <p:strVal val="visible"/>
                                      </p:to>
                                    </p:set>
                                    <p:animEffect transition="in" filter="wipe(left)">
                                      <p:cBhvr>
                                        <p:cTn id="52" dur="500"/>
                                        <p:tgtEl>
                                          <p:spTgt spid="207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077"/>
                                        </p:tgtEl>
                                        <p:attrNameLst>
                                          <p:attrName>style.visibility</p:attrName>
                                        </p:attrNameLst>
                                      </p:cBhvr>
                                      <p:to>
                                        <p:strVal val="visible"/>
                                      </p:to>
                                    </p:set>
                                    <p:animEffect transition="in" filter="wipe(left)">
                                      <p:cBhvr>
                                        <p:cTn id="57" dur="500"/>
                                        <p:tgtEl>
                                          <p:spTgt spid="207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78"/>
                                        </p:tgtEl>
                                        <p:attrNameLst>
                                          <p:attrName>style.visibility</p:attrName>
                                        </p:attrNameLst>
                                      </p:cBhvr>
                                      <p:to>
                                        <p:strVal val="visible"/>
                                      </p:to>
                                    </p:set>
                                    <p:animEffect transition="in" filter="wipe(left)">
                                      <p:cBhvr>
                                        <p:cTn id="62" dur="500"/>
                                        <p:tgtEl>
                                          <p:spTgt spid="207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130"/>
                                        </p:tgtEl>
                                        <p:attrNameLst>
                                          <p:attrName>style.visibility</p:attrName>
                                        </p:attrNameLst>
                                      </p:cBhvr>
                                      <p:to>
                                        <p:strVal val="visible"/>
                                      </p:to>
                                    </p:set>
                                    <p:animEffect transition="in" filter="wipe(left)">
                                      <p:cBhvr>
                                        <p:cTn id="67" dur="500"/>
                                        <p:tgtEl>
                                          <p:spTgt spid="51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5128"/>
                                        </p:tgtEl>
                                        <p:attrNameLst>
                                          <p:attrName>style.visibility</p:attrName>
                                        </p:attrNameLst>
                                      </p:cBhvr>
                                      <p:to>
                                        <p:strVal val="visible"/>
                                      </p:to>
                                    </p:set>
                                    <p:animEffect transition="in" filter="wipe(left)">
                                      <p:cBhvr>
                                        <p:cTn id="72" dur="500"/>
                                        <p:tgtEl>
                                          <p:spTgt spid="512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129"/>
                                        </p:tgtEl>
                                        <p:attrNameLst>
                                          <p:attrName>style.visibility</p:attrName>
                                        </p:attrNameLst>
                                      </p:cBhvr>
                                      <p:to>
                                        <p:strVal val="visible"/>
                                      </p:to>
                                    </p:set>
                                    <p:animEffect transition="in" filter="wipe(left)">
                                      <p:cBhvr>
                                        <p:cTn id="77" dur="500"/>
                                        <p:tgtEl>
                                          <p:spTgt spid="5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048" grpId="0"/>
      <p:bldP spid="2062" grpId="0"/>
      <p:bldP spid="2078" grpId="0"/>
      <p:bldP spid="51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663191" y="842462"/>
            <a:ext cx="10729884" cy="453415"/>
            <a:chOff x="663191" y="842462"/>
            <a:chExt cx="10729884" cy="453415"/>
          </a:xfrm>
        </p:grpSpPr>
        <p:graphicFrame>
          <p:nvGraphicFramePr>
            <p:cNvPr id="2" name="对象 1"/>
            <p:cNvGraphicFramePr>
              <a:graphicFrameLocks noChangeAspect="1"/>
            </p:cNvGraphicFramePr>
            <p:nvPr/>
          </p:nvGraphicFramePr>
          <p:xfrm>
            <a:off x="2542758" y="886247"/>
            <a:ext cx="1380141" cy="370784"/>
          </p:xfrm>
          <a:graphic>
            <a:graphicData uri="http://schemas.openxmlformats.org/presentationml/2006/ole">
              <mc:AlternateContent xmlns:mc="http://schemas.openxmlformats.org/markup-compatibility/2006">
                <mc:Choice xmlns:v="urn:schemas-microsoft-com:vml" Requires="v">
                  <p:oleObj name="Equation" r:id="rId2" imgW="850900" imgH="228600" progId="Equation.DSMT4">
                    <p:embed/>
                  </p:oleObj>
                </mc:Choice>
                <mc:Fallback>
                  <p:oleObj name="Equation" r:id="rId2" imgW="850900" imgH="228600" progId="Equation.DSMT4">
                    <p:embed/>
                    <p:pic>
                      <p:nvPicPr>
                        <p:cNvPr id="2"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758" y="886247"/>
                          <a:ext cx="1380141" cy="370784"/>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4294626" y="896226"/>
            <a:ext cx="1235947" cy="370784"/>
          </p:xfrm>
          <a:graphic>
            <a:graphicData uri="http://schemas.openxmlformats.org/presentationml/2006/ole">
              <mc:AlternateContent xmlns:mc="http://schemas.openxmlformats.org/markup-compatibility/2006">
                <mc:Choice xmlns:v="urn:schemas-microsoft-com:vml" Requires="v">
                  <p:oleObj name="Equation" r:id="rId4" imgW="761669" imgH="228501" progId="Equation.DSMT4">
                    <p:embed/>
                  </p:oleObj>
                </mc:Choice>
                <mc:Fallback>
                  <p:oleObj name="Equation" r:id="rId4" imgW="761669" imgH="228501" progId="Equation.DSMT4">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4626" y="896226"/>
                          <a:ext cx="1235947" cy="370784"/>
                        </a:xfrm>
                        <a:prstGeom prst="rect">
                          <a:avLst/>
                        </a:prstGeom>
                        <a:noFill/>
                      </p:spPr>
                    </p:pic>
                  </p:oleObj>
                </mc:Fallback>
              </mc:AlternateContent>
            </a:graphicData>
          </a:graphic>
        </p:graphicFrame>
        <p:sp>
          <p:nvSpPr>
            <p:cNvPr id="25" name="Rectangle 24"/>
            <p:cNvSpPr>
              <a:spLocks noChangeArrowheads="1"/>
            </p:cNvSpPr>
            <p:nvPr/>
          </p:nvSpPr>
          <p:spPr bwMode="auto">
            <a:xfrm>
              <a:off x="663191" y="842462"/>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2.4.4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如果</a:t>
              </a:r>
              <a:endParaRPr kumimoji="0" lang="zh-CN" altLang="en-US" sz="2000" b="1" i="0" u="none" strike="noStrike" cap="none" normalizeH="0" baseline="0" dirty="0">
                <a:ln>
                  <a:noFill/>
                </a:ln>
                <a:solidFill>
                  <a:schemeClr val="tx1"/>
                </a:solidFill>
                <a:effectLst/>
                <a:latin typeface="+mn-ea"/>
              </a:endParaRPr>
            </a:p>
          </p:txBody>
        </p:sp>
        <p:sp>
          <p:nvSpPr>
            <p:cNvPr id="26" name="Rectangle 25"/>
            <p:cNvSpPr>
              <a:spLocks noChangeArrowheads="1"/>
            </p:cNvSpPr>
            <p:nvPr/>
          </p:nvSpPr>
          <p:spPr bwMode="auto">
            <a:xfrm>
              <a:off x="3853480" y="850517"/>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a:t>
              </a:r>
              <a:endParaRPr kumimoji="0" lang="zh-CN" sz="2000" b="1" i="0" u="none" strike="noStrike" cap="none" normalizeH="0" baseline="0" dirty="0">
                <a:ln>
                  <a:noFill/>
                </a:ln>
                <a:solidFill>
                  <a:schemeClr val="tx1"/>
                </a:solidFill>
                <a:effectLst/>
                <a:latin typeface="+mn-ea"/>
              </a:endParaRPr>
            </a:p>
          </p:txBody>
        </p:sp>
        <p:sp>
          <p:nvSpPr>
            <p:cNvPr id="27" name="Rectangle 26"/>
            <p:cNvSpPr>
              <a:spLocks noChangeArrowheads="1"/>
            </p:cNvSpPr>
            <p:nvPr/>
          </p:nvSpPr>
          <p:spPr bwMode="auto">
            <a:xfrm>
              <a:off x="5530573" y="895767"/>
              <a:ext cx="5862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的线性无关部分组，它成为极大无关组的充分必要</a:t>
              </a:r>
              <a:endParaRPr kumimoji="0" lang="zh-CN" sz="2000" b="1" i="0" u="none" strike="noStrike" cap="none" normalizeH="0" baseline="0" dirty="0">
                <a:ln>
                  <a:noFill/>
                </a:ln>
                <a:solidFill>
                  <a:schemeClr val="tx1"/>
                </a:solidFill>
                <a:effectLst/>
                <a:latin typeface="+mn-ea"/>
              </a:endParaRPr>
            </a:p>
          </p:txBody>
        </p:sp>
      </p:grpSp>
      <p:grpSp>
        <p:nvGrpSpPr>
          <p:cNvPr id="55" name="组合 54"/>
          <p:cNvGrpSpPr/>
          <p:nvPr/>
        </p:nvGrpSpPr>
        <p:grpSpPr>
          <a:xfrm>
            <a:off x="1105568" y="2089221"/>
            <a:ext cx="7487899" cy="470329"/>
            <a:chOff x="1075172" y="2148989"/>
            <a:chExt cx="7487899" cy="470329"/>
          </a:xfrm>
        </p:grpSpPr>
        <p:graphicFrame>
          <p:nvGraphicFramePr>
            <p:cNvPr id="9" name="对象 8"/>
            <p:cNvGraphicFramePr>
              <a:graphicFrameLocks noChangeAspect="1"/>
            </p:cNvGraphicFramePr>
            <p:nvPr/>
          </p:nvGraphicFramePr>
          <p:xfrm>
            <a:off x="1075172" y="2178406"/>
            <a:ext cx="205991" cy="308987"/>
          </p:xfrm>
          <a:graphic>
            <a:graphicData uri="http://schemas.openxmlformats.org/presentationml/2006/ole">
              <mc:AlternateContent xmlns:mc="http://schemas.openxmlformats.org/markup-compatibility/2006">
                <mc:Choice xmlns:v="urn:schemas-microsoft-com:vml" Requires="v">
                  <p:oleObj name="Equation" r:id="rId6" imgW="126890" imgH="190335" progId="Equation.DSMT4">
                    <p:embed/>
                  </p:oleObj>
                </mc:Choice>
                <mc:Fallback>
                  <p:oleObj name="Equation" r:id="rId6" imgW="126890" imgH="190335"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172" y="2178406"/>
                          <a:ext cx="205991" cy="308987"/>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1703672" y="2230138"/>
            <a:ext cx="144194" cy="267789"/>
          </p:xfrm>
          <a:graphic>
            <a:graphicData uri="http://schemas.openxmlformats.org/presentationml/2006/ole">
              <mc:AlternateContent xmlns:mc="http://schemas.openxmlformats.org/markup-compatibility/2006">
                <mc:Choice xmlns:v="urn:schemas-microsoft-com:vml" Requires="v">
                  <p:oleObj name="Equation" r:id="rId8" imgW="88707" imgH="164742" progId="Equation.DSMT4">
                    <p:embed/>
                  </p:oleObj>
                </mc:Choice>
                <mc:Fallback>
                  <p:oleObj name="Equation" r:id="rId8" imgW="88707" imgH="164742" progId="Equation.DSMT4">
                    <p:embed/>
                    <p:pic>
                      <p:nvPicPr>
                        <p:cNvPr id="1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3672" y="2230138"/>
                          <a:ext cx="144194" cy="267789"/>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2151395" y="2199794"/>
            <a:ext cx="988758" cy="370784"/>
          </p:xfrm>
          <a:graphic>
            <a:graphicData uri="http://schemas.openxmlformats.org/presentationml/2006/ole">
              <mc:AlternateContent xmlns:mc="http://schemas.openxmlformats.org/markup-compatibility/2006">
                <mc:Choice xmlns:v="urn:schemas-microsoft-com:vml" Requires="v">
                  <p:oleObj name="Equation" r:id="rId10" imgW="609600" imgH="228600" progId="Equation.DSMT4">
                    <p:embed/>
                  </p:oleObj>
                </mc:Choice>
                <mc:Fallback>
                  <p:oleObj name="Equation" r:id="rId10" imgW="609600" imgH="228600" progId="Equation.DSMT4">
                    <p:embed/>
                    <p:pic>
                      <p:nvPicPr>
                        <p:cNvPr id="11" name="对象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1395" y="2199794"/>
                          <a:ext cx="988758" cy="370784"/>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4981624" y="2248533"/>
            <a:ext cx="267789" cy="370785"/>
          </p:xfrm>
          <a:graphic>
            <a:graphicData uri="http://schemas.openxmlformats.org/presentationml/2006/ole">
              <mc:AlternateContent xmlns:mc="http://schemas.openxmlformats.org/markup-compatibility/2006">
                <mc:Choice xmlns:v="urn:schemas-microsoft-com:vml" Requires="v">
                  <p:oleObj name="Equation" r:id="rId12" imgW="165028" imgH="228501" progId="Equation.DSMT4">
                    <p:embed/>
                  </p:oleObj>
                </mc:Choice>
                <mc:Fallback>
                  <p:oleObj name="Equation" r:id="rId12" imgW="165028" imgH="228501" progId="Equation.DSMT4">
                    <p:embed/>
                    <p:pic>
                      <p:nvPicPr>
                        <p:cNvPr id="12" name="对象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81624" y="2248533"/>
                          <a:ext cx="267789" cy="370785"/>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5781772" y="2227407"/>
            <a:ext cx="1380141" cy="370784"/>
          </p:xfrm>
          <a:graphic>
            <a:graphicData uri="http://schemas.openxmlformats.org/presentationml/2006/ole">
              <mc:AlternateContent xmlns:mc="http://schemas.openxmlformats.org/markup-compatibility/2006">
                <mc:Choice xmlns:v="urn:schemas-microsoft-com:vml" Requires="v">
                  <p:oleObj name="Equation" r:id="rId14" imgW="850900" imgH="228600" progId="Equation.DSMT4">
                    <p:embed/>
                  </p:oleObj>
                </mc:Choice>
                <mc:Fallback>
                  <p:oleObj name="Equation" r:id="rId14" imgW="850900" imgH="228600" progId="Equation.DSMT4">
                    <p:embed/>
                    <p:pic>
                      <p:nvPicPr>
                        <p:cNvPr id="13" name="对象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81772" y="2227407"/>
                          <a:ext cx="1380141" cy="370784"/>
                        </a:xfrm>
                        <a:prstGeom prst="rect">
                          <a:avLst/>
                        </a:prstGeom>
                        <a:noFill/>
                      </p:spPr>
                    </p:pic>
                  </p:oleObj>
                </mc:Fallback>
              </mc:AlternateContent>
            </a:graphicData>
          </a:graphic>
        </p:graphicFrame>
        <p:sp>
          <p:nvSpPr>
            <p:cNvPr id="33" name="Rectangle 32"/>
            <p:cNvSpPr>
              <a:spLocks noChangeArrowheads="1"/>
            </p:cNvSpPr>
            <p:nvPr/>
          </p:nvSpPr>
          <p:spPr bwMode="auto">
            <a:xfrm>
              <a:off x="1227862" y="2148989"/>
              <a:ext cx="9235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当</a:t>
              </a:r>
              <a:endParaRPr kumimoji="0" lang="zh-CN" altLang="en-US" sz="2000" b="1" i="0" u="none" strike="noStrike" cap="none" normalizeH="0" baseline="0" dirty="0">
                <a:ln>
                  <a:noFill/>
                </a:ln>
                <a:solidFill>
                  <a:schemeClr val="tx1"/>
                </a:solidFill>
                <a:effectLst/>
                <a:latin typeface="+mn-ea"/>
              </a:endParaRPr>
            </a:p>
          </p:txBody>
        </p:sp>
        <p:sp>
          <p:nvSpPr>
            <p:cNvPr id="34" name="Rectangle 33"/>
            <p:cNvSpPr>
              <a:spLocks noChangeArrowheads="1"/>
            </p:cNvSpPr>
            <p:nvPr/>
          </p:nvSpPr>
          <p:spPr bwMode="auto">
            <a:xfrm>
              <a:off x="1771500" y="216254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a:t>
              </a:r>
              <a:endParaRPr kumimoji="0" lang="zh-CN" sz="2000" b="1" i="0" u="none" strike="noStrike" cap="none" normalizeH="0" baseline="0" dirty="0">
                <a:ln>
                  <a:noFill/>
                </a:ln>
                <a:solidFill>
                  <a:schemeClr val="tx1"/>
                </a:solidFill>
                <a:effectLst/>
                <a:latin typeface="+mn-ea"/>
              </a:endParaRPr>
            </a:p>
          </p:txBody>
        </p:sp>
        <p:sp>
          <p:nvSpPr>
            <p:cNvPr id="35" name="Rectangle 34"/>
            <p:cNvSpPr>
              <a:spLocks noChangeArrowheads="1"/>
            </p:cNvSpPr>
            <p:nvPr/>
          </p:nvSpPr>
          <p:spPr bwMode="auto">
            <a:xfrm>
              <a:off x="3069124" y="219414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中的数时，显然</a:t>
              </a:r>
              <a:endParaRPr kumimoji="0" lang="zh-CN" sz="2000" b="1" i="0" u="none" strike="noStrike" cap="none" normalizeH="0" baseline="0">
                <a:ln>
                  <a:noFill/>
                </a:ln>
                <a:solidFill>
                  <a:schemeClr val="tx1"/>
                </a:solidFill>
                <a:effectLst/>
                <a:latin typeface="+mn-ea"/>
              </a:endParaRPr>
            </a:p>
          </p:txBody>
        </p:sp>
        <p:sp>
          <p:nvSpPr>
            <p:cNvPr id="36" name="Rectangle 35"/>
            <p:cNvSpPr>
              <a:spLocks noChangeArrowheads="1"/>
            </p:cNvSpPr>
            <p:nvPr/>
          </p:nvSpPr>
          <p:spPr bwMode="auto">
            <a:xfrm>
              <a:off x="5141165" y="2195192"/>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可由</a:t>
              </a:r>
              <a:endParaRPr kumimoji="0" lang="zh-CN" sz="2000" b="1" i="0" u="none" strike="noStrike" cap="none" normalizeH="0" baseline="0" dirty="0">
                <a:ln>
                  <a:noFill/>
                </a:ln>
                <a:solidFill>
                  <a:schemeClr val="tx1"/>
                </a:solidFill>
                <a:effectLst/>
                <a:latin typeface="+mn-ea"/>
              </a:endParaRPr>
            </a:p>
          </p:txBody>
        </p:sp>
        <p:sp>
          <p:nvSpPr>
            <p:cNvPr id="37" name="Rectangle 36"/>
            <p:cNvSpPr>
              <a:spLocks noChangeArrowheads="1"/>
            </p:cNvSpPr>
            <p:nvPr/>
          </p:nvSpPr>
          <p:spPr bwMode="auto">
            <a:xfrm>
              <a:off x="7087987" y="2212148"/>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线性表示。</a:t>
              </a:r>
              <a:endParaRPr kumimoji="0" lang="zh-CN" sz="2000" b="1" i="0" u="none" strike="noStrike" cap="none" normalizeH="0" baseline="0" dirty="0">
                <a:ln>
                  <a:noFill/>
                </a:ln>
                <a:solidFill>
                  <a:schemeClr val="tx1"/>
                </a:solidFill>
                <a:effectLst/>
                <a:latin typeface="+mn-ea"/>
              </a:endParaRPr>
            </a:p>
          </p:txBody>
        </p:sp>
      </p:grpSp>
      <p:grpSp>
        <p:nvGrpSpPr>
          <p:cNvPr id="59" name="组合 58"/>
          <p:cNvGrpSpPr/>
          <p:nvPr/>
        </p:nvGrpSpPr>
        <p:grpSpPr>
          <a:xfrm>
            <a:off x="1085667" y="2514150"/>
            <a:ext cx="10318407" cy="466081"/>
            <a:chOff x="1044272" y="2604243"/>
            <a:chExt cx="10318407" cy="466081"/>
          </a:xfrm>
        </p:grpSpPr>
        <p:graphicFrame>
          <p:nvGraphicFramePr>
            <p:cNvPr id="14" name="对象 13"/>
            <p:cNvGraphicFramePr>
              <a:graphicFrameLocks noChangeAspect="1"/>
            </p:cNvGraphicFramePr>
            <p:nvPr/>
          </p:nvGraphicFramePr>
          <p:xfrm>
            <a:off x="1044272" y="2665334"/>
            <a:ext cx="267789" cy="308987"/>
          </p:xfrm>
          <a:graphic>
            <a:graphicData uri="http://schemas.openxmlformats.org/presentationml/2006/ole">
              <mc:AlternateContent xmlns:mc="http://schemas.openxmlformats.org/markup-compatibility/2006">
                <mc:Choice xmlns:v="urn:schemas-microsoft-com:vml" Requires="v">
                  <p:oleObj name="Equation" r:id="rId16" imgW="164957" imgH="190335" progId="Equation.DSMT4">
                    <p:embed/>
                  </p:oleObj>
                </mc:Choice>
                <mc:Fallback>
                  <p:oleObj name="Equation" r:id="rId16" imgW="164957" imgH="190335" progId="Equation.DSMT4">
                    <p:embed/>
                    <p:pic>
                      <p:nvPicPr>
                        <p:cNvPr id="14" name="对象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4272" y="2665334"/>
                          <a:ext cx="267789" cy="308987"/>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1703672" y="2697735"/>
            <a:ext cx="144194" cy="267789"/>
          </p:xfrm>
          <a:graphic>
            <a:graphicData uri="http://schemas.openxmlformats.org/presentationml/2006/ole">
              <mc:AlternateContent xmlns:mc="http://schemas.openxmlformats.org/markup-compatibility/2006">
                <mc:Choice xmlns:v="urn:schemas-microsoft-com:vml" Requires="v">
                  <p:oleObj name="Equation" r:id="rId18" imgW="88707" imgH="164742" progId="Equation.DSMT4">
                    <p:embed/>
                  </p:oleObj>
                </mc:Choice>
                <mc:Fallback>
                  <p:oleObj name="Equation" r:id="rId18" imgW="88707" imgH="164742" progId="Equation.DSMT4">
                    <p:embed/>
                    <p:pic>
                      <p:nvPicPr>
                        <p:cNvPr id="15" name="对象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3672" y="2697735"/>
                          <a:ext cx="144194" cy="267789"/>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2402232" y="2649098"/>
            <a:ext cx="988758" cy="370784"/>
          </p:xfrm>
          <a:graphic>
            <a:graphicData uri="http://schemas.openxmlformats.org/presentationml/2006/ole">
              <mc:AlternateContent xmlns:mc="http://schemas.openxmlformats.org/markup-compatibility/2006">
                <mc:Choice xmlns:v="urn:schemas-microsoft-com:vml" Requires="v">
                  <p:oleObj name="Equation" r:id="rId19" imgW="609600" imgH="228600" progId="Equation.DSMT4">
                    <p:embed/>
                  </p:oleObj>
                </mc:Choice>
                <mc:Fallback>
                  <p:oleObj name="Equation" r:id="rId19" imgW="609600" imgH="228600" progId="Equation.DSMT4">
                    <p:embed/>
                    <p:pic>
                      <p:nvPicPr>
                        <p:cNvPr id="16" name="对象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2232" y="2649098"/>
                          <a:ext cx="988758" cy="370784"/>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5181224" y="2668315"/>
            <a:ext cx="1380141" cy="370784"/>
          </p:xfrm>
          <a:graphic>
            <a:graphicData uri="http://schemas.openxmlformats.org/presentationml/2006/ole">
              <mc:AlternateContent xmlns:mc="http://schemas.openxmlformats.org/markup-compatibility/2006">
                <mc:Choice xmlns:v="urn:schemas-microsoft-com:vml" Requires="v">
                  <p:oleObj name="Equation" r:id="rId20" imgW="850900" imgH="228600" progId="Equation.DSMT4">
                    <p:embed/>
                  </p:oleObj>
                </mc:Choice>
                <mc:Fallback>
                  <p:oleObj name="Equation" r:id="rId20" imgW="850900" imgH="228600" progId="Equation.DSMT4">
                    <p:embed/>
                    <p:pic>
                      <p:nvPicPr>
                        <p:cNvPr id="17" name="对象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81224" y="2668315"/>
                          <a:ext cx="1380141" cy="370784"/>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8195391" y="2665613"/>
            <a:ext cx="1689128" cy="370784"/>
          </p:xfrm>
          <a:graphic>
            <a:graphicData uri="http://schemas.openxmlformats.org/presentationml/2006/ole">
              <mc:AlternateContent xmlns:mc="http://schemas.openxmlformats.org/markup-compatibility/2006">
                <mc:Choice xmlns:v="urn:schemas-microsoft-com:vml" Requires="v">
                  <p:oleObj name="Equation" r:id="rId22" imgW="1040948" imgH="228501" progId="Equation.DSMT4">
                    <p:embed/>
                  </p:oleObj>
                </mc:Choice>
                <mc:Fallback>
                  <p:oleObj name="Equation" r:id="rId22" imgW="1040948" imgH="228501" progId="Equation.DSMT4">
                    <p:embed/>
                    <p:pic>
                      <p:nvPicPr>
                        <p:cNvPr id="18" name="对象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95391" y="2665613"/>
                          <a:ext cx="1689128" cy="370784"/>
                        </a:xfrm>
                        <a:prstGeom prst="rect">
                          <a:avLst/>
                        </a:prstGeom>
                        <a:noFill/>
                      </p:spPr>
                    </p:pic>
                  </p:oleObj>
                </mc:Fallback>
              </mc:AlternateContent>
            </a:graphicData>
          </a:graphic>
        </p:graphicFrame>
        <p:sp>
          <p:nvSpPr>
            <p:cNvPr id="38" name="Rectangle 37"/>
            <p:cNvSpPr>
              <a:spLocks noChangeArrowheads="1"/>
            </p:cNvSpPr>
            <p:nvPr/>
          </p:nvSpPr>
          <p:spPr bwMode="auto">
            <a:xfrm>
              <a:off x="1318502" y="260424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当</a:t>
              </a:r>
              <a:endParaRPr kumimoji="0" lang="zh-CN" sz="2000" b="1" i="0" u="none" strike="noStrike" cap="none" normalizeH="0" baseline="0" dirty="0">
                <a:ln>
                  <a:noFill/>
                </a:ln>
                <a:solidFill>
                  <a:schemeClr val="tx1"/>
                </a:solidFill>
                <a:effectLst/>
                <a:latin typeface="+mn-ea"/>
              </a:endParaRPr>
            </a:p>
          </p:txBody>
        </p:sp>
        <p:sp>
          <p:nvSpPr>
            <p:cNvPr id="39" name="Rectangle 38"/>
            <p:cNvSpPr>
              <a:spLocks noChangeArrowheads="1"/>
            </p:cNvSpPr>
            <p:nvPr/>
          </p:nvSpPr>
          <p:spPr bwMode="auto">
            <a:xfrm>
              <a:off x="1766089" y="2619772"/>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不是</a:t>
              </a:r>
              <a:endParaRPr kumimoji="0" lang="zh-CN" sz="2000" b="1" i="0" u="none" strike="noStrike" cap="none" normalizeH="0" baseline="0" dirty="0">
                <a:ln>
                  <a:noFill/>
                </a:ln>
                <a:solidFill>
                  <a:schemeClr val="tx1"/>
                </a:solidFill>
                <a:effectLst/>
                <a:latin typeface="+mn-ea"/>
              </a:endParaRPr>
            </a:p>
          </p:txBody>
        </p:sp>
        <p:sp>
          <p:nvSpPr>
            <p:cNvPr id="40" name="Rectangle 39"/>
            <p:cNvSpPr>
              <a:spLocks noChangeArrowheads="1"/>
            </p:cNvSpPr>
            <p:nvPr/>
          </p:nvSpPr>
          <p:spPr bwMode="auto">
            <a:xfrm>
              <a:off x="3286737" y="264933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中的数时，因为</a:t>
              </a:r>
              <a:endParaRPr kumimoji="0" lang="zh-CN" sz="2000" b="1" i="0" u="none" strike="noStrike" cap="none" normalizeH="0" baseline="0" dirty="0">
                <a:ln>
                  <a:noFill/>
                </a:ln>
                <a:solidFill>
                  <a:schemeClr val="tx1"/>
                </a:solidFill>
                <a:effectLst/>
                <a:latin typeface="+mn-ea"/>
              </a:endParaRPr>
            </a:p>
          </p:txBody>
        </p:sp>
        <p:sp>
          <p:nvSpPr>
            <p:cNvPr id="41" name="Rectangle 40"/>
            <p:cNvSpPr>
              <a:spLocks noChangeArrowheads="1"/>
            </p:cNvSpPr>
            <p:nvPr/>
          </p:nvSpPr>
          <p:spPr bwMode="auto">
            <a:xfrm>
              <a:off x="6471842" y="267021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线性无关，而</a:t>
              </a:r>
              <a:endParaRPr kumimoji="0" lang="zh-CN" sz="2000" b="1" i="0" u="none" strike="noStrike" cap="none" normalizeH="0" baseline="0" dirty="0">
                <a:ln>
                  <a:noFill/>
                </a:ln>
                <a:solidFill>
                  <a:schemeClr val="tx1"/>
                </a:solidFill>
                <a:effectLst/>
                <a:latin typeface="+mn-ea"/>
              </a:endParaRPr>
            </a:p>
          </p:txBody>
        </p:sp>
        <p:sp>
          <p:nvSpPr>
            <p:cNvPr id="42" name="Rectangle 41"/>
            <p:cNvSpPr>
              <a:spLocks noChangeArrowheads="1"/>
            </p:cNvSpPr>
            <p:nvPr/>
          </p:nvSpPr>
          <p:spPr bwMode="auto">
            <a:xfrm>
              <a:off x="9887595" y="2649337"/>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线性相关，</a:t>
              </a:r>
              <a:endParaRPr kumimoji="0" lang="zh-CN" altLang="en-US" sz="2000" b="1" i="0" u="none" strike="noStrike" cap="none" normalizeH="0" baseline="0" dirty="0">
                <a:ln>
                  <a:noFill/>
                </a:ln>
                <a:solidFill>
                  <a:schemeClr val="tx1"/>
                </a:solidFill>
                <a:effectLst/>
                <a:latin typeface="+mn-ea"/>
              </a:endParaRPr>
            </a:p>
          </p:txBody>
        </p:sp>
      </p:grpSp>
      <p:grpSp>
        <p:nvGrpSpPr>
          <p:cNvPr id="53" name="组合 52"/>
          <p:cNvGrpSpPr/>
          <p:nvPr/>
        </p:nvGrpSpPr>
        <p:grpSpPr>
          <a:xfrm>
            <a:off x="979169" y="1277023"/>
            <a:ext cx="7688613" cy="418964"/>
            <a:chOff x="979169" y="1277023"/>
            <a:chExt cx="7688613" cy="418964"/>
          </a:xfrm>
        </p:grpSpPr>
        <p:graphicFrame>
          <p:nvGraphicFramePr>
            <p:cNvPr id="4" name="对象 3"/>
            <p:cNvGraphicFramePr>
              <a:graphicFrameLocks noChangeAspect="1"/>
            </p:cNvGraphicFramePr>
            <p:nvPr/>
          </p:nvGraphicFramePr>
          <p:xfrm>
            <a:off x="1992073" y="1307644"/>
            <a:ext cx="1235947" cy="370784"/>
          </p:xfrm>
          <a:graphic>
            <a:graphicData uri="http://schemas.openxmlformats.org/presentationml/2006/ole">
              <mc:AlternateContent xmlns:mc="http://schemas.openxmlformats.org/markup-compatibility/2006">
                <mc:Choice xmlns:v="urn:schemas-microsoft-com:vml" Requires="v">
                  <p:oleObj name="Equation" r:id="rId24" imgW="761669" imgH="228501" progId="Equation.DSMT4">
                    <p:embed/>
                  </p:oleObj>
                </mc:Choice>
                <mc:Fallback>
                  <p:oleObj name="Equation" r:id="rId24" imgW="761669" imgH="228501" progId="Equation.DSMT4">
                    <p:embed/>
                    <p:pic>
                      <p:nvPicPr>
                        <p:cNvPr id="4" name="对象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92073" y="1307644"/>
                          <a:ext cx="1235947" cy="370784"/>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5891747" y="1313804"/>
            <a:ext cx="1380141" cy="370784"/>
          </p:xfrm>
          <a:graphic>
            <a:graphicData uri="http://schemas.openxmlformats.org/presentationml/2006/ole">
              <mc:AlternateContent xmlns:mc="http://schemas.openxmlformats.org/markup-compatibility/2006">
                <mc:Choice xmlns:v="urn:schemas-microsoft-com:vml" Requires="v">
                  <p:oleObj name="Equation" r:id="rId26" imgW="850900" imgH="228600" progId="Equation.DSMT4">
                    <p:embed/>
                  </p:oleObj>
                </mc:Choice>
                <mc:Fallback>
                  <p:oleObj name="Equation" r:id="rId26" imgW="850900" imgH="228600" progId="Equation.DSMT4">
                    <p:embed/>
                    <p:pic>
                      <p:nvPicPr>
                        <p:cNvPr id="5" name="对象 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891747" y="1313804"/>
                          <a:ext cx="1380141" cy="370784"/>
                        </a:xfrm>
                        <a:prstGeom prst="rect">
                          <a:avLst/>
                        </a:prstGeom>
                        <a:noFill/>
                      </p:spPr>
                    </p:pic>
                  </p:oleObj>
                </mc:Fallback>
              </mc:AlternateContent>
            </a:graphicData>
          </a:graphic>
        </p:graphicFrame>
        <p:sp>
          <p:nvSpPr>
            <p:cNvPr id="28" name="Rectangle 27"/>
            <p:cNvSpPr>
              <a:spLocks noChangeArrowheads="1"/>
            </p:cNvSpPr>
            <p:nvPr/>
          </p:nvSpPr>
          <p:spPr bwMode="auto">
            <a:xfrm>
              <a:off x="3193018" y="1277023"/>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中的每一个向量都可由</a:t>
              </a:r>
              <a:endParaRPr kumimoji="0" lang="zh-CN" sz="2000" b="1" i="0" u="none" strike="noStrike" cap="none" normalizeH="0" baseline="0" dirty="0">
                <a:ln>
                  <a:noFill/>
                </a:ln>
                <a:solidFill>
                  <a:schemeClr val="tx1"/>
                </a:solidFill>
                <a:effectLst/>
                <a:latin typeface="+mn-ea"/>
              </a:endParaRPr>
            </a:p>
          </p:txBody>
        </p:sp>
        <p:sp>
          <p:nvSpPr>
            <p:cNvPr id="29" name="Rectangle 28"/>
            <p:cNvSpPr>
              <a:spLocks noChangeArrowheads="1"/>
            </p:cNvSpPr>
            <p:nvPr/>
          </p:nvSpPr>
          <p:spPr bwMode="auto">
            <a:xfrm>
              <a:off x="7192698" y="1295877"/>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1pPr>
              <a:lvl2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2pPr>
              <a:lvl3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3pPr>
              <a:lvl4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4pPr>
              <a:lvl5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5pPr>
              <a:lvl6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6pPr>
              <a:lvl7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7pPr>
              <a:lvl8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8pPr>
              <a:lvl9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0" algn="l"/>
                  <a:tab pos="4676775" algn="l"/>
                  <a:tab pos="471487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线性表示。</a:t>
              </a:r>
              <a:endParaRPr kumimoji="0" lang="zh-CN" sz="2000" b="1" i="0" u="none" strike="noStrike" cap="none" normalizeH="0" baseline="0" dirty="0">
                <a:ln>
                  <a:noFill/>
                </a:ln>
                <a:solidFill>
                  <a:schemeClr val="tx1"/>
                </a:solidFill>
                <a:effectLst/>
                <a:latin typeface="+mn-ea"/>
              </a:endParaRPr>
            </a:p>
          </p:txBody>
        </p:sp>
        <p:sp>
          <p:nvSpPr>
            <p:cNvPr id="49" name="矩形 48"/>
            <p:cNvSpPr/>
            <p:nvPr/>
          </p:nvSpPr>
          <p:spPr>
            <a:xfrm>
              <a:off x="979169" y="1284478"/>
              <a:ext cx="1217000" cy="400110"/>
            </a:xfrm>
            <a:prstGeom prst="rect">
              <a:avLst/>
            </a:prstGeom>
          </p:spPr>
          <p:txBody>
            <a:bodyPr wrap="none">
              <a:spAutoFit/>
            </a:bodyPr>
            <a:lstStyle/>
            <a:p>
              <a:r>
                <a:rPr lang="zh-CN" altLang="zh-CN" sz="2000" b="1" dirty="0">
                  <a:latin typeface="+mn-ea"/>
                  <a:cs typeface="Times New Roman" panose="02020603050405020304" pitchFamily="18" charset="0"/>
                </a:rPr>
                <a:t>条件是：</a:t>
              </a:r>
              <a:endParaRPr lang="zh-CN" altLang="en-US" sz="2000" dirty="0"/>
            </a:p>
          </p:txBody>
        </p:sp>
      </p:grpSp>
      <p:sp>
        <p:nvSpPr>
          <p:cNvPr id="50" name="矩形 49"/>
          <p:cNvSpPr/>
          <p:nvPr/>
        </p:nvSpPr>
        <p:spPr>
          <a:xfrm>
            <a:off x="607846" y="1695921"/>
            <a:ext cx="700833" cy="400110"/>
          </a:xfrm>
          <a:prstGeom prst="rect">
            <a:avLst/>
          </a:prstGeom>
        </p:spPr>
        <p:txBody>
          <a:bodyPr wrap="none">
            <a:spAutoFit/>
          </a:bodyPr>
          <a:lstStyle/>
          <a:p>
            <a:r>
              <a:rPr lang="zh-CN" altLang="zh-CN" sz="2000" b="1" dirty="0">
                <a:solidFill>
                  <a:srgbClr val="0000FF"/>
                </a:solidFill>
                <a:latin typeface="+mn-ea"/>
                <a:cs typeface="Times New Roman" panose="02020603050405020304" pitchFamily="18" charset="0"/>
              </a:rPr>
              <a:t>证明</a:t>
            </a:r>
            <a:endParaRPr lang="zh-CN" altLang="en-US" sz="2000" dirty="0">
              <a:solidFill>
                <a:srgbClr val="0000FF"/>
              </a:solidFill>
            </a:endParaRPr>
          </a:p>
        </p:txBody>
      </p:sp>
      <p:grpSp>
        <p:nvGrpSpPr>
          <p:cNvPr id="64" name="组合 63"/>
          <p:cNvGrpSpPr/>
          <p:nvPr/>
        </p:nvGrpSpPr>
        <p:grpSpPr>
          <a:xfrm>
            <a:off x="1258610" y="1685238"/>
            <a:ext cx="10536349" cy="476921"/>
            <a:chOff x="1258610" y="1685238"/>
            <a:chExt cx="10536349" cy="476921"/>
          </a:xfrm>
        </p:grpSpPr>
        <p:graphicFrame>
          <p:nvGraphicFramePr>
            <p:cNvPr id="6" name="对象 5"/>
            <p:cNvGraphicFramePr>
              <a:graphicFrameLocks noChangeAspect="1"/>
            </p:cNvGraphicFramePr>
            <p:nvPr/>
          </p:nvGraphicFramePr>
          <p:xfrm>
            <a:off x="2896611" y="1704116"/>
            <a:ext cx="1380141" cy="370784"/>
          </p:xfrm>
          <a:graphic>
            <a:graphicData uri="http://schemas.openxmlformats.org/presentationml/2006/ole">
              <mc:AlternateContent xmlns:mc="http://schemas.openxmlformats.org/markup-compatibility/2006">
                <mc:Choice xmlns:v="urn:schemas-microsoft-com:vml" Requires="v">
                  <p:oleObj name="Equation" r:id="rId28" imgW="850900" imgH="228600" progId="Equation.DSMT4">
                    <p:embed/>
                  </p:oleObj>
                </mc:Choice>
                <mc:Fallback>
                  <p:oleObj name="Equation" r:id="rId28" imgW="850900" imgH="228600" progId="Equation.DSMT4">
                    <p:embed/>
                    <p:pic>
                      <p:nvPicPr>
                        <p:cNvPr id="6" name="对象 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896611" y="1704116"/>
                          <a:ext cx="1380141" cy="370784"/>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4522767" y="1751153"/>
            <a:ext cx="1235947" cy="370784"/>
          </p:xfrm>
          <a:graphic>
            <a:graphicData uri="http://schemas.openxmlformats.org/presentationml/2006/ole">
              <mc:AlternateContent xmlns:mc="http://schemas.openxmlformats.org/markup-compatibility/2006">
                <mc:Choice xmlns:v="urn:schemas-microsoft-com:vml" Requires="v">
                  <p:oleObj name="Equation" r:id="rId30" imgW="761669" imgH="228501" progId="Equation.DSMT4">
                    <p:embed/>
                  </p:oleObj>
                </mc:Choice>
                <mc:Fallback>
                  <p:oleObj name="Equation" r:id="rId30" imgW="761669" imgH="228501" progId="Equation.DSMT4">
                    <p:embed/>
                    <p:pic>
                      <p:nvPicPr>
                        <p:cNvPr id="7" name="对象 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22767" y="1751153"/>
                          <a:ext cx="1235947" cy="370784"/>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8615221" y="1791375"/>
            <a:ext cx="1565533" cy="370784"/>
          </p:xfrm>
          <a:graphic>
            <a:graphicData uri="http://schemas.openxmlformats.org/presentationml/2006/ole">
              <mc:AlternateContent xmlns:mc="http://schemas.openxmlformats.org/markup-compatibility/2006">
                <mc:Choice xmlns:v="urn:schemas-microsoft-com:vml" Requires="v">
                  <p:oleObj name="Equation" r:id="rId32" imgW="965200" imgH="228600" progId="Equation.DSMT4">
                    <p:embed/>
                  </p:oleObj>
                </mc:Choice>
                <mc:Fallback>
                  <p:oleObj name="Equation" r:id="rId32" imgW="965200" imgH="228600" progId="Equation.DSMT4">
                    <p:embed/>
                    <p:pic>
                      <p:nvPicPr>
                        <p:cNvPr id="8" name="对象 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615221" y="1791375"/>
                          <a:ext cx="1565533" cy="370784"/>
                        </a:xfrm>
                        <a:prstGeom prst="rect">
                          <a:avLst/>
                        </a:prstGeom>
                        <a:noFill/>
                      </p:spPr>
                    </p:pic>
                  </p:oleObj>
                </mc:Fallback>
              </mc:AlternateContent>
            </a:graphicData>
          </a:graphic>
        </p:graphicFrame>
        <p:sp>
          <p:nvSpPr>
            <p:cNvPr id="30" name="Rectangle 29"/>
            <p:cNvSpPr>
              <a:spLocks noChangeArrowheads="1"/>
            </p:cNvSpPr>
            <p:nvPr/>
          </p:nvSpPr>
          <p:spPr bwMode="auto">
            <a:xfrm>
              <a:off x="4152304" y="169235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a:t>
              </a:r>
              <a:endParaRPr kumimoji="0" lang="zh-CN" sz="2000" b="1" i="0" u="none" strike="noStrike" cap="none" normalizeH="0" baseline="0" dirty="0">
                <a:ln>
                  <a:noFill/>
                </a:ln>
                <a:solidFill>
                  <a:schemeClr val="tx1"/>
                </a:solidFill>
                <a:effectLst/>
                <a:latin typeface="+mn-ea"/>
              </a:endParaRPr>
            </a:p>
          </p:txBody>
        </p:sp>
        <p:sp>
          <p:nvSpPr>
            <p:cNvPr id="31" name="Rectangle 30"/>
            <p:cNvSpPr>
              <a:spLocks noChangeArrowheads="1"/>
            </p:cNvSpPr>
            <p:nvPr/>
          </p:nvSpPr>
          <p:spPr bwMode="auto">
            <a:xfrm>
              <a:off x="5692117" y="1747407"/>
              <a:ext cx="35527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1pPr>
              <a:lvl2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2pPr>
              <a:lvl3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3pPr>
              <a:lvl4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4pPr>
              <a:lvl5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5pPr>
              <a:lvl6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6pPr>
              <a:lvl7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7pPr>
              <a:lvl8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8pPr>
              <a:lvl9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0" algn="l"/>
                  <a:tab pos="4676775" algn="l"/>
                  <a:tab pos="471487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的一个极大无关组，则对</a:t>
              </a:r>
              <a:endParaRPr kumimoji="0" lang="zh-CN" sz="2000" b="1" i="0" u="none" strike="noStrike" cap="none" normalizeH="0" baseline="0" dirty="0">
                <a:ln>
                  <a:noFill/>
                </a:ln>
                <a:solidFill>
                  <a:schemeClr val="tx1"/>
                </a:solidFill>
                <a:effectLst/>
                <a:latin typeface="+mn-ea"/>
              </a:endParaRPr>
            </a:p>
          </p:txBody>
        </p:sp>
        <p:sp>
          <p:nvSpPr>
            <p:cNvPr id="32" name="Rectangle 31"/>
            <p:cNvSpPr>
              <a:spLocks noChangeArrowheads="1"/>
            </p:cNvSpPr>
            <p:nvPr/>
          </p:nvSpPr>
          <p:spPr bwMode="auto">
            <a:xfrm>
              <a:off x="10061792" y="1744606"/>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1pPr>
              <a:lvl2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2pPr>
              <a:lvl3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3pPr>
              <a:lvl4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4pPr>
              <a:lvl5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5pPr>
              <a:lvl6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6pPr>
              <a:lvl7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7pPr>
              <a:lvl8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8pPr>
              <a:lvl9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0" algn="l"/>
                  <a:tab pos="4676775" algn="l"/>
                  <a:tab pos="471487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分两种情况：</a:t>
              </a:r>
              <a:endParaRPr kumimoji="0" lang="zh-CN" sz="2000" b="1" i="0" u="none" strike="noStrike" cap="none" normalizeH="0" baseline="0" dirty="0">
                <a:ln>
                  <a:noFill/>
                </a:ln>
                <a:solidFill>
                  <a:schemeClr val="tx1"/>
                </a:solidFill>
                <a:effectLst/>
                <a:latin typeface="+mn-ea"/>
              </a:endParaRPr>
            </a:p>
          </p:txBody>
        </p:sp>
        <p:sp>
          <p:nvSpPr>
            <p:cNvPr id="51" name="矩形 50"/>
            <p:cNvSpPr/>
            <p:nvPr/>
          </p:nvSpPr>
          <p:spPr>
            <a:xfrm>
              <a:off x="1258610" y="1685238"/>
              <a:ext cx="1734770" cy="400110"/>
            </a:xfrm>
            <a:prstGeom prst="rect">
              <a:avLst/>
            </a:prstGeom>
          </p:spPr>
          <p:txBody>
            <a:bodyPr wrap="none">
              <a:spAutoFit/>
            </a:bodyPr>
            <a:lstStyle/>
            <a:p>
              <a:pPr lvl="0" eaLnBrk="0" fontAlgn="base" hangingPunct="0">
                <a:spcBef>
                  <a:spcPct val="0"/>
                </a:spcBef>
                <a:spcAft>
                  <a:spcPct val="0"/>
                </a:spcAft>
                <a:tabLst>
                  <a:tab pos="4572000" algn="l"/>
                  <a:tab pos="4676775" algn="l"/>
                  <a:tab pos="4714875" algn="l"/>
                </a:tabLst>
              </a:pPr>
              <a:r>
                <a:rPr lang="en-US" altLang="zh-CN" sz="2000" b="1" dirty="0">
                  <a:latin typeface="+mn-ea"/>
                  <a:cs typeface="Times New Roman" panose="02020603050405020304" pitchFamily="18" charset="0"/>
                </a:rPr>
                <a:t>(</a:t>
              </a:r>
              <a:r>
                <a:rPr lang="zh-CN" altLang="en-US" sz="2000" b="1" dirty="0">
                  <a:latin typeface="+mn-ea"/>
                  <a:cs typeface="Times New Roman" panose="02020603050405020304" pitchFamily="18" charset="0"/>
                </a:rPr>
                <a:t>必要性</a:t>
              </a:r>
              <a:r>
                <a:rPr lang="en-US" altLang="zh-CN" sz="2000" b="1" dirty="0">
                  <a:latin typeface="+mn-ea"/>
                  <a:cs typeface="Times New Roman" panose="02020603050405020304" pitchFamily="18" charset="0"/>
                </a:rPr>
                <a:t>)</a:t>
              </a:r>
              <a:r>
                <a:rPr lang="zh-CN" altLang="en-US" sz="2000" b="1" dirty="0">
                  <a:latin typeface="+mn-ea"/>
                  <a:cs typeface="Times New Roman" panose="02020603050405020304" pitchFamily="18" charset="0"/>
                </a:rPr>
                <a:t>如果</a:t>
              </a:r>
              <a:endParaRPr lang="zh-CN" altLang="en-US" sz="2000" b="1" dirty="0">
                <a:latin typeface="+mn-ea"/>
              </a:endParaRPr>
            </a:p>
          </p:txBody>
        </p:sp>
      </p:grpSp>
      <p:grpSp>
        <p:nvGrpSpPr>
          <p:cNvPr id="58" name="组合 57"/>
          <p:cNvGrpSpPr/>
          <p:nvPr/>
        </p:nvGrpSpPr>
        <p:grpSpPr>
          <a:xfrm>
            <a:off x="1014303" y="2951841"/>
            <a:ext cx="5573492" cy="452066"/>
            <a:chOff x="958966" y="3131959"/>
            <a:chExt cx="5573492" cy="452066"/>
          </a:xfrm>
        </p:grpSpPr>
        <p:graphicFrame>
          <p:nvGraphicFramePr>
            <p:cNvPr id="19" name="对象 18"/>
            <p:cNvGraphicFramePr>
              <a:graphicFrameLocks noChangeAspect="1"/>
            </p:cNvGraphicFramePr>
            <p:nvPr/>
          </p:nvGraphicFramePr>
          <p:xfrm>
            <a:off x="2896611" y="3161284"/>
            <a:ext cx="267789" cy="370785"/>
          </p:xfrm>
          <a:graphic>
            <a:graphicData uri="http://schemas.openxmlformats.org/presentationml/2006/ole">
              <mc:AlternateContent xmlns:mc="http://schemas.openxmlformats.org/markup-compatibility/2006">
                <mc:Choice xmlns:v="urn:schemas-microsoft-com:vml" Requires="v">
                  <p:oleObj name="Equation" r:id="rId34" imgW="165028" imgH="228501" progId="Equation.DSMT4">
                    <p:embed/>
                  </p:oleObj>
                </mc:Choice>
                <mc:Fallback>
                  <p:oleObj name="Equation" r:id="rId34" imgW="165028" imgH="228501" progId="Equation.DSMT4">
                    <p:embed/>
                    <p:pic>
                      <p:nvPicPr>
                        <p:cNvPr id="19" name="对象 1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96611" y="3161284"/>
                          <a:ext cx="267789" cy="370785"/>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3766100" y="3183915"/>
            <a:ext cx="1380141" cy="370784"/>
          </p:xfrm>
          <a:graphic>
            <a:graphicData uri="http://schemas.openxmlformats.org/presentationml/2006/ole">
              <mc:AlternateContent xmlns:mc="http://schemas.openxmlformats.org/markup-compatibility/2006">
                <mc:Choice xmlns:v="urn:schemas-microsoft-com:vml" Requires="v">
                  <p:oleObj name="Equation" r:id="rId36" imgW="850900" imgH="228600" progId="Equation.DSMT4">
                    <p:embed/>
                  </p:oleObj>
                </mc:Choice>
                <mc:Fallback>
                  <p:oleObj name="Equation" r:id="rId36" imgW="850900" imgH="228600" progId="Equation.DSMT4">
                    <p:embed/>
                    <p:pic>
                      <p:nvPicPr>
                        <p:cNvPr id="20" name="对象 1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766100" y="3183915"/>
                          <a:ext cx="1380141" cy="370784"/>
                        </a:xfrm>
                        <a:prstGeom prst="rect">
                          <a:avLst/>
                        </a:prstGeom>
                        <a:noFill/>
                      </p:spPr>
                    </p:pic>
                  </p:oleObj>
                </mc:Fallback>
              </mc:AlternateContent>
            </a:graphicData>
          </a:graphic>
        </p:graphicFrame>
        <p:sp>
          <p:nvSpPr>
            <p:cNvPr id="43" name="Rectangle 42"/>
            <p:cNvSpPr>
              <a:spLocks noChangeArrowheads="1"/>
            </p:cNvSpPr>
            <p:nvPr/>
          </p:nvSpPr>
          <p:spPr bwMode="auto">
            <a:xfrm>
              <a:off x="3140153" y="3148286"/>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可由</a:t>
              </a:r>
              <a:endParaRPr kumimoji="0" lang="zh-CN" sz="2000" b="1" i="0" u="none" strike="noStrike" cap="none" normalizeH="0" baseline="0" dirty="0">
                <a:ln>
                  <a:noFill/>
                </a:ln>
                <a:solidFill>
                  <a:schemeClr val="tx1"/>
                </a:solidFill>
                <a:effectLst/>
                <a:latin typeface="+mn-ea"/>
              </a:endParaRPr>
            </a:p>
          </p:txBody>
        </p:sp>
        <p:sp>
          <p:nvSpPr>
            <p:cNvPr id="44" name="Rectangle 43"/>
            <p:cNvSpPr>
              <a:spLocks noChangeArrowheads="1"/>
            </p:cNvSpPr>
            <p:nvPr/>
          </p:nvSpPr>
          <p:spPr bwMode="auto">
            <a:xfrm>
              <a:off x="4749598" y="3183915"/>
              <a:ext cx="17828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tabLst>
                  <a:tab pos="457200" algn="l"/>
                  <a:tab pos="4572000" algn="l"/>
                  <a:tab pos="4676775" algn="l"/>
                  <a:tab pos="4714875"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 pos="4572000" algn="l"/>
                  <a:tab pos="4676775" algn="l"/>
                  <a:tab pos="4714875"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 pos="4572000" algn="l"/>
                  <a:tab pos="4676775" algn="l"/>
                  <a:tab pos="4714875"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 pos="4572000" algn="l"/>
                  <a:tab pos="4676775" algn="l"/>
                  <a:tab pos="4714875"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 pos="4572000" algn="l"/>
                  <a:tab pos="4676775" algn="l"/>
                  <a:tab pos="4714875"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 pos="4572000" algn="l"/>
                  <a:tab pos="4676775" algn="l"/>
                  <a:tab pos="4714875"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 pos="4572000" algn="l"/>
                  <a:tab pos="4676775" algn="l"/>
                  <a:tab pos="4714875"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 pos="4572000" algn="l"/>
                  <a:tab pos="4676775" algn="l"/>
                  <a:tab pos="4714875"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 pos="4572000" algn="l"/>
                  <a:tab pos="4676775" algn="l"/>
                  <a:tab pos="4714875" algn="l"/>
                </a:tabLs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tab pos="457200" algn="l"/>
                  <a:tab pos="4572000" algn="l"/>
                  <a:tab pos="4676775" algn="l"/>
                  <a:tab pos="471487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线性表示。</a:t>
              </a:r>
              <a:endParaRPr kumimoji="0" lang="zh-CN" sz="2000" b="1" i="0" u="none" strike="noStrike" cap="none" normalizeH="0" baseline="0" dirty="0">
                <a:ln>
                  <a:noFill/>
                </a:ln>
                <a:solidFill>
                  <a:schemeClr val="tx1"/>
                </a:solidFill>
                <a:effectLst/>
                <a:latin typeface="+mn-ea"/>
              </a:endParaRPr>
            </a:p>
          </p:txBody>
        </p:sp>
        <p:sp>
          <p:nvSpPr>
            <p:cNvPr id="56" name="矩形 55"/>
            <p:cNvSpPr/>
            <p:nvPr/>
          </p:nvSpPr>
          <p:spPr>
            <a:xfrm>
              <a:off x="958966" y="3131959"/>
              <a:ext cx="2124299"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Times New Roman" panose="02020603050405020304" pitchFamily="18" charset="0"/>
                </a:rPr>
                <a:t>由</a:t>
              </a:r>
              <a:r>
                <a:rPr lang="zh-CN" altLang="zh-CN" sz="2000" b="1" dirty="0">
                  <a:solidFill>
                    <a:srgbClr val="0000FF"/>
                  </a:solidFill>
                  <a:latin typeface="+mn-ea"/>
                  <a:cs typeface="黑体" panose="02010609060101010101" pitchFamily="49" charset="-122"/>
                </a:rPr>
                <a:t>定理</a:t>
              </a:r>
              <a:r>
                <a:rPr lang="en-US" altLang="zh-CN" sz="2000" b="1" dirty="0">
                  <a:solidFill>
                    <a:srgbClr val="0000FF"/>
                  </a:solidFill>
                  <a:latin typeface="+mn-ea"/>
                  <a:cs typeface="Times New Roman" panose="02020603050405020304" pitchFamily="18" charset="0"/>
                </a:rPr>
                <a:t>2.1.7</a:t>
              </a:r>
              <a:r>
                <a:rPr lang="zh-CN" altLang="en-US" sz="2000" b="1" dirty="0">
                  <a:latin typeface="+mn-ea"/>
                  <a:cs typeface="Times New Roman" panose="02020603050405020304" pitchFamily="18" charset="0"/>
                </a:rPr>
                <a:t>知，</a:t>
              </a:r>
              <a:endParaRPr lang="zh-CN" altLang="en-US" sz="2000" b="1" dirty="0">
                <a:latin typeface="+mn-ea"/>
              </a:endParaRPr>
            </a:p>
          </p:txBody>
        </p:sp>
      </p:grpSp>
      <p:grpSp>
        <p:nvGrpSpPr>
          <p:cNvPr id="62" name="组合 61"/>
          <p:cNvGrpSpPr/>
          <p:nvPr/>
        </p:nvGrpSpPr>
        <p:grpSpPr>
          <a:xfrm>
            <a:off x="924932" y="3369960"/>
            <a:ext cx="10176491" cy="521095"/>
            <a:chOff x="924932" y="3369960"/>
            <a:chExt cx="10176491" cy="521095"/>
          </a:xfrm>
        </p:grpSpPr>
        <p:graphicFrame>
          <p:nvGraphicFramePr>
            <p:cNvPr id="21" name="对象 20"/>
            <p:cNvGraphicFramePr>
              <a:graphicFrameLocks noChangeAspect="1"/>
            </p:cNvGraphicFramePr>
            <p:nvPr/>
          </p:nvGraphicFramePr>
          <p:xfrm>
            <a:off x="2617533" y="3421540"/>
            <a:ext cx="1235947" cy="370784"/>
          </p:xfrm>
          <a:graphic>
            <a:graphicData uri="http://schemas.openxmlformats.org/presentationml/2006/ole">
              <mc:AlternateContent xmlns:mc="http://schemas.openxmlformats.org/markup-compatibility/2006">
                <mc:Choice xmlns:v="urn:schemas-microsoft-com:vml" Requires="v">
                  <p:oleObj name="Equation" r:id="rId38" imgW="761669" imgH="228501" progId="Equation.DSMT4">
                    <p:embed/>
                  </p:oleObj>
                </mc:Choice>
                <mc:Fallback>
                  <p:oleObj name="Equation" r:id="rId38" imgW="761669" imgH="228501" progId="Equation.DSMT4">
                    <p:embed/>
                    <p:pic>
                      <p:nvPicPr>
                        <p:cNvPr id="21" name="对象 2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617533" y="3421540"/>
                          <a:ext cx="1235947" cy="370784"/>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8297192" y="3505608"/>
            <a:ext cx="1380141" cy="370784"/>
          </p:xfrm>
          <a:graphic>
            <a:graphicData uri="http://schemas.openxmlformats.org/presentationml/2006/ole">
              <mc:AlternateContent xmlns:mc="http://schemas.openxmlformats.org/markup-compatibility/2006">
                <mc:Choice xmlns:v="urn:schemas-microsoft-com:vml" Requires="v">
                  <p:oleObj name="Equation" r:id="rId40" imgW="850900" imgH="228600" progId="Equation.DSMT4">
                    <p:embed/>
                  </p:oleObj>
                </mc:Choice>
                <mc:Fallback>
                  <p:oleObj name="Equation" r:id="rId40" imgW="850900" imgH="228600" progId="Equation.DSMT4">
                    <p:embed/>
                    <p:pic>
                      <p:nvPicPr>
                        <p:cNvPr id="22" name="对象 2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297192" y="3505608"/>
                          <a:ext cx="1380141" cy="370784"/>
                        </a:xfrm>
                        <a:prstGeom prst="rect">
                          <a:avLst/>
                        </a:prstGeom>
                        <a:noFill/>
                      </p:spPr>
                    </p:pic>
                  </p:oleObj>
                </mc:Fallback>
              </mc:AlternateContent>
            </a:graphicData>
          </a:graphic>
        </p:graphicFrame>
        <p:sp>
          <p:nvSpPr>
            <p:cNvPr id="45" name="Rectangle 44"/>
            <p:cNvSpPr>
              <a:spLocks noChangeArrowheads="1"/>
            </p:cNvSpPr>
            <p:nvPr/>
          </p:nvSpPr>
          <p:spPr bwMode="auto">
            <a:xfrm>
              <a:off x="3853480" y="3453834"/>
              <a:ext cx="45448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中的每一个向量都可由线性无关部分组</a:t>
              </a:r>
              <a:endParaRPr kumimoji="0" lang="zh-CN" sz="2000" b="1" i="0" u="none" strike="noStrike" cap="none" normalizeH="0" baseline="0" dirty="0">
                <a:ln>
                  <a:noFill/>
                </a:ln>
                <a:solidFill>
                  <a:schemeClr val="tx1"/>
                </a:solidFill>
                <a:effectLst/>
                <a:latin typeface="+mn-ea"/>
              </a:endParaRPr>
            </a:p>
          </p:txBody>
        </p:sp>
        <p:sp>
          <p:nvSpPr>
            <p:cNvPr id="46" name="Rectangle 45"/>
            <p:cNvSpPr>
              <a:spLocks noChangeArrowheads="1"/>
            </p:cNvSpPr>
            <p:nvPr/>
          </p:nvSpPr>
          <p:spPr bwMode="auto">
            <a:xfrm>
              <a:off x="9626339" y="3490945"/>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1pPr>
              <a:lvl2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2pPr>
              <a:lvl3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3pPr>
              <a:lvl4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4pPr>
              <a:lvl5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5pPr>
              <a:lvl6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6pPr>
              <a:lvl7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7pPr>
              <a:lvl8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8pPr>
              <a:lvl9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0" algn="l"/>
                  <a:tab pos="4676775" algn="l"/>
                  <a:tab pos="471487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线性表示，</a:t>
              </a:r>
              <a:endParaRPr kumimoji="0" lang="zh-CN" sz="2000" b="1" i="0" u="none" strike="noStrike" cap="none" normalizeH="0" baseline="0" dirty="0">
                <a:ln>
                  <a:noFill/>
                </a:ln>
                <a:solidFill>
                  <a:schemeClr val="tx1"/>
                </a:solidFill>
                <a:effectLst/>
                <a:latin typeface="+mn-ea"/>
              </a:endParaRPr>
            </a:p>
          </p:txBody>
        </p:sp>
        <p:sp>
          <p:nvSpPr>
            <p:cNvPr id="57" name="矩形 56"/>
            <p:cNvSpPr/>
            <p:nvPr/>
          </p:nvSpPr>
          <p:spPr>
            <a:xfrm>
              <a:off x="924932" y="3369960"/>
              <a:ext cx="1784463" cy="400110"/>
            </a:xfrm>
            <a:prstGeom prst="rect">
              <a:avLst/>
            </a:prstGeom>
          </p:spPr>
          <p:txBody>
            <a:bodyPr wrap="none">
              <a:spAutoFit/>
            </a:bodyPr>
            <a:lstStyle/>
            <a:p>
              <a:pPr lvl="0" indent="304800" eaLnBrk="0" fontAlgn="base" hangingPunct="0">
                <a:spcBef>
                  <a:spcPct val="0"/>
                </a:spcBef>
                <a:spcAft>
                  <a:spcPct val="0"/>
                </a:spcAft>
                <a:tabLst>
                  <a:tab pos="457200" algn="l"/>
                  <a:tab pos="4572000" algn="l"/>
                  <a:tab pos="4676775" algn="l"/>
                  <a:tab pos="4714875" algn="l"/>
                </a:tabLst>
              </a:pPr>
              <a:r>
                <a:rPr lang="en-US" altLang="zh-CN" sz="2000" b="1" dirty="0">
                  <a:latin typeface="+mn-ea"/>
                  <a:cs typeface="Times New Roman" panose="02020603050405020304" pitchFamily="18" charset="0"/>
                </a:rPr>
                <a:t>(</a:t>
              </a:r>
              <a:r>
                <a:rPr lang="zh-CN" altLang="en-US" sz="2000" b="1" dirty="0">
                  <a:latin typeface="+mn-ea"/>
                  <a:cs typeface="Times New Roman" panose="02020603050405020304" pitchFamily="18" charset="0"/>
                </a:rPr>
                <a:t>充分性</a:t>
              </a:r>
              <a:r>
                <a:rPr lang="en-US" altLang="zh-CN" sz="2000" b="1" dirty="0">
                  <a:latin typeface="+mn-ea"/>
                  <a:cs typeface="Times New Roman" panose="02020603050405020304" pitchFamily="18" charset="0"/>
                </a:rPr>
                <a:t>)</a:t>
              </a:r>
              <a:r>
                <a:rPr lang="zh-CN" altLang="en-US" sz="2000" b="1" dirty="0">
                  <a:latin typeface="+mn-ea"/>
                  <a:cs typeface="Times New Roman" panose="02020603050405020304" pitchFamily="18" charset="0"/>
                </a:rPr>
                <a:t>若</a:t>
              </a:r>
              <a:endParaRPr lang="zh-CN" altLang="en-US" sz="2000" b="1" dirty="0">
                <a:latin typeface="+mn-ea"/>
              </a:endParaRPr>
            </a:p>
          </p:txBody>
        </p:sp>
      </p:grpSp>
      <p:grpSp>
        <p:nvGrpSpPr>
          <p:cNvPr id="63" name="组合 62"/>
          <p:cNvGrpSpPr/>
          <p:nvPr/>
        </p:nvGrpSpPr>
        <p:grpSpPr>
          <a:xfrm>
            <a:off x="979169" y="3792324"/>
            <a:ext cx="7730035" cy="437640"/>
            <a:chOff x="979169" y="3792324"/>
            <a:chExt cx="7730035" cy="437640"/>
          </a:xfrm>
        </p:grpSpPr>
        <p:graphicFrame>
          <p:nvGraphicFramePr>
            <p:cNvPr id="23" name="对象 22"/>
            <p:cNvGraphicFramePr>
              <a:graphicFrameLocks noChangeAspect="1"/>
            </p:cNvGraphicFramePr>
            <p:nvPr/>
          </p:nvGraphicFramePr>
          <p:xfrm>
            <a:off x="3877682" y="3819041"/>
            <a:ext cx="1380141" cy="370784"/>
          </p:xfrm>
          <a:graphic>
            <a:graphicData uri="http://schemas.openxmlformats.org/presentationml/2006/ole">
              <mc:AlternateContent xmlns:mc="http://schemas.openxmlformats.org/markup-compatibility/2006">
                <mc:Choice xmlns:v="urn:schemas-microsoft-com:vml" Requires="v">
                  <p:oleObj name="Equation" r:id="rId42" imgW="850900" imgH="228600" progId="Equation.DSMT4">
                    <p:embed/>
                  </p:oleObj>
                </mc:Choice>
                <mc:Fallback>
                  <p:oleObj name="Equation" r:id="rId42" imgW="850900" imgH="228600" progId="Equation.DSMT4">
                    <p:embed/>
                    <p:pic>
                      <p:nvPicPr>
                        <p:cNvPr id="23" name="对象 2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877682" y="3819041"/>
                          <a:ext cx="1380141" cy="370784"/>
                        </a:xfrm>
                        <a:prstGeom prst="rect">
                          <a:avLst/>
                        </a:prstGeom>
                        <a:noFill/>
                      </p:spPr>
                    </p:pic>
                  </p:oleObj>
                </mc:Fallback>
              </mc:AlternateContent>
            </a:graphicData>
          </a:graphic>
        </p:graphicFrame>
        <p:graphicFrame>
          <p:nvGraphicFramePr>
            <p:cNvPr id="24" name="对象 23"/>
            <p:cNvGraphicFramePr>
              <a:graphicFrameLocks noChangeAspect="1"/>
            </p:cNvGraphicFramePr>
            <p:nvPr/>
          </p:nvGraphicFramePr>
          <p:xfrm>
            <a:off x="5530573" y="3835090"/>
            <a:ext cx="1235947" cy="370784"/>
          </p:xfrm>
          <a:graphic>
            <a:graphicData uri="http://schemas.openxmlformats.org/presentationml/2006/ole">
              <mc:AlternateContent xmlns:mc="http://schemas.openxmlformats.org/markup-compatibility/2006">
                <mc:Choice xmlns:v="urn:schemas-microsoft-com:vml" Requires="v">
                  <p:oleObj name="Equation" r:id="rId44" imgW="761669" imgH="228501" progId="Equation.DSMT4">
                    <p:embed/>
                  </p:oleObj>
                </mc:Choice>
                <mc:Fallback>
                  <p:oleObj name="Equation" r:id="rId44" imgW="761669" imgH="228501" progId="Equation.DSMT4">
                    <p:embed/>
                    <p:pic>
                      <p:nvPicPr>
                        <p:cNvPr id="24" name="对象 23"/>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530573" y="3835090"/>
                          <a:ext cx="1235947" cy="370784"/>
                        </a:xfrm>
                        <a:prstGeom prst="rect">
                          <a:avLst/>
                        </a:prstGeom>
                        <a:noFill/>
                      </p:spPr>
                    </p:pic>
                  </p:oleObj>
                </mc:Fallback>
              </mc:AlternateContent>
            </a:graphicData>
          </a:graphic>
        </p:graphicFrame>
        <p:sp>
          <p:nvSpPr>
            <p:cNvPr id="47" name="Rectangle 46"/>
            <p:cNvSpPr>
              <a:spLocks noChangeArrowheads="1"/>
            </p:cNvSpPr>
            <p:nvPr/>
          </p:nvSpPr>
          <p:spPr bwMode="auto">
            <a:xfrm>
              <a:off x="5140740" y="3823134"/>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a:t>
              </a:r>
              <a:endParaRPr kumimoji="0" lang="zh-CN" sz="2000" b="1" i="0" u="none" strike="noStrike" cap="none" normalizeH="0" baseline="0" dirty="0">
                <a:ln>
                  <a:noFill/>
                </a:ln>
                <a:solidFill>
                  <a:schemeClr val="tx1"/>
                </a:solidFill>
                <a:effectLst/>
                <a:latin typeface="+mn-ea"/>
              </a:endParaRPr>
            </a:p>
          </p:txBody>
        </p:sp>
        <p:sp>
          <p:nvSpPr>
            <p:cNvPr id="48" name="Rectangle 47"/>
            <p:cNvSpPr>
              <a:spLocks noChangeArrowheads="1"/>
            </p:cNvSpPr>
            <p:nvPr/>
          </p:nvSpPr>
          <p:spPr bwMode="auto">
            <a:xfrm>
              <a:off x="6410177" y="3829854"/>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1pPr>
              <a:lvl2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2pPr>
              <a:lvl3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3pPr>
              <a:lvl4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4pPr>
              <a:lvl5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5pPr>
              <a:lvl6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6pPr>
              <a:lvl7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7pPr>
              <a:lvl8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8pPr>
              <a:lvl9pPr eaLnBrk="0" fontAlgn="base" hangingPunct="0">
                <a:spcBef>
                  <a:spcPct val="0"/>
                </a:spcBef>
                <a:spcAft>
                  <a:spcPct val="0"/>
                </a:spcAft>
                <a:tabLst>
                  <a:tab pos="4572000" algn="l"/>
                  <a:tab pos="4676775" algn="l"/>
                  <a:tab pos="4714875" algn="l"/>
                </a:tabLs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tab pos="4572000" algn="l"/>
                  <a:tab pos="4676775" algn="l"/>
                  <a:tab pos="471487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的极大无关组。</a:t>
              </a:r>
              <a:endParaRPr kumimoji="0" lang="zh-CN" sz="2000" b="1" i="0" u="none" strike="noStrike" cap="none" normalizeH="0" baseline="0" dirty="0">
                <a:ln>
                  <a:noFill/>
                </a:ln>
                <a:solidFill>
                  <a:schemeClr val="tx1"/>
                </a:solidFill>
                <a:effectLst/>
                <a:latin typeface="+mn-ea"/>
              </a:endParaRPr>
            </a:p>
          </p:txBody>
        </p:sp>
        <p:sp>
          <p:nvSpPr>
            <p:cNvPr id="60" name="矩形 59"/>
            <p:cNvSpPr/>
            <p:nvPr/>
          </p:nvSpPr>
          <p:spPr>
            <a:xfrm>
              <a:off x="979169" y="3792324"/>
              <a:ext cx="3023585" cy="400110"/>
            </a:xfrm>
            <a:prstGeom prst="rect">
              <a:avLst/>
            </a:prstGeom>
          </p:spPr>
          <p:txBody>
            <a:bodyPr wrap="none">
              <a:spAutoFit/>
            </a:bodyPr>
            <a:lstStyle/>
            <a:p>
              <a:pPr lvl="0" eaLnBrk="0" fontAlgn="base" hangingPunct="0">
                <a:spcBef>
                  <a:spcPct val="0"/>
                </a:spcBef>
                <a:spcAft>
                  <a:spcPct val="0"/>
                </a:spcAft>
                <a:tabLst>
                  <a:tab pos="4572000" algn="l"/>
                  <a:tab pos="4676775" algn="l"/>
                  <a:tab pos="4714875" algn="l"/>
                </a:tabLst>
              </a:pPr>
              <a:r>
                <a:rPr lang="zh-CN" altLang="zh-CN" sz="2000" b="1" dirty="0">
                  <a:latin typeface="+mn-ea"/>
                  <a:cs typeface="Times New Roman" panose="02020603050405020304" pitchFamily="18" charset="0"/>
                </a:rPr>
                <a:t>由极大无关咱组定义可知</a:t>
              </a:r>
              <a:endParaRPr lang="zh-CN" altLang="zh-CN" sz="2000" b="1" dirty="0">
                <a:latin typeface="+mn-ea"/>
              </a:endParaRPr>
            </a:p>
          </p:txBody>
        </p:sp>
      </p:grpSp>
      <p:sp>
        <p:nvSpPr>
          <p:cNvPr id="61" name="矩形 60"/>
          <p:cNvSpPr/>
          <p:nvPr/>
        </p:nvSpPr>
        <p:spPr>
          <a:xfrm>
            <a:off x="1208563" y="4288451"/>
            <a:ext cx="5606022" cy="369332"/>
          </a:xfrm>
          <a:prstGeom prst="rect">
            <a:avLst/>
          </a:prstGeom>
        </p:spPr>
        <p:txBody>
          <a:bodyPr wrap="none">
            <a:spAutoFit/>
          </a:bodyPr>
          <a:lstStyle/>
          <a:p>
            <a:pPr lvl="0" indent="304800" eaLnBrk="0" fontAlgn="base" hangingPunct="0">
              <a:spcBef>
                <a:spcPct val="0"/>
              </a:spcBef>
              <a:spcAft>
                <a:spcPct val="0"/>
              </a:spcAft>
              <a:tabLst>
                <a:tab pos="4572000" algn="l"/>
                <a:tab pos="4676775" algn="l"/>
                <a:tab pos="4714875" algn="l"/>
              </a:tabLst>
            </a:pPr>
            <a:r>
              <a:rPr lang="zh-CN" altLang="zh-CN" b="1" dirty="0">
                <a:latin typeface="+mn-ea"/>
                <a:cs typeface="Times New Roman" panose="02020603050405020304" pitchFamily="18" charset="0"/>
              </a:rPr>
              <a:t>显然，向量组与极大无关组之间可互相线性表示。</a:t>
            </a:r>
            <a:endParaRPr lang="zh-CN" altLang="zh-CN" b="1" dirty="0">
              <a:latin typeface="+mn-ea"/>
            </a:endParaRPr>
          </a:p>
        </p:txBody>
      </p:sp>
      <p:grpSp>
        <p:nvGrpSpPr>
          <p:cNvPr id="82" name="组合 81"/>
          <p:cNvGrpSpPr/>
          <p:nvPr/>
        </p:nvGrpSpPr>
        <p:grpSpPr>
          <a:xfrm>
            <a:off x="1491374" y="4688593"/>
            <a:ext cx="8566930" cy="421179"/>
            <a:chOff x="1491374" y="4688593"/>
            <a:chExt cx="8566930" cy="421179"/>
          </a:xfrm>
        </p:grpSpPr>
        <p:graphicFrame>
          <p:nvGraphicFramePr>
            <p:cNvPr id="65" name="对象 64"/>
            <p:cNvGraphicFramePr>
              <a:graphicFrameLocks noChangeAspect="1"/>
            </p:cNvGraphicFramePr>
            <p:nvPr/>
          </p:nvGraphicFramePr>
          <p:xfrm>
            <a:off x="6953555" y="4724783"/>
            <a:ext cx="1240666" cy="362656"/>
          </p:xfrm>
          <a:graphic>
            <a:graphicData uri="http://schemas.openxmlformats.org/presentationml/2006/ole">
              <mc:AlternateContent xmlns:mc="http://schemas.openxmlformats.org/markup-compatibility/2006">
                <mc:Choice xmlns:v="urn:schemas-microsoft-com:vml" Requires="v">
                  <p:oleObj name="Equation" r:id="rId46" imgW="825500" imgH="241300" progId="Equation.DSMT4">
                    <p:embed/>
                  </p:oleObj>
                </mc:Choice>
                <mc:Fallback>
                  <p:oleObj name="Equation" r:id="rId46" imgW="825500" imgH="241300" progId="Equation.DSMT4">
                    <p:embed/>
                    <p:pic>
                      <p:nvPicPr>
                        <p:cNvPr id="65" name="对象 6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953555" y="4724783"/>
                          <a:ext cx="1240666" cy="362656"/>
                        </a:xfrm>
                        <a:prstGeom prst="rect">
                          <a:avLst/>
                        </a:prstGeom>
                        <a:noFill/>
                      </p:spPr>
                    </p:pic>
                  </p:oleObj>
                </mc:Fallback>
              </mc:AlternateContent>
            </a:graphicData>
          </a:graphic>
        </p:graphicFrame>
        <p:sp>
          <p:nvSpPr>
            <p:cNvPr id="71" name="Rectangle 100"/>
            <p:cNvSpPr>
              <a:spLocks noChangeArrowheads="1"/>
            </p:cNvSpPr>
            <p:nvPr/>
          </p:nvSpPr>
          <p:spPr bwMode="auto">
            <a:xfrm>
              <a:off x="1491374" y="4688593"/>
              <a:ext cx="5570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有以上讨论可知</a:t>
              </a:r>
              <a:r>
                <a:rPr kumimoji="0" lang="en-US" altLang="zh-CN" sz="2000" b="1" i="0" u="none" strike="noStrike" cap="none" normalizeH="0" baseline="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a:ln>
                    <a:noFill/>
                  </a:ln>
                  <a:solidFill>
                    <a:schemeClr val="tx1"/>
                  </a:solidFill>
                  <a:effectLst/>
                  <a:latin typeface="+mn-ea"/>
                  <a:cs typeface="AdobeSongStd-Light"/>
                </a:rPr>
                <a:t>一个向量组的极大线性无关组</a:t>
              </a:r>
              <a:endParaRPr kumimoji="0" lang="zh-CN" altLang="en-US" sz="2000" b="1" i="0" u="none" strike="noStrike" cap="none" normalizeH="0" baseline="0">
                <a:ln>
                  <a:noFill/>
                </a:ln>
                <a:solidFill>
                  <a:schemeClr val="tx1"/>
                </a:solidFill>
                <a:effectLst/>
                <a:latin typeface="+mn-ea"/>
              </a:endParaRPr>
            </a:p>
          </p:txBody>
        </p:sp>
        <p:sp>
          <p:nvSpPr>
            <p:cNvPr id="72" name="Rectangle 101"/>
            <p:cNvSpPr>
              <a:spLocks noChangeArrowheads="1"/>
            </p:cNvSpPr>
            <p:nvPr/>
          </p:nvSpPr>
          <p:spPr bwMode="auto">
            <a:xfrm>
              <a:off x="8067053" y="4709662"/>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应有如下属性</a:t>
              </a: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grpSp>
      <p:grpSp>
        <p:nvGrpSpPr>
          <p:cNvPr id="83" name="组合 82"/>
          <p:cNvGrpSpPr/>
          <p:nvPr/>
        </p:nvGrpSpPr>
        <p:grpSpPr>
          <a:xfrm>
            <a:off x="1524189" y="5172466"/>
            <a:ext cx="5895102" cy="400110"/>
            <a:chOff x="1524189" y="5172466"/>
            <a:chExt cx="5895102" cy="400110"/>
          </a:xfrm>
        </p:grpSpPr>
        <p:graphicFrame>
          <p:nvGraphicFramePr>
            <p:cNvPr id="66" name="对象 65"/>
            <p:cNvGraphicFramePr>
              <a:graphicFrameLocks noChangeAspect="1"/>
            </p:cNvGraphicFramePr>
            <p:nvPr/>
          </p:nvGraphicFramePr>
          <p:xfrm>
            <a:off x="3532714" y="5242101"/>
            <a:ext cx="234756" cy="260840"/>
          </p:xfrm>
          <a:graphic>
            <a:graphicData uri="http://schemas.openxmlformats.org/presentationml/2006/ole">
              <mc:AlternateContent xmlns:mc="http://schemas.openxmlformats.org/markup-compatibility/2006">
                <mc:Choice xmlns:v="urn:schemas-microsoft-com:vml" Requires="v">
                  <p:oleObj name="Equation" r:id="rId48" imgW="114120" imgH="126720" progId="Equation.DSMT4">
                    <p:embed/>
                  </p:oleObj>
                </mc:Choice>
                <mc:Fallback>
                  <p:oleObj name="Equation" r:id="rId48" imgW="114120" imgH="126720" progId="Equation.DSMT4">
                    <p:embed/>
                    <p:pic>
                      <p:nvPicPr>
                        <p:cNvPr id="66" name="对象 65"/>
                        <p:cNvPicPr>
                          <a:picLocks noChangeAspect="1" noChangeArrowheads="1"/>
                        </p:cNvPicPr>
                        <p:nvPr/>
                      </p:nvPicPr>
                      <p:blipFill>
                        <a:blip r:embed="rId49"/>
                        <a:srcRect/>
                        <a:stretch>
                          <a:fillRect/>
                        </a:stretch>
                      </p:blipFill>
                      <p:spPr bwMode="auto">
                        <a:xfrm>
                          <a:off x="3532714" y="5242101"/>
                          <a:ext cx="234756" cy="260840"/>
                        </a:xfrm>
                        <a:prstGeom prst="rect">
                          <a:avLst/>
                        </a:prstGeom>
                        <a:noFill/>
                      </p:spPr>
                    </p:pic>
                  </p:oleObj>
                </mc:Fallback>
              </mc:AlternateContent>
            </a:graphicData>
          </a:graphic>
        </p:graphicFrame>
        <p:sp>
          <p:nvSpPr>
            <p:cNvPr id="73" name="Rectangle 102"/>
            <p:cNvSpPr>
              <a:spLocks noChangeArrowheads="1"/>
            </p:cNvSpPr>
            <p:nvPr/>
          </p:nvSpPr>
          <p:spPr bwMode="auto">
            <a:xfrm>
              <a:off x="3621456" y="5172466"/>
              <a:ext cx="37978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个向量组成的部分组线性无关</a:t>
              </a: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sp>
          <p:nvSpPr>
            <p:cNvPr id="78" name="矩形 77"/>
            <p:cNvSpPr/>
            <p:nvPr/>
          </p:nvSpPr>
          <p:spPr>
            <a:xfrm>
              <a:off x="1524189" y="5172466"/>
              <a:ext cx="2125903" cy="400110"/>
            </a:xfrm>
            <a:prstGeom prst="rect">
              <a:avLst/>
            </a:prstGeom>
          </p:spPr>
          <p:txBody>
            <a:bodyPr wrap="none">
              <a:spAutoFit/>
            </a:bodyPr>
            <a:lstStyle/>
            <a:p>
              <a:pPr lvl="0" eaLnBrk="0" fontAlgn="base" hangingPunct="0">
                <a:spcBef>
                  <a:spcPct val="0"/>
                </a:spcBef>
                <a:spcAft>
                  <a:spcPct val="0"/>
                </a:spcAft>
              </a:pPr>
              <a:r>
                <a:rPr lang="en-US" altLang="zh-CN" sz="2000" b="1" dirty="0">
                  <a:latin typeface="+mn-ea"/>
                  <a:cs typeface="Times New Roman" panose="02020603050405020304" pitchFamily="18" charset="0"/>
                </a:rPr>
                <a:t>(1 ) </a:t>
              </a:r>
              <a:r>
                <a:rPr lang="zh-CN" altLang="en-US" sz="2000" b="1" dirty="0">
                  <a:latin typeface="+mn-ea"/>
                  <a:cs typeface="AdobeSongStd-Light"/>
                </a:rPr>
                <a:t>无关性</a:t>
              </a:r>
              <a:r>
                <a:rPr lang="en-US" altLang="zh-CN" sz="2000" b="1" dirty="0">
                  <a:latin typeface="+mn-ea"/>
                  <a:cs typeface="Times New Roman" panose="02020603050405020304" pitchFamily="18" charset="0"/>
                </a:rPr>
                <a:t>: </a:t>
              </a:r>
              <a:r>
                <a:rPr lang="zh-CN" altLang="en-US" sz="2000" b="1" dirty="0">
                  <a:latin typeface="+mn-ea"/>
                  <a:cs typeface="AdobeSongStd-Light"/>
                </a:rPr>
                <a:t>这</a:t>
              </a:r>
              <a:endParaRPr lang="zh-CN" altLang="en-US" sz="2000" b="1" dirty="0">
                <a:latin typeface="+mn-ea"/>
              </a:endParaRPr>
            </a:p>
          </p:txBody>
        </p:sp>
      </p:grpSp>
      <p:grpSp>
        <p:nvGrpSpPr>
          <p:cNvPr id="85" name="组合 84"/>
          <p:cNvGrpSpPr/>
          <p:nvPr/>
        </p:nvGrpSpPr>
        <p:grpSpPr>
          <a:xfrm>
            <a:off x="1469494" y="5951139"/>
            <a:ext cx="9889474" cy="434087"/>
            <a:chOff x="1469494" y="5951139"/>
            <a:chExt cx="9889474" cy="434087"/>
          </a:xfrm>
        </p:grpSpPr>
        <p:graphicFrame>
          <p:nvGraphicFramePr>
            <p:cNvPr id="69" name="对象 68"/>
            <p:cNvGraphicFramePr>
              <a:graphicFrameLocks noChangeAspect="1"/>
            </p:cNvGraphicFramePr>
            <p:nvPr/>
          </p:nvGraphicFramePr>
          <p:xfrm>
            <a:off x="3783775" y="6039230"/>
            <a:ext cx="230315" cy="255905"/>
          </p:xfrm>
          <a:graphic>
            <a:graphicData uri="http://schemas.openxmlformats.org/presentationml/2006/ole">
              <mc:AlternateContent xmlns:mc="http://schemas.openxmlformats.org/markup-compatibility/2006">
                <mc:Choice xmlns:v="urn:schemas-microsoft-com:vml" Requires="v">
                  <p:oleObj name="Equation" r:id="rId50" imgW="114102" imgH="126780" progId="Equation.DSMT4">
                    <p:embed/>
                  </p:oleObj>
                </mc:Choice>
                <mc:Fallback>
                  <p:oleObj name="Equation" r:id="rId50" imgW="114102" imgH="126780" progId="Equation.DSMT4">
                    <p:embed/>
                    <p:pic>
                      <p:nvPicPr>
                        <p:cNvPr id="69" name="对象 68"/>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783775" y="6039230"/>
                          <a:ext cx="230315" cy="255905"/>
                        </a:xfrm>
                        <a:prstGeom prst="rect">
                          <a:avLst/>
                        </a:prstGeom>
                        <a:noFill/>
                      </p:spPr>
                    </p:pic>
                  </p:oleObj>
                </mc:Fallback>
              </mc:AlternateContent>
            </a:graphicData>
          </a:graphic>
        </p:graphicFrame>
        <p:graphicFrame>
          <p:nvGraphicFramePr>
            <p:cNvPr id="70" name="对象 69"/>
            <p:cNvGraphicFramePr>
              <a:graphicFrameLocks noChangeAspect="1"/>
            </p:cNvGraphicFramePr>
            <p:nvPr/>
          </p:nvGraphicFramePr>
          <p:xfrm>
            <a:off x="8079201" y="6005105"/>
            <a:ext cx="588581" cy="332676"/>
          </p:xfrm>
          <a:graphic>
            <a:graphicData uri="http://schemas.openxmlformats.org/presentationml/2006/ole">
              <mc:AlternateContent xmlns:mc="http://schemas.openxmlformats.org/markup-compatibility/2006">
                <mc:Choice xmlns:v="urn:schemas-microsoft-com:vml" Requires="v">
                  <p:oleObj name="Equation" r:id="rId52" imgW="291847" imgH="164957" progId="Equation.DSMT4">
                    <p:embed/>
                  </p:oleObj>
                </mc:Choice>
                <mc:Fallback>
                  <p:oleObj name="Equation" r:id="rId52" imgW="291847" imgH="164957" progId="Equation.DSMT4">
                    <p:embed/>
                    <p:pic>
                      <p:nvPicPr>
                        <p:cNvPr id="70" name="对象 69"/>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8079201" y="6005105"/>
                          <a:ext cx="588581" cy="332676"/>
                        </a:xfrm>
                        <a:prstGeom prst="rect">
                          <a:avLst/>
                        </a:prstGeom>
                        <a:noFill/>
                      </p:spPr>
                    </p:pic>
                  </p:oleObj>
                </mc:Fallback>
              </mc:AlternateContent>
            </a:graphicData>
          </a:graphic>
        </p:graphicFrame>
        <p:sp>
          <p:nvSpPr>
            <p:cNvPr id="76" name="Rectangle 105"/>
            <p:cNvSpPr>
              <a:spLocks noChangeArrowheads="1"/>
            </p:cNvSpPr>
            <p:nvPr/>
          </p:nvSpPr>
          <p:spPr bwMode="auto">
            <a:xfrm>
              <a:off x="3893117" y="5969728"/>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个向量中任意减去一个向量后得到的</a:t>
              </a:r>
              <a:endParaRPr kumimoji="0" lang="zh-CN" sz="2000" b="1" i="0" u="none" strike="noStrike" cap="none" normalizeH="0" baseline="0" dirty="0">
                <a:ln>
                  <a:noFill/>
                </a:ln>
                <a:solidFill>
                  <a:schemeClr val="tx1"/>
                </a:solidFill>
                <a:effectLst/>
                <a:latin typeface="+mn-ea"/>
              </a:endParaRPr>
            </a:p>
          </p:txBody>
        </p:sp>
        <p:sp>
          <p:nvSpPr>
            <p:cNvPr id="77" name="Rectangle 106"/>
            <p:cNvSpPr>
              <a:spLocks noChangeArrowheads="1"/>
            </p:cNvSpPr>
            <p:nvPr/>
          </p:nvSpPr>
          <p:spPr bwMode="auto">
            <a:xfrm>
              <a:off x="8593467" y="5985116"/>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个向量的部分组便不能</a:t>
              </a:r>
              <a:endParaRPr kumimoji="0" lang="zh-CN" sz="2000" b="1" i="0" u="none" strike="noStrike" cap="none" normalizeH="0" baseline="0" dirty="0">
                <a:ln>
                  <a:noFill/>
                </a:ln>
                <a:solidFill>
                  <a:schemeClr val="tx1"/>
                </a:solidFill>
                <a:effectLst/>
                <a:latin typeface="+mn-ea"/>
              </a:endParaRPr>
            </a:p>
          </p:txBody>
        </p:sp>
        <p:sp>
          <p:nvSpPr>
            <p:cNvPr id="79" name="矩形 78"/>
            <p:cNvSpPr/>
            <p:nvPr/>
          </p:nvSpPr>
          <p:spPr>
            <a:xfrm>
              <a:off x="1469494" y="5951139"/>
              <a:ext cx="2383986" cy="400110"/>
            </a:xfrm>
            <a:prstGeom prst="rect">
              <a:avLst/>
            </a:prstGeom>
          </p:spPr>
          <p:txBody>
            <a:bodyPr wrap="none">
              <a:spAutoFit/>
            </a:bodyPr>
            <a:lstStyle/>
            <a:p>
              <a:pPr lvl="0" eaLnBrk="0" fontAlgn="base" hangingPunct="0">
                <a:spcBef>
                  <a:spcPct val="0"/>
                </a:spcBef>
                <a:spcAft>
                  <a:spcPct val="0"/>
                </a:spcAft>
              </a:pPr>
              <a:r>
                <a:rPr lang="en-US" altLang="zh-CN" sz="2000" b="1" dirty="0">
                  <a:latin typeface="+mn-ea"/>
                  <a:cs typeface="Times New Roman" panose="02020603050405020304" pitchFamily="18" charset="0"/>
                </a:rPr>
                <a:t>(3 ) </a:t>
              </a:r>
              <a:r>
                <a:rPr lang="zh-CN" altLang="en-US" sz="2000" b="1" dirty="0">
                  <a:latin typeface="+mn-ea"/>
                  <a:cs typeface="AdobeSongStd-Light"/>
                </a:rPr>
                <a:t>极小性</a:t>
              </a:r>
              <a:r>
                <a:rPr lang="en-US" altLang="zh-CN" sz="2000" b="1" dirty="0">
                  <a:latin typeface="+mn-ea"/>
                  <a:cs typeface="Times New Roman" panose="02020603050405020304" pitchFamily="18" charset="0"/>
                </a:rPr>
                <a:t>: </a:t>
              </a:r>
              <a:r>
                <a:rPr lang="zh-CN" altLang="en-US" sz="2000" b="1" dirty="0">
                  <a:latin typeface="+mn-ea"/>
                  <a:cs typeface="AdobeSongStd-Light"/>
                </a:rPr>
                <a:t>从这</a:t>
              </a:r>
              <a:endParaRPr lang="zh-CN" altLang="en-US" sz="2000" b="1" dirty="0">
                <a:latin typeface="+mn-ea"/>
              </a:endParaRPr>
            </a:p>
          </p:txBody>
        </p:sp>
      </p:grpSp>
      <p:grpSp>
        <p:nvGrpSpPr>
          <p:cNvPr id="84" name="组合 83"/>
          <p:cNvGrpSpPr/>
          <p:nvPr/>
        </p:nvGrpSpPr>
        <p:grpSpPr>
          <a:xfrm>
            <a:off x="1484177" y="5561954"/>
            <a:ext cx="10310782" cy="423162"/>
            <a:chOff x="1484177" y="5561954"/>
            <a:chExt cx="10310782" cy="423162"/>
          </a:xfrm>
        </p:grpSpPr>
        <p:graphicFrame>
          <p:nvGraphicFramePr>
            <p:cNvPr id="67" name="对象 66"/>
            <p:cNvGraphicFramePr>
              <a:graphicFrameLocks noChangeAspect="1"/>
            </p:cNvGraphicFramePr>
            <p:nvPr/>
          </p:nvGraphicFramePr>
          <p:xfrm>
            <a:off x="3798821" y="5633905"/>
            <a:ext cx="230315" cy="255905"/>
          </p:xfrm>
          <a:graphic>
            <a:graphicData uri="http://schemas.openxmlformats.org/presentationml/2006/ole">
              <mc:AlternateContent xmlns:mc="http://schemas.openxmlformats.org/markup-compatibility/2006">
                <mc:Choice xmlns:v="urn:schemas-microsoft-com:vml" Requires="v">
                  <p:oleObj name="Equation" r:id="rId54" imgW="114102" imgH="126780" progId="Equation.DSMT4">
                    <p:embed/>
                  </p:oleObj>
                </mc:Choice>
                <mc:Fallback>
                  <p:oleObj name="Equation" r:id="rId54" imgW="114102" imgH="126780" progId="Equation.DSMT4">
                    <p:embed/>
                    <p:pic>
                      <p:nvPicPr>
                        <p:cNvPr id="67" name="对象 66"/>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798821" y="5633905"/>
                          <a:ext cx="230315" cy="255905"/>
                        </a:xfrm>
                        <a:prstGeom prst="rect">
                          <a:avLst/>
                        </a:prstGeom>
                        <a:noFill/>
                      </p:spPr>
                    </p:pic>
                  </p:oleObj>
                </mc:Fallback>
              </mc:AlternateContent>
            </a:graphicData>
          </a:graphic>
        </p:graphicFrame>
        <p:graphicFrame>
          <p:nvGraphicFramePr>
            <p:cNvPr id="68" name="对象 67"/>
            <p:cNvGraphicFramePr>
              <a:graphicFrameLocks noChangeAspect="1"/>
            </p:cNvGraphicFramePr>
            <p:nvPr/>
          </p:nvGraphicFramePr>
          <p:xfrm>
            <a:off x="7580899" y="5595519"/>
            <a:ext cx="511809" cy="332676"/>
          </p:xfrm>
          <a:graphic>
            <a:graphicData uri="http://schemas.openxmlformats.org/presentationml/2006/ole">
              <mc:AlternateContent xmlns:mc="http://schemas.openxmlformats.org/markup-compatibility/2006">
                <mc:Choice xmlns:v="urn:schemas-microsoft-com:vml" Requires="v">
                  <p:oleObj name="Equation" r:id="rId55" imgW="253780" imgH="164957" progId="Equation.DSMT4">
                    <p:embed/>
                  </p:oleObj>
                </mc:Choice>
                <mc:Fallback>
                  <p:oleObj name="Equation" r:id="rId55" imgW="253780" imgH="164957" progId="Equation.DSMT4">
                    <p:embed/>
                    <p:pic>
                      <p:nvPicPr>
                        <p:cNvPr id="68" name="对象 6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7580899" y="5595519"/>
                          <a:ext cx="511809" cy="332676"/>
                        </a:xfrm>
                        <a:prstGeom prst="rect">
                          <a:avLst/>
                        </a:prstGeom>
                        <a:noFill/>
                      </p:spPr>
                    </p:pic>
                  </p:oleObj>
                </mc:Fallback>
              </mc:AlternateContent>
            </a:graphicData>
          </a:graphic>
        </p:graphicFrame>
        <p:sp>
          <p:nvSpPr>
            <p:cNvPr id="74" name="Rectangle 103"/>
            <p:cNvSpPr>
              <a:spLocks noChangeArrowheads="1"/>
            </p:cNvSpPr>
            <p:nvPr/>
          </p:nvSpPr>
          <p:spPr bwMode="auto">
            <a:xfrm>
              <a:off x="3912440" y="5567483"/>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个向量中再增加任一向量得到的</a:t>
              </a:r>
              <a:endParaRPr kumimoji="0" lang="zh-CN" sz="2000" b="1" i="0" u="none" strike="noStrike" cap="none" normalizeH="0" baseline="0" dirty="0">
                <a:ln>
                  <a:noFill/>
                </a:ln>
                <a:solidFill>
                  <a:schemeClr val="tx1"/>
                </a:solidFill>
                <a:effectLst/>
                <a:latin typeface="+mn-ea"/>
              </a:endParaRPr>
            </a:p>
          </p:txBody>
        </p:sp>
        <p:sp>
          <p:nvSpPr>
            <p:cNvPr id="75" name="Rectangle 104"/>
            <p:cNvSpPr>
              <a:spLocks noChangeArrowheads="1"/>
            </p:cNvSpPr>
            <p:nvPr/>
          </p:nvSpPr>
          <p:spPr bwMode="auto">
            <a:xfrm>
              <a:off x="7997124" y="5561954"/>
              <a:ext cx="37978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个向量的部分组必定线性相关</a:t>
              </a: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sp>
          <p:nvSpPr>
            <p:cNvPr id="80" name="矩形 79"/>
            <p:cNvSpPr/>
            <p:nvPr/>
          </p:nvSpPr>
          <p:spPr>
            <a:xfrm>
              <a:off x="1484177" y="5585006"/>
              <a:ext cx="2383986" cy="400110"/>
            </a:xfrm>
            <a:prstGeom prst="rect">
              <a:avLst/>
            </a:prstGeom>
          </p:spPr>
          <p:txBody>
            <a:bodyPr wrap="none">
              <a:spAutoFit/>
            </a:bodyPr>
            <a:lstStyle/>
            <a:p>
              <a:pPr lvl="0" eaLnBrk="0" fontAlgn="base" hangingPunct="0">
                <a:spcBef>
                  <a:spcPct val="0"/>
                </a:spcBef>
                <a:spcAft>
                  <a:spcPct val="0"/>
                </a:spcAft>
              </a:pPr>
              <a:r>
                <a:rPr lang="en-US" altLang="zh-CN" sz="2000" b="1" dirty="0">
                  <a:latin typeface="+mn-ea"/>
                  <a:cs typeface="Times New Roman" panose="02020603050405020304" pitchFamily="18" charset="0"/>
                </a:rPr>
                <a:t>(2 ) </a:t>
              </a:r>
              <a:r>
                <a:rPr lang="zh-CN" altLang="en-US" sz="2000" b="1" dirty="0">
                  <a:latin typeface="+mn-ea"/>
                  <a:cs typeface="AdobeSongStd-Light"/>
                </a:rPr>
                <a:t>极大性</a:t>
              </a:r>
              <a:r>
                <a:rPr lang="en-US" altLang="zh-CN" sz="2000" b="1" dirty="0">
                  <a:latin typeface="+mn-ea"/>
                  <a:cs typeface="Times New Roman" panose="02020603050405020304" pitchFamily="18" charset="0"/>
                </a:rPr>
                <a:t>: </a:t>
              </a:r>
              <a:r>
                <a:rPr lang="zh-CN" altLang="en-US" sz="2000" b="1" dirty="0">
                  <a:latin typeface="+mn-ea"/>
                  <a:cs typeface="AdobeSongStd-Light"/>
                </a:rPr>
                <a:t>在这</a:t>
              </a:r>
              <a:endParaRPr lang="zh-CN" altLang="en-US" sz="2000" b="1" dirty="0">
                <a:latin typeface="+mn-ea"/>
              </a:endParaRPr>
            </a:p>
          </p:txBody>
        </p:sp>
      </p:grpSp>
      <p:sp>
        <p:nvSpPr>
          <p:cNvPr id="81" name="矩形 80"/>
          <p:cNvSpPr/>
          <p:nvPr/>
        </p:nvSpPr>
        <p:spPr>
          <a:xfrm>
            <a:off x="1483300" y="6369838"/>
            <a:ext cx="3797835"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AdobeSongStd-Light"/>
              </a:rPr>
              <a:t>线性表示该向量组的全部向量</a:t>
            </a:r>
            <a:r>
              <a:rPr lang="zh-CN" altLang="zh-CN" sz="2000" b="1" dirty="0">
                <a:latin typeface="+mn-ea"/>
                <a:cs typeface="Times New Roman" panose="02020603050405020304" pitchFamily="18" charset="0"/>
              </a:rPr>
              <a:t>。</a:t>
            </a:r>
            <a:endParaRPr lang="zh-CN" altLang="zh-CN" sz="2000" b="1" dirty="0">
              <a:latin typeface="+mn-ea"/>
            </a:endParaRPr>
          </a:p>
        </p:txBody>
      </p:sp>
    </p:spTree>
    <p:extLst>
      <p:ext uri="{BB962C8B-B14F-4D97-AF65-F5344CB8AC3E}">
        <p14:creationId xmlns:p14="http://schemas.microsoft.com/office/powerpoint/2010/main" val="20679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left)">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left)">
                                      <p:cBhvr>
                                        <p:cTn id="47" dur="5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wipe(left)">
                                      <p:cBhvr>
                                        <p:cTn id="57" dur="500"/>
                                        <p:tgtEl>
                                          <p:spTgt spid="8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wipe(left)">
                                      <p:cBhvr>
                                        <p:cTn id="62" dur="500"/>
                                        <p:tgtEl>
                                          <p:spTgt spid="8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left)">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85"/>
                                        </p:tgtEl>
                                        <p:attrNameLst>
                                          <p:attrName>style.visibility</p:attrName>
                                        </p:attrNameLst>
                                      </p:cBhvr>
                                      <p:to>
                                        <p:strVal val="visible"/>
                                      </p:to>
                                    </p:set>
                                    <p:animEffect transition="in" filter="wipe(left)">
                                      <p:cBhvr>
                                        <p:cTn id="72" dur="500"/>
                                        <p:tgtEl>
                                          <p:spTgt spid="8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81"/>
                                        </p:tgtEl>
                                        <p:attrNameLst>
                                          <p:attrName>style.visibility</p:attrName>
                                        </p:attrNameLst>
                                      </p:cBhvr>
                                      <p:to>
                                        <p:strVal val="visible"/>
                                      </p:to>
                                    </p:set>
                                    <p:animEffect transition="in" filter="wipe(left)">
                                      <p:cBhvr>
                                        <p:cTn id="7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1" grpId="0"/>
      <p:bldP spid="8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34561" y="764325"/>
            <a:ext cx="4234391" cy="1115660"/>
            <a:chOff x="1992313" y="520700"/>
            <a:chExt cx="4234391" cy="1115660"/>
          </a:xfrm>
        </p:grpSpPr>
        <p:sp>
          <p:nvSpPr>
            <p:cNvPr id="23568" name="Text Box 3">
              <a:extLst>
                <a:ext uri="{FF2B5EF4-FFF2-40B4-BE49-F238E27FC236}">
                  <a16:creationId xmlns:a16="http://schemas.microsoft.com/office/drawing/2014/main" id="{814BDE4D-AC64-48F0-A745-2038680C3F34}"/>
                </a:ext>
              </a:extLst>
            </p:cNvPr>
            <p:cNvSpPr txBox="1">
              <a:spLocks noChangeArrowheads="1"/>
            </p:cNvSpPr>
            <p:nvPr/>
          </p:nvSpPr>
          <p:spPr bwMode="auto">
            <a:xfrm>
              <a:off x="1992313" y="847725"/>
              <a:ext cx="1724025" cy="400050"/>
            </a:xfrm>
            <a:prstGeom prst="rect">
              <a:avLst/>
            </a:prstGeom>
            <a:noFill/>
            <a:ln w="9525">
              <a:noFill/>
              <a:miter lim="800000"/>
              <a:headEnd/>
              <a:tailEnd/>
            </a:ln>
          </p:spPr>
          <p:txBody>
            <a:bodyPr wrap="none">
              <a:spAutoFit/>
            </a:bodyPr>
            <a:lstStyle/>
            <a:p>
              <a:pPr eaLnBrk="1" hangingPunct="1">
                <a:defRPr/>
              </a:pPr>
              <a:r>
                <a:rPr lang="zh-CN" altLang="en-US" sz="2000" b="1" dirty="0">
                  <a:solidFill>
                    <a:srgbClr val="0000FF"/>
                  </a:solidFill>
                  <a:latin typeface="+mn-ea"/>
                </a:rPr>
                <a:t>例</a:t>
              </a:r>
              <a:r>
                <a:rPr lang="en-US" altLang="zh-CN" sz="2000" b="1" dirty="0">
                  <a:solidFill>
                    <a:srgbClr val="0000FF"/>
                  </a:solidFill>
                  <a:latin typeface="+mn-ea"/>
                </a:rPr>
                <a:t>1.12.4  </a:t>
              </a:r>
              <a:r>
                <a:rPr lang="zh-CN" altLang="en-US" sz="2000" b="1" dirty="0">
                  <a:latin typeface="+mn-ea"/>
                </a:rPr>
                <a:t>设</a:t>
              </a:r>
            </a:p>
          </p:txBody>
        </p:sp>
        <p:graphicFrame>
          <p:nvGraphicFramePr>
            <p:cNvPr id="25615" name="Object 4"/>
            <p:cNvGraphicFramePr>
              <a:graphicFrameLocks noChangeAspect="1"/>
            </p:cNvGraphicFramePr>
            <p:nvPr/>
          </p:nvGraphicFramePr>
          <p:xfrm>
            <a:off x="3716338" y="520700"/>
            <a:ext cx="1582209" cy="1115660"/>
          </p:xfrm>
          <a:graphic>
            <a:graphicData uri="http://schemas.openxmlformats.org/presentationml/2006/ole">
              <mc:AlternateContent xmlns:mc="http://schemas.openxmlformats.org/markup-compatibility/2006">
                <mc:Choice xmlns:v="urn:schemas-microsoft-com:vml" Requires="v">
                  <p:oleObj name="Equation" r:id="rId2" imgW="990360" imgH="698400" progId="Equation.DSMT4">
                    <p:embed/>
                  </p:oleObj>
                </mc:Choice>
                <mc:Fallback>
                  <p:oleObj name="Equation" r:id="rId2" imgW="990360" imgH="698400" progId="Equation.DSMT4">
                    <p:embed/>
                    <p:pic>
                      <p:nvPicPr>
                        <p:cNvPr id="25615" name="Object 4"/>
                        <p:cNvPicPr>
                          <a:picLocks noChangeAspect="1" noChangeArrowheads="1"/>
                        </p:cNvPicPr>
                        <p:nvPr/>
                      </p:nvPicPr>
                      <p:blipFill>
                        <a:blip r:embed="rId3"/>
                        <a:srcRect/>
                        <a:stretch>
                          <a:fillRect/>
                        </a:stretch>
                      </p:blipFill>
                      <p:spPr bwMode="auto">
                        <a:xfrm>
                          <a:off x="3716338" y="520700"/>
                          <a:ext cx="1582209" cy="1115660"/>
                        </a:xfrm>
                        <a:prstGeom prst="rect">
                          <a:avLst/>
                        </a:prstGeom>
                        <a:noFill/>
                        <a:ln>
                          <a:noFill/>
                        </a:ln>
                        <a:effectLst/>
                      </p:spPr>
                    </p:pic>
                  </p:oleObj>
                </mc:Fallback>
              </mc:AlternateContent>
            </a:graphicData>
          </a:graphic>
        </p:graphicFrame>
        <p:graphicFrame>
          <p:nvGraphicFramePr>
            <p:cNvPr id="25616" name="Object 5"/>
            <p:cNvGraphicFramePr>
              <a:graphicFrameLocks noChangeAspect="1"/>
            </p:cNvGraphicFramePr>
            <p:nvPr/>
          </p:nvGraphicFramePr>
          <p:xfrm>
            <a:off x="5435600" y="893763"/>
            <a:ext cx="791104" cy="365125"/>
          </p:xfrm>
          <a:graphic>
            <a:graphicData uri="http://schemas.openxmlformats.org/presentationml/2006/ole">
              <mc:AlternateContent xmlns:mc="http://schemas.openxmlformats.org/markup-compatibility/2006">
                <mc:Choice xmlns:v="urn:schemas-microsoft-com:vml" Requires="v">
                  <p:oleObj name="Equation" r:id="rId4" imgW="495000" imgH="228600" progId="Equation.DSMT4">
                    <p:embed/>
                  </p:oleObj>
                </mc:Choice>
                <mc:Fallback>
                  <p:oleObj name="Equation" r:id="rId4" imgW="495000" imgH="228600" progId="Equation.DSMT4">
                    <p:embed/>
                    <p:pic>
                      <p:nvPicPr>
                        <p:cNvPr id="25616" name="Object 5"/>
                        <p:cNvPicPr>
                          <a:picLocks noChangeAspect="1" noChangeArrowheads="1"/>
                        </p:cNvPicPr>
                        <p:nvPr/>
                      </p:nvPicPr>
                      <p:blipFill>
                        <a:blip r:embed="rId5"/>
                        <a:srcRect/>
                        <a:stretch>
                          <a:fillRect/>
                        </a:stretch>
                      </p:blipFill>
                      <p:spPr bwMode="auto">
                        <a:xfrm>
                          <a:off x="5435600" y="893763"/>
                          <a:ext cx="791104" cy="365125"/>
                        </a:xfrm>
                        <a:prstGeom prst="rect">
                          <a:avLst/>
                        </a:prstGeom>
                        <a:noFill/>
                        <a:ln>
                          <a:noFill/>
                        </a:ln>
                        <a:effectLst/>
                      </p:spPr>
                    </p:pic>
                  </p:oleObj>
                </mc:Fallback>
              </mc:AlternateContent>
            </a:graphicData>
          </a:graphic>
        </p:graphicFrame>
      </p:grpSp>
      <p:sp>
        <p:nvSpPr>
          <p:cNvPr id="222214" name="Text Box 6">
            <a:extLst>
              <a:ext uri="{FF2B5EF4-FFF2-40B4-BE49-F238E27FC236}">
                <a16:creationId xmlns:a16="http://schemas.microsoft.com/office/drawing/2014/main" id="{8DA62C42-E8EF-4D8C-A3F9-489BB4ACA6E3}"/>
              </a:ext>
            </a:extLst>
          </p:cNvPr>
          <p:cNvSpPr txBox="1">
            <a:spLocks noChangeArrowheads="1"/>
          </p:cNvSpPr>
          <p:nvPr/>
        </p:nvSpPr>
        <p:spPr bwMode="auto">
          <a:xfrm>
            <a:off x="2155995" y="2576290"/>
            <a:ext cx="441146" cy="400110"/>
          </a:xfrm>
          <a:prstGeom prst="rect">
            <a:avLst/>
          </a:prstGeom>
          <a:noFill/>
          <a:ln w="9525">
            <a:noFill/>
            <a:miter lim="800000"/>
            <a:headEnd/>
            <a:tailEnd/>
          </a:ln>
        </p:spPr>
        <p:txBody>
          <a:bodyPr wrap="none">
            <a:spAutoFit/>
          </a:bodyPr>
          <a:lstStyle/>
          <a:p>
            <a:pPr eaLnBrk="1" hangingPunct="1">
              <a:defRPr/>
            </a:pPr>
            <a:r>
              <a:rPr lang="zh-CN" altLang="en-US" sz="2000" b="1" dirty="0">
                <a:solidFill>
                  <a:srgbClr val="0000FF"/>
                </a:solidFill>
                <a:latin typeface="+mn-ea"/>
              </a:rPr>
              <a:t>解</a:t>
            </a:r>
          </a:p>
        </p:txBody>
      </p:sp>
      <p:graphicFrame>
        <p:nvGraphicFramePr>
          <p:cNvPr id="222215" name="Object 7"/>
          <p:cNvGraphicFramePr>
            <a:graphicFrameLocks noChangeAspect="1"/>
          </p:cNvGraphicFramePr>
          <p:nvPr/>
        </p:nvGraphicFramePr>
        <p:xfrm>
          <a:off x="3049370" y="2079237"/>
          <a:ext cx="1977253" cy="1394217"/>
        </p:xfrm>
        <a:graphic>
          <a:graphicData uri="http://schemas.openxmlformats.org/presentationml/2006/ole">
            <mc:AlternateContent xmlns:mc="http://schemas.openxmlformats.org/markup-compatibility/2006">
              <mc:Choice xmlns:v="urn:schemas-microsoft-com:vml" Requires="v">
                <p:oleObj name="Equation" r:id="rId6" imgW="990360" imgH="698400" progId="Equation.DSMT4">
                  <p:embed/>
                </p:oleObj>
              </mc:Choice>
              <mc:Fallback>
                <p:oleObj name="Equation" r:id="rId6" imgW="990360" imgH="698400" progId="Equation.DSMT4">
                  <p:embed/>
                  <p:pic>
                    <p:nvPicPr>
                      <p:cNvPr id="222215" name="Object 7"/>
                      <p:cNvPicPr>
                        <a:picLocks noChangeAspect="1" noChangeArrowheads="1"/>
                      </p:cNvPicPr>
                      <p:nvPr/>
                    </p:nvPicPr>
                    <p:blipFill>
                      <a:blip r:embed="rId7"/>
                      <a:srcRect/>
                      <a:stretch>
                        <a:fillRect/>
                      </a:stretch>
                    </p:blipFill>
                    <p:spPr bwMode="auto">
                      <a:xfrm>
                        <a:off x="3049370" y="2079237"/>
                        <a:ext cx="1977253" cy="1394217"/>
                      </a:xfrm>
                      <a:prstGeom prst="rect">
                        <a:avLst/>
                      </a:prstGeom>
                      <a:noFill/>
                      <a:ln>
                        <a:noFill/>
                      </a:ln>
                      <a:effectLst/>
                    </p:spPr>
                  </p:pic>
                </p:oleObj>
              </mc:Fallback>
            </mc:AlternateContent>
          </a:graphicData>
        </a:graphic>
      </p:graphicFrame>
      <p:sp>
        <p:nvSpPr>
          <p:cNvPr id="222216" name="Line 8"/>
          <p:cNvSpPr>
            <a:spLocks noChangeShapeType="1"/>
          </p:cNvSpPr>
          <p:nvPr/>
        </p:nvSpPr>
        <p:spPr bwMode="auto">
          <a:xfrm>
            <a:off x="3658586" y="2478657"/>
            <a:ext cx="126954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sz="2000" b="1">
              <a:solidFill>
                <a:srgbClr val="0000FF"/>
              </a:solidFill>
              <a:latin typeface="+mn-ea"/>
            </a:endParaRPr>
          </a:p>
        </p:txBody>
      </p:sp>
      <p:sp>
        <p:nvSpPr>
          <p:cNvPr id="222217" name="Line 9"/>
          <p:cNvSpPr>
            <a:spLocks noChangeShapeType="1"/>
          </p:cNvSpPr>
          <p:nvPr/>
        </p:nvSpPr>
        <p:spPr bwMode="auto">
          <a:xfrm flipH="1">
            <a:off x="4119612" y="2148624"/>
            <a:ext cx="13636" cy="1306329"/>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sz="2000" b="1">
              <a:solidFill>
                <a:srgbClr val="0000FF"/>
              </a:solidFill>
              <a:latin typeface="+mn-ea"/>
            </a:endParaRPr>
          </a:p>
        </p:txBody>
      </p:sp>
      <p:graphicFrame>
        <p:nvGraphicFramePr>
          <p:cNvPr id="222218" name="Object 10"/>
          <p:cNvGraphicFramePr>
            <a:graphicFrameLocks noChangeAspect="1"/>
          </p:cNvGraphicFramePr>
          <p:nvPr/>
        </p:nvGraphicFramePr>
        <p:xfrm>
          <a:off x="5026623" y="2318624"/>
          <a:ext cx="1597012" cy="963277"/>
        </p:xfrm>
        <a:graphic>
          <a:graphicData uri="http://schemas.openxmlformats.org/presentationml/2006/ole">
            <mc:AlternateContent xmlns:mc="http://schemas.openxmlformats.org/markup-compatibility/2006">
              <mc:Choice xmlns:v="urn:schemas-microsoft-com:vml" Requires="v">
                <p:oleObj name="Equation" r:id="rId8" imgW="799920" imgH="482400" progId="Equation.DSMT4">
                  <p:embed/>
                </p:oleObj>
              </mc:Choice>
              <mc:Fallback>
                <p:oleObj name="Equation" r:id="rId8" imgW="799920" imgH="482400" progId="Equation.DSMT4">
                  <p:embed/>
                  <p:pic>
                    <p:nvPicPr>
                      <p:cNvPr id="222218" name="Object 10"/>
                      <p:cNvPicPr>
                        <a:picLocks noChangeAspect="1" noChangeArrowheads="1"/>
                      </p:cNvPicPr>
                      <p:nvPr/>
                    </p:nvPicPr>
                    <p:blipFill>
                      <a:blip r:embed="rId9"/>
                      <a:srcRect/>
                      <a:stretch>
                        <a:fillRect/>
                      </a:stretch>
                    </p:blipFill>
                    <p:spPr bwMode="auto">
                      <a:xfrm>
                        <a:off x="5026623" y="2318624"/>
                        <a:ext cx="1597012" cy="963277"/>
                      </a:xfrm>
                      <a:prstGeom prst="rect">
                        <a:avLst/>
                      </a:prstGeom>
                      <a:noFill/>
                      <a:ln>
                        <a:noFill/>
                      </a:ln>
                      <a:effectLst/>
                    </p:spPr>
                  </p:pic>
                </p:oleObj>
              </mc:Fallback>
            </mc:AlternateContent>
          </a:graphicData>
        </a:graphic>
      </p:graphicFrame>
      <p:graphicFrame>
        <p:nvGraphicFramePr>
          <p:cNvPr id="222219" name="Object 11"/>
          <p:cNvGraphicFramePr>
            <a:graphicFrameLocks noChangeAspect="1"/>
          </p:cNvGraphicFramePr>
          <p:nvPr/>
        </p:nvGraphicFramePr>
        <p:xfrm>
          <a:off x="2597141" y="3786030"/>
          <a:ext cx="1140723" cy="506988"/>
        </p:xfrm>
        <a:graphic>
          <a:graphicData uri="http://schemas.openxmlformats.org/presentationml/2006/ole">
            <mc:AlternateContent xmlns:mc="http://schemas.openxmlformats.org/markup-compatibility/2006">
              <mc:Choice xmlns:v="urn:schemas-microsoft-com:vml" Requires="v">
                <p:oleObj name="Equation" r:id="rId10" imgW="571320" imgH="253800" progId="Equation.DSMT4">
                  <p:embed/>
                </p:oleObj>
              </mc:Choice>
              <mc:Fallback>
                <p:oleObj name="Equation" r:id="rId10" imgW="571320" imgH="253800" progId="Equation.DSMT4">
                  <p:embed/>
                  <p:pic>
                    <p:nvPicPr>
                      <p:cNvPr id="222219" name="Object 11"/>
                      <p:cNvPicPr>
                        <a:picLocks noChangeAspect="1" noChangeArrowheads="1"/>
                      </p:cNvPicPr>
                      <p:nvPr/>
                    </p:nvPicPr>
                    <p:blipFill>
                      <a:blip r:embed="rId11"/>
                      <a:srcRect/>
                      <a:stretch>
                        <a:fillRect/>
                      </a:stretch>
                    </p:blipFill>
                    <p:spPr bwMode="auto">
                      <a:xfrm>
                        <a:off x="2597141" y="3786030"/>
                        <a:ext cx="1140723" cy="506988"/>
                      </a:xfrm>
                      <a:prstGeom prst="rect">
                        <a:avLst/>
                      </a:prstGeom>
                      <a:noFill/>
                      <a:ln>
                        <a:noFill/>
                      </a:ln>
                      <a:effectLst/>
                    </p:spPr>
                  </p:pic>
                </p:oleObj>
              </mc:Fallback>
            </mc:AlternateContent>
          </a:graphicData>
        </a:graphic>
      </p:graphicFrame>
      <p:graphicFrame>
        <p:nvGraphicFramePr>
          <p:cNvPr id="222220" name="Object 12"/>
          <p:cNvGraphicFramePr>
            <a:graphicFrameLocks noChangeAspect="1"/>
          </p:cNvGraphicFramePr>
          <p:nvPr/>
        </p:nvGraphicFramePr>
        <p:xfrm>
          <a:off x="4039688" y="3568191"/>
          <a:ext cx="1394217" cy="887229"/>
        </p:xfrm>
        <a:graphic>
          <a:graphicData uri="http://schemas.openxmlformats.org/presentationml/2006/ole">
            <mc:AlternateContent xmlns:mc="http://schemas.openxmlformats.org/markup-compatibility/2006">
              <mc:Choice xmlns:v="urn:schemas-microsoft-com:vml" Requires="v">
                <p:oleObj name="Equation" r:id="rId12" imgW="698400" imgH="444240" progId="Equation.DSMT4">
                  <p:embed/>
                </p:oleObj>
              </mc:Choice>
              <mc:Fallback>
                <p:oleObj name="Equation" r:id="rId12" imgW="698400" imgH="444240" progId="Equation.DSMT4">
                  <p:embed/>
                  <p:pic>
                    <p:nvPicPr>
                      <p:cNvPr id="222220" name="Object 12"/>
                      <p:cNvPicPr>
                        <a:picLocks noChangeAspect="1" noChangeArrowheads="1"/>
                      </p:cNvPicPr>
                      <p:nvPr/>
                    </p:nvPicPr>
                    <p:blipFill>
                      <a:blip r:embed="rId13"/>
                      <a:srcRect/>
                      <a:stretch>
                        <a:fillRect/>
                      </a:stretch>
                    </p:blipFill>
                    <p:spPr bwMode="auto">
                      <a:xfrm>
                        <a:off x="4039688" y="3568191"/>
                        <a:ext cx="1394217" cy="887229"/>
                      </a:xfrm>
                      <a:prstGeom prst="rect">
                        <a:avLst/>
                      </a:prstGeom>
                      <a:noFill/>
                      <a:ln>
                        <a:noFill/>
                      </a:ln>
                      <a:effectLst/>
                    </p:spPr>
                  </p:pic>
                </p:oleObj>
              </mc:Fallback>
            </mc:AlternateContent>
          </a:graphicData>
        </a:graphic>
      </p:graphicFrame>
      <p:graphicFrame>
        <p:nvGraphicFramePr>
          <p:cNvPr id="222221" name="Object 13"/>
          <p:cNvGraphicFramePr>
            <a:graphicFrameLocks noChangeAspect="1"/>
          </p:cNvGraphicFramePr>
          <p:nvPr/>
        </p:nvGraphicFramePr>
        <p:xfrm>
          <a:off x="5824585" y="3542841"/>
          <a:ext cx="1647711" cy="937928"/>
        </p:xfrm>
        <a:graphic>
          <a:graphicData uri="http://schemas.openxmlformats.org/presentationml/2006/ole">
            <mc:AlternateContent xmlns:mc="http://schemas.openxmlformats.org/markup-compatibility/2006">
              <mc:Choice xmlns:v="urn:schemas-microsoft-com:vml" Requires="v">
                <p:oleObj name="Equation" r:id="rId14" imgW="825480" imgH="469800" progId="Equation.DSMT4">
                  <p:embed/>
                </p:oleObj>
              </mc:Choice>
              <mc:Fallback>
                <p:oleObj name="Equation" r:id="rId14" imgW="825480" imgH="469800" progId="Equation.DSMT4">
                  <p:embed/>
                  <p:pic>
                    <p:nvPicPr>
                      <p:cNvPr id="222221" name="Object 13"/>
                      <p:cNvPicPr>
                        <a:picLocks noChangeAspect="1" noChangeArrowheads="1"/>
                      </p:cNvPicPr>
                      <p:nvPr/>
                    </p:nvPicPr>
                    <p:blipFill>
                      <a:blip r:embed="rId15"/>
                      <a:srcRect/>
                      <a:stretch>
                        <a:fillRect/>
                      </a:stretch>
                    </p:blipFill>
                    <p:spPr bwMode="auto">
                      <a:xfrm>
                        <a:off x="5824585" y="3542841"/>
                        <a:ext cx="1647711" cy="937928"/>
                      </a:xfrm>
                      <a:prstGeom prst="rect">
                        <a:avLst/>
                      </a:prstGeom>
                      <a:noFill/>
                      <a:ln>
                        <a:noFill/>
                      </a:ln>
                      <a:effectLst/>
                    </p:spPr>
                  </p:pic>
                </p:oleObj>
              </mc:Fallback>
            </mc:AlternateContent>
          </a:graphicData>
        </a:graphic>
      </p:graphicFrame>
      <p:graphicFrame>
        <p:nvGraphicFramePr>
          <p:cNvPr id="222222" name="Object 14"/>
          <p:cNvGraphicFramePr>
            <a:graphicFrameLocks noChangeAspect="1"/>
          </p:cNvGraphicFramePr>
          <p:nvPr/>
        </p:nvGraphicFramePr>
        <p:xfrm>
          <a:off x="7777536" y="3542841"/>
          <a:ext cx="2104001" cy="937928"/>
        </p:xfrm>
        <a:graphic>
          <a:graphicData uri="http://schemas.openxmlformats.org/presentationml/2006/ole">
            <mc:AlternateContent xmlns:mc="http://schemas.openxmlformats.org/markup-compatibility/2006">
              <mc:Choice xmlns:v="urn:schemas-microsoft-com:vml" Requires="v">
                <p:oleObj name="Equation" r:id="rId16" imgW="1054080" imgH="469800" progId="Equation.DSMT4">
                  <p:embed/>
                </p:oleObj>
              </mc:Choice>
              <mc:Fallback>
                <p:oleObj name="Equation" r:id="rId16" imgW="1054080" imgH="469800" progId="Equation.DSMT4">
                  <p:embed/>
                  <p:pic>
                    <p:nvPicPr>
                      <p:cNvPr id="222222" name="Object 14"/>
                      <p:cNvPicPr>
                        <a:picLocks noChangeAspect="1" noChangeArrowheads="1"/>
                      </p:cNvPicPr>
                      <p:nvPr/>
                    </p:nvPicPr>
                    <p:blipFill>
                      <a:blip r:embed="rId17"/>
                      <a:srcRect/>
                      <a:stretch>
                        <a:fillRect/>
                      </a:stretch>
                    </p:blipFill>
                    <p:spPr bwMode="auto">
                      <a:xfrm>
                        <a:off x="7777536" y="3542841"/>
                        <a:ext cx="2104001" cy="937928"/>
                      </a:xfrm>
                      <a:prstGeom prst="rect">
                        <a:avLst/>
                      </a:prstGeom>
                      <a:noFill/>
                      <a:ln>
                        <a:noFill/>
                      </a:ln>
                      <a:effectLst/>
                    </p:spPr>
                  </p:pic>
                </p:oleObj>
              </mc:Fallback>
            </mc:AlternateContent>
          </a:graphicData>
        </a:graphic>
      </p:graphicFrame>
      <p:graphicFrame>
        <p:nvGraphicFramePr>
          <p:cNvPr id="222223" name="Object 15"/>
          <p:cNvGraphicFramePr>
            <a:graphicFrameLocks noChangeAspect="1"/>
          </p:cNvGraphicFramePr>
          <p:nvPr/>
        </p:nvGraphicFramePr>
        <p:xfrm>
          <a:off x="3167502" y="5082217"/>
          <a:ext cx="2382845" cy="988627"/>
        </p:xfrm>
        <a:graphic>
          <a:graphicData uri="http://schemas.openxmlformats.org/presentationml/2006/ole">
            <mc:AlternateContent xmlns:mc="http://schemas.openxmlformats.org/markup-compatibility/2006">
              <mc:Choice xmlns:v="urn:schemas-microsoft-com:vml" Requires="v">
                <p:oleObj name="Equation" r:id="rId18" imgW="1193760" imgH="495000" progId="Equation.DSMT4">
                  <p:embed/>
                </p:oleObj>
              </mc:Choice>
              <mc:Fallback>
                <p:oleObj name="Equation" r:id="rId18" imgW="1193760" imgH="495000" progId="Equation.DSMT4">
                  <p:embed/>
                  <p:pic>
                    <p:nvPicPr>
                      <p:cNvPr id="222223" name="Object 15"/>
                      <p:cNvPicPr>
                        <a:picLocks noChangeAspect="1" noChangeArrowheads="1"/>
                      </p:cNvPicPr>
                      <p:nvPr/>
                    </p:nvPicPr>
                    <p:blipFill>
                      <a:blip r:embed="rId19"/>
                      <a:srcRect/>
                      <a:stretch>
                        <a:fillRect/>
                      </a:stretch>
                    </p:blipFill>
                    <p:spPr bwMode="auto">
                      <a:xfrm>
                        <a:off x="3167502" y="5082217"/>
                        <a:ext cx="2382845" cy="988627"/>
                      </a:xfrm>
                      <a:prstGeom prst="rect">
                        <a:avLst/>
                      </a:prstGeom>
                      <a:noFill/>
                      <a:ln>
                        <a:noFill/>
                      </a:ln>
                      <a:effectLst/>
                    </p:spPr>
                  </p:pic>
                </p:oleObj>
              </mc:Fallback>
            </mc:AlternateContent>
          </a:graphicData>
        </a:graphic>
      </p:graphicFrame>
      <p:graphicFrame>
        <p:nvGraphicFramePr>
          <p:cNvPr id="222224" name="Object 16"/>
          <p:cNvGraphicFramePr>
            <a:graphicFrameLocks noChangeAspect="1"/>
          </p:cNvGraphicFramePr>
          <p:nvPr/>
        </p:nvGraphicFramePr>
        <p:xfrm>
          <a:off x="5550347" y="4511855"/>
          <a:ext cx="2053302" cy="2129350"/>
        </p:xfrm>
        <a:graphic>
          <a:graphicData uri="http://schemas.openxmlformats.org/presentationml/2006/ole">
            <mc:AlternateContent xmlns:mc="http://schemas.openxmlformats.org/markup-compatibility/2006">
              <mc:Choice xmlns:v="urn:schemas-microsoft-com:vml" Requires="v">
                <p:oleObj name="Equation" r:id="rId20" imgW="1028520" imgH="1066680" progId="Equation.DSMT4">
                  <p:embed/>
                </p:oleObj>
              </mc:Choice>
              <mc:Fallback>
                <p:oleObj name="Equation" r:id="rId20" imgW="1028520" imgH="1066680" progId="Equation.DSMT4">
                  <p:embed/>
                  <p:pic>
                    <p:nvPicPr>
                      <p:cNvPr id="222224" name="Object 16"/>
                      <p:cNvPicPr>
                        <a:picLocks noChangeAspect="1" noChangeArrowheads="1"/>
                      </p:cNvPicPr>
                      <p:nvPr/>
                    </p:nvPicPr>
                    <p:blipFill>
                      <a:blip r:embed="rId21"/>
                      <a:srcRect/>
                      <a:stretch>
                        <a:fillRect/>
                      </a:stretch>
                    </p:blipFill>
                    <p:spPr bwMode="auto">
                      <a:xfrm>
                        <a:off x="5550347" y="4511855"/>
                        <a:ext cx="2053302" cy="21293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1558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22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22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22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22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22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22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22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22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22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2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4" grpId="0"/>
      <p:bldP spid="222216" grpId="0" animBg="1"/>
      <p:bldP spid="2222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F901915-42A1-1132-2340-CFF4FBC8A08D}"/>
              </a:ext>
            </a:extLst>
          </p:cNvPr>
          <p:cNvSpPr txBox="1"/>
          <p:nvPr/>
        </p:nvSpPr>
        <p:spPr>
          <a:xfrm>
            <a:off x="1264204" y="1442174"/>
            <a:ext cx="9573584" cy="2400657"/>
          </a:xfrm>
          <a:prstGeom prst="rect">
            <a:avLst/>
          </a:prstGeom>
          <a:noFill/>
        </p:spPr>
        <p:txBody>
          <a:bodyPr wrap="square" rtlCol="0">
            <a:spAutoFit/>
          </a:bodyPr>
          <a:lstStyle/>
          <a:p>
            <a:r>
              <a:rPr lang="zh-CN" altLang="en-US" sz="5000" dirty="0"/>
              <a:t>作业：</a:t>
            </a:r>
            <a:endParaRPr lang="en-US" altLang="zh-CN" sz="5000" dirty="0"/>
          </a:p>
          <a:p>
            <a:r>
              <a:rPr lang="en-US" altLang="zh-CN" sz="5000" dirty="0"/>
              <a:t>pp.</a:t>
            </a:r>
            <a:r>
              <a:rPr lang="zh-CN" altLang="en-US" sz="5000" dirty="0"/>
              <a:t> </a:t>
            </a:r>
            <a:r>
              <a:rPr lang="en-US" altLang="zh-CN" sz="5000" dirty="0"/>
              <a:t>70: 49,</a:t>
            </a:r>
            <a:r>
              <a:rPr lang="zh-CN" altLang="en-US" sz="5000" dirty="0"/>
              <a:t> </a:t>
            </a:r>
            <a:r>
              <a:rPr lang="en-US" altLang="zh-CN" sz="5000" dirty="0"/>
              <a:t>50, 54, 60, 61</a:t>
            </a:r>
          </a:p>
          <a:p>
            <a:r>
              <a:rPr lang="en-US" altLang="zh-CN" sz="5000" dirty="0"/>
              <a:t>pp. </a:t>
            </a:r>
            <a:r>
              <a:rPr lang="en-US" altLang="zh-CN" sz="5000"/>
              <a:t>131: 17, 1</a:t>
            </a:r>
            <a:r>
              <a:rPr lang="en-US" altLang="zh-CN" sz="5000" dirty="0"/>
              <a:t>8</a:t>
            </a:r>
            <a:r>
              <a:rPr lang="en-US" altLang="zh-CN" sz="5000"/>
              <a:t>, 22, 23</a:t>
            </a:r>
            <a:endParaRPr lang="zh-CN" altLang="en-US" sz="5000" dirty="0"/>
          </a:p>
        </p:txBody>
      </p:sp>
    </p:spTree>
    <p:extLst>
      <p:ext uri="{BB962C8B-B14F-4D97-AF65-F5344CB8AC3E}">
        <p14:creationId xmlns:p14="http://schemas.microsoft.com/office/powerpoint/2010/main" val="94556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89" name="Text Box 17"/>
          <p:cNvSpPr txBox="1">
            <a:spLocks noChangeArrowheads="1"/>
          </p:cNvSpPr>
          <p:nvPr/>
        </p:nvSpPr>
        <p:spPr bwMode="auto">
          <a:xfrm>
            <a:off x="555789" y="830329"/>
            <a:ext cx="845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定理</a:t>
            </a:r>
            <a:r>
              <a:rPr lang="en-US" altLang="zh-CN" sz="2000" dirty="0">
                <a:solidFill>
                  <a:srgbClr val="0000FF"/>
                </a:solidFill>
                <a:latin typeface="+mn-ea"/>
                <a:ea typeface="+mn-ea"/>
              </a:rPr>
              <a:t>2.4.5 </a:t>
            </a:r>
            <a:r>
              <a:rPr lang="zh-CN" altLang="en-US" sz="2000" dirty="0">
                <a:latin typeface="+mn-ea"/>
                <a:ea typeface="+mn-ea"/>
              </a:rPr>
              <a:t>向量组与它的任意一个极大线性无关组等价。 </a:t>
            </a:r>
          </a:p>
        </p:txBody>
      </p:sp>
      <p:sp>
        <p:nvSpPr>
          <p:cNvPr id="79893" name="Text Box 21"/>
          <p:cNvSpPr txBox="1">
            <a:spLocks noChangeArrowheads="1"/>
          </p:cNvSpPr>
          <p:nvPr/>
        </p:nvSpPr>
        <p:spPr bwMode="auto">
          <a:xfrm>
            <a:off x="937104" y="1271112"/>
            <a:ext cx="791375" cy="39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证明</a:t>
            </a:r>
            <a:endParaRPr lang="en-US" altLang="zh-CN" sz="2000" dirty="0">
              <a:solidFill>
                <a:srgbClr val="0000FF"/>
              </a:solidFill>
              <a:latin typeface="+mn-ea"/>
              <a:ea typeface="+mn-ea"/>
            </a:endParaRPr>
          </a:p>
        </p:txBody>
      </p:sp>
      <p:grpSp>
        <p:nvGrpSpPr>
          <p:cNvPr id="3" name="Group 41"/>
          <p:cNvGrpSpPr>
            <a:grpSpLocks/>
          </p:cNvGrpSpPr>
          <p:nvPr/>
        </p:nvGrpSpPr>
        <p:grpSpPr bwMode="auto">
          <a:xfrm>
            <a:off x="5532544" y="2510268"/>
            <a:ext cx="6403006" cy="425450"/>
            <a:chOff x="363" y="2132"/>
            <a:chExt cx="3947" cy="268"/>
          </a:xfrm>
        </p:grpSpPr>
        <p:sp>
          <p:nvSpPr>
            <p:cNvPr id="13327" name="Text Box 39"/>
            <p:cNvSpPr txBox="1">
              <a:spLocks noChangeArrowheads="1"/>
            </p:cNvSpPr>
            <p:nvPr/>
          </p:nvSpPr>
          <p:spPr bwMode="auto">
            <a:xfrm>
              <a:off x="363" y="2137"/>
              <a:ext cx="39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2000" dirty="0">
                  <a:latin typeface="+mn-ea"/>
                </a:rPr>
                <a:t>故向量组            与             </a:t>
              </a:r>
              <a:r>
                <a:rPr lang="zh-CN" altLang="en-US" sz="2000" dirty="0">
                  <a:latin typeface="+mn-ea"/>
                  <a:ea typeface="+mn-ea"/>
                </a:rPr>
                <a:t>可以相互表示。</a:t>
              </a:r>
            </a:p>
          </p:txBody>
        </p:sp>
        <p:grpSp>
          <p:nvGrpSpPr>
            <p:cNvPr id="13326" name="Group 38"/>
            <p:cNvGrpSpPr>
              <a:grpSpLocks/>
            </p:cNvGrpSpPr>
            <p:nvPr/>
          </p:nvGrpSpPr>
          <p:grpSpPr bwMode="auto">
            <a:xfrm>
              <a:off x="1109" y="2132"/>
              <a:ext cx="1997" cy="268"/>
              <a:chOff x="1397" y="2180"/>
              <a:chExt cx="1997" cy="268"/>
            </a:xfrm>
          </p:grpSpPr>
          <p:graphicFrame>
            <p:nvGraphicFramePr>
              <p:cNvPr id="13328" name="Object 34"/>
              <p:cNvGraphicFramePr>
                <a:graphicFrameLocks noChangeAspect="1"/>
              </p:cNvGraphicFramePr>
              <p:nvPr/>
            </p:nvGraphicFramePr>
            <p:xfrm>
              <a:off x="1397" y="2180"/>
              <a:ext cx="930" cy="268"/>
            </p:xfrm>
            <a:graphic>
              <a:graphicData uri="http://schemas.openxmlformats.org/presentationml/2006/ole">
                <mc:AlternateContent xmlns:mc="http://schemas.openxmlformats.org/markup-compatibility/2006">
                  <mc:Choice xmlns:v="urn:schemas-microsoft-com:vml" Requires="v">
                    <p:oleObj name="Equation" r:id="rId2" imgW="838200" imgH="241300" progId="Equation.3">
                      <p:embed/>
                    </p:oleObj>
                  </mc:Choice>
                  <mc:Fallback>
                    <p:oleObj name="Equation" r:id="rId2" imgW="838200" imgH="241300" progId="Equation.3">
                      <p:embed/>
                      <p:pic>
                        <p:nvPicPr>
                          <p:cNvPr id="13328" name="Object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 y="2180"/>
                            <a:ext cx="930" cy="268"/>
                          </a:xfrm>
                          <a:prstGeom prst="rect">
                            <a:avLst/>
                          </a:prstGeom>
                          <a:noFill/>
                          <a:ln>
                            <a:noFill/>
                          </a:ln>
                        </p:spPr>
                      </p:pic>
                    </p:oleObj>
                  </mc:Fallback>
                </mc:AlternateContent>
              </a:graphicData>
            </a:graphic>
          </p:graphicFrame>
          <p:graphicFrame>
            <p:nvGraphicFramePr>
              <p:cNvPr id="13330" name="Object 37"/>
              <p:cNvGraphicFramePr>
                <a:graphicFrameLocks noChangeAspect="1"/>
              </p:cNvGraphicFramePr>
              <p:nvPr/>
            </p:nvGraphicFramePr>
            <p:xfrm>
              <a:off x="2526" y="2210"/>
              <a:ext cx="868" cy="212"/>
            </p:xfrm>
            <a:graphic>
              <a:graphicData uri="http://schemas.openxmlformats.org/presentationml/2006/ole">
                <mc:AlternateContent xmlns:mc="http://schemas.openxmlformats.org/markup-compatibility/2006">
                  <mc:Choice xmlns:v="urn:schemas-microsoft-com:vml" Requires="v">
                    <p:oleObj name="Equation" r:id="rId4" imgW="1765300" imgH="431800" progId="Equation.DSMT4">
                      <p:embed/>
                    </p:oleObj>
                  </mc:Choice>
                  <mc:Fallback>
                    <p:oleObj name="Equation" r:id="rId4" imgW="1765300" imgH="431800" progId="Equation.DSMT4">
                      <p:embed/>
                      <p:pic>
                        <p:nvPicPr>
                          <p:cNvPr id="1333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6" y="2210"/>
                            <a:ext cx="868" cy="212"/>
                          </a:xfrm>
                          <a:prstGeom prst="rect">
                            <a:avLst/>
                          </a:prstGeom>
                          <a:noFill/>
                          <a:ln>
                            <a:noFill/>
                          </a:ln>
                        </p:spPr>
                      </p:pic>
                    </p:oleObj>
                  </mc:Fallback>
                </mc:AlternateContent>
              </a:graphicData>
            </a:graphic>
          </p:graphicFrame>
        </p:grpSp>
      </p:grpSp>
      <p:sp>
        <p:nvSpPr>
          <p:cNvPr id="79912" name="Text Box 40"/>
          <p:cNvSpPr txBox="1">
            <a:spLocks noChangeArrowheads="1"/>
          </p:cNvSpPr>
          <p:nvPr/>
        </p:nvSpPr>
        <p:spPr bwMode="auto">
          <a:xfrm>
            <a:off x="1609752" y="2943656"/>
            <a:ext cx="69129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故向量组的任意一个极大线性无关组都与向量组本身等价。 </a:t>
            </a:r>
          </a:p>
        </p:txBody>
      </p:sp>
      <p:sp>
        <p:nvSpPr>
          <p:cNvPr id="9229" name="Text Box 2"/>
          <p:cNvSpPr txBox="1">
            <a:spLocks noChangeArrowheads="1"/>
          </p:cNvSpPr>
          <p:nvPr/>
        </p:nvSpPr>
        <p:spPr bwMode="auto">
          <a:xfrm>
            <a:off x="637411" y="3351704"/>
            <a:ext cx="8535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定理</a:t>
            </a:r>
            <a:r>
              <a:rPr lang="en-US" altLang="zh-CN" sz="2000" dirty="0">
                <a:solidFill>
                  <a:srgbClr val="0000FF"/>
                </a:solidFill>
                <a:latin typeface="+mn-ea"/>
                <a:ea typeface="+mn-ea"/>
              </a:rPr>
              <a:t>2.4.6 </a:t>
            </a:r>
            <a:r>
              <a:rPr lang="zh-CN" altLang="en-US" sz="2000" dirty="0">
                <a:latin typeface="+mn-ea"/>
                <a:ea typeface="+mn-ea"/>
              </a:rPr>
              <a:t>向量组的任意两个极大无关组等价，且所含向量的个数相同。</a:t>
            </a:r>
          </a:p>
        </p:txBody>
      </p:sp>
      <p:grpSp>
        <p:nvGrpSpPr>
          <p:cNvPr id="30" name="组合 29"/>
          <p:cNvGrpSpPr/>
          <p:nvPr/>
        </p:nvGrpSpPr>
        <p:grpSpPr>
          <a:xfrm>
            <a:off x="1769535" y="1290009"/>
            <a:ext cx="9946410" cy="467363"/>
            <a:chOff x="1487942" y="3298879"/>
            <a:chExt cx="9946410" cy="467363"/>
          </a:xfrm>
        </p:grpSpPr>
        <p:graphicFrame>
          <p:nvGraphicFramePr>
            <p:cNvPr id="5" name="对象 4"/>
            <p:cNvGraphicFramePr>
              <a:graphicFrameLocks noChangeAspect="1"/>
            </p:cNvGraphicFramePr>
            <p:nvPr/>
          </p:nvGraphicFramePr>
          <p:xfrm>
            <a:off x="1847849" y="3335748"/>
            <a:ext cx="1306809" cy="381990"/>
          </p:xfrm>
          <a:graphic>
            <a:graphicData uri="http://schemas.openxmlformats.org/presentationml/2006/ole">
              <mc:AlternateContent xmlns:mc="http://schemas.openxmlformats.org/markup-compatibility/2006">
                <mc:Choice xmlns:v="urn:schemas-microsoft-com:vml" Requires="v">
                  <p:oleObj name="Equation" r:id="rId6" imgW="825500" imgH="241300" progId="Equation.DSMT4">
                    <p:embed/>
                  </p:oleObj>
                </mc:Choice>
                <mc:Fallback>
                  <p:oleObj name="Equation" r:id="rId6" imgW="825500" imgH="241300" progId="Equation.DSMT4">
                    <p:embed/>
                    <p:pic>
                      <p:nvPicPr>
                        <p:cNvPr id="5"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849" y="3335748"/>
                          <a:ext cx="1306809" cy="381990"/>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4238461" y="3368953"/>
            <a:ext cx="1246495" cy="361886"/>
          </p:xfrm>
          <a:graphic>
            <a:graphicData uri="http://schemas.openxmlformats.org/presentationml/2006/ole">
              <mc:AlternateContent xmlns:mc="http://schemas.openxmlformats.org/markup-compatibility/2006">
                <mc:Choice xmlns:v="urn:schemas-microsoft-com:vml" Requires="v">
                  <p:oleObj name="Equation" r:id="rId8" imgW="787400" imgH="228600" progId="Equation.DSMT4">
                    <p:embed/>
                  </p:oleObj>
                </mc:Choice>
                <mc:Fallback>
                  <p:oleObj name="Equation" r:id="rId8" imgW="787400" imgH="228600" progId="Equation.DSMT4">
                    <p:embed/>
                    <p:pic>
                      <p:nvPicPr>
                        <p:cNvPr id="6"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8461" y="3368953"/>
                          <a:ext cx="1246495" cy="361886"/>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10187857" y="3385244"/>
            <a:ext cx="1246495" cy="361886"/>
          </p:xfrm>
          <a:graphic>
            <a:graphicData uri="http://schemas.openxmlformats.org/presentationml/2006/ole">
              <mc:AlternateContent xmlns:mc="http://schemas.openxmlformats.org/markup-compatibility/2006">
                <mc:Choice xmlns:v="urn:schemas-microsoft-com:vml" Requires="v">
                  <p:oleObj name="Equation" r:id="rId10" imgW="787400" imgH="228600" progId="Equation.DSMT4">
                    <p:embed/>
                  </p:oleObj>
                </mc:Choice>
                <mc:Fallback>
                  <p:oleObj name="Equation" r:id="rId10" imgW="787400" imgH="228600" progId="Equation.DSMT4">
                    <p:embed/>
                    <p:pic>
                      <p:nvPicPr>
                        <p:cNvPr id="7" name="对象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87857" y="3385244"/>
                          <a:ext cx="1246495" cy="361886"/>
                        </a:xfrm>
                        <a:prstGeom prst="rect">
                          <a:avLst/>
                        </a:prstGeom>
                        <a:noFill/>
                      </p:spPr>
                    </p:pic>
                  </p:oleObj>
                </mc:Fallback>
              </mc:AlternateContent>
            </a:graphicData>
          </a:graphic>
        </p:graphicFrame>
        <p:sp>
          <p:nvSpPr>
            <p:cNvPr id="15" name="Rectangle 75"/>
            <p:cNvSpPr>
              <a:spLocks noChangeArrowheads="1"/>
            </p:cNvSpPr>
            <p:nvPr/>
          </p:nvSpPr>
          <p:spPr bwMode="auto">
            <a:xfrm>
              <a:off x="1487942" y="3298879"/>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设</a:t>
              </a:r>
              <a:endParaRPr kumimoji="0" lang="zh-CN" sz="2000" b="1" i="0" u="none" strike="noStrike" cap="none" normalizeH="0" baseline="0" dirty="0">
                <a:ln>
                  <a:noFill/>
                </a:ln>
                <a:solidFill>
                  <a:schemeClr val="tx1"/>
                </a:solidFill>
                <a:effectLst/>
                <a:latin typeface="+mn-ea"/>
              </a:endParaRPr>
            </a:p>
          </p:txBody>
        </p:sp>
        <p:sp>
          <p:nvSpPr>
            <p:cNvPr id="16" name="Rectangle 76"/>
            <p:cNvSpPr>
              <a:spLocks noChangeArrowheads="1"/>
            </p:cNvSpPr>
            <p:nvPr/>
          </p:nvSpPr>
          <p:spPr bwMode="auto">
            <a:xfrm>
              <a:off x="3072582" y="33390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是向量组</a:t>
              </a:r>
              <a:endParaRPr kumimoji="0" lang="zh-CN" sz="2000" b="1" i="0" u="none" strike="noStrike" cap="none" normalizeH="0" baseline="0" dirty="0">
                <a:ln>
                  <a:noFill/>
                </a:ln>
                <a:solidFill>
                  <a:schemeClr val="tx1"/>
                </a:solidFill>
                <a:effectLst/>
                <a:latin typeface="+mn-ea"/>
              </a:endParaRPr>
            </a:p>
          </p:txBody>
        </p:sp>
        <p:sp>
          <p:nvSpPr>
            <p:cNvPr id="17" name="Rectangle 77"/>
            <p:cNvSpPr>
              <a:spLocks noChangeArrowheads="1"/>
            </p:cNvSpPr>
            <p:nvPr/>
          </p:nvSpPr>
          <p:spPr bwMode="auto">
            <a:xfrm>
              <a:off x="5484956" y="3366132"/>
              <a:ext cx="48349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的任一极大线性无关组</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由</a:t>
              </a:r>
              <a:r>
                <a:rPr kumimoji="0" lang="zh-CN" altLang="en-US" sz="2000" b="1" i="0" u="none" strike="noStrike" cap="none" normalizeH="0" baseline="0" dirty="0">
                  <a:ln>
                    <a:noFill/>
                  </a:ln>
                  <a:solidFill>
                    <a:srgbClr val="0000FF"/>
                  </a:solidFill>
                  <a:effectLst/>
                  <a:latin typeface="+mn-ea"/>
                  <a:cs typeface="黑体" panose="02010609060101010101" pitchFamily="49" charset="-122"/>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2.4.3</a:t>
              </a:r>
              <a:r>
                <a:rPr kumimoji="0" lang="zh-CN" altLang="en-US" sz="2000" b="1" i="0" u="none" strike="noStrike" cap="none" normalizeH="0" baseline="0" dirty="0">
                  <a:ln>
                    <a:noFill/>
                  </a:ln>
                  <a:effectLst/>
                  <a:latin typeface="+mn-ea"/>
                  <a:cs typeface="Times New Roman" panose="02020603050405020304" pitchFamily="18" charset="0"/>
                </a:rPr>
                <a:t>可知</a:t>
              </a:r>
              <a:endParaRPr kumimoji="0" lang="en-US" altLang="zh-CN" sz="2000" b="1" i="0" u="none" strike="noStrike" cap="none" normalizeH="0" baseline="0" dirty="0">
                <a:ln>
                  <a:noFill/>
                </a:ln>
                <a:effectLst/>
                <a:latin typeface="+mn-ea"/>
              </a:endParaRPr>
            </a:p>
          </p:txBody>
        </p:sp>
      </p:grpSp>
      <p:grpSp>
        <p:nvGrpSpPr>
          <p:cNvPr id="31" name="组合 30"/>
          <p:cNvGrpSpPr/>
          <p:nvPr/>
        </p:nvGrpSpPr>
        <p:grpSpPr>
          <a:xfrm>
            <a:off x="536140" y="1694606"/>
            <a:ext cx="10233392" cy="426250"/>
            <a:chOff x="953839" y="3713007"/>
            <a:chExt cx="10233392" cy="426250"/>
          </a:xfrm>
        </p:grpSpPr>
        <p:graphicFrame>
          <p:nvGraphicFramePr>
            <p:cNvPr id="8" name="对象 7"/>
            <p:cNvGraphicFramePr>
              <a:graphicFrameLocks noChangeAspect="1"/>
            </p:cNvGraphicFramePr>
            <p:nvPr/>
          </p:nvGraphicFramePr>
          <p:xfrm>
            <a:off x="3364753" y="3732508"/>
            <a:ext cx="1306809" cy="381990"/>
          </p:xfrm>
          <a:graphic>
            <a:graphicData uri="http://schemas.openxmlformats.org/presentationml/2006/ole">
              <mc:AlternateContent xmlns:mc="http://schemas.openxmlformats.org/markup-compatibility/2006">
                <mc:Choice xmlns:v="urn:schemas-microsoft-com:vml" Requires="v">
                  <p:oleObj name="Equation" r:id="rId12" imgW="825500" imgH="241300" progId="Equation.DSMT4">
                    <p:embed/>
                  </p:oleObj>
                </mc:Choice>
                <mc:Fallback>
                  <p:oleObj name="Equation" r:id="rId12" imgW="825500" imgH="241300" progId="Equation.DSMT4">
                    <p:embed/>
                    <p:pic>
                      <p:nvPicPr>
                        <p:cNvPr id="8" name="对象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4753" y="3732508"/>
                          <a:ext cx="1306809" cy="381990"/>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7268800" y="3772696"/>
            <a:ext cx="1246495" cy="361886"/>
          </p:xfrm>
          <a:graphic>
            <a:graphicData uri="http://schemas.openxmlformats.org/presentationml/2006/ole">
              <mc:AlternateContent xmlns:mc="http://schemas.openxmlformats.org/markup-compatibility/2006">
                <mc:Choice xmlns:v="urn:schemas-microsoft-com:vml" Requires="v">
                  <p:oleObj name="Equation" r:id="rId14" imgW="787400" imgH="228600" progId="Equation.DSMT4">
                    <p:embed/>
                  </p:oleObj>
                </mc:Choice>
                <mc:Fallback>
                  <p:oleObj name="Equation" r:id="rId14" imgW="787400" imgH="228600" progId="Equation.DSMT4">
                    <p:embed/>
                    <p:pic>
                      <p:nvPicPr>
                        <p:cNvPr id="9" name="对象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68800" y="3772696"/>
                          <a:ext cx="1246495" cy="361886"/>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9880422" y="3752592"/>
            <a:ext cx="1306809" cy="381990"/>
          </p:xfrm>
          <a:graphic>
            <a:graphicData uri="http://schemas.openxmlformats.org/presentationml/2006/ole">
              <mc:AlternateContent xmlns:mc="http://schemas.openxmlformats.org/markup-compatibility/2006">
                <mc:Choice xmlns:v="urn:schemas-microsoft-com:vml" Requires="v">
                  <p:oleObj name="Equation" r:id="rId16" imgW="825500" imgH="241300" progId="Equation.DSMT4">
                    <p:embed/>
                  </p:oleObj>
                </mc:Choice>
                <mc:Fallback>
                  <p:oleObj name="Equation" r:id="rId16" imgW="825500" imgH="241300" progId="Equation.DSMT4">
                    <p:embed/>
                    <p:pic>
                      <p:nvPicPr>
                        <p:cNvPr id="10" name="对象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80422" y="3752592"/>
                          <a:ext cx="1306809" cy="381990"/>
                        </a:xfrm>
                        <a:prstGeom prst="rect">
                          <a:avLst/>
                        </a:prstGeom>
                        <a:noFill/>
                      </p:spPr>
                    </p:pic>
                  </p:oleObj>
                </mc:Fallback>
              </mc:AlternateContent>
            </a:graphicData>
          </a:graphic>
        </p:graphicFrame>
        <p:sp>
          <p:nvSpPr>
            <p:cNvPr id="18" name="Rectangle 78"/>
            <p:cNvSpPr>
              <a:spLocks noChangeArrowheads="1"/>
            </p:cNvSpPr>
            <p:nvPr/>
          </p:nvSpPr>
          <p:spPr bwMode="auto">
            <a:xfrm>
              <a:off x="953839" y="3722696"/>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中的任一向量均可由</a:t>
              </a:r>
              <a:endParaRPr kumimoji="0" lang="zh-CN" sz="2000" b="1" i="0" u="none" strike="noStrike" cap="none" normalizeH="0" baseline="0" dirty="0">
                <a:ln>
                  <a:noFill/>
                </a:ln>
                <a:solidFill>
                  <a:schemeClr val="tx1"/>
                </a:solidFill>
                <a:effectLst/>
                <a:latin typeface="+mn-ea"/>
              </a:endParaRPr>
            </a:p>
          </p:txBody>
        </p:sp>
        <p:sp>
          <p:nvSpPr>
            <p:cNvPr id="23" name="Rectangle 79"/>
            <p:cNvSpPr>
              <a:spLocks noChangeArrowheads="1"/>
            </p:cNvSpPr>
            <p:nvPr/>
          </p:nvSpPr>
          <p:spPr bwMode="auto">
            <a:xfrm>
              <a:off x="4566691" y="3713007"/>
              <a:ext cx="27671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线性表示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从而向量组</a:t>
              </a:r>
              <a:endParaRPr kumimoji="0" lang="zh-CN" altLang="en-US" sz="2000" b="1" i="0" u="none" strike="noStrike" cap="none" normalizeH="0" baseline="0" dirty="0">
                <a:ln>
                  <a:noFill/>
                </a:ln>
                <a:solidFill>
                  <a:schemeClr val="tx1"/>
                </a:solidFill>
                <a:effectLst/>
                <a:latin typeface="+mn-ea"/>
              </a:endParaRPr>
            </a:p>
          </p:txBody>
        </p:sp>
        <p:sp>
          <p:nvSpPr>
            <p:cNvPr id="24" name="Rectangle 80"/>
            <p:cNvSpPr>
              <a:spLocks noChangeArrowheads="1"/>
            </p:cNvSpPr>
            <p:nvPr/>
          </p:nvSpPr>
          <p:spPr bwMode="auto">
            <a:xfrm>
              <a:off x="8425081" y="373914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可由向量组</a:t>
              </a:r>
              <a:endParaRPr kumimoji="0" lang="zh-CN" sz="2000" b="1" i="0" u="none" strike="noStrike" cap="none" normalizeH="0" baseline="0" dirty="0">
                <a:ln>
                  <a:noFill/>
                </a:ln>
                <a:solidFill>
                  <a:schemeClr val="tx1"/>
                </a:solidFill>
                <a:effectLst/>
                <a:latin typeface="+mn-ea"/>
              </a:endParaRPr>
            </a:p>
          </p:txBody>
        </p:sp>
      </p:grpSp>
      <p:grpSp>
        <p:nvGrpSpPr>
          <p:cNvPr id="9216" name="组合 9215"/>
          <p:cNvGrpSpPr/>
          <p:nvPr/>
        </p:nvGrpSpPr>
        <p:grpSpPr>
          <a:xfrm>
            <a:off x="576518" y="2128112"/>
            <a:ext cx="10481514" cy="434809"/>
            <a:chOff x="994217" y="4146513"/>
            <a:chExt cx="10481514" cy="434809"/>
          </a:xfrm>
        </p:grpSpPr>
        <p:graphicFrame>
          <p:nvGraphicFramePr>
            <p:cNvPr id="11" name="对象 10"/>
            <p:cNvGraphicFramePr>
              <a:graphicFrameLocks noChangeAspect="1"/>
            </p:cNvGraphicFramePr>
            <p:nvPr/>
          </p:nvGraphicFramePr>
          <p:xfrm>
            <a:off x="3364753" y="4181212"/>
            <a:ext cx="1306809" cy="381990"/>
          </p:xfrm>
          <a:graphic>
            <a:graphicData uri="http://schemas.openxmlformats.org/presentationml/2006/ole">
              <mc:AlternateContent xmlns:mc="http://schemas.openxmlformats.org/markup-compatibility/2006">
                <mc:Choice xmlns:v="urn:schemas-microsoft-com:vml" Requires="v">
                  <p:oleObj name="Equation" r:id="rId18" imgW="825500" imgH="241300" progId="Equation.DSMT4">
                    <p:embed/>
                  </p:oleObj>
                </mc:Choice>
                <mc:Fallback>
                  <p:oleObj name="Equation" r:id="rId18" imgW="825500" imgH="241300" progId="Equation.DSMT4">
                    <p:embed/>
                    <p:pic>
                      <p:nvPicPr>
                        <p:cNvPr id="11" name="对象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64753" y="4181212"/>
                          <a:ext cx="1306809" cy="381990"/>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8711218" y="4209124"/>
            <a:ext cx="1246495" cy="361886"/>
          </p:xfrm>
          <a:graphic>
            <a:graphicData uri="http://schemas.openxmlformats.org/presentationml/2006/ole">
              <mc:AlternateContent xmlns:mc="http://schemas.openxmlformats.org/markup-compatibility/2006">
                <mc:Choice xmlns:v="urn:schemas-microsoft-com:vml" Requires="v">
                  <p:oleObj name="Equation" r:id="rId20" imgW="787400" imgH="228600" progId="Equation.DSMT4">
                    <p:embed/>
                  </p:oleObj>
                </mc:Choice>
                <mc:Fallback>
                  <p:oleObj name="Equation" r:id="rId20" imgW="787400" imgH="228600" progId="Equation.DSMT4">
                    <p:embed/>
                    <p:pic>
                      <p:nvPicPr>
                        <p:cNvPr id="12" name="对象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11218" y="4209124"/>
                          <a:ext cx="1246495" cy="361886"/>
                        </a:xfrm>
                        <a:prstGeom prst="rect">
                          <a:avLst/>
                        </a:prstGeom>
                        <a:noFill/>
                      </p:spPr>
                    </p:pic>
                  </p:oleObj>
                </mc:Fallback>
              </mc:AlternateContent>
            </a:graphicData>
          </a:graphic>
        </p:graphicFrame>
        <p:sp>
          <p:nvSpPr>
            <p:cNvPr id="25" name="Rectangle 81"/>
            <p:cNvSpPr>
              <a:spLocks noChangeArrowheads="1"/>
            </p:cNvSpPr>
            <p:nvPr/>
          </p:nvSpPr>
          <p:spPr bwMode="auto">
            <a:xfrm>
              <a:off x="994217" y="4146513"/>
              <a:ext cx="26372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线性表示</a:t>
              </a:r>
              <a:r>
                <a:rPr kumimoji="0" 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AdobeSongStd-Light"/>
                </a:rPr>
                <a:t>另一方面</a:t>
              </a:r>
              <a:r>
                <a:rPr kumimoji="0" lang="zh-CN"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sz="2000" b="1" i="0" u="none" strike="noStrike" cap="none" normalizeH="0" baseline="0" dirty="0">
                <a:ln>
                  <a:noFill/>
                </a:ln>
                <a:solidFill>
                  <a:schemeClr val="tx1"/>
                </a:solidFill>
                <a:effectLst/>
                <a:latin typeface="+mn-ea"/>
              </a:endParaRPr>
            </a:p>
          </p:txBody>
        </p:sp>
        <p:sp>
          <p:nvSpPr>
            <p:cNvPr id="26" name="Rectangle 82"/>
            <p:cNvSpPr>
              <a:spLocks noChangeArrowheads="1"/>
            </p:cNvSpPr>
            <p:nvPr/>
          </p:nvSpPr>
          <p:spPr bwMode="auto">
            <a:xfrm>
              <a:off x="4566691" y="4170900"/>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中的每一向量均可由其所在的向量组</a:t>
              </a:r>
              <a:endParaRPr kumimoji="0" lang="zh-CN" sz="2000" b="1" i="0" u="none" strike="noStrike" cap="none" normalizeH="0" baseline="0" dirty="0">
                <a:ln>
                  <a:noFill/>
                </a:ln>
                <a:solidFill>
                  <a:schemeClr val="tx1"/>
                </a:solidFill>
                <a:effectLst/>
                <a:latin typeface="+mn-ea"/>
              </a:endParaRPr>
            </a:p>
          </p:txBody>
        </p:sp>
        <p:sp>
          <p:nvSpPr>
            <p:cNvPr id="27" name="Rectangle 83"/>
            <p:cNvSpPr>
              <a:spLocks noChangeArrowheads="1"/>
            </p:cNvSpPr>
            <p:nvPr/>
          </p:nvSpPr>
          <p:spPr bwMode="auto">
            <a:xfrm>
              <a:off x="9880422" y="4181212"/>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线性表示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即</a:t>
              </a:r>
              <a:endParaRPr kumimoji="0" lang="zh-CN" altLang="en-US" sz="2000" b="1" i="0" u="none" strike="noStrike" cap="none" normalizeH="0" baseline="0" dirty="0">
                <a:ln>
                  <a:noFill/>
                </a:ln>
                <a:solidFill>
                  <a:schemeClr val="tx1"/>
                </a:solidFill>
                <a:effectLst/>
                <a:latin typeface="+mn-ea"/>
              </a:endParaRPr>
            </a:p>
          </p:txBody>
        </p:sp>
      </p:grpSp>
      <p:grpSp>
        <p:nvGrpSpPr>
          <p:cNvPr id="9217" name="组合 9216"/>
          <p:cNvGrpSpPr/>
          <p:nvPr/>
        </p:nvGrpSpPr>
        <p:grpSpPr>
          <a:xfrm>
            <a:off x="637411" y="2469944"/>
            <a:ext cx="5182886" cy="433039"/>
            <a:chOff x="1055110" y="4488345"/>
            <a:chExt cx="5182886" cy="433039"/>
          </a:xfrm>
        </p:grpSpPr>
        <p:graphicFrame>
          <p:nvGraphicFramePr>
            <p:cNvPr id="13" name="对象 12"/>
            <p:cNvGraphicFramePr>
              <a:graphicFrameLocks noChangeAspect="1"/>
            </p:cNvGraphicFramePr>
            <p:nvPr/>
          </p:nvGraphicFramePr>
          <p:xfrm>
            <a:off x="1055110" y="4506465"/>
            <a:ext cx="1306809" cy="381990"/>
          </p:xfrm>
          <a:graphic>
            <a:graphicData uri="http://schemas.openxmlformats.org/presentationml/2006/ole">
              <mc:AlternateContent xmlns:mc="http://schemas.openxmlformats.org/markup-compatibility/2006">
                <mc:Choice xmlns:v="urn:schemas-microsoft-com:vml" Requires="v">
                  <p:oleObj name="Equation" r:id="rId22" imgW="825500" imgH="241300" progId="Equation.DSMT4">
                    <p:embed/>
                  </p:oleObj>
                </mc:Choice>
                <mc:Fallback>
                  <p:oleObj name="Equation" r:id="rId22" imgW="825500" imgH="241300" progId="Equation.DSMT4">
                    <p:embed/>
                    <p:pic>
                      <p:nvPicPr>
                        <p:cNvPr id="13" name="对象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55110" y="4506465"/>
                          <a:ext cx="1306809" cy="381990"/>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3615079" y="4521274"/>
            <a:ext cx="1246495" cy="361886"/>
          </p:xfrm>
          <a:graphic>
            <a:graphicData uri="http://schemas.openxmlformats.org/presentationml/2006/ole">
              <mc:AlternateContent xmlns:mc="http://schemas.openxmlformats.org/markup-compatibility/2006">
                <mc:Choice xmlns:v="urn:schemas-microsoft-com:vml" Requires="v">
                  <p:oleObj name="Equation" r:id="rId24" imgW="787400" imgH="228600" progId="Equation.DSMT4">
                    <p:embed/>
                  </p:oleObj>
                </mc:Choice>
                <mc:Fallback>
                  <p:oleObj name="Equation" r:id="rId24" imgW="787400" imgH="228600" progId="Equation.DSMT4">
                    <p:embed/>
                    <p:pic>
                      <p:nvPicPr>
                        <p:cNvPr id="14" name="对象 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15079" y="4521274"/>
                          <a:ext cx="1246495" cy="361886"/>
                        </a:xfrm>
                        <a:prstGeom prst="rect">
                          <a:avLst/>
                        </a:prstGeom>
                        <a:noFill/>
                      </p:spPr>
                    </p:pic>
                  </p:oleObj>
                </mc:Fallback>
              </mc:AlternateContent>
            </a:graphicData>
          </a:graphic>
        </p:graphicFrame>
        <p:sp>
          <p:nvSpPr>
            <p:cNvPr id="28" name="Rectangle 84"/>
            <p:cNvSpPr>
              <a:spLocks noChangeArrowheads="1"/>
            </p:cNvSpPr>
            <p:nvPr/>
          </p:nvSpPr>
          <p:spPr bwMode="auto">
            <a:xfrm>
              <a:off x="2225302" y="448834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可由向量组</a:t>
              </a:r>
              <a:endParaRPr kumimoji="0" lang="zh-CN" sz="2000" b="1" i="0" u="none" strike="noStrike" cap="none" normalizeH="0" baseline="0" dirty="0">
                <a:ln>
                  <a:noFill/>
                </a:ln>
                <a:solidFill>
                  <a:schemeClr val="tx1"/>
                </a:solidFill>
                <a:effectLst/>
                <a:latin typeface="+mn-ea"/>
              </a:endParaRPr>
            </a:p>
          </p:txBody>
        </p:sp>
        <p:sp>
          <p:nvSpPr>
            <p:cNvPr id="29" name="Rectangle 85"/>
            <p:cNvSpPr>
              <a:spLocks noChangeArrowheads="1"/>
            </p:cNvSpPr>
            <p:nvPr/>
          </p:nvSpPr>
          <p:spPr bwMode="auto">
            <a:xfrm>
              <a:off x="4770928" y="4521274"/>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线性表示</a:t>
              </a: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grpSp>
      <p:sp>
        <p:nvSpPr>
          <p:cNvPr id="9220" name="矩形 9219"/>
          <p:cNvSpPr/>
          <p:nvPr/>
        </p:nvSpPr>
        <p:spPr>
          <a:xfrm>
            <a:off x="536140" y="3751814"/>
            <a:ext cx="11518371" cy="943528"/>
          </a:xfrm>
          <a:prstGeom prst="rect">
            <a:avLst/>
          </a:prstGeom>
        </p:spPr>
        <p:txBody>
          <a:bodyPr wrap="square">
            <a:spAutoFit/>
          </a:bodyPr>
          <a:lstStyle/>
          <a:p>
            <a:pPr>
              <a:lnSpc>
                <a:spcPct val="150000"/>
              </a:lnSpc>
            </a:pPr>
            <a:r>
              <a:rPr lang="en-US" altLang="zh-CN" sz="2000" b="1" kern="0" dirty="0">
                <a:latin typeface="+mn-ea"/>
                <a:cs typeface="黑体" panose="02010609060101010101" pitchFamily="49" charset="-122"/>
              </a:rPr>
              <a:t>    </a:t>
            </a:r>
            <a:r>
              <a:rPr lang="zh-CN" altLang="zh-CN" sz="2000" b="1" kern="0" dirty="0">
                <a:solidFill>
                  <a:srgbClr val="0000FF"/>
                </a:solidFill>
                <a:latin typeface="+mn-ea"/>
                <a:cs typeface="黑体" panose="02010609060101010101" pitchFamily="49" charset="-122"/>
              </a:rPr>
              <a:t>证</a:t>
            </a:r>
            <a:r>
              <a:rPr lang="zh-CN" altLang="zh-CN" sz="2000" b="1" kern="0" dirty="0">
                <a:latin typeface="+mn-ea"/>
                <a:cs typeface="黑体" panose="02010609060101010101" pitchFamily="49" charset="-122"/>
              </a:rPr>
              <a:t> </a:t>
            </a:r>
            <a:r>
              <a:rPr lang="zh-CN" altLang="zh-CN" sz="2000" b="1" kern="0" dirty="0">
                <a:latin typeface="+mn-ea"/>
                <a:cs typeface="AdobeSongStd-Light"/>
              </a:rPr>
              <a:t>由</a:t>
            </a:r>
            <a:r>
              <a:rPr lang="zh-CN" altLang="zh-CN" sz="2000" b="1" kern="0" dirty="0">
                <a:latin typeface="+mn-ea"/>
                <a:cs typeface="黑体" panose="02010609060101010101" pitchFamily="49" charset="-122"/>
              </a:rPr>
              <a:t>定理</a:t>
            </a:r>
            <a:r>
              <a:rPr lang="en-US" altLang="zh-CN" sz="2000" b="1" kern="1800" dirty="0">
                <a:latin typeface="+mn-ea"/>
                <a:cs typeface="Times New Roman" panose="02020603050405020304" pitchFamily="18" charset="0"/>
              </a:rPr>
              <a:t>2.4.5</a:t>
            </a:r>
            <a:r>
              <a:rPr lang="en-US" altLang="zh-CN" sz="2000" b="1" kern="0" dirty="0">
                <a:latin typeface="+mn-ea"/>
                <a:cs typeface="Times New Roman" panose="02020603050405020304" pitchFamily="18" charset="0"/>
              </a:rPr>
              <a:t> , </a:t>
            </a:r>
            <a:r>
              <a:rPr lang="zh-CN" altLang="zh-CN" sz="2000" b="1" kern="0" dirty="0">
                <a:latin typeface="+mn-ea"/>
                <a:cs typeface="AdobeSongStd-Light"/>
              </a:rPr>
              <a:t>向量组的任意两个极大线性无关组都与该向量组等价</a:t>
            </a:r>
            <a:r>
              <a:rPr lang="en-US" altLang="zh-CN" sz="2000" b="1" kern="0" dirty="0">
                <a:latin typeface="+mn-ea"/>
                <a:cs typeface="Times New Roman" panose="02020603050405020304" pitchFamily="18" charset="0"/>
              </a:rPr>
              <a:t>.</a:t>
            </a:r>
            <a:r>
              <a:rPr lang="zh-CN" altLang="zh-CN" sz="2000" b="1" kern="0" dirty="0">
                <a:latin typeface="+mn-ea"/>
                <a:cs typeface="AdobeSongStd-Light"/>
              </a:rPr>
              <a:t>由于向量组的等价具有传递性</a:t>
            </a:r>
            <a:r>
              <a:rPr lang="en-US" altLang="zh-CN" sz="2000" b="1" kern="0" dirty="0">
                <a:latin typeface="+mn-ea"/>
                <a:cs typeface="Times New Roman" panose="02020603050405020304" pitchFamily="18" charset="0"/>
              </a:rPr>
              <a:t>, </a:t>
            </a:r>
            <a:r>
              <a:rPr lang="zh-CN" altLang="zh-CN" sz="2000" b="1" kern="0" dirty="0">
                <a:latin typeface="+mn-ea"/>
                <a:cs typeface="AdobeSongStd-Light"/>
              </a:rPr>
              <a:t>从而向量组的任意两个极大线性无关组相互等价</a:t>
            </a:r>
            <a:r>
              <a:rPr lang="en-US" altLang="zh-CN" sz="2000" b="1" kern="0" dirty="0">
                <a:latin typeface="+mn-ea"/>
                <a:cs typeface="Times New Roman" panose="02020603050405020304" pitchFamily="18" charset="0"/>
              </a:rPr>
              <a:t>.</a:t>
            </a:r>
            <a:r>
              <a:rPr lang="zh-CN" altLang="zh-CN" sz="2000" b="1" kern="0" dirty="0">
                <a:latin typeface="+mn-ea"/>
                <a:cs typeface="AdobeSongStd-Light"/>
              </a:rPr>
              <a:t>由</a:t>
            </a:r>
            <a:r>
              <a:rPr lang="zh-CN" altLang="zh-CN" sz="2000" b="1" kern="1800" dirty="0">
                <a:latin typeface="+mn-ea"/>
                <a:cs typeface="Times New Roman" panose="02020603050405020304" pitchFamily="18" charset="0"/>
              </a:rPr>
              <a:t>推论</a:t>
            </a:r>
            <a:r>
              <a:rPr lang="en-US" altLang="zh-CN" sz="2000" b="1" kern="1800" dirty="0">
                <a:latin typeface="+mn-ea"/>
                <a:cs typeface="Times New Roman" panose="02020603050405020304" pitchFamily="18" charset="0"/>
              </a:rPr>
              <a:t>2.4.1</a:t>
            </a:r>
            <a:r>
              <a:rPr lang="zh-CN" altLang="zh-CN" sz="2000" b="1" kern="1800" dirty="0">
                <a:latin typeface="+mn-ea"/>
                <a:cs typeface="Times New Roman" panose="02020603050405020304" pitchFamily="18" charset="0"/>
              </a:rPr>
              <a:t>，</a:t>
            </a:r>
            <a:r>
              <a:rPr lang="zh-CN" altLang="zh-CN" sz="2000" b="1" kern="0" dirty="0">
                <a:latin typeface="+mn-ea"/>
                <a:cs typeface="AdobeSongStd-Light"/>
              </a:rPr>
              <a:t>它们包含相同个数的向量</a:t>
            </a:r>
            <a:r>
              <a:rPr lang="zh-CN" altLang="zh-CN" sz="2000" b="1" kern="0" dirty="0">
                <a:latin typeface="+mn-ea"/>
                <a:cs typeface="Times New Roman" panose="02020603050405020304" pitchFamily="18" charset="0"/>
              </a:rPr>
              <a:t>。</a:t>
            </a:r>
            <a:endParaRPr lang="zh-CN" altLang="en-US" sz="2000" b="1" dirty="0">
              <a:latin typeface="+mn-ea"/>
            </a:endParaRPr>
          </a:p>
        </p:txBody>
      </p:sp>
      <p:sp>
        <p:nvSpPr>
          <p:cNvPr id="9221" name="矩形 9220"/>
          <p:cNvSpPr/>
          <p:nvPr/>
        </p:nvSpPr>
        <p:spPr>
          <a:xfrm>
            <a:off x="536140" y="4695342"/>
            <a:ext cx="11003295" cy="1938992"/>
          </a:xfrm>
          <a:prstGeom prst="rect">
            <a:avLst/>
          </a:prstGeom>
        </p:spPr>
        <p:txBody>
          <a:bodyPr wrap="square">
            <a:spAutoFit/>
          </a:bodyPr>
          <a:lstStyle/>
          <a:p>
            <a:pPr>
              <a:lnSpc>
                <a:spcPct val="150000"/>
              </a:lnSpc>
            </a:pPr>
            <a:r>
              <a:rPr lang="en-US" altLang="zh-CN" sz="2000" b="1" kern="0" dirty="0">
                <a:latin typeface="+mn-ea"/>
                <a:cs typeface="AdobeSongStd-Light"/>
              </a:rPr>
              <a:t>    </a:t>
            </a:r>
            <a:r>
              <a:rPr lang="zh-CN" altLang="zh-CN" sz="2000" b="1" kern="0" dirty="0">
                <a:latin typeface="+mn-ea"/>
                <a:cs typeface="AdobeSongStd-Light"/>
              </a:rPr>
              <a:t>一个向量组的极大线性无关组可能不止一个</a:t>
            </a:r>
            <a:r>
              <a:rPr lang="en-US" altLang="zh-CN" sz="2000" b="1" kern="0" dirty="0">
                <a:latin typeface="+mn-ea"/>
                <a:cs typeface="Times New Roman" panose="02020603050405020304" pitchFamily="18" charset="0"/>
              </a:rPr>
              <a:t>, </a:t>
            </a:r>
            <a:r>
              <a:rPr lang="zh-CN" altLang="zh-CN" sz="2000" b="1" kern="0" dirty="0">
                <a:latin typeface="+mn-ea"/>
                <a:cs typeface="AdobeSongStd-Light"/>
              </a:rPr>
              <a:t>甚至可能有无穷多个。由</a:t>
            </a:r>
            <a:r>
              <a:rPr lang="zh-CN" altLang="zh-CN" sz="2000" b="1" kern="0" dirty="0">
                <a:solidFill>
                  <a:srgbClr val="0000FF"/>
                </a:solidFill>
                <a:latin typeface="+mn-ea"/>
                <a:cs typeface="黑体" panose="02010609060101010101" pitchFamily="49" charset="-122"/>
              </a:rPr>
              <a:t>定理</a:t>
            </a:r>
            <a:r>
              <a:rPr lang="en-US" altLang="zh-CN" sz="2000" b="1" kern="1800" dirty="0">
                <a:solidFill>
                  <a:srgbClr val="0000FF"/>
                </a:solidFill>
                <a:latin typeface="+mn-ea"/>
                <a:cs typeface="Times New Roman" panose="02020603050405020304" pitchFamily="18" charset="0"/>
              </a:rPr>
              <a:t>2.4.6</a:t>
            </a:r>
            <a:r>
              <a:rPr lang="zh-CN" altLang="zh-CN" sz="2000" b="1" kern="0" dirty="0">
                <a:latin typeface="+mn-ea"/>
                <a:cs typeface="AdobeSongStd-Light"/>
              </a:rPr>
              <a:t>知</a:t>
            </a:r>
            <a:r>
              <a:rPr lang="zh-CN" altLang="zh-CN" sz="2000" b="1" kern="1800" dirty="0">
                <a:latin typeface="+mn-ea"/>
                <a:cs typeface="Times New Roman" panose="02020603050405020304" pitchFamily="18" charset="0"/>
              </a:rPr>
              <a:t>一个向量组的任意两个极大线性无关组等价，又由</a:t>
            </a:r>
            <a:r>
              <a:rPr lang="zh-CN" altLang="zh-CN" sz="2000" b="1" kern="1800" dirty="0">
                <a:solidFill>
                  <a:srgbClr val="0000FF"/>
                </a:solidFill>
                <a:latin typeface="+mn-ea"/>
                <a:cs typeface="Times New Roman" panose="02020603050405020304" pitchFamily="18" charset="0"/>
              </a:rPr>
              <a:t>推论</a:t>
            </a:r>
            <a:r>
              <a:rPr lang="en-US" altLang="zh-CN" sz="2000" b="1" kern="1800" dirty="0">
                <a:solidFill>
                  <a:srgbClr val="0000FF"/>
                </a:solidFill>
                <a:latin typeface="+mn-ea"/>
                <a:cs typeface="Times New Roman" panose="02020603050405020304" pitchFamily="18" charset="0"/>
              </a:rPr>
              <a:t>2.4.1</a:t>
            </a:r>
            <a:r>
              <a:rPr lang="zh-CN" altLang="zh-CN" sz="2000" b="1" kern="1800" dirty="0">
                <a:latin typeface="+mn-ea"/>
                <a:cs typeface="Times New Roman" panose="02020603050405020304" pitchFamily="18" charset="0"/>
              </a:rPr>
              <a:t>知，</a:t>
            </a:r>
            <a:r>
              <a:rPr lang="zh-CN" altLang="zh-CN" sz="2000" b="1" kern="0" dirty="0">
                <a:latin typeface="+mn-ea"/>
                <a:cs typeface="AdobeSongStd-Light"/>
              </a:rPr>
              <a:t>一个向量组的极大线性无关组所包含的向量个数却是相同的</a:t>
            </a:r>
            <a:r>
              <a:rPr lang="en-US" altLang="zh-CN" sz="2000" b="1" kern="0" dirty="0">
                <a:latin typeface="+mn-ea"/>
                <a:cs typeface="Times New Roman" panose="02020603050405020304" pitchFamily="18" charset="0"/>
              </a:rPr>
              <a:t>,</a:t>
            </a:r>
            <a:r>
              <a:rPr lang="zh-CN" altLang="zh-CN" sz="2000" b="1" kern="0" dirty="0">
                <a:latin typeface="+mn-ea"/>
                <a:cs typeface="AdobeSongStd-Light"/>
              </a:rPr>
              <a:t>极大线性无关组向量</a:t>
            </a:r>
            <a:r>
              <a:rPr lang="zh-CN" altLang="zh-CN" sz="2000" b="1" kern="0" dirty="0">
                <a:latin typeface="+mn-ea"/>
                <a:cs typeface="Times New Roman" panose="02020603050405020304" pitchFamily="18" charset="0"/>
              </a:rPr>
              <a:t>“</a:t>
            </a:r>
            <a:r>
              <a:rPr lang="zh-CN" altLang="zh-CN" sz="2000" b="1" kern="0" dirty="0">
                <a:latin typeface="+mn-ea"/>
                <a:cs typeface="AdobeSongStd-Light"/>
              </a:rPr>
              <a:t>个数</a:t>
            </a:r>
            <a:r>
              <a:rPr lang="zh-CN" altLang="zh-CN" sz="2000" b="1" kern="0" dirty="0">
                <a:latin typeface="+mn-ea"/>
                <a:cs typeface="Times New Roman" panose="02020603050405020304" pitchFamily="18" charset="0"/>
              </a:rPr>
              <a:t>”</a:t>
            </a:r>
            <a:r>
              <a:rPr lang="zh-CN" altLang="zh-CN" sz="2000" b="1" kern="0" dirty="0">
                <a:latin typeface="+mn-ea"/>
                <a:cs typeface="AdobeSongStd-Light"/>
              </a:rPr>
              <a:t>这样的一个不变量在向量组的研究中扮演着重要的角色</a:t>
            </a:r>
            <a:r>
              <a:rPr lang="zh-CN" altLang="zh-CN" sz="2000" b="1" kern="0" dirty="0">
                <a:latin typeface="+mn-ea"/>
                <a:cs typeface="Times New Roman" panose="02020603050405020304" pitchFamily="18" charset="0"/>
              </a:rPr>
              <a:t>，</a:t>
            </a:r>
            <a:r>
              <a:rPr lang="zh-CN" altLang="zh-CN" sz="2000" b="1" kern="0" dirty="0">
                <a:latin typeface="+mn-ea"/>
                <a:cs typeface="AdobeSongStd-Light"/>
              </a:rPr>
              <a:t>这就是下面我们要讨论的概念—向量组的秩</a:t>
            </a:r>
            <a:r>
              <a:rPr lang="zh-CN" altLang="zh-CN" sz="2000" b="1" kern="0" dirty="0">
                <a:latin typeface="+mn-ea"/>
                <a:cs typeface="Times New Roman" panose="02020603050405020304" pitchFamily="18" charset="0"/>
              </a:rPr>
              <a:t>。</a:t>
            </a:r>
            <a:endParaRPr lang="zh-CN" altLang="en-US" sz="2000" b="1" dirty="0">
              <a:latin typeface="+mn-ea"/>
            </a:endParaRPr>
          </a:p>
        </p:txBody>
      </p:sp>
    </p:spTree>
    <p:extLst>
      <p:ext uri="{BB962C8B-B14F-4D97-AF65-F5344CB8AC3E}">
        <p14:creationId xmlns:p14="http://schemas.microsoft.com/office/powerpoint/2010/main" val="2338920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89"/>
                                        </p:tgtEl>
                                        <p:attrNameLst>
                                          <p:attrName>style.visibility</p:attrName>
                                        </p:attrNameLst>
                                      </p:cBhvr>
                                      <p:to>
                                        <p:strVal val="visible"/>
                                      </p:to>
                                    </p:set>
                                    <p:animEffect transition="in" filter="blinds(horizontal)">
                                      <p:cBhvr>
                                        <p:cTn id="7" dur="500"/>
                                        <p:tgtEl>
                                          <p:spTgt spid="798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893"/>
                                        </p:tgtEl>
                                        <p:attrNameLst>
                                          <p:attrName>style.visibility</p:attrName>
                                        </p:attrNameLst>
                                      </p:cBhvr>
                                      <p:to>
                                        <p:strVal val="visible"/>
                                      </p:to>
                                    </p:set>
                                    <p:animEffect transition="in" filter="blinds(horizontal)">
                                      <p:cBhvr>
                                        <p:cTn id="12" dur="500"/>
                                        <p:tgtEl>
                                          <p:spTgt spid="798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216"/>
                                        </p:tgtEl>
                                        <p:attrNameLst>
                                          <p:attrName>style.visibility</p:attrName>
                                        </p:attrNameLst>
                                      </p:cBhvr>
                                      <p:to>
                                        <p:strVal val="visible"/>
                                      </p:to>
                                    </p:set>
                                    <p:animEffect transition="in" filter="wipe(left)">
                                      <p:cBhvr>
                                        <p:cTn id="27" dur="500"/>
                                        <p:tgtEl>
                                          <p:spTgt spid="92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217"/>
                                        </p:tgtEl>
                                        <p:attrNameLst>
                                          <p:attrName>style.visibility</p:attrName>
                                        </p:attrNameLst>
                                      </p:cBhvr>
                                      <p:to>
                                        <p:strVal val="visible"/>
                                      </p:to>
                                    </p:set>
                                    <p:animEffect transition="in" filter="wipe(left)">
                                      <p:cBhvr>
                                        <p:cTn id="32" dur="500"/>
                                        <p:tgtEl>
                                          <p:spTgt spid="92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9912"/>
                                        </p:tgtEl>
                                        <p:attrNameLst>
                                          <p:attrName>style.visibility</p:attrName>
                                        </p:attrNameLst>
                                      </p:cBhvr>
                                      <p:to>
                                        <p:strVal val="visible"/>
                                      </p:to>
                                    </p:set>
                                    <p:animEffect transition="in" filter="blinds(horizontal)">
                                      <p:cBhvr>
                                        <p:cTn id="42" dur="500"/>
                                        <p:tgtEl>
                                          <p:spTgt spid="799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229"/>
                                        </p:tgtEl>
                                        <p:attrNameLst>
                                          <p:attrName>style.visibility</p:attrName>
                                        </p:attrNameLst>
                                      </p:cBhvr>
                                      <p:to>
                                        <p:strVal val="visible"/>
                                      </p:to>
                                    </p:set>
                                    <p:animEffect transition="in" filter="blinds(horizontal)">
                                      <p:cBhvr>
                                        <p:cTn id="47" dur="500"/>
                                        <p:tgtEl>
                                          <p:spTgt spid="92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9220"/>
                                        </p:tgtEl>
                                        <p:attrNameLst>
                                          <p:attrName>style.visibility</p:attrName>
                                        </p:attrNameLst>
                                      </p:cBhvr>
                                      <p:to>
                                        <p:strVal val="visible"/>
                                      </p:to>
                                    </p:set>
                                    <p:animEffect transition="in" filter="wipe(up)">
                                      <p:cBhvr>
                                        <p:cTn id="52" dur="500"/>
                                        <p:tgtEl>
                                          <p:spTgt spid="92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9221"/>
                                        </p:tgtEl>
                                        <p:attrNameLst>
                                          <p:attrName>style.visibility</p:attrName>
                                        </p:attrNameLst>
                                      </p:cBhvr>
                                      <p:to>
                                        <p:strVal val="visible"/>
                                      </p:to>
                                    </p:set>
                                    <p:animEffect transition="in" filter="wipe(up)">
                                      <p:cBhvr>
                                        <p:cTn id="57"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9" grpId="0"/>
      <p:bldP spid="79893" grpId="0"/>
      <p:bldP spid="79912" grpId="0"/>
      <p:bldP spid="9229" grpId="0"/>
      <p:bldP spid="9220" grpId="0"/>
      <p:bldP spid="92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4715" y="967859"/>
            <a:ext cx="2509020" cy="461665"/>
          </a:xfrm>
          <a:prstGeom prst="rect">
            <a:avLst/>
          </a:prstGeom>
        </p:spPr>
        <p:txBody>
          <a:bodyPr wrap="none">
            <a:spAutoFit/>
          </a:bodyPr>
          <a:lstStyle/>
          <a:p>
            <a:pPr algn="just">
              <a:spcAft>
                <a:spcPts val="0"/>
              </a:spcAft>
            </a:pPr>
            <a:r>
              <a:rPr lang="en-US" altLang="zh-CN" sz="2400" b="1" kern="1800" dirty="0">
                <a:solidFill>
                  <a:srgbClr val="0000FF"/>
                </a:solidFill>
                <a:latin typeface="+mn-ea"/>
              </a:rPr>
              <a:t>2.4.3</a:t>
            </a:r>
            <a:r>
              <a:rPr lang="zh-CN" altLang="zh-CN" sz="2400" b="1" kern="1800" dirty="0">
                <a:solidFill>
                  <a:srgbClr val="0000FF"/>
                </a:solidFill>
                <a:latin typeface="+mn-ea"/>
              </a:rPr>
              <a:t>向量组的秩</a:t>
            </a:r>
            <a:endParaRPr lang="zh-CN" altLang="zh-CN" sz="2400" kern="1800" dirty="0">
              <a:solidFill>
                <a:srgbClr val="0000FF"/>
              </a:solidFill>
              <a:latin typeface="+mn-ea"/>
            </a:endParaRPr>
          </a:p>
        </p:txBody>
      </p:sp>
      <p:grpSp>
        <p:nvGrpSpPr>
          <p:cNvPr id="18" name="组合 17"/>
          <p:cNvGrpSpPr/>
          <p:nvPr/>
        </p:nvGrpSpPr>
        <p:grpSpPr>
          <a:xfrm>
            <a:off x="676275" y="1486614"/>
            <a:ext cx="10447363" cy="422196"/>
            <a:chOff x="676275" y="1486614"/>
            <a:chExt cx="10447363" cy="422196"/>
          </a:xfrm>
        </p:grpSpPr>
        <p:graphicFrame>
          <p:nvGraphicFramePr>
            <p:cNvPr id="4" name="对象 3"/>
            <p:cNvGraphicFramePr>
              <a:graphicFrameLocks noChangeAspect="1"/>
            </p:cNvGraphicFramePr>
            <p:nvPr/>
          </p:nvGraphicFramePr>
          <p:xfrm>
            <a:off x="2763838" y="1514475"/>
            <a:ext cx="325437" cy="339725"/>
          </p:xfrm>
          <a:graphic>
            <a:graphicData uri="http://schemas.openxmlformats.org/presentationml/2006/ole">
              <mc:AlternateContent xmlns:mc="http://schemas.openxmlformats.org/markup-compatibility/2006">
                <mc:Choice xmlns:v="urn:schemas-microsoft-com:vml" Requires="v">
                  <p:oleObj name="Equation" r:id="rId2" imgW="203040" imgH="177480" progId="Equation.DSMT4">
                    <p:embed/>
                  </p:oleObj>
                </mc:Choice>
                <mc:Fallback>
                  <p:oleObj name="Equation" r:id="rId2" imgW="203040" imgH="177480" progId="Equation.DSMT4">
                    <p:embed/>
                    <p:pic>
                      <p:nvPicPr>
                        <p:cNvPr id="4" name="对象 3"/>
                        <p:cNvPicPr>
                          <a:picLocks noChangeAspect="1" noChangeArrowheads="1"/>
                        </p:cNvPicPr>
                        <p:nvPr/>
                      </p:nvPicPr>
                      <p:blipFill>
                        <a:blip r:embed="rId3"/>
                        <a:srcRect/>
                        <a:stretch>
                          <a:fillRect/>
                        </a:stretch>
                      </p:blipFill>
                      <p:spPr bwMode="auto">
                        <a:xfrm>
                          <a:off x="2763838" y="1514475"/>
                          <a:ext cx="325437" cy="339725"/>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3089275" y="1492250"/>
            <a:ext cx="1209040" cy="416560"/>
          </p:xfrm>
          <a:graphic>
            <a:graphicData uri="http://schemas.openxmlformats.org/presentationml/2006/ole">
              <mc:AlternateContent xmlns:mc="http://schemas.openxmlformats.org/markup-compatibility/2006">
                <mc:Choice xmlns:v="urn:schemas-microsoft-com:vml" Requires="v">
                  <p:oleObj name="Equation" r:id="rId4" imgW="787400" imgH="228600" progId="Equation.DSMT4">
                    <p:embed/>
                  </p:oleObj>
                </mc:Choice>
                <mc:Fallback>
                  <p:oleObj name="Equation" r:id="rId4" imgW="787400" imgH="228600" progId="Equation.DSMT4">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9275" y="1492250"/>
                          <a:ext cx="1209040" cy="416560"/>
                        </a:xfrm>
                        <a:prstGeom prst="rect">
                          <a:avLst/>
                        </a:prstGeom>
                        <a:noFill/>
                      </p:spPr>
                    </p:pic>
                  </p:oleObj>
                </mc:Fallback>
              </mc:AlternateContent>
            </a:graphicData>
          </a:graphic>
        </p:graphicFrame>
        <p:sp>
          <p:nvSpPr>
            <p:cNvPr id="10" name="Rectangle 7"/>
            <p:cNvSpPr>
              <a:spLocks noChangeArrowheads="1"/>
            </p:cNvSpPr>
            <p:nvPr/>
          </p:nvSpPr>
          <p:spPr bwMode="auto">
            <a:xfrm>
              <a:off x="676275" y="1486614"/>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定义</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2.4.3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向量组</a:t>
              </a:r>
              <a:endParaRPr kumimoji="0" lang="zh-CN" altLang="en-US" sz="2000" b="1" i="0" u="none" strike="noStrike" cap="none" normalizeH="0" baseline="0" dirty="0">
                <a:ln>
                  <a:noFill/>
                </a:ln>
                <a:solidFill>
                  <a:schemeClr val="tx1"/>
                </a:solidFill>
                <a:effectLst/>
                <a:latin typeface="+mn-ea"/>
              </a:endParaRPr>
            </a:p>
          </p:txBody>
        </p:sp>
        <p:sp>
          <p:nvSpPr>
            <p:cNvPr id="12" name="Rectangle 9"/>
            <p:cNvSpPr>
              <a:spLocks noChangeArrowheads="1"/>
            </p:cNvSpPr>
            <p:nvPr/>
          </p:nvSpPr>
          <p:spPr bwMode="auto">
            <a:xfrm>
              <a:off x="4228802" y="1508700"/>
              <a:ext cx="68948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的极大线性无关组中所含向量的个数称为这个向量组的秩，</a:t>
              </a:r>
              <a:endParaRPr kumimoji="0" lang="zh-CN" sz="2000" b="1" i="0" u="none" strike="noStrike" cap="none" normalizeH="0" baseline="0" dirty="0">
                <a:ln>
                  <a:noFill/>
                </a:ln>
                <a:solidFill>
                  <a:schemeClr val="tx1"/>
                </a:solidFill>
                <a:effectLst/>
                <a:latin typeface="+mn-ea"/>
              </a:endParaRPr>
            </a:p>
          </p:txBody>
        </p:sp>
      </p:grpSp>
      <p:sp>
        <p:nvSpPr>
          <p:cNvPr id="16" name="Rectangle 13"/>
          <p:cNvSpPr>
            <a:spLocks noChangeArrowheads="1"/>
          </p:cNvSpPr>
          <p:nvPr/>
        </p:nvSpPr>
        <p:spPr bwMode="auto">
          <a:xfrm>
            <a:off x="1149522" y="2479850"/>
            <a:ext cx="43156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由零向量组成的向量组的秩规定为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0.</a:t>
            </a:r>
            <a:endParaRPr kumimoji="0" lang="en-US" altLang="zh-CN" sz="2000" b="1" i="0" u="none" strike="noStrike" cap="none" normalizeH="0" baseline="0" dirty="0">
              <a:ln>
                <a:noFill/>
              </a:ln>
              <a:solidFill>
                <a:schemeClr val="tx1"/>
              </a:solidFill>
              <a:effectLst/>
              <a:latin typeface="+mn-ea"/>
            </a:endParaRPr>
          </a:p>
        </p:txBody>
      </p:sp>
      <p:grpSp>
        <p:nvGrpSpPr>
          <p:cNvPr id="19" name="组合 18"/>
          <p:cNvGrpSpPr/>
          <p:nvPr/>
        </p:nvGrpSpPr>
        <p:grpSpPr>
          <a:xfrm>
            <a:off x="1086228" y="1943814"/>
            <a:ext cx="7377392" cy="468019"/>
            <a:chOff x="1086228" y="1943814"/>
            <a:chExt cx="7377392" cy="468019"/>
          </a:xfrm>
        </p:grpSpPr>
        <p:graphicFrame>
          <p:nvGraphicFramePr>
            <p:cNvPr id="6" name="对象 5"/>
            <p:cNvGraphicFramePr>
              <a:graphicFrameLocks noChangeAspect="1"/>
            </p:cNvGraphicFramePr>
            <p:nvPr/>
          </p:nvGraphicFramePr>
          <p:xfrm>
            <a:off x="1787061" y="2039771"/>
            <a:ext cx="833120" cy="314960"/>
          </p:xfrm>
          <a:graphic>
            <a:graphicData uri="http://schemas.openxmlformats.org/presentationml/2006/ole">
              <mc:AlternateContent xmlns:mc="http://schemas.openxmlformats.org/markup-compatibility/2006">
                <mc:Choice xmlns:v="urn:schemas-microsoft-com:vml" Requires="v">
                  <p:oleObj name="Equation" r:id="rId6" imgW="545626" imgH="203024" progId="Equation.DSMT4">
                    <p:embed/>
                  </p:oleObj>
                </mc:Choice>
                <mc:Fallback>
                  <p:oleObj name="Equation" r:id="rId6" imgW="545626" imgH="203024" progId="Equation.DSMT4">
                    <p:embed/>
                    <p:pic>
                      <p:nvPicPr>
                        <p:cNvPr id="6"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7061" y="2039771"/>
                          <a:ext cx="833120" cy="314960"/>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3008312" y="2006038"/>
            <a:ext cx="1930400" cy="355600"/>
          </p:xfrm>
          <a:graphic>
            <a:graphicData uri="http://schemas.openxmlformats.org/presentationml/2006/ole">
              <mc:AlternateContent xmlns:mc="http://schemas.openxmlformats.org/markup-compatibility/2006">
                <mc:Choice xmlns:v="urn:schemas-microsoft-com:vml" Requires="v">
                  <p:oleObj name="Equation" r:id="rId8" imgW="1231366" imgH="228501" progId="Equation.DSMT4">
                    <p:embed/>
                  </p:oleObj>
                </mc:Choice>
                <mc:Fallback>
                  <p:oleObj name="Equation" r:id="rId8" imgW="1231366" imgH="228501" progId="Equation.DSMT4">
                    <p:embed/>
                    <p:pic>
                      <p:nvPicPr>
                        <p:cNvPr id="7" name="对象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8312" y="2006038"/>
                          <a:ext cx="1930400" cy="355600"/>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6070421" y="2054298"/>
            <a:ext cx="518160" cy="314960"/>
          </p:xfrm>
          <a:graphic>
            <a:graphicData uri="http://schemas.openxmlformats.org/presentationml/2006/ole">
              <mc:AlternateContent xmlns:mc="http://schemas.openxmlformats.org/markup-compatibility/2006">
                <mc:Choice xmlns:v="urn:schemas-microsoft-com:vml" Requires="v">
                  <p:oleObj name="Equation" r:id="rId10" imgW="330057" imgH="203112" progId="Equation.DSMT4">
                    <p:embed/>
                  </p:oleObj>
                </mc:Choice>
                <mc:Fallback>
                  <p:oleObj name="Equation" r:id="rId10" imgW="330057" imgH="203112" progId="Equation.DSMT4">
                    <p:embed/>
                    <p:pic>
                      <p:nvPicPr>
                        <p:cNvPr id="8" name="对象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0421" y="2054298"/>
                          <a:ext cx="518160" cy="314960"/>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888820" y="2054298"/>
            <a:ext cx="1574800" cy="355600"/>
          </p:xfrm>
          <a:graphic>
            <a:graphicData uri="http://schemas.openxmlformats.org/presentationml/2006/ole">
              <mc:AlternateContent xmlns:mc="http://schemas.openxmlformats.org/markup-compatibility/2006">
                <mc:Choice xmlns:v="urn:schemas-microsoft-com:vml" Requires="v">
                  <p:oleObj name="Equation" r:id="rId12" imgW="1002865" imgH="228501" progId="Equation.DSMT4">
                    <p:embed/>
                  </p:oleObj>
                </mc:Choice>
                <mc:Fallback>
                  <p:oleObj name="Equation" r:id="rId12" imgW="1002865" imgH="228501" progId="Equation.DSMT4">
                    <p:embed/>
                    <p:pic>
                      <p:nvPicPr>
                        <p:cNvPr id="9" name="对象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88820" y="2054298"/>
                          <a:ext cx="1574800" cy="355600"/>
                        </a:xfrm>
                        <a:prstGeom prst="rect">
                          <a:avLst/>
                        </a:prstGeom>
                        <a:noFill/>
                      </p:spPr>
                    </p:pic>
                  </p:oleObj>
                </mc:Fallback>
              </mc:AlternateContent>
            </a:graphicData>
          </a:graphic>
        </p:graphicFrame>
        <p:sp>
          <p:nvSpPr>
            <p:cNvPr id="13" name="Rectangle 10"/>
            <p:cNvSpPr>
              <a:spLocks noChangeArrowheads="1"/>
            </p:cNvSpPr>
            <p:nvPr/>
          </p:nvSpPr>
          <p:spPr bwMode="auto">
            <a:xfrm>
              <a:off x="6486525" y="201172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或</a:t>
              </a:r>
              <a:endParaRPr kumimoji="0" lang="zh-CN" sz="2000" b="1" i="0" u="none" strike="noStrike" cap="none" normalizeH="0" baseline="0" dirty="0">
                <a:ln>
                  <a:noFill/>
                </a:ln>
                <a:solidFill>
                  <a:schemeClr val="tx1"/>
                </a:solidFill>
                <a:effectLst/>
                <a:latin typeface="+mn-ea"/>
              </a:endParaRPr>
            </a:p>
          </p:txBody>
        </p:sp>
        <p:sp>
          <p:nvSpPr>
            <p:cNvPr id="14" name="Rectangle 11"/>
            <p:cNvSpPr>
              <a:spLocks noChangeArrowheads="1"/>
            </p:cNvSpPr>
            <p:nvPr/>
          </p:nvSpPr>
          <p:spPr bwMode="auto">
            <a:xfrm>
              <a:off x="4859833" y="198378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，简记为</a:t>
              </a:r>
              <a:endParaRPr kumimoji="0" lang="zh-CN" sz="2000" b="1" i="0" u="none" strike="noStrike" cap="none" normalizeH="0" baseline="0" dirty="0">
                <a:ln>
                  <a:noFill/>
                </a:ln>
                <a:solidFill>
                  <a:schemeClr val="tx1"/>
                </a:solidFill>
                <a:effectLst/>
                <a:latin typeface="+mn-ea"/>
              </a:endParaRPr>
            </a:p>
          </p:txBody>
        </p:sp>
        <p:sp>
          <p:nvSpPr>
            <p:cNvPr id="15" name="Rectangle 12"/>
            <p:cNvSpPr>
              <a:spLocks noChangeArrowheads="1"/>
            </p:cNvSpPr>
            <p:nvPr/>
          </p:nvSpPr>
          <p:spPr bwMode="auto">
            <a:xfrm>
              <a:off x="2567166" y="1943814"/>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或</a:t>
              </a:r>
              <a:endParaRPr kumimoji="0" lang="zh-CN" sz="2000" b="1" i="0" u="none" strike="noStrike" cap="none" normalizeH="0" baseline="0" dirty="0">
                <a:ln>
                  <a:noFill/>
                </a:ln>
                <a:solidFill>
                  <a:schemeClr val="tx1"/>
                </a:solidFill>
                <a:effectLst/>
                <a:latin typeface="+mn-ea"/>
              </a:endParaRPr>
            </a:p>
          </p:txBody>
        </p:sp>
        <p:sp>
          <p:nvSpPr>
            <p:cNvPr id="17" name="矩形 16"/>
            <p:cNvSpPr/>
            <p:nvPr/>
          </p:nvSpPr>
          <p:spPr>
            <a:xfrm>
              <a:off x="1086228" y="1943814"/>
              <a:ext cx="700833"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Times New Roman" panose="02020603050405020304" pitchFamily="18" charset="0"/>
                </a:rPr>
                <a:t>记作</a:t>
              </a:r>
              <a:endParaRPr lang="zh-CN" altLang="zh-CN" sz="2000" b="1" dirty="0">
                <a:latin typeface="+mn-ea"/>
              </a:endParaRPr>
            </a:p>
          </p:txBody>
        </p:sp>
      </p:grpSp>
      <p:grpSp>
        <p:nvGrpSpPr>
          <p:cNvPr id="26" name="组合 25"/>
          <p:cNvGrpSpPr/>
          <p:nvPr/>
        </p:nvGrpSpPr>
        <p:grpSpPr>
          <a:xfrm>
            <a:off x="830709" y="2935432"/>
            <a:ext cx="9686406" cy="412809"/>
            <a:chOff x="830709" y="2935432"/>
            <a:chExt cx="9686406" cy="412809"/>
          </a:xfrm>
        </p:grpSpPr>
        <p:graphicFrame>
          <p:nvGraphicFramePr>
            <p:cNvPr id="20" name="对象 19"/>
            <p:cNvGraphicFramePr>
              <a:graphicFrameLocks noChangeAspect="1"/>
            </p:cNvGraphicFramePr>
            <p:nvPr/>
          </p:nvGraphicFramePr>
          <p:xfrm>
            <a:off x="2673735" y="2983795"/>
            <a:ext cx="4737797" cy="364446"/>
          </p:xfrm>
          <a:graphic>
            <a:graphicData uri="http://schemas.openxmlformats.org/presentationml/2006/ole">
              <mc:AlternateContent xmlns:mc="http://schemas.openxmlformats.org/markup-compatibility/2006">
                <mc:Choice xmlns:v="urn:schemas-microsoft-com:vml" Requires="v">
                  <p:oleObj name="Equation" r:id="rId14" imgW="3136900" imgH="241300" progId="Equation.DSMT4">
                    <p:embed/>
                  </p:oleObj>
                </mc:Choice>
                <mc:Fallback>
                  <p:oleObj name="Equation" r:id="rId14" imgW="3136900" imgH="241300" progId="Equation.DSMT4">
                    <p:embed/>
                    <p:pic>
                      <p:nvPicPr>
                        <p:cNvPr id="20" name="对象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73735" y="2983795"/>
                          <a:ext cx="4737797" cy="364446"/>
                        </a:xfrm>
                        <a:prstGeom prst="rect">
                          <a:avLst/>
                        </a:prstGeom>
                        <a:noFill/>
                      </p:spPr>
                    </p:pic>
                  </p:oleObj>
                </mc:Fallback>
              </mc:AlternateContent>
            </a:graphicData>
          </a:graphic>
        </p:graphicFrame>
        <p:sp>
          <p:nvSpPr>
            <p:cNvPr id="22" name="Rectangle 16"/>
            <p:cNvSpPr>
              <a:spLocks noChangeArrowheads="1"/>
            </p:cNvSpPr>
            <p:nvPr/>
          </p:nvSpPr>
          <p:spPr bwMode="auto">
            <a:xfrm>
              <a:off x="830709" y="2935432"/>
              <a:ext cx="19127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如</a:t>
              </a: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2.4.2</a:t>
              </a:r>
              <a:r>
                <a:rPr kumimoji="0" lang="zh-CN" altLang="en-US" sz="2000" b="1" i="0" u="none" strike="noStrike" cap="none" normalizeH="0" baseline="0" dirty="0">
                  <a:ln>
                    <a:noFill/>
                  </a:ln>
                  <a:solidFill>
                    <a:schemeClr val="tx1"/>
                  </a:solidFill>
                  <a:effectLst/>
                  <a:latin typeface="+mn-ea"/>
                  <a:cs typeface="AdobeSongStd-Light"/>
                </a:rPr>
                <a:t>中</a:t>
              </a:r>
              <a:endParaRPr kumimoji="0" lang="zh-CN" altLang="en-US" sz="2000" b="1" i="0" u="none" strike="noStrike" cap="none" normalizeH="0" baseline="0" dirty="0">
                <a:ln>
                  <a:noFill/>
                </a:ln>
                <a:solidFill>
                  <a:schemeClr val="tx1"/>
                </a:solidFill>
                <a:effectLst/>
                <a:latin typeface="+mn-ea"/>
              </a:endParaRPr>
            </a:p>
          </p:txBody>
        </p:sp>
        <p:sp>
          <p:nvSpPr>
            <p:cNvPr id="23" name="Rectangle 17"/>
            <p:cNvSpPr>
              <a:spLocks noChangeArrowheads="1"/>
            </p:cNvSpPr>
            <p:nvPr/>
          </p:nvSpPr>
          <p:spPr bwMode="auto">
            <a:xfrm>
              <a:off x="6927671" y="2948131"/>
              <a:ext cx="35894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其极大线性无关组所含向量</a:t>
              </a:r>
              <a:endParaRPr kumimoji="0" lang="zh-CN" altLang="en-US" sz="2000" b="1" i="0" u="none" strike="noStrike" cap="none" normalizeH="0" baseline="0" dirty="0">
                <a:ln>
                  <a:noFill/>
                </a:ln>
                <a:solidFill>
                  <a:schemeClr val="tx1"/>
                </a:solidFill>
                <a:effectLst/>
                <a:latin typeface="+mn-ea"/>
              </a:endParaRPr>
            </a:p>
          </p:txBody>
        </p:sp>
      </p:grpSp>
      <p:grpSp>
        <p:nvGrpSpPr>
          <p:cNvPr id="27" name="组合 26"/>
          <p:cNvGrpSpPr/>
          <p:nvPr/>
        </p:nvGrpSpPr>
        <p:grpSpPr>
          <a:xfrm>
            <a:off x="332164" y="3385484"/>
            <a:ext cx="3433197" cy="400110"/>
            <a:chOff x="332164" y="3385484"/>
            <a:chExt cx="3433197" cy="400110"/>
          </a:xfrm>
        </p:grpSpPr>
        <p:graphicFrame>
          <p:nvGraphicFramePr>
            <p:cNvPr id="21" name="对象 20"/>
            <p:cNvGraphicFramePr>
              <a:graphicFrameLocks noChangeAspect="1"/>
            </p:cNvGraphicFramePr>
            <p:nvPr/>
          </p:nvGraphicFramePr>
          <p:xfrm>
            <a:off x="2374711" y="3439377"/>
            <a:ext cx="1390650" cy="335674"/>
          </p:xfrm>
          <a:graphic>
            <a:graphicData uri="http://schemas.openxmlformats.org/presentationml/2006/ole">
              <mc:AlternateContent xmlns:mc="http://schemas.openxmlformats.org/markup-compatibility/2006">
                <mc:Choice xmlns:v="urn:schemas-microsoft-com:vml" Requires="v">
                  <p:oleObj name="Equation" r:id="rId16" imgW="939800" imgH="228600" progId="Equation.DSMT4">
                    <p:embed/>
                  </p:oleObj>
                </mc:Choice>
                <mc:Fallback>
                  <p:oleObj name="Equation" r:id="rId16" imgW="939800" imgH="228600" progId="Equation.DSMT4">
                    <p:embed/>
                    <p:pic>
                      <p:nvPicPr>
                        <p:cNvPr id="21" name="对象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74711" y="3439377"/>
                          <a:ext cx="1390650" cy="335674"/>
                        </a:xfrm>
                        <a:prstGeom prst="rect">
                          <a:avLst/>
                        </a:prstGeom>
                        <a:noFill/>
                      </p:spPr>
                    </p:pic>
                  </p:oleObj>
                </mc:Fallback>
              </mc:AlternateContent>
            </a:graphicData>
          </a:graphic>
        </p:graphicFrame>
        <p:sp>
          <p:nvSpPr>
            <p:cNvPr id="25" name="矩形 24"/>
            <p:cNvSpPr/>
            <p:nvPr/>
          </p:nvSpPr>
          <p:spPr>
            <a:xfrm>
              <a:off x="332164" y="3385484"/>
              <a:ext cx="2042547" cy="400110"/>
            </a:xfrm>
            <a:prstGeom prst="rect">
              <a:avLst/>
            </a:prstGeom>
          </p:spPr>
          <p:txBody>
            <a:bodyPr wrap="none">
              <a:spAutoFit/>
            </a:bodyPr>
            <a:lstStyle/>
            <a:p>
              <a:pPr lvl="0" indent="304800" eaLnBrk="0" fontAlgn="base" hangingPunct="0">
                <a:spcBef>
                  <a:spcPct val="0"/>
                </a:spcBef>
                <a:spcAft>
                  <a:spcPct val="0"/>
                </a:spcAft>
              </a:pPr>
              <a:r>
                <a:rPr lang="zh-CN" altLang="zh-CN" sz="2000" b="1" dirty="0">
                  <a:latin typeface="+mn-ea"/>
                  <a:cs typeface="AdobeSongStd-Light"/>
                </a:rPr>
                <a:t>个数为</a:t>
              </a:r>
              <a:r>
                <a:rPr lang="en-US" altLang="zh-CN" sz="2000" b="1" dirty="0">
                  <a:latin typeface="+mn-ea"/>
                  <a:cs typeface="Times New Roman" panose="02020603050405020304" pitchFamily="18" charset="0"/>
                </a:rPr>
                <a:t>2,</a:t>
              </a:r>
              <a:r>
                <a:rPr lang="zh-CN" altLang="en-US" sz="2000" b="1" dirty="0">
                  <a:latin typeface="+mn-ea"/>
                  <a:cs typeface="AdobeSongStd-Light"/>
                </a:rPr>
                <a:t>所以</a:t>
              </a:r>
              <a:endParaRPr lang="zh-CN" altLang="en-US" sz="2000" b="1" dirty="0">
                <a:latin typeface="+mn-ea"/>
              </a:endParaRPr>
            </a:p>
          </p:txBody>
        </p:sp>
      </p:grpSp>
      <p:grpSp>
        <p:nvGrpSpPr>
          <p:cNvPr id="68" name="组合 67"/>
          <p:cNvGrpSpPr/>
          <p:nvPr/>
        </p:nvGrpSpPr>
        <p:grpSpPr>
          <a:xfrm>
            <a:off x="676275" y="3853491"/>
            <a:ext cx="7706042" cy="418174"/>
            <a:chOff x="676275" y="3853491"/>
            <a:chExt cx="7706042" cy="418174"/>
          </a:xfrm>
        </p:grpSpPr>
        <p:graphicFrame>
          <p:nvGraphicFramePr>
            <p:cNvPr id="28" name="对象 27"/>
            <p:cNvGraphicFramePr>
              <a:graphicFrameLocks noChangeAspect="1"/>
            </p:cNvGraphicFramePr>
            <p:nvPr/>
          </p:nvGraphicFramePr>
          <p:xfrm>
            <a:off x="3526372" y="3938081"/>
            <a:ext cx="203557" cy="262928"/>
          </p:xfrm>
          <a:graphic>
            <a:graphicData uri="http://schemas.openxmlformats.org/presentationml/2006/ole">
              <mc:AlternateContent xmlns:mc="http://schemas.openxmlformats.org/markup-compatibility/2006">
                <mc:Choice xmlns:v="urn:schemas-microsoft-com:vml" Requires="v">
                  <p:oleObj name="Equation" r:id="rId18" imgW="152268" imgH="164957" progId="Equation.DSMT4">
                    <p:embed/>
                  </p:oleObj>
                </mc:Choice>
                <mc:Fallback>
                  <p:oleObj name="Equation" r:id="rId18" imgW="152268" imgH="164957" progId="Equation.DSMT4">
                    <p:embed/>
                    <p:pic>
                      <p:nvPicPr>
                        <p:cNvPr id="28" name="对象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6372" y="3938081"/>
                          <a:ext cx="203557" cy="262928"/>
                        </a:xfrm>
                        <a:prstGeom prst="rect">
                          <a:avLst/>
                        </a:prstGeom>
                        <a:noFill/>
                      </p:spPr>
                    </p:pic>
                  </p:oleObj>
                </mc:Fallback>
              </mc:AlternateContent>
            </a:graphicData>
          </a:graphic>
        </p:graphicFrame>
        <p:graphicFrame>
          <p:nvGraphicFramePr>
            <p:cNvPr id="29" name="对象 28"/>
            <p:cNvGraphicFramePr>
              <a:graphicFrameLocks noChangeAspect="1"/>
            </p:cNvGraphicFramePr>
            <p:nvPr/>
          </p:nvGraphicFramePr>
          <p:xfrm>
            <a:off x="5330683" y="3940387"/>
            <a:ext cx="203557" cy="262928"/>
          </p:xfrm>
          <a:graphic>
            <a:graphicData uri="http://schemas.openxmlformats.org/presentationml/2006/ole">
              <mc:AlternateContent xmlns:mc="http://schemas.openxmlformats.org/markup-compatibility/2006">
                <mc:Choice xmlns:v="urn:schemas-microsoft-com:vml" Requires="v">
                  <p:oleObj name="Equation" r:id="rId20" imgW="152268" imgH="164957" progId="Equation.DSMT4">
                    <p:embed/>
                  </p:oleObj>
                </mc:Choice>
                <mc:Fallback>
                  <p:oleObj name="Equation" r:id="rId20" imgW="152268" imgH="164957" progId="Equation.DSMT4">
                    <p:embed/>
                    <p:pic>
                      <p:nvPicPr>
                        <p:cNvPr id="29" name="对象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30683" y="3940387"/>
                          <a:ext cx="203557" cy="262928"/>
                        </a:xfrm>
                        <a:prstGeom prst="rect">
                          <a:avLst/>
                        </a:prstGeom>
                        <a:noFill/>
                      </p:spPr>
                    </p:pic>
                  </p:oleObj>
                </mc:Fallback>
              </mc:AlternateContent>
            </a:graphicData>
          </a:graphic>
        </p:graphicFrame>
        <p:graphicFrame>
          <p:nvGraphicFramePr>
            <p:cNvPr id="30" name="对象 29"/>
            <p:cNvGraphicFramePr>
              <a:graphicFrameLocks noChangeAspect="1"/>
            </p:cNvGraphicFramePr>
            <p:nvPr/>
          </p:nvGraphicFramePr>
          <p:xfrm>
            <a:off x="7153265" y="3910139"/>
            <a:ext cx="1229052" cy="324271"/>
          </p:xfrm>
          <a:graphic>
            <a:graphicData uri="http://schemas.openxmlformats.org/presentationml/2006/ole">
              <mc:AlternateContent xmlns:mc="http://schemas.openxmlformats.org/markup-compatibility/2006">
                <mc:Choice xmlns:v="urn:schemas-microsoft-com:vml" Requires="v">
                  <p:oleObj name="Equation" r:id="rId22" imgW="545760" imgH="152280" progId="Equation.DSMT4">
                    <p:embed/>
                  </p:oleObj>
                </mc:Choice>
                <mc:Fallback>
                  <p:oleObj name="Equation" r:id="rId22" imgW="545760" imgH="152280" progId="Equation.DSMT4">
                    <p:embed/>
                    <p:pic>
                      <p:nvPicPr>
                        <p:cNvPr id="30" name="对象 29"/>
                        <p:cNvPicPr>
                          <a:picLocks noChangeAspect="1" noChangeArrowheads="1"/>
                        </p:cNvPicPr>
                        <p:nvPr/>
                      </p:nvPicPr>
                      <p:blipFill>
                        <a:blip r:embed="rId23"/>
                        <a:srcRect/>
                        <a:stretch>
                          <a:fillRect/>
                        </a:stretch>
                      </p:blipFill>
                      <p:spPr bwMode="auto">
                        <a:xfrm>
                          <a:off x="7153265" y="3910139"/>
                          <a:ext cx="1229052" cy="324271"/>
                        </a:xfrm>
                        <a:prstGeom prst="rect">
                          <a:avLst/>
                        </a:prstGeom>
                        <a:noFill/>
                      </p:spPr>
                    </p:pic>
                  </p:oleObj>
                </mc:Fallback>
              </mc:AlternateContent>
            </a:graphicData>
          </a:graphic>
        </p:graphicFrame>
        <p:sp>
          <p:nvSpPr>
            <p:cNvPr id="46" name="Rectangle 37"/>
            <p:cNvSpPr>
              <a:spLocks noChangeArrowheads="1"/>
            </p:cNvSpPr>
            <p:nvPr/>
          </p:nvSpPr>
          <p:spPr bwMode="auto">
            <a:xfrm>
              <a:off x="676275" y="3853491"/>
              <a:ext cx="28889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2.4.7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如果向量组</a:t>
              </a:r>
              <a:endParaRPr kumimoji="0" lang="zh-CN" altLang="en-US" sz="2000" b="1" i="0" u="none" strike="noStrike" cap="none" normalizeH="0" baseline="0" dirty="0">
                <a:ln>
                  <a:noFill/>
                </a:ln>
                <a:solidFill>
                  <a:schemeClr val="tx1"/>
                </a:solidFill>
                <a:effectLst/>
                <a:latin typeface="+mn-ea"/>
              </a:endParaRPr>
            </a:p>
          </p:txBody>
        </p:sp>
        <p:sp>
          <p:nvSpPr>
            <p:cNvPr id="47" name="Rectangle 38"/>
            <p:cNvSpPr>
              <a:spLocks noChangeArrowheads="1"/>
            </p:cNvSpPr>
            <p:nvPr/>
          </p:nvSpPr>
          <p:spPr bwMode="auto">
            <a:xfrm>
              <a:off x="3696797" y="387155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可以由向量组</a:t>
              </a:r>
              <a:endParaRPr kumimoji="0" lang="zh-CN" sz="2000" b="1" i="0" u="none" strike="noStrike" cap="none" normalizeH="0" baseline="0" dirty="0">
                <a:ln>
                  <a:noFill/>
                </a:ln>
                <a:solidFill>
                  <a:schemeClr val="tx1"/>
                </a:solidFill>
                <a:effectLst/>
                <a:latin typeface="+mn-ea"/>
              </a:endParaRPr>
            </a:p>
          </p:txBody>
        </p:sp>
        <p:sp>
          <p:nvSpPr>
            <p:cNvPr id="48" name="Rectangle 39"/>
            <p:cNvSpPr>
              <a:spLocks noChangeArrowheads="1"/>
            </p:cNvSpPr>
            <p:nvPr/>
          </p:nvSpPr>
          <p:spPr bwMode="auto">
            <a:xfrm>
              <a:off x="5467726" y="387155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线性表示，则</a:t>
              </a:r>
              <a:endParaRPr kumimoji="0" lang="zh-CN" sz="2000" b="1" i="0" u="none" strike="noStrike" cap="none" normalizeH="0" baseline="0" dirty="0">
                <a:ln>
                  <a:noFill/>
                </a:ln>
                <a:solidFill>
                  <a:schemeClr val="tx1"/>
                </a:solidFill>
                <a:effectLst/>
                <a:latin typeface="+mn-ea"/>
              </a:endParaRPr>
            </a:p>
          </p:txBody>
        </p:sp>
      </p:grpSp>
      <p:grpSp>
        <p:nvGrpSpPr>
          <p:cNvPr id="69" name="组合 68"/>
          <p:cNvGrpSpPr/>
          <p:nvPr/>
        </p:nvGrpSpPr>
        <p:grpSpPr>
          <a:xfrm>
            <a:off x="1556739" y="4374944"/>
            <a:ext cx="8817970" cy="420670"/>
            <a:chOff x="1556739" y="4374944"/>
            <a:chExt cx="8817970" cy="420670"/>
          </a:xfrm>
        </p:grpSpPr>
        <p:graphicFrame>
          <p:nvGraphicFramePr>
            <p:cNvPr id="31" name="对象 30"/>
            <p:cNvGraphicFramePr>
              <a:graphicFrameLocks noChangeAspect="1"/>
            </p:cNvGraphicFramePr>
            <p:nvPr/>
          </p:nvGraphicFramePr>
          <p:xfrm>
            <a:off x="1947914" y="4437033"/>
            <a:ext cx="1741973" cy="308578"/>
          </p:xfrm>
          <a:graphic>
            <a:graphicData uri="http://schemas.openxmlformats.org/presentationml/2006/ole">
              <mc:AlternateContent xmlns:mc="http://schemas.openxmlformats.org/markup-compatibility/2006">
                <mc:Choice xmlns:v="urn:schemas-microsoft-com:vml" Requires="v">
                  <p:oleObj name="Equation" r:id="rId24" imgW="1091726" imgH="203112" progId="Equation.DSMT4">
                    <p:embed/>
                  </p:oleObj>
                </mc:Choice>
                <mc:Fallback>
                  <p:oleObj name="Equation" r:id="rId24" imgW="1091726" imgH="203112" progId="Equation.DSMT4">
                    <p:embed/>
                    <p:pic>
                      <p:nvPicPr>
                        <p:cNvPr id="31" name="对象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7914" y="4437033"/>
                          <a:ext cx="1741973" cy="308578"/>
                        </a:xfrm>
                        <a:prstGeom prst="rect">
                          <a:avLst/>
                        </a:prstGeom>
                        <a:noFill/>
                      </p:spPr>
                    </p:pic>
                  </p:oleObj>
                </mc:Fallback>
              </mc:AlternateContent>
            </a:graphicData>
          </a:graphic>
        </p:graphicFrame>
        <p:graphicFrame>
          <p:nvGraphicFramePr>
            <p:cNvPr id="32" name="对象 31"/>
            <p:cNvGraphicFramePr>
              <a:graphicFrameLocks noChangeAspect="1"/>
            </p:cNvGraphicFramePr>
            <p:nvPr/>
          </p:nvGraphicFramePr>
          <p:xfrm>
            <a:off x="4938713" y="4462463"/>
            <a:ext cx="203200" cy="261937"/>
          </p:xfrm>
          <a:graphic>
            <a:graphicData uri="http://schemas.openxmlformats.org/presentationml/2006/ole">
              <mc:AlternateContent xmlns:mc="http://schemas.openxmlformats.org/markup-compatibility/2006">
                <mc:Choice xmlns:v="urn:schemas-microsoft-com:vml" Requires="v">
                  <p:oleObj name="Equation" r:id="rId26" imgW="152280" imgH="164880" progId="Equation.DSMT4">
                    <p:embed/>
                  </p:oleObj>
                </mc:Choice>
                <mc:Fallback>
                  <p:oleObj name="Equation" r:id="rId26" imgW="152280" imgH="164880" progId="Equation.DSMT4">
                    <p:embed/>
                    <p:pic>
                      <p:nvPicPr>
                        <p:cNvPr id="32" name="对象 31"/>
                        <p:cNvPicPr>
                          <a:picLocks noChangeAspect="1" noChangeArrowheads="1"/>
                        </p:cNvPicPr>
                        <p:nvPr/>
                      </p:nvPicPr>
                      <p:blipFill>
                        <a:blip r:embed="rId27"/>
                        <a:srcRect/>
                        <a:stretch>
                          <a:fillRect/>
                        </a:stretch>
                      </p:blipFill>
                      <p:spPr bwMode="auto">
                        <a:xfrm>
                          <a:off x="4938713" y="4462463"/>
                          <a:ext cx="203200" cy="261937"/>
                        </a:xfrm>
                        <a:prstGeom prst="rect">
                          <a:avLst/>
                        </a:prstGeom>
                        <a:noFill/>
                      </p:spPr>
                    </p:pic>
                  </p:oleObj>
                </mc:Fallback>
              </mc:AlternateContent>
            </a:graphicData>
          </a:graphic>
        </p:graphicFrame>
        <p:graphicFrame>
          <p:nvGraphicFramePr>
            <p:cNvPr id="33" name="对象 32"/>
            <p:cNvGraphicFramePr>
              <a:graphicFrameLocks noChangeAspect="1"/>
            </p:cNvGraphicFramePr>
            <p:nvPr/>
          </p:nvGraphicFramePr>
          <p:xfrm>
            <a:off x="8067657" y="4404093"/>
            <a:ext cx="975375" cy="347742"/>
          </p:xfrm>
          <a:graphic>
            <a:graphicData uri="http://schemas.openxmlformats.org/presentationml/2006/ole">
              <mc:AlternateContent xmlns:mc="http://schemas.openxmlformats.org/markup-compatibility/2006">
                <mc:Choice xmlns:v="urn:schemas-microsoft-com:vml" Requires="v">
                  <p:oleObj name="Equation" r:id="rId28" imgW="761669" imgH="228501" progId="Equation.DSMT4">
                    <p:embed/>
                  </p:oleObj>
                </mc:Choice>
                <mc:Fallback>
                  <p:oleObj name="Equation" r:id="rId28" imgW="761669" imgH="228501" progId="Equation.DSMT4">
                    <p:embed/>
                    <p:pic>
                      <p:nvPicPr>
                        <p:cNvPr id="33" name="对象 3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067657" y="4404093"/>
                          <a:ext cx="975375" cy="347742"/>
                        </a:xfrm>
                        <a:prstGeom prst="rect">
                          <a:avLst/>
                        </a:prstGeom>
                        <a:noFill/>
                      </p:spPr>
                    </p:pic>
                  </p:oleObj>
                </mc:Fallback>
              </mc:AlternateContent>
            </a:graphicData>
          </a:graphic>
        </p:graphicFrame>
        <p:graphicFrame>
          <p:nvGraphicFramePr>
            <p:cNvPr id="34" name="对象 33"/>
            <p:cNvGraphicFramePr>
              <a:graphicFrameLocks noChangeAspect="1"/>
            </p:cNvGraphicFramePr>
            <p:nvPr/>
          </p:nvGraphicFramePr>
          <p:xfrm>
            <a:off x="10171152" y="4462463"/>
            <a:ext cx="203557" cy="262928"/>
          </p:xfrm>
          <a:graphic>
            <a:graphicData uri="http://schemas.openxmlformats.org/presentationml/2006/ole">
              <mc:AlternateContent xmlns:mc="http://schemas.openxmlformats.org/markup-compatibility/2006">
                <mc:Choice xmlns:v="urn:schemas-microsoft-com:vml" Requires="v">
                  <p:oleObj name="Equation" r:id="rId30" imgW="152268" imgH="164957" progId="Equation.DSMT4">
                    <p:embed/>
                  </p:oleObj>
                </mc:Choice>
                <mc:Fallback>
                  <p:oleObj name="Equation" r:id="rId30" imgW="152268" imgH="164957" progId="Equation.DSMT4">
                    <p:embed/>
                    <p:pic>
                      <p:nvPicPr>
                        <p:cNvPr id="34" name="对象 3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71152" y="4462463"/>
                          <a:ext cx="203557" cy="262928"/>
                        </a:xfrm>
                        <a:prstGeom prst="rect">
                          <a:avLst/>
                        </a:prstGeom>
                        <a:noFill/>
                      </p:spPr>
                    </p:pic>
                  </p:oleObj>
                </mc:Fallback>
              </mc:AlternateContent>
            </a:graphicData>
          </a:graphic>
        </p:graphicFrame>
        <p:sp>
          <p:nvSpPr>
            <p:cNvPr id="49" name="Rectangle 40"/>
            <p:cNvSpPr>
              <a:spLocks noChangeArrowheads="1"/>
            </p:cNvSpPr>
            <p:nvPr/>
          </p:nvSpPr>
          <p:spPr bwMode="auto">
            <a:xfrm>
              <a:off x="1556739" y="4374944"/>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记</a:t>
              </a:r>
              <a:endParaRPr kumimoji="0" lang="zh-CN" altLang="en-US" sz="2000" b="1" i="0" u="none" strike="noStrike" cap="none" normalizeH="0" baseline="0" dirty="0">
                <a:ln>
                  <a:noFill/>
                </a:ln>
                <a:solidFill>
                  <a:schemeClr val="tx1"/>
                </a:solidFill>
                <a:effectLst/>
                <a:latin typeface="+mn-ea"/>
              </a:endParaRPr>
            </a:p>
          </p:txBody>
        </p:sp>
        <p:sp>
          <p:nvSpPr>
            <p:cNvPr id="50" name="Rectangle 41"/>
            <p:cNvSpPr>
              <a:spLocks noChangeArrowheads="1"/>
            </p:cNvSpPr>
            <p:nvPr/>
          </p:nvSpPr>
          <p:spPr bwMode="auto">
            <a:xfrm>
              <a:off x="3560501" y="438504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。设向量组</a:t>
              </a:r>
              <a:endParaRPr kumimoji="0" lang="zh-CN" altLang="en-US" sz="2000" b="1" i="0" u="none" strike="noStrike" cap="none" normalizeH="0" baseline="0" dirty="0">
                <a:ln>
                  <a:noFill/>
                </a:ln>
                <a:solidFill>
                  <a:schemeClr val="tx1"/>
                </a:solidFill>
                <a:effectLst/>
                <a:latin typeface="+mn-ea"/>
              </a:endParaRPr>
            </a:p>
          </p:txBody>
        </p:sp>
        <p:sp>
          <p:nvSpPr>
            <p:cNvPr id="51" name="Rectangle 42"/>
            <p:cNvSpPr>
              <a:spLocks noChangeArrowheads="1"/>
            </p:cNvSpPr>
            <p:nvPr/>
          </p:nvSpPr>
          <p:spPr bwMode="auto">
            <a:xfrm>
              <a:off x="5108586" y="4374944"/>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的一个极大线性无关组为</a:t>
              </a:r>
              <a:endParaRPr kumimoji="0" lang="zh-CN" altLang="en-US" sz="2000" b="1" i="0" u="none" strike="noStrike" cap="none" normalizeH="0" baseline="0" dirty="0">
                <a:ln>
                  <a:noFill/>
                </a:ln>
                <a:solidFill>
                  <a:schemeClr val="tx1"/>
                </a:solidFill>
                <a:effectLst/>
                <a:latin typeface="+mn-ea"/>
              </a:endParaRPr>
            </a:p>
          </p:txBody>
        </p:sp>
        <p:sp>
          <p:nvSpPr>
            <p:cNvPr id="52" name="Rectangle 43"/>
            <p:cNvSpPr>
              <a:spLocks noChangeArrowheads="1"/>
            </p:cNvSpPr>
            <p:nvPr/>
          </p:nvSpPr>
          <p:spPr bwMode="auto">
            <a:xfrm>
              <a:off x="8960564" y="439550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；向量组</a:t>
              </a:r>
              <a:endParaRPr kumimoji="0" lang="zh-CN" altLang="en-US" sz="2000" b="1" i="0" u="none" strike="noStrike" cap="none" normalizeH="0" baseline="0" dirty="0">
                <a:ln>
                  <a:noFill/>
                </a:ln>
                <a:solidFill>
                  <a:schemeClr val="tx1"/>
                </a:solidFill>
                <a:effectLst/>
                <a:latin typeface="+mn-ea"/>
              </a:endParaRPr>
            </a:p>
          </p:txBody>
        </p:sp>
      </p:grpSp>
      <p:grpSp>
        <p:nvGrpSpPr>
          <p:cNvPr id="70" name="组合 69"/>
          <p:cNvGrpSpPr/>
          <p:nvPr/>
        </p:nvGrpSpPr>
        <p:grpSpPr>
          <a:xfrm>
            <a:off x="1556739" y="4751835"/>
            <a:ext cx="8747674" cy="419285"/>
            <a:chOff x="1556739" y="4751835"/>
            <a:chExt cx="8747674" cy="419285"/>
          </a:xfrm>
        </p:grpSpPr>
        <p:graphicFrame>
          <p:nvGraphicFramePr>
            <p:cNvPr id="35" name="对象 34"/>
            <p:cNvGraphicFramePr>
              <a:graphicFrameLocks noChangeAspect="1"/>
            </p:cNvGraphicFramePr>
            <p:nvPr/>
          </p:nvGraphicFramePr>
          <p:xfrm>
            <a:off x="4474103" y="4800232"/>
            <a:ext cx="975375" cy="347742"/>
          </p:xfrm>
          <a:graphic>
            <a:graphicData uri="http://schemas.openxmlformats.org/presentationml/2006/ole">
              <mc:AlternateContent xmlns:mc="http://schemas.openxmlformats.org/markup-compatibility/2006">
                <mc:Choice xmlns:v="urn:schemas-microsoft-com:vml" Requires="v">
                  <p:oleObj name="Equation" r:id="rId31" imgW="761669" imgH="228501" progId="Equation.DSMT4">
                    <p:embed/>
                  </p:oleObj>
                </mc:Choice>
                <mc:Fallback>
                  <p:oleObj name="Equation" r:id="rId31" imgW="761669" imgH="228501" progId="Equation.DSMT4">
                    <p:embed/>
                    <p:pic>
                      <p:nvPicPr>
                        <p:cNvPr id="35" name="对象 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74103" y="4800232"/>
                          <a:ext cx="975375" cy="347742"/>
                        </a:xfrm>
                        <a:prstGeom prst="rect">
                          <a:avLst/>
                        </a:prstGeom>
                        <a:noFill/>
                      </p:spPr>
                    </p:pic>
                  </p:oleObj>
                </mc:Fallback>
              </mc:AlternateContent>
            </a:graphicData>
          </a:graphic>
        </p:graphicFrame>
        <p:graphicFrame>
          <p:nvGraphicFramePr>
            <p:cNvPr id="36" name="对象 35"/>
            <p:cNvGraphicFramePr>
              <a:graphicFrameLocks noChangeAspect="1"/>
            </p:cNvGraphicFramePr>
            <p:nvPr/>
          </p:nvGraphicFramePr>
          <p:xfrm>
            <a:off x="6952453" y="4850071"/>
            <a:ext cx="203557" cy="262928"/>
          </p:xfrm>
          <a:graphic>
            <a:graphicData uri="http://schemas.openxmlformats.org/presentationml/2006/ole">
              <mc:AlternateContent xmlns:mc="http://schemas.openxmlformats.org/markup-compatibility/2006">
                <mc:Choice xmlns:v="urn:schemas-microsoft-com:vml" Requires="v">
                  <p:oleObj name="Equation" r:id="rId33" imgW="152268" imgH="164957" progId="Equation.DSMT4">
                    <p:embed/>
                  </p:oleObj>
                </mc:Choice>
                <mc:Fallback>
                  <p:oleObj name="Equation" r:id="rId33" imgW="152268" imgH="164957" progId="Equation.DSMT4">
                    <p:embed/>
                    <p:pic>
                      <p:nvPicPr>
                        <p:cNvPr id="36" name="对象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52453" y="4850071"/>
                          <a:ext cx="203557" cy="262928"/>
                        </a:xfrm>
                        <a:prstGeom prst="rect">
                          <a:avLst/>
                        </a:prstGeom>
                        <a:noFill/>
                      </p:spPr>
                    </p:pic>
                  </p:oleObj>
                </mc:Fallback>
              </mc:AlternateContent>
            </a:graphicData>
          </a:graphic>
        </p:graphicFrame>
        <p:graphicFrame>
          <p:nvGraphicFramePr>
            <p:cNvPr id="37" name="对象 36"/>
            <p:cNvGraphicFramePr>
              <a:graphicFrameLocks noChangeAspect="1"/>
            </p:cNvGraphicFramePr>
            <p:nvPr/>
          </p:nvGraphicFramePr>
          <p:xfrm>
            <a:off x="8680588" y="4873759"/>
            <a:ext cx="203557" cy="262928"/>
          </p:xfrm>
          <a:graphic>
            <a:graphicData uri="http://schemas.openxmlformats.org/presentationml/2006/ole">
              <mc:AlternateContent xmlns:mc="http://schemas.openxmlformats.org/markup-compatibility/2006">
                <mc:Choice xmlns:v="urn:schemas-microsoft-com:vml" Requires="v">
                  <p:oleObj name="Equation" r:id="rId34" imgW="152268" imgH="164957" progId="Equation.DSMT4">
                    <p:embed/>
                  </p:oleObj>
                </mc:Choice>
                <mc:Fallback>
                  <p:oleObj name="Equation" r:id="rId34" imgW="152268" imgH="164957" progId="Equation.DSMT4">
                    <p:embed/>
                    <p:pic>
                      <p:nvPicPr>
                        <p:cNvPr id="37" name="对象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80588" y="4873759"/>
                          <a:ext cx="203557" cy="262928"/>
                        </a:xfrm>
                        <a:prstGeom prst="rect">
                          <a:avLst/>
                        </a:prstGeom>
                        <a:noFill/>
                      </p:spPr>
                    </p:pic>
                  </p:oleObj>
                </mc:Fallback>
              </mc:AlternateContent>
            </a:graphicData>
          </a:graphic>
        </p:graphicFrame>
        <p:sp>
          <p:nvSpPr>
            <p:cNvPr id="53" name="Rectangle 44"/>
            <p:cNvSpPr>
              <a:spLocks noChangeArrowheads="1"/>
            </p:cNvSpPr>
            <p:nvPr/>
          </p:nvSpPr>
          <p:spPr bwMode="auto">
            <a:xfrm>
              <a:off x="1556739" y="475183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的一个极大线性无关组为</a:t>
              </a:r>
              <a:endParaRPr kumimoji="0" lang="zh-CN" altLang="en-US" sz="2000" b="1" i="0" u="none" strike="noStrike" cap="none" normalizeH="0" baseline="0" dirty="0">
                <a:ln>
                  <a:noFill/>
                </a:ln>
                <a:solidFill>
                  <a:schemeClr val="tx1"/>
                </a:solidFill>
                <a:effectLst/>
                <a:latin typeface="+mn-ea"/>
              </a:endParaRPr>
            </a:p>
          </p:txBody>
        </p:sp>
        <p:sp>
          <p:nvSpPr>
            <p:cNvPr id="54" name="Rectangle 45"/>
            <p:cNvSpPr>
              <a:spLocks noChangeArrowheads="1"/>
            </p:cNvSpPr>
            <p:nvPr/>
          </p:nvSpPr>
          <p:spPr bwMode="auto">
            <a:xfrm>
              <a:off x="5330683" y="4760886"/>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，由于向量组</a:t>
              </a:r>
              <a:endParaRPr kumimoji="0" lang="zh-CN" altLang="en-US" sz="2000" b="1" i="0" u="none" strike="noStrike" cap="none" normalizeH="0" baseline="0" dirty="0">
                <a:ln>
                  <a:noFill/>
                </a:ln>
                <a:solidFill>
                  <a:schemeClr val="tx1"/>
                </a:solidFill>
                <a:effectLst/>
                <a:latin typeface="+mn-ea"/>
              </a:endParaRPr>
            </a:p>
          </p:txBody>
        </p:sp>
        <p:sp>
          <p:nvSpPr>
            <p:cNvPr id="55" name="Rectangle 46"/>
            <p:cNvSpPr>
              <a:spLocks noChangeArrowheads="1"/>
            </p:cNvSpPr>
            <p:nvPr/>
          </p:nvSpPr>
          <p:spPr bwMode="auto">
            <a:xfrm>
              <a:off x="7084178" y="476400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可以由向量组</a:t>
              </a:r>
              <a:endParaRPr kumimoji="0" lang="zh-CN" altLang="en-US" sz="2000" b="1" i="0" u="none" strike="noStrike" cap="none" normalizeH="0" baseline="0" dirty="0">
                <a:ln>
                  <a:noFill/>
                </a:ln>
                <a:solidFill>
                  <a:schemeClr val="tx1"/>
                </a:solidFill>
                <a:effectLst/>
                <a:latin typeface="+mn-ea"/>
              </a:endParaRPr>
            </a:p>
          </p:txBody>
        </p:sp>
        <p:sp>
          <p:nvSpPr>
            <p:cNvPr id="58" name="Rectangle 49"/>
            <p:cNvSpPr>
              <a:spLocks noChangeArrowheads="1"/>
            </p:cNvSpPr>
            <p:nvPr/>
          </p:nvSpPr>
          <p:spPr bwMode="auto">
            <a:xfrm>
              <a:off x="8829329" y="4771010"/>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线性表示，</a:t>
              </a:r>
              <a:endParaRPr kumimoji="0" lang="zh-CN" altLang="en-US" sz="2000" b="1" i="0" u="none" strike="noStrike" cap="none" normalizeH="0" baseline="0" dirty="0">
                <a:ln>
                  <a:noFill/>
                </a:ln>
                <a:solidFill>
                  <a:schemeClr val="tx1"/>
                </a:solidFill>
                <a:effectLst/>
                <a:latin typeface="+mn-ea"/>
              </a:endParaRPr>
            </a:p>
          </p:txBody>
        </p:sp>
      </p:grpSp>
      <p:grpSp>
        <p:nvGrpSpPr>
          <p:cNvPr id="72" name="组合 71"/>
          <p:cNvGrpSpPr/>
          <p:nvPr/>
        </p:nvGrpSpPr>
        <p:grpSpPr>
          <a:xfrm>
            <a:off x="1553012" y="5528835"/>
            <a:ext cx="8618140" cy="451326"/>
            <a:chOff x="1553012" y="5528835"/>
            <a:chExt cx="8618140" cy="451326"/>
          </a:xfrm>
        </p:grpSpPr>
        <p:graphicFrame>
          <p:nvGraphicFramePr>
            <p:cNvPr id="42" name="对象 41"/>
            <p:cNvGraphicFramePr>
              <a:graphicFrameLocks noChangeAspect="1"/>
            </p:cNvGraphicFramePr>
            <p:nvPr/>
          </p:nvGraphicFramePr>
          <p:xfrm>
            <a:off x="3498728" y="5564570"/>
            <a:ext cx="975375" cy="404933"/>
          </p:xfrm>
          <a:graphic>
            <a:graphicData uri="http://schemas.openxmlformats.org/presentationml/2006/ole">
              <mc:AlternateContent xmlns:mc="http://schemas.openxmlformats.org/markup-compatibility/2006">
                <mc:Choice xmlns:v="urn:schemas-microsoft-com:vml" Requires="v">
                  <p:oleObj name="Equation" r:id="rId35" imgW="761669" imgH="228501" progId="Equation.DSMT4">
                    <p:embed/>
                  </p:oleObj>
                </mc:Choice>
                <mc:Fallback>
                  <p:oleObj name="Equation" r:id="rId35" imgW="761669" imgH="228501" progId="Equation.DSMT4">
                    <p:embed/>
                    <p:pic>
                      <p:nvPicPr>
                        <p:cNvPr id="42" name="对象 4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98728" y="5564570"/>
                          <a:ext cx="975375" cy="404933"/>
                        </a:xfrm>
                        <a:prstGeom prst="rect">
                          <a:avLst/>
                        </a:prstGeom>
                        <a:noFill/>
                      </p:spPr>
                    </p:pic>
                  </p:oleObj>
                </mc:Fallback>
              </mc:AlternateContent>
            </a:graphicData>
          </a:graphic>
        </p:graphicFrame>
        <p:graphicFrame>
          <p:nvGraphicFramePr>
            <p:cNvPr id="43" name="对象 42"/>
            <p:cNvGraphicFramePr>
              <a:graphicFrameLocks noChangeAspect="1"/>
            </p:cNvGraphicFramePr>
            <p:nvPr/>
          </p:nvGraphicFramePr>
          <p:xfrm>
            <a:off x="5601119" y="5575228"/>
            <a:ext cx="975375" cy="404933"/>
          </p:xfrm>
          <a:graphic>
            <a:graphicData uri="http://schemas.openxmlformats.org/presentationml/2006/ole">
              <mc:AlternateContent xmlns:mc="http://schemas.openxmlformats.org/markup-compatibility/2006">
                <mc:Choice xmlns:v="urn:schemas-microsoft-com:vml" Requires="v">
                  <p:oleObj name="Equation" r:id="rId37" imgW="761669" imgH="228501" progId="Equation.DSMT4">
                    <p:embed/>
                  </p:oleObj>
                </mc:Choice>
                <mc:Fallback>
                  <p:oleObj name="Equation" r:id="rId37" imgW="761669" imgH="228501" progId="Equation.DSMT4">
                    <p:embed/>
                    <p:pic>
                      <p:nvPicPr>
                        <p:cNvPr id="43" name="对象 4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601119" y="5575228"/>
                          <a:ext cx="975375" cy="404933"/>
                        </a:xfrm>
                        <a:prstGeom prst="rect">
                          <a:avLst/>
                        </a:prstGeom>
                        <a:noFill/>
                      </p:spPr>
                    </p:pic>
                  </p:oleObj>
                </mc:Fallback>
              </mc:AlternateContent>
            </a:graphicData>
          </a:graphic>
        </p:graphicFrame>
        <p:graphicFrame>
          <p:nvGraphicFramePr>
            <p:cNvPr id="44" name="对象 43"/>
            <p:cNvGraphicFramePr>
              <a:graphicFrameLocks noChangeAspect="1"/>
            </p:cNvGraphicFramePr>
            <p:nvPr/>
          </p:nvGraphicFramePr>
          <p:xfrm>
            <a:off x="9738594" y="5621397"/>
            <a:ext cx="432558" cy="306169"/>
          </p:xfrm>
          <a:graphic>
            <a:graphicData uri="http://schemas.openxmlformats.org/presentationml/2006/ole">
              <mc:AlternateContent xmlns:mc="http://schemas.openxmlformats.org/markup-compatibility/2006">
                <mc:Choice xmlns:v="urn:schemas-microsoft-com:vml" Requires="v">
                  <p:oleObj name="Equation" r:id="rId39" imgW="317087" imgH="164885" progId="Equation.DSMT4">
                    <p:embed/>
                  </p:oleObj>
                </mc:Choice>
                <mc:Fallback>
                  <p:oleObj name="Equation" r:id="rId39" imgW="317087" imgH="164885" progId="Equation.DSMT4">
                    <p:embed/>
                    <p:pic>
                      <p:nvPicPr>
                        <p:cNvPr id="44" name="对象 4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9738594" y="5621397"/>
                          <a:ext cx="432558" cy="306169"/>
                        </a:xfrm>
                        <a:prstGeom prst="rect">
                          <a:avLst/>
                        </a:prstGeom>
                        <a:noFill/>
                      </p:spPr>
                    </p:pic>
                  </p:oleObj>
                </mc:Fallback>
              </mc:AlternateContent>
            </a:graphicData>
          </a:graphic>
        </p:graphicFrame>
        <p:sp>
          <p:nvSpPr>
            <p:cNvPr id="60" name="Rectangle 51"/>
            <p:cNvSpPr>
              <a:spLocks noChangeArrowheads="1"/>
            </p:cNvSpPr>
            <p:nvPr/>
          </p:nvSpPr>
          <p:spPr bwMode="auto">
            <a:xfrm>
              <a:off x="1553012" y="552883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线性表示。所以</a:t>
              </a:r>
              <a:endParaRPr kumimoji="0" lang="zh-CN" altLang="en-US" sz="2000" b="1" i="0" u="none" strike="noStrike" cap="none" normalizeH="0" baseline="0" dirty="0">
                <a:ln>
                  <a:noFill/>
                </a:ln>
                <a:solidFill>
                  <a:schemeClr val="tx1"/>
                </a:solidFill>
                <a:effectLst/>
                <a:latin typeface="+mn-ea"/>
              </a:endParaRPr>
            </a:p>
          </p:txBody>
        </p:sp>
        <p:sp>
          <p:nvSpPr>
            <p:cNvPr id="61" name="Rectangle 52"/>
            <p:cNvSpPr>
              <a:spLocks noChangeArrowheads="1"/>
            </p:cNvSpPr>
            <p:nvPr/>
          </p:nvSpPr>
          <p:spPr bwMode="auto">
            <a:xfrm>
              <a:off x="4422275" y="553260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也可以由</a:t>
              </a:r>
              <a:endParaRPr kumimoji="0" lang="zh-CN" altLang="en-US" sz="2000" b="1" i="0" u="none" strike="noStrike" cap="none" normalizeH="0" baseline="0" dirty="0">
                <a:ln>
                  <a:noFill/>
                </a:ln>
                <a:solidFill>
                  <a:schemeClr val="tx1"/>
                </a:solidFill>
                <a:effectLst/>
                <a:latin typeface="+mn-ea"/>
              </a:endParaRPr>
            </a:p>
          </p:txBody>
        </p:sp>
        <p:sp>
          <p:nvSpPr>
            <p:cNvPr id="62" name="Rectangle 53"/>
            <p:cNvSpPr>
              <a:spLocks noChangeArrowheads="1"/>
            </p:cNvSpPr>
            <p:nvPr/>
          </p:nvSpPr>
          <p:spPr bwMode="auto">
            <a:xfrm>
              <a:off x="6512674" y="5552108"/>
              <a:ext cx="3401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线性表示，由</a:t>
              </a: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2.4.1</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知，</a:t>
              </a:r>
              <a:endParaRPr kumimoji="0" lang="zh-CN" altLang="en-US" sz="2000" b="1" i="0" u="none" strike="noStrike" cap="none" normalizeH="0" baseline="0" dirty="0">
                <a:ln>
                  <a:noFill/>
                </a:ln>
                <a:solidFill>
                  <a:schemeClr val="tx1"/>
                </a:solidFill>
                <a:effectLst/>
                <a:latin typeface="+mn-ea"/>
              </a:endParaRPr>
            </a:p>
          </p:txBody>
        </p:sp>
      </p:grpSp>
      <p:grpSp>
        <p:nvGrpSpPr>
          <p:cNvPr id="73" name="组合 72"/>
          <p:cNvGrpSpPr/>
          <p:nvPr/>
        </p:nvGrpSpPr>
        <p:grpSpPr>
          <a:xfrm>
            <a:off x="1597497" y="5911740"/>
            <a:ext cx="1593587" cy="400110"/>
            <a:chOff x="1597497" y="5911740"/>
            <a:chExt cx="1593587" cy="400110"/>
          </a:xfrm>
        </p:grpSpPr>
        <p:graphicFrame>
          <p:nvGraphicFramePr>
            <p:cNvPr id="45" name="对象 44"/>
            <p:cNvGraphicFramePr>
              <a:graphicFrameLocks noChangeAspect="1"/>
            </p:cNvGraphicFramePr>
            <p:nvPr/>
          </p:nvGraphicFramePr>
          <p:xfrm>
            <a:off x="2060731" y="5970404"/>
            <a:ext cx="1130353" cy="299987"/>
          </p:xfrm>
          <a:graphic>
            <a:graphicData uri="http://schemas.openxmlformats.org/presentationml/2006/ole">
              <mc:AlternateContent xmlns:mc="http://schemas.openxmlformats.org/markup-compatibility/2006">
                <mc:Choice xmlns:v="urn:schemas-microsoft-com:vml" Requires="v">
                  <p:oleObj name="Equation" r:id="rId41" imgW="545760" imgH="152280" progId="Equation.DSMT4">
                    <p:embed/>
                  </p:oleObj>
                </mc:Choice>
                <mc:Fallback>
                  <p:oleObj name="Equation" r:id="rId41" imgW="545760" imgH="152280" progId="Equation.DSMT4">
                    <p:embed/>
                    <p:pic>
                      <p:nvPicPr>
                        <p:cNvPr id="45" name="对象 44"/>
                        <p:cNvPicPr>
                          <a:picLocks noChangeAspect="1" noChangeArrowheads="1"/>
                        </p:cNvPicPr>
                        <p:nvPr/>
                      </p:nvPicPr>
                      <p:blipFill>
                        <a:blip r:embed="rId42"/>
                        <a:srcRect/>
                        <a:stretch>
                          <a:fillRect/>
                        </a:stretch>
                      </p:blipFill>
                      <p:spPr bwMode="auto">
                        <a:xfrm>
                          <a:off x="2060731" y="5970404"/>
                          <a:ext cx="1130353" cy="299987"/>
                        </a:xfrm>
                        <a:prstGeom prst="rect">
                          <a:avLst/>
                        </a:prstGeom>
                        <a:noFill/>
                      </p:spPr>
                    </p:pic>
                  </p:oleObj>
                </mc:Fallback>
              </mc:AlternateContent>
            </a:graphicData>
          </a:graphic>
        </p:graphicFrame>
        <p:sp>
          <p:nvSpPr>
            <p:cNvPr id="63" name="Rectangle 54"/>
            <p:cNvSpPr>
              <a:spLocks noChangeArrowheads="1"/>
            </p:cNvSpPr>
            <p:nvPr/>
          </p:nvSpPr>
          <p:spPr bwMode="auto">
            <a:xfrm>
              <a:off x="1597497" y="5911740"/>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altLang="en-US" sz="2000" b="1" i="0" u="none" strike="noStrike" cap="none" normalizeH="0" baseline="0" dirty="0">
                <a:ln>
                  <a:noFill/>
                </a:ln>
                <a:solidFill>
                  <a:schemeClr val="tx1"/>
                </a:solidFill>
                <a:effectLst/>
                <a:latin typeface="+mn-ea"/>
              </a:endParaRPr>
            </a:p>
          </p:txBody>
        </p:sp>
      </p:grpSp>
      <p:sp>
        <p:nvSpPr>
          <p:cNvPr id="65" name="矩形 64"/>
          <p:cNvSpPr/>
          <p:nvPr/>
        </p:nvSpPr>
        <p:spPr>
          <a:xfrm>
            <a:off x="1113989" y="4406703"/>
            <a:ext cx="442750" cy="400110"/>
          </a:xfrm>
          <a:prstGeom prst="rect">
            <a:avLst/>
          </a:prstGeom>
        </p:spPr>
        <p:txBody>
          <a:bodyPr wrap="none">
            <a:spAutoFit/>
          </a:bodyPr>
          <a:lstStyle/>
          <a:p>
            <a:r>
              <a:rPr lang="zh-CN" altLang="en-US" sz="2000" b="1" dirty="0">
                <a:solidFill>
                  <a:srgbClr val="0000FF"/>
                </a:solidFill>
                <a:latin typeface="+mn-ea"/>
                <a:cs typeface="Times New Roman" panose="02020603050405020304" pitchFamily="18" charset="0"/>
              </a:rPr>
              <a:t>证</a:t>
            </a:r>
            <a:endParaRPr lang="zh-CN" altLang="en-US" sz="2000" dirty="0"/>
          </a:p>
        </p:txBody>
      </p:sp>
      <p:grpSp>
        <p:nvGrpSpPr>
          <p:cNvPr id="71" name="组合 70"/>
          <p:cNvGrpSpPr/>
          <p:nvPr/>
        </p:nvGrpSpPr>
        <p:grpSpPr>
          <a:xfrm>
            <a:off x="1541298" y="5128726"/>
            <a:ext cx="8852576" cy="428061"/>
            <a:chOff x="1541298" y="5128726"/>
            <a:chExt cx="8852576" cy="428061"/>
          </a:xfrm>
        </p:grpSpPr>
        <p:graphicFrame>
          <p:nvGraphicFramePr>
            <p:cNvPr id="38" name="对象 37"/>
            <p:cNvGraphicFramePr>
              <a:graphicFrameLocks noChangeAspect="1"/>
            </p:cNvGraphicFramePr>
            <p:nvPr/>
          </p:nvGraphicFramePr>
          <p:xfrm>
            <a:off x="2660012" y="5166519"/>
            <a:ext cx="975375" cy="347742"/>
          </p:xfrm>
          <a:graphic>
            <a:graphicData uri="http://schemas.openxmlformats.org/presentationml/2006/ole">
              <mc:AlternateContent xmlns:mc="http://schemas.openxmlformats.org/markup-compatibility/2006">
                <mc:Choice xmlns:v="urn:schemas-microsoft-com:vml" Requires="v">
                  <p:oleObj name="Equation" r:id="rId43" imgW="761669" imgH="228501" progId="Equation.DSMT4">
                    <p:embed/>
                  </p:oleObj>
                </mc:Choice>
                <mc:Fallback>
                  <p:oleObj name="Equation" r:id="rId43" imgW="761669" imgH="228501" progId="Equation.DSMT4">
                    <p:embed/>
                    <p:pic>
                      <p:nvPicPr>
                        <p:cNvPr id="38" name="对象 3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660012" y="5166519"/>
                          <a:ext cx="975375" cy="347742"/>
                        </a:xfrm>
                        <a:prstGeom prst="rect">
                          <a:avLst/>
                        </a:prstGeom>
                        <a:noFill/>
                      </p:spPr>
                    </p:pic>
                  </p:oleObj>
                </mc:Fallback>
              </mc:AlternateContent>
            </a:graphicData>
          </a:graphic>
        </p:graphicFrame>
        <p:graphicFrame>
          <p:nvGraphicFramePr>
            <p:cNvPr id="39" name="对象 38"/>
            <p:cNvGraphicFramePr>
              <a:graphicFrameLocks noChangeAspect="1"/>
            </p:cNvGraphicFramePr>
            <p:nvPr/>
          </p:nvGraphicFramePr>
          <p:xfrm>
            <a:off x="5420714" y="5212745"/>
            <a:ext cx="203557" cy="262928"/>
          </p:xfrm>
          <a:graphic>
            <a:graphicData uri="http://schemas.openxmlformats.org/presentationml/2006/ole">
              <mc:AlternateContent xmlns:mc="http://schemas.openxmlformats.org/markup-compatibility/2006">
                <mc:Choice xmlns:v="urn:schemas-microsoft-com:vml" Requires="v">
                  <p:oleObj name="Equation" r:id="rId45" imgW="152268" imgH="164957" progId="Equation.DSMT4">
                    <p:embed/>
                  </p:oleObj>
                </mc:Choice>
                <mc:Fallback>
                  <p:oleObj name="Equation" r:id="rId45" imgW="152268" imgH="164957" progId="Equation.DSMT4">
                    <p:embed/>
                    <p:pic>
                      <p:nvPicPr>
                        <p:cNvPr id="39" name="对象 3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20714" y="5212745"/>
                          <a:ext cx="203557" cy="262928"/>
                        </a:xfrm>
                        <a:prstGeom prst="rect">
                          <a:avLst/>
                        </a:prstGeom>
                        <a:noFill/>
                      </p:spPr>
                    </p:pic>
                  </p:oleObj>
                </mc:Fallback>
              </mc:AlternateContent>
            </a:graphicData>
          </a:graphic>
        </p:graphicFrame>
        <p:graphicFrame>
          <p:nvGraphicFramePr>
            <p:cNvPr id="40" name="对象 39"/>
            <p:cNvGraphicFramePr>
              <a:graphicFrameLocks noChangeAspect="1"/>
            </p:cNvGraphicFramePr>
            <p:nvPr/>
          </p:nvGraphicFramePr>
          <p:xfrm>
            <a:off x="8411845" y="5224635"/>
            <a:ext cx="203557" cy="262928"/>
          </p:xfrm>
          <a:graphic>
            <a:graphicData uri="http://schemas.openxmlformats.org/presentationml/2006/ole">
              <mc:AlternateContent xmlns:mc="http://schemas.openxmlformats.org/markup-compatibility/2006">
                <mc:Choice xmlns:v="urn:schemas-microsoft-com:vml" Requires="v">
                  <p:oleObj name="Equation" r:id="rId46" imgW="152268" imgH="164957" progId="Equation.DSMT4">
                    <p:embed/>
                  </p:oleObj>
                </mc:Choice>
                <mc:Fallback>
                  <p:oleObj name="Equation" r:id="rId46" imgW="152268" imgH="164957" progId="Equation.DSMT4">
                    <p:embed/>
                    <p:pic>
                      <p:nvPicPr>
                        <p:cNvPr id="40" name="对象 3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11845" y="5224635"/>
                          <a:ext cx="203557" cy="262928"/>
                        </a:xfrm>
                        <a:prstGeom prst="rect">
                          <a:avLst/>
                        </a:prstGeom>
                        <a:noFill/>
                      </p:spPr>
                    </p:pic>
                  </p:oleObj>
                </mc:Fallback>
              </mc:AlternateContent>
            </a:graphicData>
          </a:graphic>
        </p:graphicFrame>
        <p:graphicFrame>
          <p:nvGraphicFramePr>
            <p:cNvPr id="41" name="对象 40"/>
            <p:cNvGraphicFramePr>
              <a:graphicFrameLocks noChangeAspect="1"/>
            </p:cNvGraphicFramePr>
            <p:nvPr/>
          </p:nvGraphicFramePr>
          <p:xfrm>
            <a:off x="9418499" y="5193089"/>
            <a:ext cx="975375" cy="347742"/>
          </p:xfrm>
          <a:graphic>
            <a:graphicData uri="http://schemas.openxmlformats.org/presentationml/2006/ole">
              <mc:AlternateContent xmlns:mc="http://schemas.openxmlformats.org/markup-compatibility/2006">
                <mc:Choice xmlns:v="urn:schemas-microsoft-com:vml" Requires="v">
                  <p:oleObj name="Equation" r:id="rId47" imgW="761669" imgH="228501" progId="Equation.DSMT4">
                    <p:embed/>
                  </p:oleObj>
                </mc:Choice>
                <mc:Fallback>
                  <p:oleObj name="Equation" r:id="rId47" imgW="761669" imgH="228501" progId="Equation.DSMT4">
                    <p:embed/>
                    <p:pic>
                      <p:nvPicPr>
                        <p:cNvPr id="41" name="对象 4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418499" y="5193089"/>
                          <a:ext cx="975375" cy="347742"/>
                        </a:xfrm>
                        <a:prstGeom prst="rect">
                          <a:avLst/>
                        </a:prstGeom>
                        <a:noFill/>
                      </p:spPr>
                    </p:pic>
                  </p:oleObj>
                </mc:Fallback>
              </mc:AlternateContent>
            </a:graphicData>
          </a:graphic>
        </p:graphicFrame>
        <p:sp>
          <p:nvSpPr>
            <p:cNvPr id="56" name="Rectangle 47"/>
            <p:cNvSpPr>
              <a:spLocks noChangeArrowheads="1"/>
            </p:cNvSpPr>
            <p:nvPr/>
          </p:nvSpPr>
          <p:spPr bwMode="auto">
            <a:xfrm>
              <a:off x="1541298" y="5128726"/>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则向量组</a:t>
              </a:r>
              <a:endParaRPr kumimoji="0" lang="zh-CN" altLang="en-US" sz="2000" b="1" i="0" u="none" strike="noStrike" cap="none" normalizeH="0" baseline="0" dirty="0">
                <a:ln>
                  <a:noFill/>
                </a:ln>
                <a:solidFill>
                  <a:schemeClr val="tx1"/>
                </a:solidFill>
                <a:effectLst/>
                <a:latin typeface="+mn-ea"/>
              </a:endParaRPr>
            </a:p>
          </p:txBody>
        </p:sp>
        <p:sp>
          <p:nvSpPr>
            <p:cNvPr id="57" name="Rectangle 48"/>
            <p:cNvSpPr>
              <a:spLocks noChangeArrowheads="1"/>
            </p:cNvSpPr>
            <p:nvPr/>
          </p:nvSpPr>
          <p:spPr bwMode="auto">
            <a:xfrm>
              <a:off x="3542464" y="514033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也可以由向量组</a:t>
              </a:r>
              <a:endParaRPr kumimoji="0" lang="zh-CN" altLang="en-US" sz="2000" b="1" i="0" u="none" strike="noStrike" cap="none" normalizeH="0" baseline="0" dirty="0">
                <a:ln>
                  <a:noFill/>
                </a:ln>
                <a:solidFill>
                  <a:schemeClr val="tx1"/>
                </a:solidFill>
                <a:effectLst/>
                <a:latin typeface="+mn-ea"/>
              </a:endParaRPr>
            </a:p>
          </p:txBody>
        </p:sp>
        <p:sp>
          <p:nvSpPr>
            <p:cNvPr id="59" name="Rectangle 50"/>
            <p:cNvSpPr>
              <a:spLocks noChangeArrowheads="1"/>
            </p:cNvSpPr>
            <p:nvPr/>
          </p:nvSpPr>
          <p:spPr bwMode="auto">
            <a:xfrm>
              <a:off x="8555344" y="5156677"/>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可以由</a:t>
              </a:r>
              <a:endParaRPr kumimoji="0" lang="zh-CN" altLang="en-US" sz="2000" b="1" i="0" u="none" strike="noStrike" cap="none" normalizeH="0" baseline="0" dirty="0">
                <a:ln>
                  <a:noFill/>
                </a:ln>
                <a:solidFill>
                  <a:schemeClr val="tx1"/>
                </a:solidFill>
                <a:effectLst/>
                <a:latin typeface="+mn-ea"/>
              </a:endParaRPr>
            </a:p>
          </p:txBody>
        </p:sp>
        <p:sp>
          <p:nvSpPr>
            <p:cNvPr id="66" name="矩形 65"/>
            <p:cNvSpPr/>
            <p:nvPr/>
          </p:nvSpPr>
          <p:spPr>
            <a:xfrm>
              <a:off x="6751586" y="5147974"/>
              <a:ext cx="1733167"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又由于向量组</a:t>
              </a:r>
              <a:endParaRPr lang="zh-CN" altLang="en-US" sz="2000" b="1" dirty="0">
                <a:latin typeface="+mn-ea"/>
              </a:endParaRPr>
            </a:p>
          </p:txBody>
        </p:sp>
        <p:sp>
          <p:nvSpPr>
            <p:cNvPr id="67" name="矩形 66"/>
            <p:cNvSpPr/>
            <p:nvPr/>
          </p:nvSpPr>
          <p:spPr>
            <a:xfrm>
              <a:off x="5591958" y="5151255"/>
              <a:ext cx="1475084" cy="400110"/>
            </a:xfrm>
            <a:prstGeom prst="rect">
              <a:avLst/>
            </a:prstGeom>
          </p:spPr>
          <p:txBody>
            <a:bodyPr wrap="none">
              <a:spAutoFit/>
            </a:bodyPr>
            <a:lstStyle/>
            <a:p>
              <a:r>
                <a:rPr lang="zh-CN" altLang="en-US" sz="2000" b="1" dirty="0">
                  <a:latin typeface="+mn-ea"/>
                  <a:cs typeface="Times New Roman" panose="02020603050405020304" pitchFamily="18" charset="0"/>
                </a:rPr>
                <a:t>线性表示，</a:t>
              </a:r>
              <a:endParaRPr lang="zh-CN" altLang="en-US" sz="2000" dirty="0"/>
            </a:p>
          </p:txBody>
        </p:sp>
      </p:grpSp>
    </p:spTree>
    <p:extLst>
      <p:ext uri="{BB962C8B-B14F-4D97-AF65-F5344CB8AC3E}">
        <p14:creationId xmlns:p14="http://schemas.microsoft.com/office/powerpoint/2010/main" val="194497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lef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wipe(left)">
                                      <p:cBhvr>
                                        <p:cTn id="57" dur="500"/>
                                        <p:tgtEl>
                                          <p:spTgt spid="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wipe(left)">
                                      <p:cBhvr>
                                        <p:cTn id="6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85279" y="819120"/>
            <a:ext cx="6124268" cy="400110"/>
            <a:chOff x="685279" y="819120"/>
            <a:chExt cx="6124268" cy="400110"/>
          </a:xfrm>
        </p:grpSpPr>
        <p:graphicFrame>
          <p:nvGraphicFramePr>
            <p:cNvPr id="4" name="对象 3"/>
            <p:cNvGraphicFramePr>
              <a:graphicFrameLocks noChangeAspect="1"/>
            </p:cNvGraphicFramePr>
            <p:nvPr/>
          </p:nvGraphicFramePr>
          <p:xfrm>
            <a:off x="2879008" y="879505"/>
            <a:ext cx="226142" cy="292100"/>
          </p:xfrm>
          <a:graphic>
            <a:graphicData uri="http://schemas.openxmlformats.org/presentationml/2006/ole">
              <mc:AlternateContent xmlns:mc="http://schemas.openxmlformats.org/markup-compatibility/2006">
                <mc:Choice xmlns:v="urn:schemas-microsoft-com:vml" Requires="v">
                  <p:oleObj name="Equation" r:id="rId2" imgW="152268" imgH="164957" progId="Equation.DSMT4">
                    <p:embed/>
                  </p:oleObj>
                </mc:Choice>
                <mc:Fallback>
                  <p:oleObj name="Equation" r:id="rId2" imgW="152268" imgH="164957" progId="Equation.DSMT4">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008" y="879505"/>
                          <a:ext cx="226142" cy="292100"/>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4315738" y="885826"/>
            <a:ext cx="226142" cy="292100"/>
          </p:xfrm>
          <a:graphic>
            <a:graphicData uri="http://schemas.openxmlformats.org/presentationml/2006/ole">
              <mc:AlternateContent xmlns:mc="http://schemas.openxmlformats.org/markup-compatibility/2006">
                <mc:Choice xmlns:v="urn:schemas-microsoft-com:vml" Requires="v">
                  <p:oleObj name="Equation" r:id="rId4" imgW="152268" imgH="164957" progId="Equation.DSMT4">
                    <p:embed/>
                  </p:oleObj>
                </mc:Choice>
                <mc:Fallback>
                  <p:oleObj name="Equation" r:id="rId4" imgW="152268" imgH="164957" progId="Equation.DSMT4">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5738" y="885826"/>
                          <a:ext cx="226142" cy="292100"/>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5698297" y="917078"/>
            <a:ext cx="1111250" cy="292657"/>
          </p:xfrm>
          <a:graphic>
            <a:graphicData uri="http://schemas.openxmlformats.org/presentationml/2006/ole">
              <mc:AlternateContent xmlns:mc="http://schemas.openxmlformats.org/markup-compatibility/2006">
                <mc:Choice xmlns:v="urn:schemas-microsoft-com:vml" Requires="v">
                  <p:oleObj name="Equation" r:id="rId6" imgW="545760" imgH="152280" progId="Equation.DSMT4">
                    <p:embed/>
                  </p:oleObj>
                </mc:Choice>
                <mc:Fallback>
                  <p:oleObj name="Equation" r:id="rId6" imgW="545760" imgH="152280" progId="Equation.DSMT4">
                    <p:embed/>
                    <p:pic>
                      <p:nvPicPr>
                        <p:cNvPr id="6" name="对象 5"/>
                        <p:cNvPicPr>
                          <a:picLocks noChangeAspect="1" noChangeArrowheads="1"/>
                        </p:cNvPicPr>
                        <p:nvPr/>
                      </p:nvPicPr>
                      <p:blipFill>
                        <a:blip r:embed="rId7"/>
                        <a:srcRect/>
                        <a:stretch>
                          <a:fillRect/>
                        </a:stretch>
                      </p:blipFill>
                      <p:spPr bwMode="auto">
                        <a:xfrm>
                          <a:off x="5698297" y="917078"/>
                          <a:ext cx="1111250" cy="292657"/>
                        </a:xfrm>
                        <a:prstGeom prst="rect">
                          <a:avLst/>
                        </a:prstGeom>
                        <a:noFill/>
                      </p:spPr>
                    </p:pic>
                  </p:oleObj>
                </mc:Fallback>
              </mc:AlternateContent>
            </a:graphicData>
          </a:graphic>
        </p:graphicFrame>
        <p:sp>
          <p:nvSpPr>
            <p:cNvPr id="7" name="Rectangle 215"/>
            <p:cNvSpPr>
              <a:spLocks noChangeArrowheads="1"/>
            </p:cNvSpPr>
            <p:nvPr/>
          </p:nvSpPr>
          <p:spPr bwMode="auto">
            <a:xfrm>
              <a:off x="685279" y="819120"/>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推论</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2.4.3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向量组</a:t>
              </a:r>
              <a:endParaRPr kumimoji="0" lang="zh-CN" altLang="en-US" sz="2000" b="1" i="0" u="none" strike="noStrike" cap="none" normalizeH="0" baseline="0" dirty="0">
                <a:ln>
                  <a:noFill/>
                </a:ln>
                <a:solidFill>
                  <a:schemeClr val="tx1"/>
                </a:solidFill>
                <a:effectLst/>
                <a:latin typeface="+mn-ea"/>
              </a:endParaRPr>
            </a:p>
          </p:txBody>
        </p:sp>
        <p:sp>
          <p:nvSpPr>
            <p:cNvPr id="8" name="Rectangle 216"/>
            <p:cNvSpPr>
              <a:spLocks noChangeArrowheads="1"/>
            </p:cNvSpPr>
            <p:nvPr/>
          </p:nvSpPr>
          <p:spPr bwMode="auto">
            <a:xfrm>
              <a:off x="3105150" y="81912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与向量组</a:t>
              </a:r>
              <a:endParaRPr kumimoji="0" lang="zh-CN" altLang="en-US" sz="2000" b="1" i="0" u="none" strike="noStrike" cap="none" normalizeH="0" baseline="0">
                <a:ln>
                  <a:noFill/>
                </a:ln>
                <a:solidFill>
                  <a:schemeClr val="tx1"/>
                </a:solidFill>
                <a:effectLst/>
                <a:latin typeface="+mn-ea"/>
              </a:endParaRPr>
            </a:p>
          </p:txBody>
        </p:sp>
        <p:sp>
          <p:nvSpPr>
            <p:cNvPr id="9" name="Rectangle 217"/>
            <p:cNvSpPr>
              <a:spLocks noChangeArrowheads="1"/>
            </p:cNvSpPr>
            <p:nvPr/>
          </p:nvSpPr>
          <p:spPr bwMode="auto">
            <a:xfrm>
              <a:off x="4487709" y="81912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等价，则</a:t>
              </a:r>
              <a:endParaRPr kumimoji="0" lang="zh-CN" altLang="en-US" sz="2000" b="1" i="0" u="none" strike="noStrike" cap="none" normalizeH="0" baseline="0">
                <a:ln>
                  <a:noFill/>
                </a:ln>
                <a:solidFill>
                  <a:schemeClr val="tx1"/>
                </a:solidFill>
                <a:effectLst/>
                <a:latin typeface="+mn-ea"/>
              </a:endParaRPr>
            </a:p>
          </p:txBody>
        </p:sp>
      </p:grpSp>
      <p:graphicFrame>
        <p:nvGraphicFramePr>
          <p:cNvPr id="33" name="Object 33"/>
          <p:cNvGraphicFramePr>
            <a:graphicFrameLocks noChangeAspect="1"/>
          </p:cNvGraphicFramePr>
          <p:nvPr/>
        </p:nvGraphicFramePr>
        <p:xfrm>
          <a:off x="5721351" y="1345794"/>
          <a:ext cx="2584450" cy="386983"/>
        </p:xfrm>
        <a:graphic>
          <a:graphicData uri="http://schemas.openxmlformats.org/presentationml/2006/ole">
            <mc:AlternateContent xmlns:mc="http://schemas.openxmlformats.org/markup-compatibility/2006">
              <mc:Choice xmlns:v="urn:schemas-microsoft-com:vml" Requires="v">
                <p:oleObj name="Equation" r:id="rId8" imgW="1358310" imgH="203112" progId="Equation.DSMT4">
                  <p:embed/>
                </p:oleObj>
              </mc:Choice>
              <mc:Fallback>
                <p:oleObj name="Equation" r:id="rId8" imgW="1358310" imgH="203112" progId="Equation.DSMT4">
                  <p:embed/>
                  <p:pic>
                    <p:nvPicPr>
                      <p:cNvPr id="33"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1351" y="1345794"/>
                        <a:ext cx="2584450" cy="386983"/>
                      </a:xfrm>
                      <a:prstGeom prst="rect">
                        <a:avLst/>
                      </a:prstGeom>
                      <a:noFill/>
                      <a:ln>
                        <a:noFill/>
                      </a:ln>
                    </p:spPr>
                  </p:pic>
                </p:oleObj>
              </mc:Fallback>
            </mc:AlternateContent>
          </a:graphicData>
        </a:graphic>
      </p:graphicFrame>
      <p:sp>
        <p:nvSpPr>
          <p:cNvPr id="34" name="Text Box 36"/>
          <p:cNvSpPr txBox="1">
            <a:spLocks noChangeArrowheads="1"/>
          </p:cNvSpPr>
          <p:nvPr/>
        </p:nvSpPr>
        <p:spPr bwMode="auto">
          <a:xfrm>
            <a:off x="874678" y="1307693"/>
            <a:ext cx="49355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但有相同秩的向量组不一定等价。</a:t>
            </a:r>
            <a:endParaRPr lang="en-US" altLang="zh-CN" sz="2000" dirty="0">
              <a:latin typeface="+mn-ea"/>
              <a:ea typeface="+mn-ea"/>
            </a:endParaRPr>
          </a:p>
        </p:txBody>
      </p:sp>
      <p:sp>
        <p:nvSpPr>
          <p:cNvPr id="35" name="Text Box 37"/>
          <p:cNvSpPr txBox="1">
            <a:spLocks noChangeArrowheads="1"/>
          </p:cNvSpPr>
          <p:nvPr/>
        </p:nvSpPr>
        <p:spPr bwMode="auto">
          <a:xfrm>
            <a:off x="5150644" y="1307693"/>
            <a:ext cx="1152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如：</a:t>
            </a:r>
          </a:p>
        </p:txBody>
      </p:sp>
      <p:sp>
        <p:nvSpPr>
          <p:cNvPr id="36" name="Text Box 41"/>
          <p:cNvSpPr txBox="1">
            <a:spLocks noChangeArrowheads="1"/>
          </p:cNvSpPr>
          <p:nvPr/>
        </p:nvSpPr>
        <p:spPr bwMode="auto">
          <a:xfrm>
            <a:off x="343801" y="3586078"/>
            <a:ext cx="830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0000FF"/>
                </a:solidFill>
                <a:latin typeface="+mn-ea"/>
                <a:ea typeface="+mn-ea"/>
              </a:rPr>
              <a:t>证明</a:t>
            </a:r>
            <a:r>
              <a:rPr lang="en-US" altLang="zh-CN" sz="2000">
                <a:solidFill>
                  <a:srgbClr val="0000FF"/>
                </a:solidFill>
                <a:latin typeface="+mn-ea"/>
                <a:ea typeface="+mn-ea"/>
              </a:rPr>
              <a:t>:</a:t>
            </a:r>
          </a:p>
        </p:txBody>
      </p:sp>
      <p:sp>
        <p:nvSpPr>
          <p:cNvPr id="37" name="Text Box 42"/>
          <p:cNvSpPr txBox="1">
            <a:spLocks noChangeArrowheads="1"/>
          </p:cNvSpPr>
          <p:nvPr/>
        </p:nvSpPr>
        <p:spPr bwMode="auto">
          <a:xfrm>
            <a:off x="1209906" y="3586078"/>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设</a:t>
            </a:r>
          </a:p>
        </p:txBody>
      </p:sp>
      <p:graphicFrame>
        <p:nvGraphicFramePr>
          <p:cNvPr id="38" name="Object 43"/>
          <p:cNvGraphicFramePr>
            <a:graphicFrameLocks noChangeAspect="1"/>
          </p:cNvGraphicFramePr>
          <p:nvPr/>
        </p:nvGraphicFramePr>
        <p:xfrm>
          <a:off x="1641706" y="3603123"/>
          <a:ext cx="1346010" cy="339309"/>
        </p:xfrm>
        <a:graphic>
          <a:graphicData uri="http://schemas.openxmlformats.org/presentationml/2006/ole">
            <mc:AlternateContent xmlns:mc="http://schemas.openxmlformats.org/markup-compatibility/2006">
              <mc:Choice xmlns:v="urn:schemas-microsoft-com:vml" Requires="v">
                <p:oleObj name="Equation" r:id="rId10" imgW="1765300" imgH="431800" progId="Equation.DSMT4">
                  <p:embed/>
                </p:oleObj>
              </mc:Choice>
              <mc:Fallback>
                <p:oleObj name="Equation" r:id="rId10" imgW="1765300" imgH="431800" progId="Equation.DSMT4">
                  <p:embed/>
                  <p:pic>
                    <p:nvPicPr>
                      <p:cNvPr id="38" name="Object 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41706" y="3603123"/>
                        <a:ext cx="1346010" cy="339309"/>
                      </a:xfrm>
                      <a:prstGeom prst="rect">
                        <a:avLst/>
                      </a:prstGeom>
                      <a:noFill/>
                      <a:ln>
                        <a:noFill/>
                      </a:ln>
                    </p:spPr>
                  </p:pic>
                </p:oleObj>
              </mc:Fallback>
            </mc:AlternateContent>
          </a:graphicData>
        </a:graphic>
      </p:graphicFrame>
      <p:sp>
        <p:nvSpPr>
          <p:cNvPr id="39" name="Text Box 44"/>
          <p:cNvSpPr txBox="1">
            <a:spLocks noChangeArrowheads="1"/>
          </p:cNvSpPr>
          <p:nvPr/>
        </p:nvSpPr>
        <p:spPr bwMode="auto">
          <a:xfrm>
            <a:off x="2987716" y="3586078"/>
            <a:ext cx="45817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与            是两个等价的向量组，</a:t>
            </a:r>
          </a:p>
        </p:txBody>
      </p:sp>
      <p:graphicFrame>
        <p:nvGraphicFramePr>
          <p:cNvPr id="40" name="Object 45"/>
          <p:cNvGraphicFramePr>
            <a:graphicFrameLocks noChangeAspect="1"/>
          </p:cNvGraphicFramePr>
          <p:nvPr/>
        </p:nvGraphicFramePr>
        <p:xfrm>
          <a:off x="3382729" y="3620125"/>
          <a:ext cx="1423865" cy="355966"/>
        </p:xfrm>
        <a:graphic>
          <a:graphicData uri="http://schemas.openxmlformats.org/presentationml/2006/ole">
            <mc:AlternateContent xmlns:mc="http://schemas.openxmlformats.org/markup-compatibility/2006">
              <mc:Choice xmlns:v="urn:schemas-microsoft-com:vml" Requires="v">
                <p:oleObj name="Equation" r:id="rId12" imgW="1777229" imgH="431613" progId="Equation.DSMT4">
                  <p:embed/>
                </p:oleObj>
              </mc:Choice>
              <mc:Fallback>
                <p:oleObj name="Equation" r:id="rId12" imgW="1777229" imgH="431613" progId="Equation.DSMT4">
                  <p:embed/>
                  <p:pic>
                    <p:nvPicPr>
                      <p:cNvPr id="40" name="Object 4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82729" y="3620125"/>
                        <a:ext cx="1423865" cy="355966"/>
                      </a:xfrm>
                      <a:prstGeom prst="rect">
                        <a:avLst/>
                      </a:prstGeom>
                      <a:noFill/>
                      <a:ln>
                        <a:noFill/>
                      </a:ln>
                    </p:spPr>
                  </p:pic>
                </p:oleObj>
              </mc:Fallback>
            </mc:AlternateContent>
          </a:graphicData>
        </a:graphic>
      </p:graphicFrame>
      <p:sp>
        <p:nvSpPr>
          <p:cNvPr id="41" name="Text Box 46"/>
          <p:cNvSpPr txBox="1">
            <a:spLocks noChangeArrowheads="1"/>
          </p:cNvSpPr>
          <p:nvPr/>
        </p:nvSpPr>
        <p:spPr bwMode="auto">
          <a:xfrm>
            <a:off x="7259869" y="3575981"/>
            <a:ext cx="35021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且都线性无关</a:t>
            </a:r>
            <a:r>
              <a:rPr lang="en-US" altLang="zh-CN" sz="2000" dirty="0">
                <a:latin typeface="+mn-ea"/>
                <a:ea typeface="+mn-ea"/>
              </a:rPr>
              <a:t>,</a:t>
            </a:r>
            <a:r>
              <a:rPr lang="zh-CN" altLang="en-US" sz="2000" dirty="0">
                <a:latin typeface="+mn-ea"/>
                <a:ea typeface="+mn-ea"/>
              </a:rPr>
              <a:t>由定理</a:t>
            </a:r>
            <a:r>
              <a:rPr lang="en-US" altLang="zh-CN" sz="2000" dirty="0">
                <a:latin typeface="+mn-ea"/>
                <a:ea typeface="+mn-ea"/>
              </a:rPr>
              <a:t>2.4.7</a:t>
            </a:r>
          </a:p>
        </p:txBody>
      </p:sp>
      <p:graphicFrame>
        <p:nvGraphicFramePr>
          <p:cNvPr id="42" name="Object 47"/>
          <p:cNvGraphicFramePr>
            <a:graphicFrameLocks noChangeAspect="1"/>
          </p:cNvGraphicFramePr>
          <p:nvPr/>
        </p:nvGraphicFramePr>
        <p:xfrm>
          <a:off x="5026773" y="4027403"/>
          <a:ext cx="2340698" cy="444500"/>
        </p:xfrm>
        <a:graphic>
          <a:graphicData uri="http://schemas.openxmlformats.org/presentationml/2006/ole">
            <mc:AlternateContent xmlns:mc="http://schemas.openxmlformats.org/markup-compatibility/2006">
              <mc:Choice xmlns:v="urn:schemas-microsoft-com:vml" Requires="v">
                <p:oleObj name="Equation" r:id="rId14" imgW="825480" imgH="152280" progId="Equation.DSMT4">
                  <p:embed/>
                </p:oleObj>
              </mc:Choice>
              <mc:Fallback>
                <p:oleObj name="Equation" r:id="rId14" imgW="825480" imgH="152280" progId="Equation.DSMT4">
                  <p:embed/>
                  <p:pic>
                    <p:nvPicPr>
                      <p:cNvPr id="42" name="Object 47"/>
                      <p:cNvPicPr>
                        <a:picLocks noChangeAspect="1" noChangeArrowheads="1"/>
                      </p:cNvPicPr>
                      <p:nvPr/>
                    </p:nvPicPr>
                    <p:blipFill>
                      <a:blip r:embed="rId15"/>
                      <a:srcRect/>
                      <a:stretch>
                        <a:fillRect/>
                      </a:stretch>
                    </p:blipFill>
                    <p:spPr bwMode="auto">
                      <a:xfrm>
                        <a:off x="5026773" y="4027403"/>
                        <a:ext cx="2340698" cy="444500"/>
                      </a:xfrm>
                      <a:prstGeom prst="rect">
                        <a:avLst/>
                      </a:prstGeom>
                      <a:noFill/>
                      <a:ln>
                        <a:noFill/>
                      </a:ln>
                    </p:spPr>
                  </p:pic>
                </p:oleObj>
              </mc:Fallback>
            </mc:AlternateContent>
          </a:graphicData>
        </a:graphic>
      </p:graphicFrame>
      <p:sp>
        <p:nvSpPr>
          <p:cNvPr id="43" name="Text Box 15"/>
          <p:cNvSpPr txBox="1">
            <a:spLocks noChangeArrowheads="1"/>
          </p:cNvSpPr>
          <p:nvPr/>
        </p:nvSpPr>
        <p:spPr bwMode="auto">
          <a:xfrm>
            <a:off x="759140" y="1707803"/>
            <a:ext cx="10875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latin typeface="+mn-ea"/>
                <a:ea typeface="+mn-ea"/>
              </a:rPr>
              <a:t>推论</a:t>
            </a:r>
            <a:r>
              <a:rPr lang="en-US" altLang="zh-CN" sz="2000" dirty="0">
                <a:solidFill>
                  <a:srgbClr val="0000FF"/>
                </a:solidFill>
                <a:latin typeface="+mn-ea"/>
                <a:ea typeface="+mn-ea"/>
              </a:rPr>
              <a:t>2.4.4 </a:t>
            </a:r>
            <a:r>
              <a:rPr lang="zh-CN" altLang="en-US" sz="2000" dirty="0">
                <a:latin typeface="+mn-ea"/>
                <a:ea typeface="+mn-ea"/>
              </a:rPr>
              <a:t>若                 则            中任何</a:t>
            </a:r>
            <a:r>
              <a:rPr lang="en-US" altLang="zh-CN" sz="2000" i="1" dirty="0">
                <a:ea typeface="+mn-ea"/>
                <a:cs typeface="Times New Roman" panose="02020603050405020304" pitchFamily="18" charset="0"/>
              </a:rPr>
              <a:t>r</a:t>
            </a:r>
            <a:r>
              <a:rPr lang="en-US" altLang="zh-CN" sz="2000" dirty="0">
                <a:latin typeface="+mn-ea"/>
                <a:ea typeface="+mn-ea"/>
              </a:rPr>
              <a:t>+1</a:t>
            </a:r>
            <a:r>
              <a:rPr lang="zh-CN" altLang="en-US" sz="2000" dirty="0">
                <a:latin typeface="+mn-ea"/>
                <a:ea typeface="+mn-ea"/>
              </a:rPr>
              <a:t>个向量都是线性相关的。</a:t>
            </a:r>
          </a:p>
        </p:txBody>
      </p:sp>
      <p:graphicFrame>
        <p:nvGraphicFramePr>
          <p:cNvPr id="44" name="Object 16"/>
          <p:cNvGraphicFramePr>
            <a:graphicFrameLocks noChangeAspect="1"/>
          </p:cNvGraphicFramePr>
          <p:nvPr/>
        </p:nvGraphicFramePr>
        <p:xfrm>
          <a:off x="2426728" y="1770923"/>
          <a:ext cx="2142411" cy="347694"/>
        </p:xfrm>
        <a:graphic>
          <a:graphicData uri="http://schemas.openxmlformats.org/presentationml/2006/ole">
            <mc:AlternateContent xmlns:mc="http://schemas.openxmlformats.org/markup-compatibility/2006">
              <mc:Choice xmlns:v="urn:schemas-microsoft-com:vml" Requires="v">
                <p:oleObj name="Equation" r:id="rId16" imgW="2743200" imgH="431800" progId="Equation.DSMT4">
                  <p:embed/>
                </p:oleObj>
              </mc:Choice>
              <mc:Fallback>
                <p:oleObj name="Equation" r:id="rId16" imgW="2743200" imgH="431800" progId="Equation.DSMT4">
                  <p:embed/>
                  <p:pic>
                    <p:nvPicPr>
                      <p:cNvPr id="44"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26728" y="1770923"/>
                        <a:ext cx="2142411" cy="347694"/>
                      </a:xfrm>
                      <a:prstGeom prst="rect">
                        <a:avLst/>
                      </a:prstGeom>
                      <a:noFill/>
                      <a:ln>
                        <a:noFill/>
                      </a:ln>
                    </p:spPr>
                  </p:pic>
                </p:oleObj>
              </mc:Fallback>
            </mc:AlternateContent>
          </a:graphicData>
        </a:graphic>
      </p:graphicFrame>
      <p:graphicFrame>
        <p:nvGraphicFramePr>
          <p:cNvPr id="45" name="Object 18"/>
          <p:cNvGraphicFramePr>
            <a:graphicFrameLocks noChangeAspect="1"/>
          </p:cNvGraphicFramePr>
          <p:nvPr/>
        </p:nvGraphicFramePr>
        <p:xfrm>
          <a:off x="4934664" y="1720386"/>
          <a:ext cx="1432716" cy="361167"/>
        </p:xfrm>
        <a:graphic>
          <a:graphicData uri="http://schemas.openxmlformats.org/presentationml/2006/ole">
            <mc:AlternateContent xmlns:mc="http://schemas.openxmlformats.org/markup-compatibility/2006">
              <mc:Choice xmlns:v="urn:schemas-microsoft-com:vml" Requires="v">
                <p:oleObj name="Equation" r:id="rId18" imgW="1765300" imgH="431800" progId="Equation.DSMT4">
                  <p:embed/>
                </p:oleObj>
              </mc:Choice>
              <mc:Fallback>
                <p:oleObj name="Equation" r:id="rId18" imgW="1765300" imgH="431800" progId="Equation.DSMT4">
                  <p:embed/>
                  <p:pic>
                    <p:nvPicPr>
                      <p:cNvPr id="45"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4664" y="1720386"/>
                        <a:ext cx="1432716" cy="361167"/>
                      </a:xfrm>
                      <a:prstGeom prst="rect">
                        <a:avLst/>
                      </a:prstGeom>
                      <a:noFill/>
                      <a:ln>
                        <a:noFill/>
                      </a:ln>
                    </p:spPr>
                  </p:pic>
                </p:oleObj>
              </mc:Fallback>
            </mc:AlternateContent>
          </a:graphicData>
        </a:graphic>
      </p:graphicFrame>
      <p:grpSp>
        <p:nvGrpSpPr>
          <p:cNvPr id="46" name="组合 45"/>
          <p:cNvGrpSpPr/>
          <p:nvPr/>
        </p:nvGrpSpPr>
        <p:grpSpPr>
          <a:xfrm>
            <a:off x="877672" y="2205349"/>
            <a:ext cx="11044768" cy="400110"/>
            <a:chOff x="994832" y="1574044"/>
            <a:chExt cx="11044768" cy="400110"/>
          </a:xfrm>
        </p:grpSpPr>
        <p:sp>
          <p:nvSpPr>
            <p:cNvPr id="47" name="Text Box 19"/>
            <p:cNvSpPr txBox="1">
              <a:spLocks noChangeArrowheads="1"/>
            </p:cNvSpPr>
            <p:nvPr/>
          </p:nvSpPr>
          <p:spPr bwMode="auto">
            <a:xfrm>
              <a:off x="994832" y="1574044"/>
              <a:ext cx="110447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设           是           的一个极大线性无关组                是            的部分组，     </a:t>
              </a:r>
            </a:p>
          </p:txBody>
        </p:sp>
        <p:graphicFrame>
          <p:nvGraphicFramePr>
            <p:cNvPr id="48" name="Object 20"/>
            <p:cNvGraphicFramePr>
              <a:graphicFrameLocks noChangeAspect="1"/>
            </p:cNvGraphicFramePr>
            <p:nvPr/>
          </p:nvGraphicFramePr>
          <p:xfrm>
            <a:off x="1439863" y="1598608"/>
            <a:ext cx="1307388" cy="329574"/>
          </p:xfrm>
          <a:graphic>
            <a:graphicData uri="http://schemas.openxmlformats.org/presentationml/2006/ole">
              <mc:AlternateContent xmlns:mc="http://schemas.openxmlformats.org/markup-compatibility/2006">
                <mc:Choice xmlns:v="urn:schemas-microsoft-com:vml" Requires="v">
                  <p:oleObj name="Equation" r:id="rId19" imgW="1765300" imgH="431800" progId="Equation.DSMT4">
                    <p:embed/>
                  </p:oleObj>
                </mc:Choice>
                <mc:Fallback>
                  <p:oleObj name="Equation" r:id="rId19" imgW="1765300" imgH="431800" progId="Equation.DSMT4">
                    <p:embed/>
                    <p:pic>
                      <p:nvPicPr>
                        <p:cNvPr id="48"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39863" y="1598608"/>
                          <a:ext cx="1307388" cy="329574"/>
                        </a:xfrm>
                        <a:prstGeom prst="rect">
                          <a:avLst/>
                        </a:prstGeom>
                        <a:noFill/>
                        <a:ln>
                          <a:noFill/>
                        </a:ln>
                      </p:spPr>
                    </p:pic>
                  </p:oleObj>
                </mc:Fallback>
              </mc:AlternateContent>
            </a:graphicData>
          </a:graphic>
        </p:graphicFrame>
        <p:graphicFrame>
          <p:nvGraphicFramePr>
            <p:cNvPr id="49" name="Object 21"/>
            <p:cNvGraphicFramePr>
              <a:graphicFrameLocks noChangeAspect="1"/>
            </p:cNvGraphicFramePr>
            <p:nvPr/>
          </p:nvGraphicFramePr>
          <p:xfrm>
            <a:off x="3104876" y="1604620"/>
            <a:ext cx="1344612" cy="338957"/>
          </p:xfrm>
          <a:graphic>
            <a:graphicData uri="http://schemas.openxmlformats.org/presentationml/2006/ole">
              <mc:AlternateContent xmlns:mc="http://schemas.openxmlformats.org/markup-compatibility/2006">
                <mc:Choice xmlns:v="urn:schemas-microsoft-com:vml" Requires="v">
                  <p:oleObj name="Equation" r:id="rId21" imgW="1765300" imgH="431800" progId="Equation.DSMT4">
                    <p:embed/>
                  </p:oleObj>
                </mc:Choice>
                <mc:Fallback>
                  <p:oleObj name="Equation" r:id="rId21" imgW="1765300" imgH="431800" progId="Equation.DSMT4">
                    <p:embed/>
                    <p:pic>
                      <p:nvPicPr>
                        <p:cNvPr id="49"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4876" y="1604620"/>
                          <a:ext cx="1344612" cy="338957"/>
                        </a:xfrm>
                        <a:prstGeom prst="rect">
                          <a:avLst/>
                        </a:prstGeom>
                        <a:noFill/>
                        <a:ln>
                          <a:noFill/>
                        </a:ln>
                      </p:spPr>
                    </p:pic>
                  </p:oleObj>
                </mc:Fallback>
              </mc:AlternateContent>
            </a:graphicData>
          </a:graphic>
        </p:graphicFrame>
        <p:graphicFrame>
          <p:nvGraphicFramePr>
            <p:cNvPr id="50" name="Object 22"/>
            <p:cNvGraphicFramePr>
              <a:graphicFrameLocks noChangeAspect="1"/>
            </p:cNvGraphicFramePr>
            <p:nvPr/>
          </p:nvGraphicFramePr>
          <p:xfrm>
            <a:off x="7194440" y="1604052"/>
            <a:ext cx="1892410" cy="341790"/>
          </p:xfrm>
          <a:graphic>
            <a:graphicData uri="http://schemas.openxmlformats.org/presentationml/2006/ole">
              <mc:AlternateContent xmlns:mc="http://schemas.openxmlformats.org/markup-compatibility/2006">
                <mc:Choice xmlns:v="urn:schemas-microsoft-com:vml" Requires="v">
                  <p:oleObj name="Equation" r:id="rId22" imgW="2463800" imgH="431800" progId="Equation.DSMT4">
                    <p:embed/>
                  </p:oleObj>
                </mc:Choice>
                <mc:Fallback>
                  <p:oleObj name="Equation" r:id="rId22" imgW="2463800" imgH="431800" progId="Equation.DSMT4">
                    <p:embed/>
                    <p:pic>
                      <p:nvPicPr>
                        <p:cNvPr id="50" name="Object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94440" y="1604052"/>
                          <a:ext cx="1892410" cy="341790"/>
                        </a:xfrm>
                        <a:prstGeom prst="rect">
                          <a:avLst/>
                        </a:prstGeom>
                        <a:noFill/>
                        <a:ln>
                          <a:noFill/>
                        </a:ln>
                      </p:spPr>
                    </p:pic>
                  </p:oleObj>
                </mc:Fallback>
              </mc:AlternateContent>
            </a:graphicData>
          </a:graphic>
        </p:graphicFrame>
        <p:graphicFrame>
          <p:nvGraphicFramePr>
            <p:cNvPr id="51" name="Object 23"/>
            <p:cNvGraphicFramePr>
              <a:graphicFrameLocks noChangeAspect="1"/>
            </p:cNvGraphicFramePr>
            <p:nvPr/>
          </p:nvGraphicFramePr>
          <p:xfrm>
            <a:off x="9431339" y="1601953"/>
            <a:ext cx="1447799" cy="364969"/>
          </p:xfrm>
          <a:graphic>
            <a:graphicData uri="http://schemas.openxmlformats.org/presentationml/2006/ole">
              <mc:AlternateContent xmlns:mc="http://schemas.openxmlformats.org/markup-compatibility/2006">
                <mc:Choice xmlns:v="urn:schemas-microsoft-com:vml" Requires="v">
                  <p:oleObj name="Equation" r:id="rId24" imgW="1765300" imgH="431800" progId="Equation.DSMT4">
                    <p:embed/>
                  </p:oleObj>
                </mc:Choice>
                <mc:Fallback>
                  <p:oleObj name="Equation" r:id="rId24" imgW="1765300" imgH="431800" progId="Equation.DSMT4">
                    <p:embed/>
                    <p:pic>
                      <p:nvPicPr>
                        <p:cNvPr id="51"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31339" y="1601953"/>
                          <a:ext cx="1447799" cy="364969"/>
                        </a:xfrm>
                        <a:prstGeom prst="rect">
                          <a:avLst/>
                        </a:prstGeom>
                        <a:noFill/>
                        <a:ln>
                          <a:noFill/>
                        </a:ln>
                      </p:spPr>
                    </p:pic>
                  </p:oleObj>
                </mc:Fallback>
              </mc:AlternateContent>
            </a:graphicData>
          </a:graphic>
        </p:graphicFrame>
      </p:grpSp>
      <p:grpSp>
        <p:nvGrpSpPr>
          <p:cNvPr id="52" name="组合 51"/>
          <p:cNvGrpSpPr/>
          <p:nvPr/>
        </p:nvGrpSpPr>
        <p:grpSpPr>
          <a:xfrm>
            <a:off x="845236" y="3144753"/>
            <a:ext cx="6819528" cy="415955"/>
            <a:chOff x="962396" y="2256585"/>
            <a:chExt cx="6819528" cy="415955"/>
          </a:xfrm>
        </p:grpSpPr>
        <p:sp>
          <p:nvSpPr>
            <p:cNvPr id="53" name="Text Box 31"/>
            <p:cNvSpPr txBox="1">
              <a:spLocks noChangeArrowheads="1"/>
            </p:cNvSpPr>
            <p:nvPr/>
          </p:nvSpPr>
          <p:spPr bwMode="auto">
            <a:xfrm>
              <a:off x="962396" y="2272430"/>
              <a:ext cx="2209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latin typeface="+mn-ea"/>
                  <a:ea typeface="+mn-ea"/>
                </a:rPr>
                <a:t>推论</a:t>
              </a:r>
              <a:r>
                <a:rPr lang="en-US" altLang="zh-CN" sz="2000" dirty="0">
                  <a:solidFill>
                    <a:srgbClr val="0000FF"/>
                  </a:solidFill>
                  <a:latin typeface="+mn-ea"/>
                  <a:ea typeface="+mn-ea"/>
                </a:rPr>
                <a:t>2.4.5</a:t>
              </a:r>
            </a:p>
          </p:txBody>
        </p:sp>
        <p:sp>
          <p:nvSpPr>
            <p:cNvPr id="54" name="Text Box 27"/>
            <p:cNvSpPr txBox="1">
              <a:spLocks noChangeArrowheads="1"/>
            </p:cNvSpPr>
            <p:nvPr/>
          </p:nvSpPr>
          <p:spPr bwMode="auto">
            <a:xfrm>
              <a:off x="2270540" y="2256585"/>
              <a:ext cx="55113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等价的线性无关向量组包含有相同个数的向量。</a:t>
              </a:r>
              <a:endParaRPr lang="en-US" altLang="zh-CN" sz="2000" dirty="0">
                <a:latin typeface="+mn-ea"/>
                <a:ea typeface="+mn-ea"/>
              </a:endParaRPr>
            </a:p>
          </p:txBody>
        </p:sp>
      </p:grpSp>
      <p:sp>
        <p:nvSpPr>
          <p:cNvPr id="55" name="矩形 54"/>
          <p:cNvSpPr/>
          <p:nvPr/>
        </p:nvSpPr>
        <p:spPr>
          <a:xfrm>
            <a:off x="267451" y="2194645"/>
            <a:ext cx="697627"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solidFill>
                <a:srgbClr val="0000FF"/>
              </a:solidFill>
            </a:endParaRPr>
          </a:p>
        </p:txBody>
      </p:sp>
      <p:grpSp>
        <p:nvGrpSpPr>
          <p:cNvPr id="56" name="组合 55"/>
          <p:cNvGrpSpPr/>
          <p:nvPr/>
        </p:nvGrpSpPr>
        <p:grpSpPr>
          <a:xfrm>
            <a:off x="113405" y="2679880"/>
            <a:ext cx="12078595" cy="417562"/>
            <a:chOff x="230565" y="1791712"/>
            <a:chExt cx="12078595" cy="417562"/>
          </a:xfrm>
        </p:grpSpPr>
        <p:graphicFrame>
          <p:nvGraphicFramePr>
            <p:cNvPr id="57" name="Object 24"/>
            <p:cNvGraphicFramePr>
              <a:graphicFrameLocks noChangeAspect="1"/>
            </p:cNvGraphicFramePr>
            <p:nvPr/>
          </p:nvGraphicFramePr>
          <p:xfrm>
            <a:off x="621459" y="1791712"/>
            <a:ext cx="1985250" cy="358558"/>
          </p:xfrm>
          <a:graphic>
            <a:graphicData uri="http://schemas.openxmlformats.org/presentationml/2006/ole">
              <mc:AlternateContent xmlns:mc="http://schemas.openxmlformats.org/markup-compatibility/2006">
                <mc:Choice xmlns:v="urn:schemas-microsoft-com:vml" Requires="v">
                  <p:oleObj name="Equation" r:id="rId25" imgW="2463800" imgH="431800" progId="Equation.DSMT4">
                    <p:embed/>
                  </p:oleObj>
                </mc:Choice>
                <mc:Fallback>
                  <p:oleObj name="Equation" r:id="rId25" imgW="2463800" imgH="431800" progId="Equation.DSMT4">
                    <p:embed/>
                    <p:pic>
                      <p:nvPicPr>
                        <p:cNvPr id="57" name="Object 2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1459" y="1791712"/>
                          <a:ext cx="1985250" cy="358558"/>
                        </a:xfrm>
                        <a:prstGeom prst="rect">
                          <a:avLst/>
                        </a:prstGeom>
                        <a:noFill/>
                        <a:ln>
                          <a:noFill/>
                        </a:ln>
                      </p:spPr>
                    </p:pic>
                  </p:oleObj>
                </mc:Fallback>
              </mc:AlternateContent>
            </a:graphicData>
          </a:graphic>
        </p:graphicFrame>
        <p:graphicFrame>
          <p:nvGraphicFramePr>
            <p:cNvPr id="58" name="Object 25"/>
            <p:cNvGraphicFramePr>
              <a:graphicFrameLocks noChangeAspect="1"/>
            </p:cNvGraphicFramePr>
            <p:nvPr/>
          </p:nvGraphicFramePr>
          <p:xfrm>
            <a:off x="3172197" y="1816234"/>
            <a:ext cx="1499669" cy="378045"/>
          </p:xfrm>
          <a:graphic>
            <a:graphicData uri="http://schemas.openxmlformats.org/presentationml/2006/ole">
              <mc:AlternateContent xmlns:mc="http://schemas.openxmlformats.org/markup-compatibility/2006">
                <mc:Choice xmlns:v="urn:schemas-microsoft-com:vml" Requires="v">
                  <p:oleObj name="Equation" r:id="rId27" imgW="1765300" imgH="431800" progId="Equation.DSMT4">
                    <p:embed/>
                  </p:oleObj>
                </mc:Choice>
                <mc:Fallback>
                  <p:oleObj name="Equation" r:id="rId27" imgW="1765300" imgH="431800" progId="Equation.DSMT4">
                    <p:embed/>
                    <p:pic>
                      <p:nvPicPr>
                        <p:cNvPr id="58" name="Object 2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72197" y="1816234"/>
                          <a:ext cx="1499669" cy="378045"/>
                        </a:xfrm>
                        <a:prstGeom prst="rect">
                          <a:avLst/>
                        </a:prstGeom>
                        <a:noFill/>
                        <a:ln>
                          <a:noFill/>
                        </a:ln>
                      </p:spPr>
                    </p:pic>
                  </p:oleObj>
                </mc:Fallback>
              </mc:AlternateContent>
            </a:graphicData>
          </a:graphic>
        </p:graphicFrame>
        <p:graphicFrame>
          <p:nvGraphicFramePr>
            <p:cNvPr id="59" name="Object 26"/>
            <p:cNvGraphicFramePr>
              <a:graphicFrameLocks noChangeAspect="1"/>
            </p:cNvGraphicFramePr>
            <p:nvPr/>
          </p:nvGraphicFramePr>
          <p:xfrm>
            <a:off x="8667072" y="1800959"/>
            <a:ext cx="1998718" cy="360990"/>
          </p:xfrm>
          <a:graphic>
            <a:graphicData uri="http://schemas.openxmlformats.org/presentationml/2006/ole">
              <mc:AlternateContent xmlns:mc="http://schemas.openxmlformats.org/markup-compatibility/2006">
                <mc:Choice xmlns:v="urn:schemas-microsoft-com:vml" Requires="v">
                  <p:oleObj name="Equation" r:id="rId29" imgW="2463800" imgH="431800" progId="Equation.DSMT4">
                    <p:embed/>
                  </p:oleObj>
                </mc:Choice>
                <mc:Fallback>
                  <p:oleObj name="Equation" r:id="rId29" imgW="2463800" imgH="431800" progId="Equation.DSMT4">
                    <p:embed/>
                    <p:pic>
                      <p:nvPicPr>
                        <p:cNvPr id="59" name="Object 2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667072" y="1800959"/>
                          <a:ext cx="1998718" cy="360990"/>
                        </a:xfrm>
                        <a:prstGeom prst="rect">
                          <a:avLst/>
                        </a:prstGeom>
                        <a:noFill/>
                        <a:ln>
                          <a:noFill/>
                        </a:ln>
                      </p:spPr>
                    </p:pic>
                  </p:oleObj>
                </mc:Fallback>
              </mc:AlternateContent>
            </a:graphicData>
          </a:graphic>
        </p:graphicFrame>
        <p:sp>
          <p:nvSpPr>
            <p:cNvPr id="60" name="矩形 59"/>
            <p:cNvSpPr/>
            <p:nvPr/>
          </p:nvSpPr>
          <p:spPr>
            <a:xfrm>
              <a:off x="5584242" y="1809164"/>
              <a:ext cx="6724918" cy="400110"/>
            </a:xfrm>
            <a:prstGeom prst="rect">
              <a:avLst/>
            </a:prstGeom>
          </p:spPr>
          <p:txBody>
            <a:bodyPr wrap="none">
              <a:spAutoFit/>
            </a:bodyPr>
            <a:lstStyle/>
            <a:p>
              <a:r>
                <a:rPr lang="zh-CN" altLang="en-US" sz="2000" b="1" dirty="0">
                  <a:latin typeface="+mn-ea"/>
                </a:rPr>
                <a:t> 又</a:t>
              </a:r>
              <a:r>
                <a:rPr lang="en-US" altLang="zh-CN" sz="2000" b="1" i="1" dirty="0">
                  <a:latin typeface="Times New Roman" panose="02020603050405020304" pitchFamily="18" charset="0"/>
                  <a:cs typeface="Times New Roman" panose="02020603050405020304" pitchFamily="18" charset="0"/>
                </a:rPr>
                <a:t>r</a:t>
              </a:r>
              <a:r>
                <a:rPr lang="en-US" altLang="zh-CN" sz="2000" b="1" dirty="0">
                  <a:latin typeface="+mn-ea"/>
                </a:rPr>
                <a:t>+1&gt;</a:t>
              </a:r>
              <a:r>
                <a:rPr lang="en-US" altLang="zh-CN" sz="2000" b="1" i="1" dirty="0">
                  <a:latin typeface="Times New Roman" panose="02020603050405020304" pitchFamily="18" charset="0"/>
                  <a:cs typeface="Times New Roman" panose="02020603050405020304" pitchFamily="18" charset="0"/>
                </a:rPr>
                <a:t>r</a:t>
              </a:r>
              <a:r>
                <a:rPr lang="zh-CN" altLang="en-US" sz="2000" b="1" dirty="0">
                  <a:latin typeface="+mn-ea"/>
                </a:rPr>
                <a:t>，由推论</a:t>
              </a:r>
              <a:r>
                <a:rPr lang="en-US" altLang="zh-CN" sz="2000" b="1" dirty="0">
                  <a:latin typeface="+mn-ea"/>
                </a:rPr>
                <a:t>2.4.2</a:t>
              </a:r>
              <a:r>
                <a:rPr lang="zh-CN" altLang="en-US" sz="2000" b="1" dirty="0">
                  <a:latin typeface="+mn-ea"/>
                </a:rPr>
                <a:t>知，                线性相关。</a:t>
              </a:r>
              <a:endParaRPr lang="zh-CN" altLang="en-US" sz="2000" b="1" dirty="0"/>
            </a:p>
          </p:txBody>
        </p:sp>
        <p:sp>
          <p:nvSpPr>
            <p:cNvPr id="61" name="矩形 60"/>
            <p:cNvSpPr/>
            <p:nvPr/>
          </p:nvSpPr>
          <p:spPr>
            <a:xfrm>
              <a:off x="230565" y="1793319"/>
              <a:ext cx="6083717" cy="400110"/>
            </a:xfrm>
            <a:prstGeom prst="rect">
              <a:avLst/>
            </a:prstGeom>
          </p:spPr>
          <p:txBody>
            <a:bodyPr wrap="none">
              <a:spAutoFit/>
            </a:bodyPr>
            <a:lstStyle/>
            <a:p>
              <a:pPr>
                <a:spcBef>
                  <a:spcPct val="50000"/>
                </a:spcBef>
              </a:pPr>
              <a:r>
                <a:rPr lang="zh-CN" altLang="en-US" sz="2000" dirty="0">
                  <a:latin typeface="+mn-ea"/>
                </a:rPr>
                <a:t>则                可由            线性表示，  </a:t>
              </a:r>
            </a:p>
          </p:txBody>
        </p:sp>
      </p:grpSp>
      <p:sp>
        <p:nvSpPr>
          <p:cNvPr id="62" name="Rectangle 2"/>
          <p:cNvSpPr>
            <a:spLocks noChangeArrowheads="1"/>
          </p:cNvSpPr>
          <p:nvPr/>
        </p:nvSpPr>
        <p:spPr bwMode="auto">
          <a:xfrm>
            <a:off x="685279" y="4414589"/>
            <a:ext cx="114109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定理</a:t>
            </a:r>
            <a:r>
              <a:rPr lang="en-US" altLang="zh-CN" sz="2000" dirty="0">
                <a:solidFill>
                  <a:srgbClr val="0000FF"/>
                </a:solidFill>
                <a:latin typeface="+mn-ea"/>
                <a:ea typeface="+mn-ea"/>
              </a:rPr>
              <a:t>2.4.8  </a:t>
            </a:r>
            <a:r>
              <a:rPr lang="zh-CN" altLang="en-US" sz="2000" dirty="0">
                <a:latin typeface="+mn-ea"/>
                <a:ea typeface="+mn-ea"/>
              </a:rPr>
              <a:t>两个向量组有相同的秩，并且其中一个可以被另一  个线性表示，则这两个向量组等价。</a:t>
            </a:r>
          </a:p>
        </p:txBody>
      </p:sp>
      <p:graphicFrame>
        <p:nvGraphicFramePr>
          <p:cNvPr id="63" name="Object 28"/>
          <p:cNvGraphicFramePr>
            <a:graphicFrameLocks noChangeAspect="1"/>
          </p:cNvGraphicFramePr>
          <p:nvPr/>
        </p:nvGraphicFramePr>
        <p:xfrm>
          <a:off x="1470298" y="4889389"/>
          <a:ext cx="9783762" cy="441325"/>
        </p:xfrm>
        <a:graphic>
          <a:graphicData uri="http://schemas.openxmlformats.org/presentationml/2006/ole">
            <mc:AlternateContent xmlns:mc="http://schemas.openxmlformats.org/markup-compatibility/2006">
              <mc:Choice xmlns:v="urn:schemas-microsoft-com:vml" Requires="v">
                <p:oleObj name="Equation" r:id="rId31" imgW="3619440" imgH="177480" progId="Equation.DSMT4">
                  <p:embed/>
                </p:oleObj>
              </mc:Choice>
              <mc:Fallback>
                <p:oleObj name="Equation" r:id="rId31" imgW="3619440" imgH="177480" progId="Equation.DSMT4">
                  <p:embed/>
                  <p:pic>
                    <p:nvPicPr>
                      <p:cNvPr id="63" name="Object 28"/>
                      <p:cNvPicPr>
                        <a:picLocks noChangeAspect="1" noChangeArrowheads="1"/>
                      </p:cNvPicPr>
                      <p:nvPr/>
                    </p:nvPicPr>
                    <p:blipFill>
                      <a:blip r:embed="rId32"/>
                      <a:srcRect/>
                      <a:stretch>
                        <a:fillRect/>
                      </a:stretch>
                    </p:blipFill>
                    <p:spPr bwMode="auto">
                      <a:xfrm>
                        <a:off x="1470298" y="4889389"/>
                        <a:ext cx="9783762" cy="441325"/>
                      </a:xfrm>
                      <a:prstGeom prst="rect">
                        <a:avLst/>
                      </a:prstGeom>
                      <a:noFill/>
                      <a:ln>
                        <a:noFill/>
                      </a:ln>
                    </p:spPr>
                  </p:pic>
                </p:oleObj>
              </mc:Fallback>
            </mc:AlternateContent>
          </a:graphicData>
        </a:graphic>
      </p:graphicFrame>
      <p:graphicFrame>
        <p:nvGraphicFramePr>
          <p:cNvPr id="64" name="Object 6"/>
          <p:cNvGraphicFramePr>
            <a:graphicFrameLocks noChangeAspect="1"/>
          </p:cNvGraphicFramePr>
          <p:nvPr/>
        </p:nvGraphicFramePr>
        <p:xfrm>
          <a:off x="1178555" y="5764800"/>
          <a:ext cx="10135691" cy="474663"/>
        </p:xfrm>
        <a:graphic>
          <a:graphicData uri="http://schemas.openxmlformats.org/presentationml/2006/ole">
            <mc:AlternateContent xmlns:mc="http://schemas.openxmlformats.org/markup-compatibility/2006">
              <mc:Choice xmlns:v="urn:schemas-microsoft-com:vml" Requires="v">
                <p:oleObj name="Equation" r:id="rId33" imgW="3454200" imgH="177480" progId="Equation.DSMT4">
                  <p:embed/>
                </p:oleObj>
              </mc:Choice>
              <mc:Fallback>
                <p:oleObj name="Equation" r:id="rId33" imgW="3454200" imgH="177480" progId="Equation.DSMT4">
                  <p:embed/>
                  <p:pic>
                    <p:nvPicPr>
                      <p:cNvPr id="64" name="Object 6"/>
                      <p:cNvPicPr>
                        <a:picLocks noChangeAspect="1" noChangeArrowheads="1"/>
                      </p:cNvPicPr>
                      <p:nvPr/>
                    </p:nvPicPr>
                    <p:blipFill>
                      <a:blip r:embed="rId34"/>
                      <a:srcRect/>
                      <a:stretch>
                        <a:fillRect/>
                      </a:stretch>
                    </p:blipFill>
                    <p:spPr bwMode="auto">
                      <a:xfrm>
                        <a:off x="1178555" y="5764800"/>
                        <a:ext cx="10135691" cy="474663"/>
                      </a:xfrm>
                      <a:prstGeom prst="rect">
                        <a:avLst/>
                      </a:prstGeom>
                      <a:noFill/>
                      <a:ln>
                        <a:noFill/>
                      </a:ln>
                    </p:spPr>
                  </p:pic>
                </p:oleObj>
              </mc:Fallback>
            </mc:AlternateContent>
          </a:graphicData>
        </a:graphic>
      </p:graphicFrame>
      <p:grpSp>
        <p:nvGrpSpPr>
          <p:cNvPr id="67" name="组合 66"/>
          <p:cNvGrpSpPr/>
          <p:nvPr/>
        </p:nvGrpSpPr>
        <p:grpSpPr>
          <a:xfrm>
            <a:off x="2370410" y="5266776"/>
            <a:ext cx="5860257" cy="471426"/>
            <a:chOff x="2321718" y="1920437"/>
            <a:chExt cx="5860257" cy="471426"/>
          </a:xfrm>
        </p:grpSpPr>
        <p:sp>
          <p:nvSpPr>
            <p:cNvPr id="68" name="TextBox 25"/>
            <p:cNvSpPr txBox="1">
              <a:spLocks noChangeArrowheads="1"/>
            </p:cNvSpPr>
            <p:nvPr/>
          </p:nvSpPr>
          <p:spPr bwMode="auto">
            <a:xfrm>
              <a:off x="2321718" y="1953404"/>
              <a:ext cx="5860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下面证明           可用           线性表示</a:t>
              </a:r>
            </a:p>
          </p:txBody>
        </p:sp>
        <p:graphicFrame>
          <p:nvGraphicFramePr>
            <p:cNvPr id="69" name="Object 26"/>
            <p:cNvGraphicFramePr>
              <a:graphicFrameLocks noChangeAspect="1"/>
            </p:cNvGraphicFramePr>
            <p:nvPr/>
          </p:nvGraphicFramePr>
          <p:xfrm>
            <a:off x="3491821" y="1984375"/>
            <a:ext cx="1325562" cy="407488"/>
          </p:xfrm>
          <a:graphic>
            <a:graphicData uri="http://schemas.openxmlformats.org/presentationml/2006/ole">
              <mc:AlternateContent xmlns:mc="http://schemas.openxmlformats.org/markup-compatibility/2006">
                <mc:Choice xmlns:v="urn:schemas-microsoft-com:vml" Requires="v">
                  <p:oleObj name="Equation" r:id="rId35" imgW="761669" imgH="228501" progId="Equation.DSMT4">
                    <p:embed/>
                  </p:oleObj>
                </mc:Choice>
                <mc:Fallback>
                  <p:oleObj name="Equation" r:id="rId35" imgW="761669" imgH="228501" progId="Equation.DSMT4">
                    <p:embed/>
                    <p:pic>
                      <p:nvPicPr>
                        <p:cNvPr id="69" name="Object 2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91821" y="1984375"/>
                          <a:ext cx="1325562" cy="407488"/>
                        </a:xfrm>
                        <a:prstGeom prst="rect">
                          <a:avLst/>
                        </a:prstGeom>
                        <a:noFill/>
                        <a:ln>
                          <a:noFill/>
                        </a:ln>
                        <a:effectLst/>
                      </p:spPr>
                    </p:pic>
                  </p:oleObj>
                </mc:Fallback>
              </mc:AlternateContent>
            </a:graphicData>
          </a:graphic>
        </p:graphicFrame>
        <p:graphicFrame>
          <p:nvGraphicFramePr>
            <p:cNvPr id="70" name="Object 27"/>
            <p:cNvGraphicFramePr>
              <a:graphicFrameLocks noChangeAspect="1"/>
            </p:cNvGraphicFramePr>
            <p:nvPr/>
          </p:nvGraphicFramePr>
          <p:xfrm>
            <a:off x="5361782" y="1920437"/>
            <a:ext cx="1430337" cy="435320"/>
          </p:xfrm>
          <a:graphic>
            <a:graphicData uri="http://schemas.openxmlformats.org/presentationml/2006/ole">
              <mc:AlternateContent xmlns:mc="http://schemas.openxmlformats.org/markup-compatibility/2006">
                <mc:Choice xmlns:v="urn:schemas-microsoft-com:vml" Requires="v">
                  <p:oleObj name="Equation" r:id="rId37" imgW="761669" imgH="228501" progId="Equation.DSMT4">
                    <p:embed/>
                  </p:oleObj>
                </mc:Choice>
                <mc:Fallback>
                  <p:oleObj name="Equation" r:id="rId37" imgW="761669" imgH="228501" progId="Equation.DSMT4">
                    <p:embed/>
                    <p:pic>
                      <p:nvPicPr>
                        <p:cNvPr id="70" name="Object 2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361782" y="1920437"/>
                          <a:ext cx="1430337" cy="435320"/>
                        </a:xfrm>
                        <a:prstGeom prst="rect">
                          <a:avLst/>
                        </a:prstGeom>
                        <a:noFill/>
                        <a:ln>
                          <a:noFill/>
                        </a:ln>
                        <a:effectLst/>
                      </p:spPr>
                    </p:pic>
                  </p:oleObj>
                </mc:Fallback>
              </mc:AlternateContent>
            </a:graphicData>
          </a:graphic>
        </p:graphicFrame>
      </p:grpSp>
      <p:sp>
        <p:nvSpPr>
          <p:cNvPr id="71" name="文本框 70"/>
          <p:cNvSpPr txBox="1"/>
          <p:nvPr/>
        </p:nvSpPr>
        <p:spPr>
          <a:xfrm>
            <a:off x="829742" y="4889389"/>
            <a:ext cx="697627" cy="400110"/>
          </a:xfrm>
          <a:prstGeom prst="rect">
            <a:avLst/>
          </a:prstGeom>
          <a:noFill/>
        </p:spPr>
        <p:txBody>
          <a:bodyPr wrap="none" rtlCol="0">
            <a:spAutoFit/>
          </a:bodyPr>
          <a:lstStyle/>
          <a:p>
            <a:r>
              <a:rPr lang="zh-CN" altLang="en-US" sz="2000" b="1" dirty="0">
                <a:solidFill>
                  <a:srgbClr val="0000FF"/>
                </a:solidFill>
              </a:rPr>
              <a:t>证明</a:t>
            </a:r>
          </a:p>
        </p:txBody>
      </p:sp>
      <p:sp>
        <p:nvSpPr>
          <p:cNvPr id="72" name="文本框 71"/>
          <p:cNvSpPr txBox="1"/>
          <p:nvPr/>
        </p:nvSpPr>
        <p:spPr>
          <a:xfrm>
            <a:off x="1178555" y="5355389"/>
            <a:ext cx="1475084" cy="400110"/>
          </a:xfrm>
          <a:prstGeom prst="rect">
            <a:avLst/>
          </a:prstGeom>
          <a:noFill/>
        </p:spPr>
        <p:txBody>
          <a:bodyPr wrap="none" rtlCol="0">
            <a:spAutoFit/>
          </a:bodyPr>
          <a:lstStyle/>
          <a:p>
            <a:r>
              <a:rPr lang="zh-CN" altLang="en-US" sz="2000" b="1" dirty="0"/>
              <a:t>线性表示。</a:t>
            </a:r>
          </a:p>
        </p:txBody>
      </p:sp>
    </p:spTree>
    <p:extLst>
      <p:ext uri="{BB962C8B-B14F-4D97-AF65-F5344CB8AC3E}">
        <p14:creationId xmlns:p14="http://schemas.microsoft.com/office/powerpoint/2010/main" val="882337868"/>
      </p:ext>
    </p:extLst>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linds(horizontal)">
                                      <p:cBhvr>
                                        <p:cTn id="10" dur="500"/>
                                        <p:tgtEl>
                                          <p:spTgt spid="3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blinds(horizontal)">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blinds(horizontal)">
                                      <p:cBhvr>
                                        <p:cTn id="18" dur="500"/>
                                        <p:tgtEl>
                                          <p:spTgt spid="43"/>
                                        </p:tgtEl>
                                      </p:cBhvr>
                                    </p:animEffect>
                                  </p:childTnLst>
                                </p:cTn>
                              </p:par>
                              <p:par>
                                <p:cTn id="19" presetID="3" presetClass="entr" presetSubtype="1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blinds(horizontal)">
                                      <p:cBhvr>
                                        <p:cTn id="21" dur="500"/>
                                        <p:tgtEl>
                                          <p:spTgt spid="44"/>
                                        </p:tgtEl>
                                      </p:cBhvr>
                                    </p:animEffect>
                                  </p:childTnLst>
                                </p:cTn>
                              </p:par>
                              <p:par>
                                <p:cTn id="22" presetID="3" presetClass="entr" presetSubtype="1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blinds(horizontal)">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linds(horizontal)">
                                      <p:cBhvr>
                                        <p:cTn id="45" dur="500"/>
                                        <p:tgtEl>
                                          <p:spTgt spid="3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linds(horizontal)">
                                      <p:cBhvr>
                                        <p:cTn id="48" dur="500"/>
                                        <p:tgtEl>
                                          <p:spTgt spid="37"/>
                                        </p:tgtEl>
                                      </p:cBhvr>
                                    </p:animEffect>
                                  </p:childTnLst>
                                </p:cTn>
                              </p:par>
                              <p:par>
                                <p:cTn id="49" presetID="3" presetClass="entr" presetSubtype="1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linds(horizontal)">
                                      <p:cBhvr>
                                        <p:cTn id="54" dur="500"/>
                                        <p:tgtEl>
                                          <p:spTgt spid="39"/>
                                        </p:tgtEl>
                                      </p:cBhvr>
                                    </p:animEffect>
                                  </p:childTnLst>
                                </p:cTn>
                              </p:par>
                              <p:par>
                                <p:cTn id="55" presetID="3" presetClass="entr" presetSubtype="1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blinds(horizontal)">
                                      <p:cBhvr>
                                        <p:cTn id="60" dur="500"/>
                                        <p:tgtEl>
                                          <p:spTgt spid="41"/>
                                        </p:tgtEl>
                                      </p:cBhvr>
                                    </p:animEffect>
                                  </p:childTnLst>
                                </p:cTn>
                              </p:par>
                              <p:par>
                                <p:cTn id="61" presetID="3" presetClass="entr" presetSubtype="1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blinds(horizontal)">
                                      <p:cBhvr>
                                        <p:cTn id="63" dur="500"/>
                                        <p:tgtEl>
                                          <p:spTgt spid="4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left)">
                                      <p:cBhvr>
                                        <p:cTn id="68" dur="500"/>
                                        <p:tgtEl>
                                          <p:spTgt spid="6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wipe(left)">
                                      <p:cBhvr>
                                        <p:cTn id="73" dur="5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blinds(horizontal)">
                                      <p:cBhvr>
                                        <p:cTn id="78" dur="500"/>
                                        <p:tgtEl>
                                          <p:spTgt spid="6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left)">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67"/>
                                        </p:tgtEl>
                                        <p:attrNameLst>
                                          <p:attrName>style.visibility</p:attrName>
                                        </p:attrNameLst>
                                      </p:cBhvr>
                                      <p:to>
                                        <p:strVal val="visible"/>
                                      </p:to>
                                    </p:set>
                                    <p:animEffect transition="in" filter="wipe(left)">
                                      <p:cBhvr>
                                        <p:cTn id="88" dur="500"/>
                                        <p:tgtEl>
                                          <p:spTgt spid="67"/>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blinds(horizontal)">
                                      <p:cBhvr>
                                        <p:cTn id="9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9" grpId="0"/>
      <p:bldP spid="41" grpId="0"/>
      <p:bldP spid="43" grpId="0"/>
      <p:bldP spid="55" grpId="0"/>
      <p:bldP spid="62" grpId="0"/>
      <p:bldP spid="71" grpId="0"/>
      <p:bldP spid="7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7"/>
          <p:cNvGraphicFramePr>
            <a:graphicFrameLocks noChangeAspect="1"/>
          </p:cNvGraphicFramePr>
          <p:nvPr/>
        </p:nvGraphicFramePr>
        <p:xfrm>
          <a:off x="1311949" y="814527"/>
          <a:ext cx="7759610" cy="479332"/>
        </p:xfrm>
        <a:graphic>
          <a:graphicData uri="http://schemas.openxmlformats.org/presentationml/2006/ole">
            <mc:AlternateContent xmlns:mc="http://schemas.openxmlformats.org/markup-compatibility/2006">
              <mc:Choice xmlns:v="urn:schemas-microsoft-com:vml" Requires="v">
                <p:oleObj name="Equation" r:id="rId2" imgW="2692080" imgH="177480" progId="Equation.DSMT4">
                  <p:embed/>
                </p:oleObj>
              </mc:Choice>
              <mc:Fallback>
                <p:oleObj name="Equation" r:id="rId2" imgW="2692080" imgH="177480" progId="Equation.DSMT4">
                  <p:embed/>
                  <p:pic>
                    <p:nvPicPr>
                      <p:cNvPr id="32" name="Object 7"/>
                      <p:cNvPicPr>
                        <a:picLocks noChangeAspect="1" noChangeArrowheads="1"/>
                      </p:cNvPicPr>
                      <p:nvPr/>
                    </p:nvPicPr>
                    <p:blipFill>
                      <a:blip r:embed="rId3"/>
                      <a:srcRect/>
                      <a:stretch>
                        <a:fillRect/>
                      </a:stretch>
                    </p:blipFill>
                    <p:spPr bwMode="auto">
                      <a:xfrm>
                        <a:off x="1311949" y="814527"/>
                        <a:ext cx="7759610" cy="479332"/>
                      </a:xfrm>
                      <a:prstGeom prst="rect">
                        <a:avLst/>
                      </a:prstGeom>
                      <a:noFill/>
                      <a:ln>
                        <a:noFill/>
                      </a:ln>
                    </p:spPr>
                  </p:pic>
                </p:oleObj>
              </mc:Fallback>
            </mc:AlternateContent>
          </a:graphicData>
        </a:graphic>
      </p:graphicFrame>
      <p:graphicFrame>
        <p:nvGraphicFramePr>
          <p:cNvPr id="33" name="Object 32"/>
          <p:cNvGraphicFramePr>
            <a:graphicFrameLocks noChangeAspect="1"/>
          </p:cNvGraphicFramePr>
          <p:nvPr/>
        </p:nvGraphicFramePr>
        <p:xfrm>
          <a:off x="1336154" y="1217615"/>
          <a:ext cx="10550525" cy="496887"/>
        </p:xfrm>
        <a:graphic>
          <a:graphicData uri="http://schemas.openxmlformats.org/presentationml/2006/ole">
            <mc:AlternateContent xmlns:mc="http://schemas.openxmlformats.org/markup-compatibility/2006">
              <mc:Choice xmlns:v="urn:schemas-microsoft-com:vml" Requires="v">
                <p:oleObj name="Equation" r:id="rId4" imgW="3327120" imgH="177480" progId="Equation.DSMT4">
                  <p:embed/>
                </p:oleObj>
              </mc:Choice>
              <mc:Fallback>
                <p:oleObj name="Equation" r:id="rId4" imgW="3327120" imgH="177480" progId="Equation.DSMT4">
                  <p:embed/>
                  <p:pic>
                    <p:nvPicPr>
                      <p:cNvPr id="33" name="Object 32"/>
                      <p:cNvPicPr>
                        <a:picLocks noChangeAspect="1" noChangeArrowheads="1"/>
                      </p:cNvPicPr>
                      <p:nvPr/>
                    </p:nvPicPr>
                    <p:blipFill>
                      <a:blip r:embed="rId5"/>
                      <a:srcRect/>
                      <a:stretch>
                        <a:fillRect/>
                      </a:stretch>
                    </p:blipFill>
                    <p:spPr bwMode="auto">
                      <a:xfrm>
                        <a:off x="1336154" y="1217615"/>
                        <a:ext cx="10550525" cy="496887"/>
                      </a:xfrm>
                      <a:prstGeom prst="rect">
                        <a:avLst/>
                      </a:prstGeom>
                      <a:noFill/>
                      <a:ln>
                        <a:noFill/>
                      </a:ln>
                    </p:spPr>
                  </p:pic>
                </p:oleObj>
              </mc:Fallback>
            </mc:AlternateContent>
          </a:graphicData>
        </a:graphic>
      </p:graphicFrame>
      <p:graphicFrame>
        <p:nvGraphicFramePr>
          <p:cNvPr id="34" name="Object 2"/>
          <p:cNvGraphicFramePr>
            <a:graphicFrameLocks noChangeAspect="1"/>
          </p:cNvGraphicFramePr>
          <p:nvPr/>
        </p:nvGraphicFramePr>
        <p:xfrm>
          <a:off x="1287463" y="1724025"/>
          <a:ext cx="9699625" cy="511175"/>
        </p:xfrm>
        <a:graphic>
          <a:graphicData uri="http://schemas.openxmlformats.org/presentationml/2006/ole">
            <mc:AlternateContent xmlns:mc="http://schemas.openxmlformats.org/markup-compatibility/2006">
              <mc:Choice xmlns:v="urn:schemas-microsoft-com:vml" Requires="v">
                <p:oleObj name="Equation" r:id="rId6" imgW="3327120" imgH="177480" progId="Equation.DSMT4">
                  <p:embed/>
                </p:oleObj>
              </mc:Choice>
              <mc:Fallback>
                <p:oleObj name="Equation" r:id="rId6" imgW="3327120" imgH="177480" progId="Equation.DSMT4">
                  <p:embed/>
                  <p:pic>
                    <p:nvPicPr>
                      <p:cNvPr id="34" name="Object 2"/>
                      <p:cNvPicPr>
                        <a:picLocks noChangeAspect="1" noChangeArrowheads="1"/>
                      </p:cNvPicPr>
                      <p:nvPr/>
                    </p:nvPicPr>
                    <p:blipFill>
                      <a:blip r:embed="rId7"/>
                      <a:srcRect/>
                      <a:stretch>
                        <a:fillRect/>
                      </a:stretch>
                    </p:blipFill>
                    <p:spPr bwMode="auto">
                      <a:xfrm>
                        <a:off x="1287463" y="1724025"/>
                        <a:ext cx="9699625" cy="511175"/>
                      </a:xfrm>
                      <a:prstGeom prst="rect">
                        <a:avLst/>
                      </a:prstGeom>
                      <a:noFill/>
                      <a:ln>
                        <a:noFill/>
                      </a:ln>
                    </p:spPr>
                  </p:pic>
                </p:oleObj>
              </mc:Fallback>
            </mc:AlternateContent>
          </a:graphicData>
        </a:graphic>
      </p:graphicFrame>
      <p:graphicFrame>
        <p:nvGraphicFramePr>
          <p:cNvPr id="35" name="Object 3"/>
          <p:cNvGraphicFramePr>
            <a:graphicFrameLocks noChangeAspect="1"/>
          </p:cNvGraphicFramePr>
          <p:nvPr/>
        </p:nvGraphicFramePr>
        <p:xfrm>
          <a:off x="1540282" y="2791404"/>
          <a:ext cx="6400800" cy="523875"/>
        </p:xfrm>
        <a:graphic>
          <a:graphicData uri="http://schemas.openxmlformats.org/presentationml/2006/ole">
            <mc:AlternateContent xmlns:mc="http://schemas.openxmlformats.org/markup-compatibility/2006">
              <mc:Choice xmlns:v="urn:schemas-microsoft-com:vml" Requires="v">
                <p:oleObj name="Equation" r:id="rId8" imgW="2019240" imgH="177480" progId="Equation.DSMT4">
                  <p:embed/>
                </p:oleObj>
              </mc:Choice>
              <mc:Fallback>
                <p:oleObj name="Equation" r:id="rId8" imgW="2019240" imgH="177480" progId="Equation.DSMT4">
                  <p:embed/>
                  <p:pic>
                    <p:nvPicPr>
                      <p:cNvPr id="35" name="Object 3"/>
                      <p:cNvPicPr>
                        <a:picLocks noChangeAspect="1" noChangeArrowheads="1"/>
                      </p:cNvPicPr>
                      <p:nvPr/>
                    </p:nvPicPr>
                    <p:blipFill>
                      <a:blip r:embed="rId9"/>
                      <a:srcRect/>
                      <a:stretch>
                        <a:fillRect/>
                      </a:stretch>
                    </p:blipFill>
                    <p:spPr bwMode="auto">
                      <a:xfrm>
                        <a:off x="1540282" y="2791404"/>
                        <a:ext cx="6400800" cy="523875"/>
                      </a:xfrm>
                      <a:prstGeom prst="rect">
                        <a:avLst/>
                      </a:prstGeom>
                      <a:noFill/>
                      <a:ln>
                        <a:noFill/>
                      </a:ln>
                    </p:spPr>
                  </p:pic>
                </p:oleObj>
              </mc:Fallback>
            </mc:AlternateContent>
          </a:graphicData>
        </a:graphic>
      </p:graphicFrame>
      <p:grpSp>
        <p:nvGrpSpPr>
          <p:cNvPr id="36" name="Group 29"/>
          <p:cNvGrpSpPr>
            <a:grpSpLocks/>
          </p:cNvGrpSpPr>
          <p:nvPr/>
        </p:nvGrpSpPr>
        <p:grpSpPr bwMode="auto">
          <a:xfrm>
            <a:off x="928973" y="5254147"/>
            <a:ext cx="5854700" cy="1541462"/>
            <a:chOff x="576" y="2821"/>
            <a:chExt cx="3688" cy="971"/>
          </a:xfrm>
        </p:grpSpPr>
        <p:pic>
          <p:nvPicPr>
            <p:cNvPr id="37" name="Picture 22" descr="EN01042_"/>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6" y="2821"/>
              <a:ext cx="964" cy="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18"/>
            <p:cNvSpPr txBox="1">
              <a:spLocks noChangeArrowheads="1"/>
            </p:cNvSpPr>
            <p:nvPr/>
          </p:nvSpPr>
          <p:spPr bwMode="auto">
            <a:xfrm rot="307928">
              <a:off x="1528" y="3212"/>
              <a:ext cx="27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FF00FF"/>
                  </a:solidFill>
                  <a:ea typeface="楷体_GB2312" pitchFamily="49" charset="-122"/>
                </a:rPr>
                <a:t>定理与推论都是重要的！</a:t>
              </a:r>
            </a:p>
          </p:txBody>
        </p:sp>
        <p:sp>
          <p:nvSpPr>
            <p:cNvPr id="39" name="Line 25"/>
            <p:cNvSpPr>
              <a:spLocks noChangeShapeType="1"/>
            </p:cNvSpPr>
            <p:nvPr/>
          </p:nvSpPr>
          <p:spPr bwMode="auto">
            <a:xfrm flipV="1">
              <a:off x="1584" y="3024"/>
              <a:ext cx="144"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26"/>
            <p:cNvSpPr>
              <a:spLocks noChangeShapeType="1"/>
            </p:cNvSpPr>
            <p:nvPr/>
          </p:nvSpPr>
          <p:spPr bwMode="auto">
            <a:xfrm>
              <a:off x="1584" y="316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27"/>
            <p:cNvSpPr>
              <a:spLocks noChangeShapeType="1"/>
            </p:cNvSpPr>
            <p:nvPr/>
          </p:nvSpPr>
          <p:spPr bwMode="auto">
            <a:xfrm>
              <a:off x="1488" y="3312"/>
              <a:ext cx="144"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 name="Group 50"/>
          <p:cNvGrpSpPr>
            <a:grpSpLocks/>
          </p:cNvGrpSpPr>
          <p:nvPr/>
        </p:nvGrpSpPr>
        <p:grpSpPr bwMode="auto">
          <a:xfrm>
            <a:off x="10018009" y="4773711"/>
            <a:ext cx="1600200" cy="1952625"/>
            <a:chOff x="2562" y="2690"/>
            <a:chExt cx="1366" cy="1518"/>
          </a:xfrm>
        </p:grpSpPr>
        <p:sp>
          <p:nvSpPr>
            <p:cNvPr id="43" name="Freeform 9"/>
            <p:cNvSpPr>
              <a:spLocks/>
            </p:cNvSpPr>
            <p:nvPr/>
          </p:nvSpPr>
          <p:spPr bwMode="auto">
            <a:xfrm>
              <a:off x="2562" y="3732"/>
              <a:ext cx="1366" cy="476"/>
            </a:xfrm>
            <a:custGeom>
              <a:avLst/>
              <a:gdLst>
                <a:gd name="T0" fmla="*/ 1 w 2732"/>
                <a:gd name="T1" fmla="*/ 1 h 952"/>
                <a:gd name="T2" fmla="*/ 1 w 2732"/>
                <a:gd name="T3" fmla="*/ 1 h 952"/>
                <a:gd name="T4" fmla="*/ 1 w 2732"/>
                <a:gd name="T5" fmla="*/ 1 h 952"/>
                <a:gd name="T6" fmla="*/ 1 w 2732"/>
                <a:gd name="T7" fmla="*/ 1 h 952"/>
                <a:gd name="T8" fmla="*/ 1 w 2732"/>
                <a:gd name="T9" fmla="*/ 1 h 952"/>
                <a:gd name="T10" fmla="*/ 1 w 2732"/>
                <a:gd name="T11" fmla="*/ 1 h 952"/>
                <a:gd name="T12" fmla="*/ 1 w 2732"/>
                <a:gd name="T13" fmla="*/ 1 h 952"/>
                <a:gd name="T14" fmla="*/ 1 w 2732"/>
                <a:gd name="T15" fmla="*/ 1 h 952"/>
                <a:gd name="T16" fmla="*/ 1 w 2732"/>
                <a:gd name="T17" fmla="*/ 1 h 952"/>
                <a:gd name="T18" fmla="*/ 1 w 2732"/>
                <a:gd name="T19" fmla="*/ 1 h 952"/>
                <a:gd name="T20" fmla="*/ 1 w 2732"/>
                <a:gd name="T21" fmla="*/ 1 h 952"/>
                <a:gd name="T22" fmla="*/ 1 w 2732"/>
                <a:gd name="T23" fmla="*/ 1 h 952"/>
                <a:gd name="T24" fmla="*/ 1 w 2732"/>
                <a:gd name="T25" fmla="*/ 1 h 952"/>
                <a:gd name="T26" fmla="*/ 1 w 2732"/>
                <a:gd name="T27" fmla="*/ 1 h 952"/>
                <a:gd name="T28" fmla="*/ 1 w 2732"/>
                <a:gd name="T29" fmla="*/ 1 h 952"/>
                <a:gd name="T30" fmla="*/ 1 w 2732"/>
                <a:gd name="T31" fmla="*/ 1 h 952"/>
                <a:gd name="T32" fmla="*/ 1 w 2732"/>
                <a:gd name="T33" fmla="*/ 1 h 952"/>
                <a:gd name="T34" fmla="*/ 1 w 2732"/>
                <a:gd name="T35" fmla="*/ 1 h 952"/>
                <a:gd name="T36" fmla="*/ 1 w 2732"/>
                <a:gd name="T37" fmla="*/ 1 h 952"/>
                <a:gd name="T38" fmla="*/ 1 w 2732"/>
                <a:gd name="T39" fmla="*/ 1 h 952"/>
                <a:gd name="T40" fmla="*/ 1 w 2732"/>
                <a:gd name="T41" fmla="*/ 1 h 952"/>
                <a:gd name="T42" fmla="*/ 1 w 2732"/>
                <a:gd name="T43" fmla="*/ 1 h 952"/>
                <a:gd name="T44" fmla="*/ 1 w 2732"/>
                <a:gd name="T45" fmla="*/ 1 h 952"/>
                <a:gd name="T46" fmla="*/ 1 w 2732"/>
                <a:gd name="T47" fmla="*/ 1 h 952"/>
                <a:gd name="T48" fmla="*/ 1 w 2732"/>
                <a:gd name="T49" fmla="*/ 1 h 952"/>
                <a:gd name="T50" fmla="*/ 1 w 2732"/>
                <a:gd name="T51" fmla="*/ 1 h 952"/>
                <a:gd name="T52" fmla="*/ 1 w 2732"/>
                <a:gd name="T53" fmla="*/ 1 h 952"/>
                <a:gd name="T54" fmla="*/ 1 w 2732"/>
                <a:gd name="T55" fmla="*/ 1 h 952"/>
                <a:gd name="T56" fmla="*/ 1 w 2732"/>
                <a:gd name="T57" fmla="*/ 1 h 952"/>
                <a:gd name="T58" fmla="*/ 1 w 2732"/>
                <a:gd name="T59" fmla="*/ 1 h 952"/>
                <a:gd name="T60" fmla="*/ 1 w 2732"/>
                <a:gd name="T61" fmla="*/ 1 h 952"/>
                <a:gd name="T62" fmla="*/ 1 w 2732"/>
                <a:gd name="T63" fmla="*/ 1 h 952"/>
                <a:gd name="T64" fmla="*/ 1 w 2732"/>
                <a:gd name="T65" fmla="*/ 1 h 952"/>
                <a:gd name="T66" fmla="*/ 1 w 2732"/>
                <a:gd name="T67" fmla="*/ 1 h 952"/>
                <a:gd name="T68" fmla="*/ 1 w 2732"/>
                <a:gd name="T69" fmla="*/ 1 h 952"/>
                <a:gd name="T70" fmla="*/ 1 w 2732"/>
                <a:gd name="T71" fmla="*/ 1 h 952"/>
                <a:gd name="T72" fmla="*/ 1 w 2732"/>
                <a:gd name="T73" fmla="*/ 1 h 952"/>
                <a:gd name="T74" fmla="*/ 1 w 2732"/>
                <a:gd name="T75" fmla="*/ 1 h 952"/>
                <a:gd name="T76" fmla="*/ 1 w 2732"/>
                <a:gd name="T77" fmla="*/ 1 h 952"/>
                <a:gd name="T78" fmla="*/ 1 w 2732"/>
                <a:gd name="T79" fmla="*/ 1 h 952"/>
                <a:gd name="T80" fmla="*/ 1 w 2732"/>
                <a:gd name="T81" fmla="*/ 1 h 952"/>
                <a:gd name="T82" fmla="*/ 1 w 2732"/>
                <a:gd name="T83" fmla="*/ 1 h 952"/>
                <a:gd name="T84" fmla="*/ 1 w 2732"/>
                <a:gd name="T85" fmla="*/ 1 h 952"/>
                <a:gd name="T86" fmla="*/ 1 w 2732"/>
                <a:gd name="T87" fmla="*/ 1 h 952"/>
                <a:gd name="T88" fmla="*/ 1 w 2732"/>
                <a:gd name="T89" fmla="*/ 1 h 952"/>
                <a:gd name="T90" fmla="*/ 1 w 2732"/>
                <a:gd name="T91" fmla="*/ 1 h 952"/>
                <a:gd name="T92" fmla="*/ 1 w 2732"/>
                <a:gd name="T93" fmla="*/ 1 h 952"/>
                <a:gd name="T94" fmla="*/ 1 w 2732"/>
                <a:gd name="T95" fmla="*/ 1 h 952"/>
                <a:gd name="T96" fmla="*/ 1 w 2732"/>
                <a:gd name="T97" fmla="*/ 0 h 952"/>
                <a:gd name="T98" fmla="*/ 1 w 2732"/>
                <a:gd name="T99" fmla="*/ 1 h 952"/>
                <a:gd name="T100" fmla="*/ 1 w 2732"/>
                <a:gd name="T101" fmla="*/ 1 h 952"/>
                <a:gd name="T102" fmla="*/ 1 w 2732"/>
                <a:gd name="T103" fmla="*/ 1 h 952"/>
                <a:gd name="T104" fmla="*/ 1 w 2732"/>
                <a:gd name="T105" fmla="*/ 1 h 952"/>
                <a:gd name="T106" fmla="*/ 1 w 2732"/>
                <a:gd name="T107" fmla="*/ 1 h 952"/>
                <a:gd name="T108" fmla="*/ 1 w 2732"/>
                <a:gd name="T109" fmla="*/ 1 h 952"/>
                <a:gd name="T110" fmla="*/ 1 w 2732"/>
                <a:gd name="T111" fmla="*/ 1 h 952"/>
                <a:gd name="T112" fmla="*/ 1 w 2732"/>
                <a:gd name="T113" fmla="*/ 1 h 952"/>
                <a:gd name="T114" fmla="*/ 1 w 2732"/>
                <a:gd name="T115" fmla="*/ 1 h 952"/>
                <a:gd name="T116" fmla="*/ 1 w 2732"/>
                <a:gd name="T117" fmla="*/ 1 h 952"/>
                <a:gd name="T118" fmla="*/ 1 w 2732"/>
                <a:gd name="T119" fmla="*/ 1 h 952"/>
                <a:gd name="T120" fmla="*/ 1 w 2732"/>
                <a:gd name="T121" fmla="*/ 1 h 9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32"/>
                <a:gd name="T184" fmla="*/ 0 h 952"/>
                <a:gd name="T185" fmla="*/ 2732 w 2732"/>
                <a:gd name="T186" fmla="*/ 952 h 9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32" h="952">
                  <a:moveTo>
                    <a:pt x="2265" y="166"/>
                  </a:moveTo>
                  <a:lnTo>
                    <a:pt x="2279" y="173"/>
                  </a:lnTo>
                  <a:lnTo>
                    <a:pt x="2294" y="179"/>
                  </a:lnTo>
                  <a:lnTo>
                    <a:pt x="2309" y="185"/>
                  </a:lnTo>
                  <a:lnTo>
                    <a:pt x="2328" y="193"/>
                  </a:lnTo>
                  <a:lnTo>
                    <a:pt x="2348" y="202"/>
                  </a:lnTo>
                  <a:lnTo>
                    <a:pt x="2368" y="210"/>
                  </a:lnTo>
                  <a:lnTo>
                    <a:pt x="2388" y="219"/>
                  </a:lnTo>
                  <a:lnTo>
                    <a:pt x="2410" y="228"/>
                  </a:lnTo>
                  <a:lnTo>
                    <a:pt x="2431" y="237"/>
                  </a:lnTo>
                  <a:lnTo>
                    <a:pt x="2453" y="247"/>
                  </a:lnTo>
                  <a:lnTo>
                    <a:pt x="2474" y="256"/>
                  </a:lnTo>
                  <a:lnTo>
                    <a:pt x="2494" y="267"/>
                  </a:lnTo>
                  <a:lnTo>
                    <a:pt x="2516" y="276"/>
                  </a:lnTo>
                  <a:lnTo>
                    <a:pt x="2536" y="285"/>
                  </a:lnTo>
                  <a:lnTo>
                    <a:pt x="2554" y="293"/>
                  </a:lnTo>
                  <a:lnTo>
                    <a:pt x="2571" y="302"/>
                  </a:lnTo>
                  <a:lnTo>
                    <a:pt x="2602" y="317"/>
                  </a:lnTo>
                  <a:lnTo>
                    <a:pt x="2627" y="331"/>
                  </a:lnTo>
                  <a:lnTo>
                    <a:pt x="2647" y="342"/>
                  </a:lnTo>
                  <a:lnTo>
                    <a:pt x="2662" y="353"/>
                  </a:lnTo>
                  <a:lnTo>
                    <a:pt x="2676" y="365"/>
                  </a:lnTo>
                  <a:lnTo>
                    <a:pt x="2688" y="376"/>
                  </a:lnTo>
                  <a:lnTo>
                    <a:pt x="2701" y="390"/>
                  </a:lnTo>
                  <a:lnTo>
                    <a:pt x="2713" y="405"/>
                  </a:lnTo>
                  <a:lnTo>
                    <a:pt x="2730" y="430"/>
                  </a:lnTo>
                  <a:lnTo>
                    <a:pt x="2732" y="444"/>
                  </a:lnTo>
                  <a:lnTo>
                    <a:pt x="2727" y="462"/>
                  </a:lnTo>
                  <a:lnTo>
                    <a:pt x="2722" y="501"/>
                  </a:lnTo>
                  <a:lnTo>
                    <a:pt x="2718" y="551"/>
                  </a:lnTo>
                  <a:lnTo>
                    <a:pt x="2710" y="602"/>
                  </a:lnTo>
                  <a:lnTo>
                    <a:pt x="2702" y="650"/>
                  </a:lnTo>
                  <a:lnTo>
                    <a:pt x="2696" y="693"/>
                  </a:lnTo>
                  <a:lnTo>
                    <a:pt x="2693" y="724"/>
                  </a:lnTo>
                  <a:lnTo>
                    <a:pt x="2695" y="742"/>
                  </a:lnTo>
                  <a:lnTo>
                    <a:pt x="2696" y="755"/>
                  </a:lnTo>
                  <a:lnTo>
                    <a:pt x="2696" y="773"/>
                  </a:lnTo>
                  <a:lnTo>
                    <a:pt x="2690" y="775"/>
                  </a:lnTo>
                  <a:lnTo>
                    <a:pt x="2679" y="775"/>
                  </a:lnTo>
                  <a:lnTo>
                    <a:pt x="2665" y="775"/>
                  </a:lnTo>
                  <a:lnTo>
                    <a:pt x="2647" y="775"/>
                  </a:lnTo>
                  <a:lnTo>
                    <a:pt x="2625" y="773"/>
                  </a:lnTo>
                  <a:lnTo>
                    <a:pt x="2601" y="772"/>
                  </a:lnTo>
                  <a:lnTo>
                    <a:pt x="2574" y="770"/>
                  </a:lnTo>
                  <a:lnTo>
                    <a:pt x="2547" y="769"/>
                  </a:lnTo>
                  <a:lnTo>
                    <a:pt x="2516" y="767"/>
                  </a:lnTo>
                  <a:lnTo>
                    <a:pt x="2485" y="766"/>
                  </a:lnTo>
                  <a:lnTo>
                    <a:pt x="2453" y="764"/>
                  </a:lnTo>
                  <a:lnTo>
                    <a:pt x="2420" y="762"/>
                  </a:lnTo>
                  <a:lnTo>
                    <a:pt x="2388" y="762"/>
                  </a:lnTo>
                  <a:lnTo>
                    <a:pt x="2356" y="761"/>
                  </a:lnTo>
                  <a:lnTo>
                    <a:pt x="2323" y="761"/>
                  </a:lnTo>
                  <a:lnTo>
                    <a:pt x="2292" y="762"/>
                  </a:lnTo>
                  <a:lnTo>
                    <a:pt x="2237" y="766"/>
                  </a:lnTo>
                  <a:lnTo>
                    <a:pt x="2185" y="773"/>
                  </a:lnTo>
                  <a:lnTo>
                    <a:pt x="2135" y="784"/>
                  </a:lnTo>
                  <a:lnTo>
                    <a:pt x="2088" y="795"/>
                  </a:lnTo>
                  <a:lnTo>
                    <a:pt x="2041" y="810"/>
                  </a:lnTo>
                  <a:lnTo>
                    <a:pt x="1998" y="826"/>
                  </a:lnTo>
                  <a:lnTo>
                    <a:pt x="1957" y="841"/>
                  </a:lnTo>
                  <a:lnTo>
                    <a:pt x="1918" y="858"/>
                  </a:lnTo>
                  <a:lnTo>
                    <a:pt x="1880" y="875"/>
                  </a:lnTo>
                  <a:lnTo>
                    <a:pt x="1846" y="892"/>
                  </a:lnTo>
                  <a:lnTo>
                    <a:pt x="1812" y="907"/>
                  </a:lnTo>
                  <a:lnTo>
                    <a:pt x="1781" y="921"/>
                  </a:lnTo>
                  <a:lnTo>
                    <a:pt x="1752" y="932"/>
                  </a:lnTo>
                  <a:lnTo>
                    <a:pt x="1724" y="943"/>
                  </a:lnTo>
                  <a:lnTo>
                    <a:pt x="1698" y="949"/>
                  </a:lnTo>
                  <a:lnTo>
                    <a:pt x="1673" y="952"/>
                  </a:lnTo>
                  <a:lnTo>
                    <a:pt x="1659" y="952"/>
                  </a:lnTo>
                  <a:lnTo>
                    <a:pt x="1639" y="949"/>
                  </a:lnTo>
                  <a:lnTo>
                    <a:pt x="1616" y="943"/>
                  </a:lnTo>
                  <a:lnTo>
                    <a:pt x="1587" y="936"/>
                  </a:lnTo>
                  <a:lnTo>
                    <a:pt x="1553" y="927"/>
                  </a:lnTo>
                  <a:lnTo>
                    <a:pt x="1516" y="916"/>
                  </a:lnTo>
                  <a:lnTo>
                    <a:pt x="1476" y="904"/>
                  </a:lnTo>
                  <a:lnTo>
                    <a:pt x="1431" y="892"/>
                  </a:lnTo>
                  <a:lnTo>
                    <a:pt x="1383" y="876"/>
                  </a:lnTo>
                  <a:lnTo>
                    <a:pt x="1334" y="861"/>
                  </a:lnTo>
                  <a:lnTo>
                    <a:pt x="1282" y="844"/>
                  </a:lnTo>
                  <a:lnTo>
                    <a:pt x="1228" y="827"/>
                  </a:lnTo>
                  <a:lnTo>
                    <a:pt x="1171" y="809"/>
                  </a:lnTo>
                  <a:lnTo>
                    <a:pt x="1114" y="790"/>
                  </a:lnTo>
                  <a:lnTo>
                    <a:pt x="1054" y="772"/>
                  </a:lnTo>
                  <a:lnTo>
                    <a:pt x="994" y="752"/>
                  </a:lnTo>
                  <a:lnTo>
                    <a:pt x="933" y="733"/>
                  </a:lnTo>
                  <a:lnTo>
                    <a:pt x="873" y="715"/>
                  </a:lnTo>
                  <a:lnTo>
                    <a:pt x="812" y="696"/>
                  </a:lnTo>
                  <a:lnTo>
                    <a:pt x="752" y="678"/>
                  </a:lnTo>
                  <a:lnTo>
                    <a:pt x="693" y="661"/>
                  </a:lnTo>
                  <a:lnTo>
                    <a:pt x="635" y="644"/>
                  </a:lnTo>
                  <a:lnTo>
                    <a:pt x="576" y="628"/>
                  </a:lnTo>
                  <a:lnTo>
                    <a:pt x="521" y="615"/>
                  </a:lnTo>
                  <a:lnTo>
                    <a:pt x="467" y="601"/>
                  </a:lnTo>
                  <a:lnTo>
                    <a:pt x="416" y="588"/>
                  </a:lnTo>
                  <a:lnTo>
                    <a:pt x="366" y="579"/>
                  </a:lnTo>
                  <a:lnTo>
                    <a:pt x="320" y="570"/>
                  </a:lnTo>
                  <a:lnTo>
                    <a:pt x="277" y="564"/>
                  </a:lnTo>
                  <a:lnTo>
                    <a:pt x="239" y="559"/>
                  </a:lnTo>
                  <a:lnTo>
                    <a:pt x="203" y="556"/>
                  </a:lnTo>
                  <a:lnTo>
                    <a:pt x="171" y="556"/>
                  </a:lnTo>
                  <a:lnTo>
                    <a:pt x="160" y="558"/>
                  </a:lnTo>
                  <a:lnTo>
                    <a:pt x="148" y="561"/>
                  </a:lnTo>
                  <a:lnTo>
                    <a:pt x="134" y="562"/>
                  </a:lnTo>
                  <a:lnTo>
                    <a:pt x="120" y="564"/>
                  </a:lnTo>
                  <a:lnTo>
                    <a:pt x="105" y="568"/>
                  </a:lnTo>
                  <a:lnTo>
                    <a:pt x="88" y="573"/>
                  </a:lnTo>
                  <a:lnTo>
                    <a:pt x="69" y="579"/>
                  </a:lnTo>
                  <a:lnTo>
                    <a:pt x="51" y="587"/>
                  </a:lnTo>
                  <a:lnTo>
                    <a:pt x="35" y="595"/>
                  </a:lnTo>
                  <a:lnTo>
                    <a:pt x="24" y="599"/>
                  </a:lnTo>
                  <a:lnTo>
                    <a:pt x="17" y="602"/>
                  </a:lnTo>
                  <a:lnTo>
                    <a:pt x="14" y="601"/>
                  </a:lnTo>
                  <a:lnTo>
                    <a:pt x="11" y="598"/>
                  </a:lnTo>
                  <a:lnTo>
                    <a:pt x="9" y="593"/>
                  </a:lnTo>
                  <a:lnTo>
                    <a:pt x="7" y="585"/>
                  </a:lnTo>
                  <a:lnTo>
                    <a:pt x="3" y="576"/>
                  </a:lnTo>
                  <a:lnTo>
                    <a:pt x="0" y="510"/>
                  </a:lnTo>
                  <a:lnTo>
                    <a:pt x="7" y="388"/>
                  </a:lnTo>
                  <a:lnTo>
                    <a:pt x="18" y="262"/>
                  </a:lnTo>
                  <a:lnTo>
                    <a:pt x="23" y="185"/>
                  </a:lnTo>
                  <a:lnTo>
                    <a:pt x="24" y="166"/>
                  </a:lnTo>
                  <a:lnTo>
                    <a:pt x="28" y="150"/>
                  </a:lnTo>
                  <a:lnTo>
                    <a:pt x="34" y="134"/>
                  </a:lnTo>
                  <a:lnTo>
                    <a:pt x="43" y="119"/>
                  </a:lnTo>
                  <a:lnTo>
                    <a:pt x="57" y="106"/>
                  </a:lnTo>
                  <a:lnTo>
                    <a:pt x="74" y="94"/>
                  </a:lnTo>
                  <a:lnTo>
                    <a:pt x="97" y="85"/>
                  </a:lnTo>
                  <a:lnTo>
                    <a:pt x="123" y="77"/>
                  </a:lnTo>
                  <a:lnTo>
                    <a:pt x="140" y="74"/>
                  </a:lnTo>
                  <a:lnTo>
                    <a:pt x="158" y="69"/>
                  </a:lnTo>
                  <a:lnTo>
                    <a:pt x="180" y="65"/>
                  </a:lnTo>
                  <a:lnTo>
                    <a:pt x="203" y="60"/>
                  </a:lnTo>
                  <a:lnTo>
                    <a:pt x="226" y="56"/>
                  </a:lnTo>
                  <a:lnTo>
                    <a:pt x="252" y="51"/>
                  </a:lnTo>
                  <a:lnTo>
                    <a:pt x="279" y="45"/>
                  </a:lnTo>
                  <a:lnTo>
                    <a:pt x="305" y="39"/>
                  </a:lnTo>
                  <a:lnTo>
                    <a:pt x="331" y="34"/>
                  </a:lnTo>
                  <a:lnTo>
                    <a:pt x="357" y="28"/>
                  </a:lnTo>
                  <a:lnTo>
                    <a:pt x="382" y="23"/>
                  </a:lnTo>
                  <a:lnTo>
                    <a:pt x="407" y="19"/>
                  </a:lnTo>
                  <a:lnTo>
                    <a:pt x="428" y="14"/>
                  </a:lnTo>
                  <a:lnTo>
                    <a:pt x="447" y="9"/>
                  </a:lnTo>
                  <a:lnTo>
                    <a:pt x="464" y="5"/>
                  </a:lnTo>
                  <a:lnTo>
                    <a:pt x="477" y="2"/>
                  </a:lnTo>
                  <a:lnTo>
                    <a:pt x="488" y="0"/>
                  </a:lnTo>
                  <a:lnTo>
                    <a:pt x="507" y="0"/>
                  </a:lnTo>
                  <a:lnTo>
                    <a:pt x="533" y="2"/>
                  </a:lnTo>
                  <a:lnTo>
                    <a:pt x="568" y="3"/>
                  </a:lnTo>
                  <a:lnTo>
                    <a:pt x="608" y="5"/>
                  </a:lnTo>
                  <a:lnTo>
                    <a:pt x="656" y="8"/>
                  </a:lnTo>
                  <a:lnTo>
                    <a:pt x="709" y="12"/>
                  </a:lnTo>
                  <a:lnTo>
                    <a:pt x="766" y="17"/>
                  </a:lnTo>
                  <a:lnTo>
                    <a:pt x="827" y="22"/>
                  </a:lnTo>
                  <a:lnTo>
                    <a:pt x="893" y="28"/>
                  </a:lnTo>
                  <a:lnTo>
                    <a:pt x="963" y="32"/>
                  </a:lnTo>
                  <a:lnTo>
                    <a:pt x="1035" y="39"/>
                  </a:lnTo>
                  <a:lnTo>
                    <a:pt x="1109" y="46"/>
                  </a:lnTo>
                  <a:lnTo>
                    <a:pt x="1186" y="53"/>
                  </a:lnTo>
                  <a:lnTo>
                    <a:pt x="1263" y="60"/>
                  </a:lnTo>
                  <a:lnTo>
                    <a:pt x="1340" y="66"/>
                  </a:lnTo>
                  <a:lnTo>
                    <a:pt x="1417" y="74"/>
                  </a:lnTo>
                  <a:lnTo>
                    <a:pt x="1494" y="80"/>
                  </a:lnTo>
                  <a:lnTo>
                    <a:pt x="1570" y="88"/>
                  </a:lnTo>
                  <a:lnTo>
                    <a:pt x="1644" y="94"/>
                  </a:lnTo>
                  <a:lnTo>
                    <a:pt x="1715" y="102"/>
                  </a:lnTo>
                  <a:lnTo>
                    <a:pt x="1784" y="108"/>
                  </a:lnTo>
                  <a:lnTo>
                    <a:pt x="1849" y="114"/>
                  </a:lnTo>
                  <a:lnTo>
                    <a:pt x="1909" y="120"/>
                  </a:lnTo>
                  <a:lnTo>
                    <a:pt x="1966" y="125"/>
                  </a:lnTo>
                  <a:lnTo>
                    <a:pt x="2017" y="131"/>
                  </a:lnTo>
                  <a:lnTo>
                    <a:pt x="2063" y="134"/>
                  </a:lnTo>
                  <a:lnTo>
                    <a:pt x="2101" y="139"/>
                  </a:lnTo>
                  <a:lnTo>
                    <a:pt x="2134" y="142"/>
                  </a:lnTo>
                  <a:lnTo>
                    <a:pt x="2158" y="143"/>
                  </a:lnTo>
                  <a:lnTo>
                    <a:pt x="2175" y="146"/>
                  </a:lnTo>
                  <a:lnTo>
                    <a:pt x="2183" y="146"/>
                  </a:lnTo>
                  <a:lnTo>
                    <a:pt x="2197" y="148"/>
                  </a:lnTo>
                  <a:lnTo>
                    <a:pt x="2211" y="151"/>
                  </a:lnTo>
                  <a:lnTo>
                    <a:pt x="2225" y="154"/>
                  </a:lnTo>
                  <a:lnTo>
                    <a:pt x="2239" y="157"/>
                  </a:lnTo>
                  <a:lnTo>
                    <a:pt x="2249" y="160"/>
                  </a:lnTo>
                  <a:lnTo>
                    <a:pt x="2257" y="163"/>
                  </a:lnTo>
                  <a:lnTo>
                    <a:pt x="2263" y="166"/>
                  </a:lnTo>
                  <a:lnTo>
                    <a:pt x="2265" y="166"/>
                  </a:lnTo>
                  <a:close/>
                </a:path>
              </a:pathLst>
            </a:custGeom>
            <a:solidFill>
              <a:srgbClr val="99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0"/>
            <p:cNvSpPr>
              <a:spLocks/>
            </p:cNvSpPr>
            <p:nvPr/>
          </p:nvSpPr>
          <p:spPr bwMode="auto">
            <a:xfrm>
              <a:off x="2670" y="3532"/>
              <a:ext cx="623" cy="342"/>
            </a:xfrm>
            <a:custGeom>
              <a:avLst/>
              <a:gdLst>
                <a:gd name="T0" fmla="*/ 0 w 1247"/>
                <a:gd name="T1" fmla="*/ 1 h 684"/>
                <a:gd name="T2" fmla="*/ 0 w 1247"/>
                <a:gd name="T3" fmla="*/ 1 h 684"/>
                <a:gd name="T4" fmla="*/ 0 w 1247"/>
                <a:gd name="T5" fmla="*/ 1 h 684"/>
                <a:gd name="T6" fmla="*/ 0 w 1247"/>
                <a:gd name="T7" fmla="*/ 1 h 684"/>
                <a:gd name="T8" fmla="*/ 0 w 1247"/>
                <a:gd name="T9" fmla="*/ 1 h 684"/>
                <a:gd name="T10" fmla="*/ 0 w 1247"/>
                <a:gd name="T11" fmla="*/ 1 h 684"/>
                <a:gd name="T12" fmla="*/ 0 w 1247"/>
                <a:gd name="T13" fmla="*/ 1 h 684"/>
                <a:gd name="T14" fmla="*/ 0 w 1247"/>
                <a:gd name="T15" fmla="*/ 1 h 684"/>
                <a:gd name="T16" fmla="*/ 0 w 1247"/>
                <a:gd name="T17" fmla="*/ 1 h 684"/>
                <a:gd name="T18" fmla="*/ 0 w 1247"/>
                <a:gd name="T19" fmla="*/ 1 h 684"/>
                <a:gd name="T20" fmla="*/ 0 w 1247"/>
                <a:gd name="T21" fmla="*/ 1 h 684"/>
                <a:gd name="T22" fmla="*/ 0 w 1247"/>
                <a:gd name="T23" fmla="*/ 1 h 684"/>
                <a:gd name="T24" fmla="*/ 0 w 1247"/>
                <a:gd name="T25" fmla="*/ 1 h 684"/>
                <a:gd name="T26" fmla="*/ 0 w 1247"/>
                <a:gd name="T27" fmla="*/ 1 h 684"/>
                <a:gd name="T28" fmla="*/ 0 w 1247"/>
                <a:gd name="T29" fmla="*/ 1 h 684"/>
                <a:gd name="T30" fmla="*/ 0 w 1247"/>
                <a:gd name="T31" fmla="*/ 1 h 684"/>
                <a:gd name="T32" fmla="*/ 0 w 1247"/>
                <a:gd name="T33" fmla="*/ 1 h 684"/>
                <a:gd name="T34" fmla="*/ 0 w 1247"/>
                <a:gd name="T35" fmla="*/ 1 h 684"/>
                <a:gd name="T36" fmla="*/ 0 w 1247"/>
                <a:gd name="T37" fmla="*/ 0 h 684"/>
                <a:gd name="T38" fmla="*/ 0 w 1247"/>
                <a:gd name="T39" fmla="*/ 1 h 684"/>
                <a:gd name="T40" fmla="*/ 0 w 1247"/>
                <a:gd name="T41" fmla="*/ 1 h 684"/>
                <a:gd name="T42" fmla="*/ 0 w 1247"/>
                <a:gd name="T43" fmla="*/ 1 h 684"/>
                <a:gd name="T44" fmla="*/ 0 w 1247"/>
                <a:gd name="T45" fmla="*/ 1 h 684"/>
                <a:gd name="T46" fmla="*/ 0 w 1247"/>
                <a:gd name="T47" fmla="*/ 1 h 684"/>
                <a:gd name="T48" fmla="*/ 0 w 1247"/>
                <a:gd name="T49" fmla="*/ 1 h 684"/>
                <a:gd name="T50" fmla="*/ 0 w 1247"/>
                <a:gd name="T51" fmla="*/ 1 h 684"/>
                <a:gd name="T52" fmla="*/ 0 w 1247"/>
                <a:gd name="T53" fmla="*/ 1 h 684"/>
                <a:gd name="T54" fmla="*/ 0 w 1247"/>
                <a:gd name="T55" fmla="*/ 1 h 684"/>
                <a:gd name="T56" fmla="*/ 0 w 1247"/>
                <a:gd name="T57" fmla="*/ 1 h 684"/>
                <a:gd name="T58" fmla="*/ 0 w 1247"/>
                <a:gd name="T59" fmla="*/ 1 h 684"/>
                <a:gd name="T60" fmla="*/ 0 w 1247"/>
                <a:gd name="T61" fmla="*/ 1 h 684"/>
                <a:gd name="T62" fmla="*/ 0 w 1247"/>
                <a:gd name="T63" fmla="*/ 1 h 684"/>
                <a:gd name="T64" fmla="*/ 0 w 1247"/>
                <a:gd name="T65" fmla="*/ 1 h 684"/>
                <a:gd name="T66" fmla="*/ 0 w 1247"/>
                <a:gd name="T67" fmla="*/ 1 h 684"/>
                <a:gd name="T68" fmla="*/ 0 w 1247"/>
                <a:gd name="T69" fmla="*/ 1 h 684"/>
                <a:gd name="T70" fmla="*/ 0 w 1247"/>
                <a:gd name="T71" fmla="*/ 1 h 684"/>
                <a:gd name="T72" fmla="*/ 0 w 1247"/>
                <a:gd name="T73" fmla="*/ 1 h 684"/>
                <a:gd name="T74" fmla="*/ 0 w 1247"/>
                <a:gd name="T75" fmla="*/ 1 h 684"/>
                <a:gd name="T76" fmla="*/ 0 w 1247"/>
                <a:gd name="T77" fmla="*/ 1 h 684"/>
                <a:gd name="T78" fmla="*/ 0 w 1247"/>
                <a:gd name="T79" fmla="*/ 1 h 684"/>
                <a:gd name="T80" fmla="*/ 0 w 1247"/>
                <a:gd name="T81" fmla="*/ 1 h 684"/>
                <a:gd name="T82" fmla="*/ 0 w 1247"/>
                <a:gd name="T83" fmla="*/ 1 h 684"/>
                <a:gd name="T84" fmla="*/ 0 w 1247"/>
                <a:gd name="T85" fmla="*/ 1 h 684"/>
                <a:gd name="T86" fmla="*/ 0 w 1247"/>
                <a:gd name="T87" fmla="*/ 1 h 684"/>
                <a:gd name="T88" fmla="*/ 0 w 1247"/>
                <a:gd name="T89" fmla="*/ 1 h 684"/>
                <a:gd name="T90" fmla="*/ 0 w 1247"/>
                <a:gd name="T91" fmla="*/ 1 h 68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47"/>
                <a:gd name="T139" fmla="*/ 0 h 684"/>
                <a:gd name="T140" fmla="*/ 1247 w 1247"/>
                <a:gd name="T141" fmla="*/ 684 h 68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47" h="684">
                  <a:moveTo>
                    <a:pt x="441" y="677"/>
                  </a:moveTo>
                  <a:lnTo>
                    <a:pt x="424" y="679"/>
                  </a:lnTo>
                  <a:lnTo>
                    <a:pt x="417" y="682"/>
                  </a:lnTo>
                  <a:lnTo>
                    <a:pt x="409" y="684"/>
                  </a:lnTo>
                  <a:lnTo>
                    <a:pt x="400" y="677"/>
                  </a:lnTo>
                  <a:lnTo>
                    <a:pt x="392" y="662"/>
                  </a:lnTo>
                  <a:lnTo>
                    <a:pt x="389" y="637"/>
                  </a:lnTo>
                  <a:lnTo>
                    <a:pt x="383" y="607"/>
                  </a:lnTo>
                  <a:lnTo>
                    <a:pt x="366" y="571"/>
                  </a:lnTo>
                  <a:lnTo>
                    <a:pt x="358" y="559"/>
                  </a:lnTo>
                  <a:lnTo>
                    <a:pt x="346" y="542"/>
                  </a:lnTo>
                  <a:lnTo>
                    <a:pt x="332" y="522"/>
                  </a:lnTo>
                  <a:lnTo>
                    <a:pt x="315" y="499"/>
                  </a:lnTo>
                  <a:lnTo>
                    <a:pt x="295" y="473"/>
                  </a:lnTo>
                  <a:lnTo>
                    <a:pt x="275" y="445"/>
                  </a:lnTo>
                  <a:lnTo>
                    <a:pt x="253" y="416"/>
                  </a:lnTo>
                  <a:lnTo>
                    <a:pt x="230" y="385"/>
                  </a:lnTo>
                  <a:lnTo>
                    <a:pt x="209" y="355"/>
                  </a:lnTo>
                  <a:lnTo>
                    <a:pt x="185" y="326"/>
                  </a:lnTo>
                  <a:lnTo>
                    <a:pt x="164" y="299"/>
                  </a:lnTo>
                  <a:lnTo>
                    <a:pt x="144" y="274"/>
                  </a:lnTo>
                  <a:lnTo>
                    <a:pt x="127" y="251"/>
                  </a:lnTo>
                  <a:lnTo>
                    <a:pt x="110" y="231"/>
                  </a:lnTo>
                  <a:lnTo>
                    <a:pt x="98" y="214"/>
                  </a:lnTo>
                  <a:lnTo>
                    <a:pt x="87" y="203"/>
                  </a:lnTo>
                  <a:lnTo>
                    <a:pt x="70" y="186"/>
                  </a:lnTo>
                  <a:lnTo>
                    <a:pt x="53" y="171"/>
                  </a:lnTo>
                  <a:lnTo>
                    <a:pt x="37" y="157"/>
                  </a:lnTo>
                  <a:lnTo>
                    <a:pt x="25" y="145"/>
                  </a:lnTo>
                  <a:lnTo>
                    <a:pt x="13" y="134"/>
                  </a:lnTo>
                  <a:lnTo>
                    <a:pt x="5" y="125"/>
                  </a:lnTo>
                  <a:lnTo>
                    <a:pt x="0" y="117"/>
                  </a:lnTo>
                  <a:lnTo>
                    <a:pt x="0" y="109"/>
                  </a:lnTo>
                  <a:lnTo>
                    <a:pt x="5" y="103"/>
                  </a:lnTo>
                  <a:lnTo>
                    <a:pt x="13" y="97"/>
                  </a:lnTo>
                  <a:lnTo>
                    <a:pt x="24" y="89"/>
                  </a:lnTo>
                  <a:lnTo>
                    <a:pt x="34" y="83"/>
                  </a:lnTo>
                  <a:lnTo>
                    <a:pt x="47" y="77"/>
                  </a:lnTo>
                  <a:lnTo>
                    <a:pt x="61" y="72"/>
                  </a:lnTo>
                  <a:lnTo>
                    <a:pt x="73" y="68"/>
                  </a:lnTo>
                  <a:lnTo>
                    <a:pt x="84" y="64"/>
                  </a:lnTo>
                  <a:lnTo>
                    <a:pt x="93" y="63"/>
                  </a:lnTo>
                  <a:lnTo>
                    <a:pt x="113" y="60"/>
                  </a:lnTo>
                  <a:lnTo>
                    <a:pt x="139" y="57"/>
                  </a:lnTo>
                  <a:lnTo>
                    <a:pt x="172" y="52"/>
                  </a:lnTo>
                  <a:lnTo>
                    <a:pt x="209" y="46"/>
                  </a:lnTo>
                  <a:lnTo>
                    <a:pt x="250" y="41"/>
                  </a:lnTo>
                  <a:lnTo>
                    <a:pt x="295" y="35"/>
                  </a:lnTo>
                  <a:lnTo>
                    <a:pt x="341" y="29"/>
                  </a:lnTo>
                  <a:lnTo>
                    <a:pt x="386" y="24"/>
                  </a:lnTo>
                  <a:lnTo>
                    <a:pt x="430" y="18"/>
                  </a:lnTo>
                  <a:lnTo>
                    <a:pt x="472" y="14"/>
                  </a:lnTo>
                  <a:lnTo>
                    <a:pt x="512" y="9"/>
                  </a:lnTo>
                  <a:lnTo>
                    <a:pt x="546" y="6"/>
                  </a:lnTo>
                  <a:lnTo>
                    <a:pt x="574" y="3"/>
                  </a:lnTo>
                  <a:lnTo>
                    <a:pt x="594" y="0"/>
                  </a:lnTo>
                  <a:lnTo>
                    <a:pt x="606" y="0"/>
                  </a:lnTo>
                  <a:lnTo>
                    <a:pt x="621" y="0"/>
                  </a:lnTo>
                  <a:lnTo>
                    <a:pt x="635" y="1"/>
                  </a:lnTo>
                  <a:lnTo>
                    <a:pt x="648" y="3"/>
                  </a:lnTo>
                  <a:lnTo>
                    <a:pt x="658" y="4"/>
                  </a:lnTo>
                  <a:lnTo>
                    <a:pt x="669" y="6"/>
                  </a:lnTo>
                  <a:lnTo>
                    <a:pt x="678" y="9"/>
                  </a:lnTo>
                  <a:lnTo>
                    <a:pt x="688" y="14"/>
                  </a:lnTo>
                  <a:lnTo>
                    <a:pt x="695" y="17"/>
                  </a:lnTo>
                  <a:lnTo>
                    <a:pt x="706" y="24"/>
                  </a:lnTo>
                  <a:lnTo>
                    <a:pt x="723" y="40"/>
                  </a:lnTo>
                  <a:lnTo>
                    <a:pt x="742" y="61"/>
                  </a:lnTo>
                  <a:lnTo>
                    <a:pt x="763" y="84"/>
                  </a:lnTo>
                  <a:lnTo>
                    <a:pt x="783" y="111"/>
                  </a:lnTo>
                  <a:lnTo>
                    <a:pt x="800" y="134"/>
                  </a:lnTo>
                  <a:lnTo>
                    <a:pt x="814" y="155"/>
                  </a:lnTo>
                  <a:lnTo>
                    <a:pt x="820" y="172"/>
                  </a:lnTo>
                  <a:lnTo>
                    <a:pt x="825" y="188"/>
                  </a:lnTo>
                  <a:lnTo>
                    <a:pt x="833" y="209"/>
                  </a:lnTo>
                  <a:lnTo>
                    <a:pt x="843" y="234"/>
                  </a:lnTo>
                  <a:lnTo>
                    <a:pt x="856" y="258"/>
                  </a:lnTo>
                  <a:lnTo>
                    <a:pt x="869" y="282"/>
                  </a:lnTo>
                  <a:lnTo>
                    <a:pt x="880" y="302"/>
                  </a:lnTo>
                  <a:lnTo>
                    <a:pt x="891" y="314"/>
                  </a:lnTo>
                  <a:lnTo>
                    <a:pt x="899" y="320"/>
                  </a:lnTo>
                  <a:lnTo>
                    <a:pt x="913" y="320"/>
                  </a:lnTo>
                  <a:lnTo>
                    <a:pt x="933" y="322"/>
                  </a:lnTo>
                  <a:lnTo>
                    <a:pt x="956" y="322"/>
                  </a:lnTo>
                  <a:lnTo>
                    <a:pt x="984" y="323"/>
                  </a:lnTo>
                  <a:lnTo>
                    <a:pt x="1013" y="325"/>
                  </a:lnTo>
                  <a:lnTo>
                    <a:pt x="1044" y="326"/>
                  </a:lnTo>
                  <a:lnTo>
                    <a:pt x="1076" y="328"/>
                  </a:lnTo>
                  <a:lnTo>
                    <a:pt x="1107" y="331"/>
                  </a:lnTo>
                  <a:lnTo>
                    <a:pt x="1136" y="334"/>
                  </a:lnTo>
                  <a:lnTo>
                    <a:pt x="1165" y="337"/>
                  </a:lnTo>
                  <a:lnTo>
                    <a:pt x="1190" y="340"/>
                  </a:lnTo>
                  <a:lnTo>
                    <a:pt x="1212" y="345"/>
                  </a:lnTo>
                  <a:lnTo>
                    <a:pt x="1227" y="349"/>
                  </a:lnTo>
                  <a:lnTo>
                    <a:pt x="1238" y="355"/>
                  </a:lnTo>
                  <a:lnTo>
                    <a:pt x="1242" y="362"/>
                  </a:lnTo>
                  <a:lnTo>
                    <a:pt x="1239" y="368"/>
                  </a:lnTo>
                  <a:lnTo>
                    <a:pt x="1232" y="379"/>
                  </a:lnTo>
                  <a:lnTo>
                    <a:pt x="1230" y="392"/>
                  </a:lnTo>
                  <a:lnTo>
                    <a:pt x="1232" y="405"/>
                  </a:lnTo>
                  <a:lnTo>
                    <a:pt x="1236" y="419"/>
                  </a:lnTo>
                  <a:lnTo>
                    <a:pt x="1241" y="432"/>
                  </a:lnTo>
                  <a:lnTo>
                    <a:pt x="1244" y="446"/>
                  </a:lnTo>
                  <a:lnTo>
                    <a:pt x="1247" y="456"/>
                  </a:lnTo>
                  <a:lnTo>
                    <a:pt x="1247" y="460"/>
                  </a:lnTo>
                  <a:lnTo>
                    <a:pt x="1178" y="513"/>
                  </a:lnTo>
                  <a:lnTo>
                    <a:pt x="1082" y="580"/>
                  </a:lnTo>
                  <a:lnTo>
                    <a:pt x="1041" y="608"/>
                  </a:lnTo>
                  <a:lnTo>
                    <a:pt x="1011" y="608"/>
                  </a:lnTo>
                  <a:lnTo>
                    <a:pt x="985" y="608"/>
                  </a:lnTo>
                  <a:lnTo>
                    <a:pt x="962" y="610"/>
                  </a:lnTo>
                  <a:lnTo>
                    <a:pt x="942" y="610"/>
                  </a:lnTo>
                  <a:lnTo>
                    <a:pt x="923" y="610"/>
                  </a:lnTo>
                  <a:lnTo>
                    <a:pt x="908" y="611"/>
                  </a:lnTo>
                  <a:lnTo>
                    <a:pt x="893" y="613"/>
                  </a:lnTo>
                  <a:lnTo>
                    <a:pt x="880" y="614"/>
                  </a:lnTo>
                  <a:lnTo>
                    <a:pt x="866" y="616"/>
                  </a:lnTo>
                  <a:lnTo>
                    <a:pt x="856" y="617"/>
                  </a:lnTo>
                  <a:lnTo>
                    <a:pt x="843" y="619"/>
                  </a:lnTo>
                  <a:lnTo>
                    <a:pt x="831" y="622"/>
                  </a:lnTo>
                  <a:lnTo>
                    <a:pt x="819" y="623"/>
                  </a:lnTo>
                  <a:lnTo>
                    <a:pt x="806" y="627"/>
                  </a:lnTo>
                  <a:lnTo>
                    <a:pt x="791" y="630"/>
                  </a:lnTo>
                  <a:lnTo>
                    <a:pt x="776" y="633"/>
                  </a:lnTo>
                  <a:lnTo>
                    <a:pt x="757" y="636"/>
                  </a:lnTo>
                  <a:lnTo>
                    <a:pt x="735" y="639"/>
                  </a:lnTo>
                  <a:lnTo>
                    <a:pt x="712" y="643"/>
                  </a:lnTo>
                  <a:lnTo>
                    <a:pt x="688" y="647"/>
                  </a:lnTo>
                  <a:lnTo>
                    <a:pt x="661" y="651"/>
                  </a:lnTo>
                  <a:lnTo>
                    <a:pt x="635" y="654"/>
                  </a:lnTo>
                  <a:lnTo>
                    <a:pt x="608" y="657"/>
                  </a:lnTo>
                  <a:lnTo>
                    <a:pt x="581" y="662"/>
                  </a:lnTo>
                  <a:lnTo>
                    <a:pt x="555" y="665"/>
                  </a:lnTo>
                  <a:lnTo>
                    <a:pt x="531" y="668"/>
                  </a:lnTo>
                  <a:lnTo>
                    <a:pt x="509" y="670"/>
                  </a:lnTo>
                  <a:lnTo>
                    <a:pt x="487" y="673"/>
                  </a:lnTo>
                  <a:lnTo>
                    <a:pt x="470" y="674"/>
                  </a:lnTo>
                  <a:lnTo>
                    <a:pt x="457" y="676"/>
                  </a:lnTo>
                  <a:lnTo>
                    <a:pt x="447" y="677"/>
                  </a:lnTo>
                  <a:lnTo>
                    <a:pt x="441" y="6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1"/>
            <p:cNvSpPr>
              <a:spLocks/>
            </p:cNvSpPr>
            <p:nvPr/>
          </p:nvSpPr>
          <p:spPr bwMode="auto">
            <a:xfrm>
              <a:off x="3346" y="3757"/>
              <a:ext cx="122" cy="116"/>
            </a:xfrm>
            <a:custGeom>
              <a:avLst/>
              <a:gdLst>
                <a:gd name="T0" fmla="*/ 1 w 243"/>
                <a:gd name="T1" fmla="*/ 1 h 231"/>
                <a:gd name="T2" fmla="*/ 1 w 243"/>
                <a:gd name="T3" fmla="*/ 1 h 231"/>
                <a:gd name="T4" fmla="*/ 1 w 243"/>
                <a:gd name="T5" fmla="*/ 1 h 231"/>
                <a:gd name="T6" fmla="*/ 1 w 243"/>
                <a:gd name="T7" fmla="*/ 1 h 231"/>
                <a:gd name="T8" fmla="*/ 1 w 243"/>
                <a:gd name="T9" fmla="*/ 1 h 231"/>
                <a:gd name="T10" fmla="*/ 1 w 243"/>
                <a:gd name="T11" fmla="*/ 1 h 231"/>
                <a:gd name="T12" fmla="*/ 1 w 243"/>
                <a:gd name="T13" fmla="*/ 1 h 231"/>
                <a:gd name="T14" fmla="*/ 0 w 243"/>
                <a:gd name="T15" fmla="*/ 1 h 231"/>
                <a:gd name="T16" fmla="*/ 0 w 243"/>
                <a:gd name="T17" fmla="*/ 1 h 231"/>
                <a:gd name="T18" fmla="*/ 1 w 243"/>
                <a:gd name="T19" fmla="*/ 1 h 231"/>
                <a:gd name="T20" fmla="*/ 1 w 243"/>
                <a:gd name="T21" fmla="*/ 1 h 231"/>
                <a:gd name="T22" fmla="*/ 1 w 243"/>
                <a:gd name="T23" fmla="*/ 1 h 231"/>
                <a:gd name="T24" fmla="*/ 1 w 243"/>
                <a:gd name="T25" fmla="*/ 1 h 231"/>
                <a:gd name="T26" fmla="*/ 1 w 243"/>
                <a:gd name="T27" fmla="*/ 1 h 231"/>
                <a:gd name="T28" fmla="*/ 1 w 243"/>
                <a:gd name="T29" fmla="*/ 1 h 231"/>
                <a:gd name="T30" fmla="*/ 1 w 243"/>
                <a:gd name="T31" fmla="*/ 1 h 231"/>
                <a:gd name="T32" fmla="*/ 1 w 243"/>
                <a:gd name="T33" fmla="*/ 1 h 231"/>
                <a:gd name="T34" fmla="*/ 1 w 243"/>
                <a:gd name="T35" fmla="*/ 1 h 231"/>
                <a:gd name="T36" fmla="*/ 1 w 243"/>
                <a:gd name="T37" fmla="*/ 1 h 231"/>
                <a:gd name="T38" fmla="*/ 1 w 243"/>
                <a:gd name="T39" fmla="*/ 1 h 231"/>
                <a:gd name="T40" fmla="*/ 1 w 243"/>
                <a:gd name="T41" fmla="*/ 1 h 231"/>
                <a:gd name="T42" fmla="*/ 1 w 243"/>
                <a:gd name="T43" fmla="*/ 1 h 231"/>
                <a:gd name="T44" fmla="*/ 1 w 243"/>
                <a:gd name="T45" fmla="*/ 1 h 231"/>
                <a:gd name="T46" fmla="*/ 1 w 243"/>
                <a:gd name="T47" fmla="*/ 1 h 231"/>
                <a:gd name="T48" fmla="*/ 1 w 243"/>
                <a:gd name="T49" fmla="*/ 1 h 231"/>
                <a:gd name="T50" fmla="*/ 1 w 243"/>
                <a:gd name="T51" fmla="*/ 1 h 231"/>
                <a:gd name="T52" fmla="*/ 1 w 243"/>
                <a:gd name="T53" fmla="*/ 1 h 231"/>
                <a:gd name="T54" fmla="*/ 1 w 243"/>
                <a:gd name="T55" fmla="*/ 1 h 231"/>
                <a:gd name="T56" fmla="*/ 1 w 243"/>
                <a:gd name="T57" fmla="*/ 1 h 231"/>
                <a:gd name="T58" fmla="*/ 1 w 243"/>
                <a:gd name="T59" fmla="*/ 1 h 231"/>
                <a:gd name="T60" fmla="*/ 1 w 243"/>
                <a:gd name="T61" fmla="*/ 1 h 231"/>
                <a:gd name="T62" fmla="*/ 1 w 243"/>
                <a:gd name="T63" fmla="*/ 1 h 231"/>
                <a:gd name="T64" fmla="*/ 1 w 243"/>
                <a:gd name="T65" fmla="*/ 1 h 231"/>
                <a:gd name="T66" fmla="*/ 1 w 243"/>
                <a:gd name="T67" fmla="*/ 1 h 231"/>
                <a:gd name="T68" fmla="*/ 1 w 243"/>
                <a:gd name="T69" fmla="*/ 1 h 231"/>
                <a:gd name="T70" fmla="*/ 1 w 243"/>
                <a:gd name="T71" fmla="*/ 1 h 231"/>
                <a:gd name="T72" fmla="*/ 1 w 243"/>
                <a:gd name="T73" fmla="*/ 1 h 231"/>
                <a:gd name="T74" fmla="*/ 1 w 243"/>
                <a:gd name="T75" fmla="*/ 1 h 231"/>
                <a:gd name="T76" fmla="*/ 1 w 243"/>
                <a:gd name="T77" fmla="*/ 1 h 231"/>
                <a:gd name="T78" fmla="*/ 1 w 243"/>
                <a:gd name="T79" fmla="*/ 1 h 231"/>
                <a:gd name="T80" fmla="*/ 1 w 243"/>
                <a:gd name="T81" fmla="*/ 1 h 231"/>
                <a:gd name="T82" fmla="*/ 1 w 243"/>
                <a:gd name="T83" fmla="*/ 1 h 231"/>
                <a:gd name="T84" fmla="*/ 1 w 243"/>
                <a:gd name="T85" fmla="*/ 0 h 231"/>
                <a:gd name="T86" fmla="*/ 1 w 243"/>
                <a:gd name="T87" fmla="*/ 0 h 231"/>
                <a:gd name="T88" fmla="*/ 1 w 243"/>
                <a:gd name="T89" fmla="*/ 0 h 231"/>
                <a:gd name="T90" fmla="*/ 1 w 243"/>
                <a:gd name="T91" fmla="*/ 1 h 231"/>
                <a:gd name="T92" fmla="*/ 1 w 243"/>
                <a:gd name="T93" fmla="*/ 1 h 231"/>
                <a:gd name="T94" fmla="*/ 1 w 243"/>
                <a:gd name="T95" fmla="*/ 1 h 231"/>
                <a:gd name="T96" fmla="*/ 1 w 243"/>
                <a:gd name="T97" fmla="*/ 1 h 231"/>
                <a:gd name="T98" fmla="*/ 1 w 243"/>
                <a:gd name="T99" fmla="*/ 1 h 231"/>
                <a:gd name="T100" fmla="*/ 1 w 243"/>
                <a:gd name="T101" fmla="*/ 1 h 231"/>
                <a:gd name="T102" fmla="*/ 1 w 243"/>
                <a:gd name="T103" fmla="*/ 1 h 231"/>
                <a:gd name="T104" fmla="*/ 1 w 243"/>
                <a:gd name="T105" fmla="*/ 1 h 231"/>
                <a:gd name="T106" fmla="*/ 1 w 243"/>
                <a:gd name="T107" fmla="*/ 1 h 231"/>
                <a:gd name="T108" fmla="*/ 1 w 243"/>
                <a:gd name="T109" fmla="*/ 1 h 231"/>
                <a:gd name="T110" fmla="*/ 1 w 243"/>
                <a:gd name="T111" fmla="*/ 1 h 231"/>
                <a:gd name="T112" fmla="*/ 1 w 243"/>
                <a:gd name="T113" fmla="*/ 1 h 231"/>
                <a:gd name="T114" fmla="*/ 1 w 243"/>
                <a:gd name="T115" fmla="*/ 1 h 231"/>
                <a:gd name="T116" fmla="*/ 1 w 243"/>
                <a:gd name="T117" fmla="*/ 1 h 231"/>
                <a:gd name="T118" fmla="*/ 1 w 243"/>
                <a:gd name="T119" fmla="*/ 1 h 231"/>
                <a:gd name="T120" fmla="*/ 1 w 243"/>
                <a:gd name="T121" fmla="*/ 1 h 23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3"/>
                <a:gd name="T184" fmla="*/ 0 h 231"/>
                <a:gd name="T185" fmla="*/ 243 w 243"/>
                <a:gd name="T186" fmla="*/ 231 h 23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3" h="231">
                  <a:moveTo>
                    <a:pt x="78" y="151"/>
                  </a:moveTo>
                  <a:lnTo>
                    <a:pt x="68" y="156"/>
                  </a:lnTo>
                  <a:lnTo>
                    <a:pt x="55" y="157"/>
                  </a:lnTo>
                  <a:lnTo>
                    <a:pt x="41" y="159"/>
                  </a:lnTo>
                  <a:lnTo>
                    <a:pt x="27" y="160"/>
                  </a:lnTo>
                  <a:lnTo>
                    <a:pt x="15" y="162"/>
                  </a:lnTo>
                  <a:lnTo>
                    <a:pt x="6" y="165"/>
                  </a:lnTo>
                  <a:lnTo>
                    <a:pt x="0" y="171"/>
                  </a:lnTo>
                  <a:lnTo>
                    <a:pt x="0" y="179"/>
                  </a:lnTo>
                  <a:lnTo>
                    <a:pt x="4" y="186"/>
                  </a:lnTo>
                  <a:lnTo>
                    <a:pt x="14" y="194"/>
                  </a:lnTo>
                  <a:lnTo>
                    <a:pt x="24" y="202"/>
                  </a:lnTo>
                  <a:lnTo>
                    <a:pt x="38" y="209"/>
                  </a:lnTo>
                  <a:lnTo>
                    <a:pt x="52" y="216"/>
                  </a:lnTo>
                  <a:lnTo>
                    <a:pt x="68" y="222"/>
                  </a:lnTo>
                  <a:lnTo>
                    <a:pt x="80" y="226"/>
                  </a:lnTo>
                  <a:lnTo>
                    <a:pt x="92" y="229"/>
                  </a:lnTo>
                  <a:lnTo>
                    <a:pt x="101" y="231"/>
                  </a:lnTo>
                  <a:lnTo>
                    <a:pt x="109" y="231"/>
                  </a:lnTo>
                  <a:lnTo>
                    <a:pt x="115" y="229"/>
                  </a:lnTo>
                  <a:lnTo>
                    <a:pt x="121" y="226"/>
                  </a:lnTo>
                  <a:lnTo>
                    <a:pt x="128" y="222"/>
                  </a:lnTo>
                  <a:lnTo>
                    <a:pt x="135" y="216"/>
                  </a:lnTo>
                  <a:lnTo>
                    <a:pt x="143" y="209"/>
                  </a:lnTo>
                  <a:lnTo>
                    <a:pt x="154" y="202"/>
                  </a:lnTo>
                  <a:lnTo>
                    <a:pt x="166" y="192"/>
                  </a:lnTo>
                  <a:lnTo>
                    <a:pt x="178" y="182"/>
                  </a:lnTo>
                  <a:lnTo>
                    <a:pt x="191" y="168"/>
                  </a:lnTo>
                  <a:lnTo>
                    <a:pt x="203" y="152"/>
                  </a:lnTo>
                  <a:lnTo>
                    <a:pt x="212" y="137"/>
                  </a:lnTo>
                  <a:lnTo>
                    <a:pt x="222" y="122"/>
                  </a:lnTo>
                  <a:lnTo>
                    <a:pt x="228" y="108"/>
                  </a:lnTo>
                  <a:lnTo>
                    <a:pt x="231" y="95"/>
                  </a:lnTo>
                  <a:lnTo>
                    <a:pt x="236" y="71"/>
                  </a:lnTo>
                  <a:lnTo>
                    <a:pt x="242" y="46"/>
                  </a:lnTo>
                  <a:lnTo>
                    <a:pt x="243" y="26"/>
                  </a:lnTo>
                  <a:lnTo>
                    <a:pt x="234" y="12"/>
                  </a:lnTo>
                  <a:lnTo>
                    <a:pt x="225" y="9"/>
                  </a:lnTo>
                  <a:lnTo>
                    <a:pt x="214" y="6"/>
                  </a:lnTo>
                  <a:lnTo>
                    <a:pt x="203" y="5"/>
                  </a:lnTo>
                  <a:lnTo>
                    <a:pt x="191" y="3"/>
                  </a:lnTo>
                  <a:lnTo>
                    <a:pt x="180" y="2"/>
                  </a:lnTo>
                  <a:lnTo>
                    <a:pt x="169" y="0"/>
                  </a:lnTo>
                  <a:lnTo>
                    <a:pt x="160" y="0"/>
                  </a:lnTo>
                  <a:lnTo>
                    <a:pt x="151" y="0"/>
                  </a:lnTo>
                  <a:lnTo>
                    <a:pt x="145" y="20"/>
                  </a:lnTo>
                  <a:lnTo>
                    <a:pt x="135" y="52"/>
                  </a:lnTo>
                  <a:lnTo>
                    <a:pt x="125" y="85"/>
                  </a:lnTo>
                  <a:lnTo>
                    <a:pt x="109" y="109"/>
                  </a:lnTo>
                  <a:lnTo>
                    <a:pt x="101" y="119"/>
                  </a:lnTo>
                  <a:lnTo>
                    <a:pt x="92" y="128"/>
                  </a:lnTo>
                  <a:lnTo>
                    <a:pt x="83" y="137"/>
                  </a:lnTo>
                  <a:lnTo>
                    <a:pt x="75" y="145"/>
                  </a:lnTo>
                  <a:lnTo>
                    <a:pt x="68" y="152"/>
                  </a:lnTo>
                  <a:lnTo>
                    <a:pt x="61" y="159"/>
                  </a:lnTo>
                  <a:lnTo>
                    <a:pt x="57" y="163"/>
                  </a:lnTo>
                  <a:lnTo>
                    <a:pt x="55" y="165"/>
                  </a:lnTo>
                  <a:lnTo>
                    <a:pt x="58" y="163"/>
                  </a:lnTo>
                  <a:lnTo>
                    <a:pt x="68" y="159"/>
                  </a:lnTo>
                  <a:lnTo>
                    <a:pt x="75" y="154"/>
                  </a:lnTo>
                  <a:lnTo>
                    <a:pt x="78"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2"/>
            <p:cNvSpPr>
              <a:spLocks/>
            </p:cNvSpPr>
            <p:nvPr/>
          </p:nvSpPr>
          <p:spPr bwMode="auto">
            <a:xfrm>
              <a:off x="3190" y="3319"/>
              <a:ext cx="262" cy="308"/>
            </a:xfrm>
            <a:custGeom>
              <a:avLst/>
              <a:gdLst>
                <a:gd name="T0" fmla="*/ 1 w 523"/>
                <a:gd name="T1" fmla="*/ 1 h 614"/>
                <a:gd name="T2" fmla="*/ 1 w 523"/>
                <a:gd name="T3" fmla="*/ 1 h 614"/>
                <a:gd name="T4" fmla="*/ 1 w 523"/>
                <a:gd name="T5" fmla="*/ 1 h 614"/>
                <a:gd name="T6" fmla="*/ 1 w 523"/>
                <a:gd name="T7" fmla="*/ 1 h 614"/>
                <a:gd name="T8" fmla="*/ 1 w 523"/>
                <a:gd name="T9" fmla="*/ 1 h 614"/>
                <a:gd name="T10" fmla="*/ 1 w 523"/>
                <a:gd name="T11" fmla="*/ 1 h 614"/>
                <a:gd name="T12" fmla="*/ 1 w 523"/>
                <a:gd name="T13" fmla="*/ 1 h 614"/>
                <a:gd name="T14" fmla="*/ 1 w 523"/>
                <a:gd name="T15" fmla="*/ 1 h 614"/>
                <a:gd name="T16" fmla="*/ 1 w 523"/>
                <a:gd name="T17" fmla="*/ 1 h 614"/>
                <a:gd name="T18" fmla="*/ 1 w 523"/>
                <a:gd name="T19" fmla="*/ 1 h 614"/>
                <a:gd name="T20" fmla="*/ 1 w 523"/>
                <a:gd name="T21" fmla="*/ 1 h 614"/>
                <a:gd name="T22" fmla="*/ 1 w 523"/>
                <a:gd name="T23" fmla="*/ 1 h 614"/>
                <a:gd name="T24" fmla="*/ 1 w 523"/>
                <a:gd name="T25" fmla="*/ 1 h 614"/>
                <a:gd name="T26" fmla="*/ 1 w 523"/>
                <a:gd name="T27" fmla="*/ 1 h 614"/>
                <a:gd name="T28" fmla="*/ 1 w 523"/>
                <a:gd name="T29" fmla="*/ 1 h 614"/>
                <a:gd name="T30" fmla="*/ 1 w 523"/>
                <a:gd name="T31" fmla="*/ 1 h 614"/>
                <a:gd name="T32" fmla="*/ 1 w 523"/>
                <a:gd name="T33" fmla="*/ 1 h 614"/>
                <a:gd name="T34" fmla="*/ 1 w 523"/>
                <a:gd name="T35" fmla="*/ 1 h 614"/>
                <a:gd name="T36" fmla="*/ 1 w 523"/>
                <a:gd name="T37" fmla="*/ 1 h 614"/>
                <a:gd name="T38" fmla="*/ 1 w 523"/>
                <a:gd name="T39" fmla="*/ 1 h 614"/>
                <a:gd name="T40" fmla="*/ 1 w 523"/>
                <a:gd name="T41" fmla="*/ 1 h 614"/>
                <a:gd name="T42" fmla="*/ 1 w 523"/>
                <a:gd name="T43" fmla="*/ 1 h 614"/>
                <a:gd name="T44" fmla="*/ 1 w 523"/>
                <a:gd name="T45" fmla="*/ 1 h 614"/>
                <a:gd name="T46" fmla="*/ 1 w 523"/>
                <a:gd name="T47" fmla="*/ 1 h 614"/>
                <a:gd name="T48" fmla="*/ 1 w 523"/>
                <a:gd name="T49" fmla="*/ 1 h 614"/>
                <a:gd name="T50" fmla="*/ 1 w 523"/>
                <a:gd name="T51" fmla="*/ 1 h 614"/>
                <a:gd name="T52" fmla="*/ 1 w 523"/>
                <a:gd name="T53" fmla="*/ 1 h 614"/>
                <a:gd name="T54" fmla="*/ 1 w 523"/>
                <a:gd name="T55" fmla="*/ 1 h 614"/>
                <a:gd name="T56" fmla="*/ 1 w 523"/>
                <a:gd name="T57" fmla="*/ 1 h 614"/>
                <a:gd name="T58" fmla="*/ 1 w 523"/>
                <a:gd name="T59" fmla="*/ 1 h 614"/>
                <a:gd name="T60" fmla="*/ 1 w 523"/>
                <a:gd name="T61" fmla="*/ 1 h 614"/>
                <a:gd name="T62" fmla="*/ 1 w 523"/>
                <a:gd name="T63" fmla="*/ 1 h 614"/>
                <a:gd name="T64" fmla="*/ 1 w 523"/>
                <a:gd name="T65" fmla="*/ 1 h 614"/>
                <a:gd name="T66" fmla="*/ 0 w 523"/>
                <a:gd name="T67" fmla="*/ 1 h 614"/>
                <a:gd name="T68" fmla="*/ 1 w 523"/>
                <a:gd name="T69" fmla="*/ 1 h 614"/>
                <a:gd name="T70" fmla="*/ 1 w 523"/>
                <a:gd name="T71" fmla="*/ 1 h 614"/>
                <a:gd name="T72" fmla="*/ 1 w 523"/>
                <a:gd name="T73" fmla="*/ 1 h 614"/>
                <a:gd name="T74" fmla="*/ 1 w 523"/>
                <a:gd name="T75" fmla="*/ 1 h 6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23"/>
                <a:gd name="T115" fmla="*/ 0 h 614"/>
                <a:gd name="T116" fmla="*/ 523 w 523"/>
                <a:gd name="T117" fmla="*/ 614 h 6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23" h="614">
                  <a:moveTo>
                    <a:pt x="103" y="123"/>
                  </a:moveTo>
                  <a:lnTo>
                    <a:pt x="110" y="118"/>
                  </a:lnTo>
                  <a:lnTo>
                    <a:pt x="115" y="114"/>
                  </a:lnTo>
                  <a:lnTo>
                    <a:pt x="120" y="111"/>
                  </a:lnTo>
                  <a:lnTo>
                    <a:pt x="124" y="106"/>
                  </a:lnTo>
                  <a:lnTo>
                    <a:pt x="129" y="103"/>
                  </a:lnTo>
                  <a:lnTo>
                    <a:pt x="135" y="100"/>
                  </a:lnTo>
                  <a:lnTo>
                    <a:pt x="144" y="97"/>
                  </a:lnTo>
                  <a:lnTo>
                    <a:pt x="157" y="97"/>
                  </a:lnTo>
                  <a:lnTo>
                    <a:pt x="171" y="98"/>
                  </a:lnTo>
                  <a:lnTo>
                    <a:pt x="184" y="101"/>
                  </a:lnTo>
                  <a:lnTo>
                    <a:pt x="198" y="106"/>
                  </a:lnTo>
                  <a:lnTo>
                    <a:pt x="212" y="111"/>
                  </a:lnTo>
                  <a:lnTo>
                    <a:pt x="228" y="114"/>
                  </a:lnTo>
                  <a:lnTo>
                    <a:pt x="245" y="115"/>
                  </a:lnTo>
                  <a:lnTo>
                    <a:pt x="261" y="112"/>
                  </a:lnTo>
                  <a:lnTo>
                    <a:pt x="281" y="106"/>
                  </a:lnTo>
                  <a:lnTo>
                    <a:pt x="303" y="95"/>
                  </a:lnTo>
                  <a:lnTo>
                    <a:pt x="328" y="83"/>
                  </a:lnTo>
                  <a:lnTo>
                    <a:pt x="354" y="68"/>
                  </a:lnTo>
                  <a:lnTo>
                    <a:pt x="379" y="54"/>
                  </a:lnTo>
                  <a:lnTo>
                    <a:pt x="403" y="40"/>
                  </a:lnTo>
                  <a:lnTo>
                    <a:pt x="425" y="27"/>
                  </a:lnTo>
                  <a:lnTo>
                    <a:pt x="442" y="18"/>
                  </a:lnTo>
                  <a:lnTo>
                    <a:pt x="453" y="14"/>
                  </a:lnTo>
                  <a:lnTo>
                    <a:pt x="463" y="9"/>
                  </a:lnTo>
                  <a:lnTo>
                    <a:pt x="468" y="4"/>
                  </a:lnTo>
                  <a:lnTo>
                    <a:pt x="469" y="1"/>
                  </a:lnTo>
                  <a:lnTo>
                    <a:pt x="469" y="0"/>
                  </a:lnTo>
                  <a:lnTo>
                    <a:pt x="476" y="6"/>
                  </a:lnTo>
                  <a:lnTo>
                    <a:pt x="483" y="12"/>
                  </a:lnTo>
                  <a:lnTo>
                    <a:pt x="493" y="20"/>
                  </a:lnTo>
                  <a:lnTo>
                    <a:pt x="502" y="29"/>
                  </a:lnTo>
                  <a:lnTo>
                    <a:pt x="510" y="37"/>
                  </a:lnTo>
                  <a:lnTo>
                    <a:pt x="517" y="44"/>
                  </a:lnTo>
                  <a:lnTo>
                    <a:pt x="522" y="51"/>
                  </a:lnTo>
                  <a:lnTo>
                    <a:pt x="523" y="55"/>
                  </a:lnTo>
                  <a:lnTo>
                    <a:pt x="522" y="68"/>
                  </a:lnTo>
                  <a:lnTo>
                    <a:pt x="519" y="91"/>
                  </a:lnTo>
                  <a:lnTo>
                    <a:pt x="511" y="124"/>
                  </a:lnTo>
                  <a:lnTo>
                    <a:pt x="497" y="165"/>
                  </a:lnTo>
                  <a:lnTo>
                    <a:pt x="489" y="180"/>
                  </a:lnTo>
                  <a:lnTo>
                    <a:pt x="474" y="200"/>
                  </a:lnTo>
                  <a:lnTo>
                    <a:pt x="453" y="228"/>
                  </a:lnTo>
                  <a:lnTo>
                    <a:pt x="426" y="260"/>
                  </a:lnTo>
                  <a:lnTo>
                    <a:pt x="397" y="295"/>
                  </a:lnTo>
                  <a:lnTo>
                    <a:pt x="365" y="332"/>
                  </a:lnTo>
                  <a:lnTo>
                    <a:pt x="329" y="372"/>
                  </a:lnTo>
                  <a:lnTo>
                    <a:pt x="294" y="411"/>
                  </a:lnTo>
                  <a:lnTo>
                    <a:pt x="258" y="451"/>
                  </a:lnTo>
                  <a:lnTo>
                    <a:pt x="224" y="488"/>
                  </a:lnTo>
                  <a:lnTo>
                    <a:pt x="191" y="522"/>
                  </a:lnTo>
                  <a:lnTo>
                    <a:pt x="161" y="553"/>
                  </a:lnTo>
                  <a:lnTo>
                    <a:pt x="135" y="577"/>
                  </a:lnTo>
                  <a:lnTo>
                    <a:pt x="114" y="597"/>
                  </a:lnTo>
                  <a:lnTo>
                    <a:pt x="98" y="610"/>
                  </a:lnTo>
                  <a:lnTo>
                    <a:pt x="89" y="614"/>
                  </a:lnTo>
                  <a:lnTo>
                    <a:pt x="80" y="613"/>
                  </a:lnTo>
                  <a:lnTo>
                    <a:pt x="70" y="611"/>
                  </a:lnTo>
                  <a:lnTo>
                    <a:pt x="63" y="606"/>
                  </a:lnTo>
                  <a:lnTo>
                    <a:pt x="57" y="599"/>
                  </a:lnTo>
                  <a:lnTo>
                    <a:pt x="50" y="591"/>
                  </a:lnTo>
                  <a:lnTo>
                    <a:pt x="44" y="579"/>
                  </a:lnTo>
                  <a:lnTo>
                    <a:pt x="38" y="565"/>
                  </a:lnTo>
                  <a:lnTo>
                    <a:pt x="33" y="548"/>
                  </a:lnTo>
                  <a:lnTo>
                    <a:pt x="21" y="499"/>
                  </a:lnTo>
                  <a:lnTo>
                    <a:pt x="9" y="436"/>
                  </a:lnTo>
                  <a:lnTo>
                    <a:pt x="0" y="375"/>
                  </a:lnTo>
                  <a:lnTo>
                    <a:pt x="0" y="337"/>
                  </a:lnTo>
                  <a:lnTo>
                    <a:pt x="4" y="320"/>
                  </a:lnTo>
                  <a:lnTo>
                    <a:pt x="15" y="294"/>
                  </a:lnTo>
                  <a:lnTo>
                    <a:pt x="27" y="260"/>
                  </a:lnTo>
                  <a:lnTo>
                    <a:pt x="43" y="225"/>
                  </a:lnTo>
                  <a:lnTo>
                    <a:pt x="60" y="189"/>
                  </a:lnTo>
                  <a:lnTo>
                    <a:pt x="77" y="158"/>
                  </a:lnTo>
                  <a:lnTo>
                    <a:pt x="90" y="135"/>
                  </a:lnTo>
                  <a:lnTo>
                    <a:pt x="103"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3"/>
            <p:cNvSpPr>
              <a:spLocks/>
            </p:cNvSpPr>
            <p:nvPr/>
          </p:nvSpPr>
          <p:spPr bwMode="auto">
            <a:xfrm>
              <a:off x="3211" y="3396"/>
              <a:ext cx="99" cy="231"/>
            </a:xfrm>
            <a:custGeom>
              <a:avLst/>
              <a:gdLst>
                <a:gd name="T0" fmla="*/ 0 w 199"/>
                <a:gd name="T1" fmla="*/ 1 h 460"/>
                <a:gd name="T2" fmla="*/ 0 w 199"/>
                <a:gd name="T3" fmla="*/ 1 h 460"/>
                <a:gd name="T4" fmla="*/ 0 w 199"/>
                <a:gd name="T5" fmla="*/ 1 h 460"/>
                <a:gd name="T6" fmla="*/ 0 w 199"/>
                <a:gd name="T7" fmla="*/ 1 h 460"/>
                <a:gd name="T8" fmla="*/ 0 w 199"/>
                <a:gd name="T9" fmla="*/ 1 h 460"/>
                <a:gd name="T10" fmla="*/ 0 w 199"/>
                <a:gd name="T11" fmla="*/ 1 h 460"/>
                <a:gd name="T12" fmla="*/ 0 w 199"/>
                <a:gd name="T13" fmla="*/ 1 h 460"/>
                <a:gd name="T14" fmla="*/ 0 w 199"/>
                <a:gd name="T15" fmla="*/ 1 h 460"/>
                <a:gd name="T16" fmla="*/ 0 w 199"/>
                <a:gd name="T17" fmla="*/ 1 h 460"/>
                <a:gd name="T18" fmla="*/ 0 w 199"/>
                <a:gd name="T19" fmla="*/ 1 h 460"/>
                <a:gd name="T20" fmla="*/ 0 w 199"/>
                <a:gd name="T21" fmla="*/ 1 h 460"/>
                <a:gd name="T22" fmla="*/ 0 w 199"/>
                <a:gd name="T23" fmla="*/ 1 h 460"/>
                <a:gd name="T24" fmla="*/ 0 w 199"/>
                <a:gd name="T25" fmla="*/ 1 h 460"/>
                <a:gd name="T26" fmla="*/ 0 w 199"/>
                <a:gd name="T27" fmla="*/ 1 h 460"/>
                <a:gd name="T28" fmla="*/ 0 w 199"/>
                <a:gd name="T29" fmla="*/ 1 h 460"/>
                <a:gd name="T30" fmla="*/ 0 w 199"/>
                <a:gd name="T31" fmla="*/ 1 h 460"/>
                <a:gd name="T32" fmla="*/ 0 w 199"/>
                <a:gd name="T33" fmla="*/ 1 h 460"/>
                <a:gd name="T34" fmla="*/ 0 w 199"/>
                <a:gd name="T35" fmla="*/ 1 h 460"/>
                <a:gd name="T36" fmla="*/ 0 w 199"/>
                <a:gd name="T37" fmla="*/ 0 h 460"/>
                <a:gd name="T38" fmla="*/ 0 w 199"/>
                <a:gd name="T39" fmla="*/ 1 h 460"/>
                <a:gd name="T40" fmla="*/ 0 w 199"/>
                <a:gd name="T41" fmla="*/ 1 h 460"/>
                <a:gd name="T42" fmla="*/ 0 w 199"/>
                <a:gd name="T43" fmla="*/ 1 h 460"/>
                <a:gd name="T44" fmla="*/ 0 w 199"/>
                <a:gd name="T45" fmla="*/ 1 h 460"/>
                <a:gd name="T46" fmla="*/ 0 w 199"/>
                <a:gd name="T47" fmla="*/ 1 h 460"/>
                <a:gd name="T48" fmla="*/ 0 w 199"/>
                <a:gd name="T49" fmla="*/ 1 h 460"/>
                <a:gd name="T50" fmla="*/ 0 w 199"/>
                <a:gd name="T51" fmla="*/ 1 h 460"/>
                <a:gd name="T52" fmla="*/ 0 w 199"/>
                <a:gd name="T53" fmla="*/ 1 h 460"/>
                <a:gd name="T54" fmla="*/ 0 w 199"/>
                <a:gd name="T55" fmla="*/ 1 h 460"/>
                <a:gd name="T56" fmla="*/ 0 w 199"/>
                <a:gd name="T57" fmla="*/ 1 h 460"/>
                <a:gd name="T58" fmla="*/ 0 w 199"/>
                <a:gd name="T59" fmla="*/ 1 h 460"/>
                <a:gd name="T60" fmla="*/ 0 w 199"/>
                <a:gd name="T61" fmla="*/ 1 h 460"/>
                <a:gd name="T62" fmla="*/ 0 w 199"/>
                <a:gd name="T63" fmla="*/ 1 h 460"/>
                <a:gd name="T64" fmla="*/ 0 w 199"/>
                <a:gd name="T65" fmla="*/ 1 h 460"/>
                <a:gd name="T66" fmla="*/ 0 w 199"/>
                <a:gd name="T67" fmla="*/ 1 h 460"/>
                <a:gd name="T68" fmla="*/ 0 w 199"/>
                <a:gd name="T69" fmla="*/ 1 h 460"/>
                <a:gd name="T70" fmla="*/ 0 w 199"/>
                <a:gd name="T71" fmla="*/ 1 h 460"/>
                <a:gd name="T72" fmla="*/ 0 w 199"/>
                <a:gd name="T73" fmla="*/ 1 h 460"/>
                <a:gd name="T74" fmla="*/ 0 w 199"/>
                <a:gd name="T75" fmla="*/ 1 h 460"/>
                <a:gd name="T76" fmla="*/ 0 w 199"/>
                <a:gd name="T77" fmla="*/ 1 h 460"/>
                <a:gd name="T78" fmla="*/ 0 w 199"/>
                <a:gd name="T79" fmla="*/ 1 h 460"/>
                <a:gd name="T80" fmla="*/ 0 w 199"/>
                <a:gd name="T81" fmla="*/ 1 h 460"/>
                <a:gd name="T82" fmla="*/ 0 w 199"/>
                <a:gd name="T83" fmla="*/ 1 h 460"/>
                <a:gd name="T84" fmla="*/ 0 w 199"/>
                <a:gd name="T85" fmla="*/ 1 h 460"/>
                <a:gd name="T86" fmla="*/ 0 w 199"/>
                <a:gd name="T87" fmla="*/ 1 h 460"/>
                <a:gd name="T88" fmla="*/ 0 w 199"/>
                <a:gd name="T89" fmla="*/ 1 h 460"/>
                <a:gd name="T90" fmla="*/ 0 w 199"/>
                <a:gd name="T91" fmla="*/ 1 h 460"/>
                <a:gd name="T92" fmla="*/ 0 w 199"/>
                <a:gd name="T93" fmla="*/ 1 h 460"/>
                <a:gd name="T94" fmla="*/ 0 w 199"/>
                <a:gd name="T95" fmla="*/ 1 h 460"/>
                <a:gd name="T96" fmla="*/ 0 w 199"/>
                <a:gd name="T97" fmla="*/ 1 h 460"/>
                <a:gd name="T98" fmla="*/ 0 w 199"/>
                <a:gd name="T99" fmla="*/ 1 h 460"/>
                <a:gd name="T100" fmla="*/ 0 w 199"/>
                <a:gd name="T101" fmla="*/ 1 h 460"/>
                <a:gd name="T102" fmla="*/ 0 w 199"/>
                <a:gd name="T103" fmla="*/ 1 h 460"/>
                <a:gd name="T104" fmla="*/ 0 w 199"/>
                <a:gd name="T105" fmla="*/ 1 h 460"/>
                <a:gd name="T106" fmla="*/ 0 w 199"/>
                <a:gd name="T107" fmla="*/ 1 h 460"/>
                <a:gd name="T108" fmla="*/ 0 w 199"/>
                <a:gd name="T109" fmla="*/ 1 h 460"/>
                <a:gd name="T110" fmla="*/ 0 w 199"/>
                <a:gd name="T111" fmla="*/ 1 h 460"/>
                <a:gd name="T112" fmla="*/ 0 w 199"/>
                <a:gd name="T113" fmla="*/ 1 h 460"/>
                <a:gd name="T114" fmla="*/ 0 w 199"/>
                <a:gd name="T115" fmla="*/ 1 h 460"/>
                <a:gd name="T116" fmla="*/ 0 w 199"/>
                <a:gd name="T117" fmla="*/ 1 h 460"/>
                <a:gd name="T118" fmla="*/ 0 w 199"/>
                <a:gd name="T119" fmla="*/ 1 h 460"/>
                <a:gd name="T120" fmla="*/ 0 w 199"/>
                <a:gd name="T121" fmla="*/ 1 h 4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9"/>
                <a:gd name="T184" fmla="*/ 0 h 460"/>
                <a:gd name="T185" fmla="*/ 199 w 199"/>
                <a:gd name="T186" fmla="*/ 460 h 4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9" h="460">
                  <a:moveTo>
                    <a:pt x="65" y="220"/>
                  </a:moveTo>
                  <a:lnTo>
                    <a:pt x="76" y="206"/>
                  </a:lnTo>
                  <a:lnTo>
                    <a:pt x="86" y="189"/>
                  </a:lnTo>
                  <a:lnTo>
                    <a:pt x="96" y="171"/>
                  </a:lnTo>
                  <a:lnTo>
                    <a:pt x="105" y="152"/>
                  </a:lnTo>
                  <a:lnTo>
                    <a:pt x="111" y="134"/>
                  </a:lnTo>
                  <a:lnTo>
                    <a:pt x="117" y="117"/>
                  </a:lnTo>
                  <a:lnTo>
                    <a:pt x="120" y="103"/>
                  </a:lnTo>
                  <a:lnTo>
                    <a:pt x="120" y="94"/>
                  </a:lnTo>
                  <a:lnTo>
                    <a:pt x="116" y="80"/>
                  </a:lnTo>
                  <a:lnTo>
                    <a:pt x="110" y="68"/>
                  </a:lnTo>
                  <a:lnTo>
                    <a:pt x="105" y="58"/>
                  </a:lnTo>
                  <a:lnTo>
                    <a:pt x="103" y="55"/>
                  </a:lnTo>
                  <a:lnTo>
                    <a:pt x="106" y="51"/>
                  </a:lnTo>
                  <a:lnTo>
                    <a:pt x="117" y="40"/>
                  </a:lnTo>
                  <a:lnTo>
                    <a:pt x="128" y="24"/>
                  </a:lnTo>
                  <a:lnTo>
                    <a:pt x="140" y="11"/>
                  </a:lnTo>
                  <a:lnTo>
                    <a:pt x="148" y="1"/>
                  </a:lnTo>
                  <a:lnTo>
                    <a:pt x="154" y="0"/>
                  </a:lnTo>
                  <a:lnTo>
                    <a:pt x="162" y="3"/>
                  </a:lnTo>
                  <a:lnTo>
                    <a:pt x="171" y="7"/>
                  </a:lnTo>
                  <a:lnTo>
                    <a:pt x="182" y="14"/>
                  </a:lnTo>
                  <a:lnTo>
                    <a:pt x="188" y="24"/>
                  </a:lnTo>
                  <a:lnTo>
                    <a:pt x="193" y="35"/>
                  </a:lnTo>
                  <a:lnTo>
                    <a:pt x="196" y="46"/>
                  </a:lnTo>
                  <a:lnTo>
                    <a:pt x="197" y="55"/>
                  </a:lnTo>
                  <a:lnTo>
                    <a:pt x="199" y="64"/>
                  </a:lnTo>
                  <a:lnTo>
                    <a:pt x="197" y="72"/>
                  </a:lnTo>
                  <a:lnTo>
                    <a:pt x="196" y="80"/>
                  </a:lnTo>
                  <a:lnTo>
                    <a:pt x="190" y="91"/>
                  </a:lnTo>
                  <a:lnTo>
                    <a:pt x="177" y="103"/>
                  </a:lnTo>
                  <a:lnTo>
                    <a:pt x="167" y="117"/>
                  </a:lnTo>
                  <a:lnTo>
                    <a:pt x="162" y="128"/>
                  </a:lnTo>
                  <a:lnTo>
                    <a:pt x="157" y="171"/>
                  </a:lnTo>
                  <a:lnTo>
                    <a:pt x="146" y="258"/>
                  </a:lnTo>
                  <a:lnTo>
                    <a:pt x="133" y="346"/>
                  </a:lnTo>
                  <a:lnTo>
                    <a:pt x="120" y="394"/>
                  </a:lnTo>
                  <a:lnTo>
                    <a:pt x="111" y="400"/>
                  </a:lnTo>
                  <a:lnTo>
                    <a:pt x="100" y="409"/>
                  </a:lnTo>
                  <a:lnTo>
                    <a:pt x="91" y="419"/>
                  </a:lnTo>
                  <a:lnTo>
                    <a:pt x="82" y="429"/>
                  </a:lnTo>
                  <a:lnTo>
                    <a:pt x="71" y="440"/>
                  </a:lnTo>
                  <a:lnTo>
                    <a:pt x="63" y="448"/>
                  </a:lnTo>
                  <a:lnTo>
                    <a:pt x="56" y="456"/>
                  </a:lnTo>
                  <a:lnTo>
                    <a:pt x="48" y="460"/>
                  </a:lnTo>
                  <a:lnTo>
                    <a:pt x="34" y="459"/>
                  </a:lnTo>
                  <a:lnTo>
                    <a:pt x="19" y="446"/>
                  </a:lnTo>
                  <a:lnTo>
                    <a:pt x="8" y="436"/>
                  </a:lnTo>
                  <a:lnTo>
                    <a:pt x="3" y="429"/>
                  </a:lnTo>
                  <a:lnTo>
                    <a:pt x="2" y="422"/>
                  </a:lnTo>
                  <a:lnTo>
                    <a:pt x="0" y="403"/>
                  </a:lnTo>
                  <a:lnTo>
                    <a:pt x="3" y="377"/>
                  </a:lnTo>
                  <a:lnTo>
                    <a:pt x="12" y="346"/>
                  </a:lnTo>
                  <a:lnTo>
                    <a:pt x="20" y="329"/>
                  </a:lnTo>
                  <a:lnTo>
                    <a:pt x="29" y="309"/>
                  </a:lnTo>
                  <a:lnTo>
                    <a:pt x="39" y="288"/>
                  </a:lnTo>
                  <a:lnTo>
                    <a:pt x="46" y="268"/>
                  </a:lnTo>
                  <a:lnTo>
                    <a:pt x="54" y="249"/>
                  </a:lnTo>
                  <a:lnTo>
                    <a:pt x="60" y="234"/>
                  </a:lnTo>
                  <a:lnTo>
                    <a:pt x="63" y="223"/>
                  </a:lnTo>
                  <a:lnTo>
                    <a:pt x="65" y="220"/>
                  </a:lnTo>
                  <a:close/>
                </a:path>
              </a:pathLst>
            </a:custGeom>
            <a:solidFill>
              <a:srgbClr val="00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4"/>
            <p:cNvSpPr>
              <a:spLocks/>
            </p:cNvSpPr>
            <p:nvPr/>
          </p:nvSpPr>
          <p:spPr bwMode="auto">
            <a:xfrm>
              <a:off x="3023" y="3347"/>
              <a:ext cx="683" cy="534"/>
            </a:xfrm>
            <a:custGeom>
              <a:avLst/>
              <a:gdLst>
                <a:gd name="T0" fmla="*/ 1 w 1365"/>
                <a:gd name="T1" fmla="*/ 1 h 1067"/>
                <a:gd name="T2" fmla="*/ 1 w 1365"/>
                <a:gd name="T3" fmla="*/ 1 h 1067"/>
                <a:gd name="T4" fmla="*/ 1 w 1365"/>
                <a:gd name="T5" fmla="*/ 1 h 1067"/>
                <a:gd name="T6" fmla="*/ 1 w 1365"/>
                <a:gd name="T7" fmla="*/ 1 h 1067"/>
                <a:gd name="T8" fmla="*/ 1 w 1365"/>
                <a:gd name="T9" fmla="*/ 1 h 1067"/>
                <a:gd name="T10" fmla="*/ 1 w 1365"/>
                <a:gd name="T11" fmla="*/ 1 h 1067"/>
                <a:gd name="T12" fmla="*/ 1 w 1365"/>
                <a:gd name="T13" fmla="*/ 1 h 1067"/>
                <a:gd name="T14" fmla="*/ 1 w 1365"/>
                <a:gd name="T15" fmla="*/ 1 h 1067"/>
                <a:gd name="T16" fmla="*/ 1 w 1365"/>
                <a:gd name="T17" fmla="*/ 1 h 1067"/>
                <a:gd name="T18" fmla="*/ 1 w 1365"/>
                <a:gd name="T19" fmla="*/ 1 h 1067"/>
                <a:gd name="T20" fmla="*/ 1 w 1365"/>
                <a:gd name="T21" fmla="*/ 1 h 1067"/>
                <a:gd name="T22" fmla="*/ 1 w 1365"/>
                <a:gd name="T23" fmla="*/ 1 h 1067"/>
                <a:gd name="T24" fmla="*/ 1 w 1365"/>
                <a:gd name="T25" fmla="*/ 1 h 1067"/>
                <a:gd name="T26" fmla="*/ 1 w 1365"/>
                <a:gd name="T27" fmla="*/ 1 h 1067"/>
                <a:gd name="T28" fmla="*/ 1 w 1365"/>
                <a:gd name="T29" fmla="*/ 1 h 1067"/>
                <a:gd name="T30" fmla="*/ 1 w 1365"/>
                <a:gd name="T31" fmla="*/ 1 h 1067"/>
                <a:gd name="T32" fmla="*/ 1 w 1365"/>
                <a:gd name="T33" fmla="*/ 1 h 1067"/>
                <a:gd name="T34" fmla="*/ 1 w 1365"/>
                <a:gd name="T35" fmla="*/ 1 h 1067"/>
                <a:gd name="T36" fmla="*/ 1 w 1365"/>
                <a:gd name="T37" fmla="*/ 1 h 1067"/>
                <a:gd name="T38" fmla="*/ 1 w 1365"/>
                <a:gd name="T39" fmla="*/ 1 h 1067"/>
                <a:gd name="T40" fmla="*/ 1 w 1365"/>
                <a:gd name="T41" fmla="*/ 1 h 1067"/>
                <a:gd name="T42" fmla="*/ 1 w 1365"/>
                <a:gd name="T43" fmla="*/ 1 h 1067"/>
                <a:gd name="T44" fmla="*/ 1 w 1365"/>
                <a:gd name="T45" fmla="*/ 1 h 1067"/>
                <a:gd name="T46" fmla="*/ 1 w 1365"/>
                <a:gd name="T47" fmla="*/ 1 h 1067"/>
                <a:gd name="T48" fmla="*/ 1 w 1365"/>
                <a:gd name="T49" fmla="*/ 1 h 1067"/>
                <a:gd name="T50" fmla="*/ 1 w 1365"/>
                <a:gd name="T51" fmla="*/ 1 h 1067"/>
                <a:gd name="T52" fmla="*/ 1 w 1365"/>
                <a:gd name="T53" fmla="*/ 1 h 1067"/>
                <a:gd name="T54" fmla="*/ 1 w 1365"/>
                <a:gd name="T55" fmla="*/ 1 h 1067"/>
                <a:gd name="T56" fmla="*/ 1 w 1365"/>
                <a:gd name="T57" fmla="*/ 1 h 1067"/>
                <a:gd name="T58" fmla="*/ 1 w 1365"/>
                <a:gd name="T59" fmla="*/ 1 h 1067"/>
                <a:gd name="T60" fmla="*/ 1 w 1365"/>
                <a:gd name="T61" fmla="*/ 1 h 1067"/>
                <a:gd name="T62" fmla="*/ 1 w 1365"/>
                <a:gd name="T63" fmla="*/ 1 h 1067"/>
                <a:gd name="T64" fmla="*/ 1 w 1365"/>
                <a:gd name="T65" fmla="*/ 1 h 1067"/>
                <a:gd name="T66" fmla="*/ 1 w 1365"/>
                <a:gd name="T67" fmla="*/ 1 h 1067"/>
                <a:gd name="T68" fmla="*/ 1 w 1365"/>
                <a:gd name="T69" fmla="*/ 1 h 1067"/>
                <a:gd name="T70" fmla="*/ 1 w 1365"/>
                <a:gd name="T71" fmla="*/ 1 h 1067"/>
                <a:gd name="T72" fmla="*/ 1 w 1365"/>
                <a:gd name="T73" fmla="*/ 1 h 1067"/>
                <a:gd name="T74" fmla="*/ 1 w 1365"/>
                <a:gd name="T75" fmla="*/ 1 h 1067"/>
                <a:gd name="T76" fmla="*/ 1 w 1365"/>
                <a:gd name="T77" fmla="*/ 1 h 1067"/>
                <a:gd name="T78" fmla="*/ 1 w 1365"/>
                <a:gd name="T79" fmla="*/ 1 h 1067"/>
                <a:gd name="T80" fmla="*/ 1 w 1365"/>
                <a:gd name="T81" fmla="*/ 1 h 1067"/>
                <a:gd name="T82" fmla="*/ 1 w 1365"/>
                <a:gd name="T83" fmla="*/ 1 h 1067"/>
                <a:gd name="T84" fmla="*/ 1 w 1365"/>
                <a:gd name="T85" fmla="*/ 1 h 1067"/>
                <a:gd name="T86" fmla="*/ 1 w 1365"/>
                <a:gd name="T87" fmla="*/ 1 h 1067"/>
                <a:gd name="T88" fmla="*/ 1 w 1365"/>
                <a:gd name="T89" fmla="*/ 1 h 1067"/>
                <a:gd name="T90" fmla="*/ 1 w 1365"/>
                <a:gd name="T91" fmla="*/ 1 h 1067"/>
                <a:gd name="T92" fmla="*/ 1 w 1365"/>
                <a:gd name="T93" fmla="*/ 1 h 1067"/>
                <a:gd name="T94" fmla="*/ 1 w 1365"/>
                <a:gd name="T95" fmla="*/ 1 h 1067"/>
                <a:gd name="T96" fmla="*/ 1 w 1365"/>
                <a:gd name="T97" fmla="*/ 1 h 1067"/>
                <a:gd name="T98" fmla="*/ 1 w 1365"/>
                <a:gd name="T99" fmla="*/ 1 h 1067"/>
                <a:gd name="T100" fmla="*/ 1 w 1365"/>
                <a:gd name="T101" fmla="*/ 1 h 1067"/>
                <a:gd name="T102" fmla="*/ 1 w 1365"/>
                <a:gd name="T103" fmla="*/ 1 h 1067"/>
                <a:gd name="T104" fmla="*/ 1 w 1365"/>
                <a:gd name="T105" fmla="*/ 1 h 1067"/>
                <a:gd name="T106" fmla="*/ 1 w 1365"/>
                <a:gd name="T107" fmla="*/ 1 h 1067"/>
                <a:gd name="T108" fmla="*/ 1 w 1365"/>
                <a:gd name="T109" fmla="*/ 1 h 1067"/>
                <a:gd name="T110" fmla="*/ 1 w 1365"/>
                <a:gd name="T111" fmla="*/ 1 h 1067"/>
                <a:gd name="T112" fmla="*/ 1 w 1365"/>
                <a:gd name="T113" fmla="*/ 1 h 1067"/>
                <a:gd name="T114" fmla="*/ 1 w 1365"/>
                <a:gd name="T115" fmla="*/ 1 h 1067"/>
                <a:gd name="T116" fmla="*/ 1 w 1365"/>
                <a:gd name="T117" fmla="*/ 1 h 1067"/>
                <a:gd name="T118" fmla="*/ 1 w 1365"/>
                <a:gd name="T119" fmla="*/ 1 h 1067"/>
                <a:gd name="T120" fmla="*/ 1 w 1365"/>
                <a:gd name="T121" fmla="*/ 1 h 106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65"/>
                <a:gd name="T184" fmla="*/ 0 h 1067"/>
                <a:gd name="T185" fmla="*/ 1365 w 1365"/>
                <a:gd name="T186" fmla="*/ 1067 h 106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65" h="1067">
                  <a:moveTo>
                    <a:pt x="111" y="302"/>
                  </a:moveTo>
                  <a:lnTo>
                    <a:pt x="130" y="291"/>
                  </a:lnTo>
                  <a:lnTo>
                    <a:pt x="148" y="282"/>
                  </a:lnTo>
                  <a:lnTo>
                    <a:pt x="170" y="273"/>
                  </a:lnTo>
                  <a:lnTo>
                    <a:pt x="190" y="264"/>
                  </a:lnTo>
                  <a:lnTo>
                    <a:pt x="210" y="254"/>
                  </a:lnTo>
                  <a:lnTo>
                    <a:pt x="227" y="245"/>
                  </a:lnTo>
                  <a:lnTo>
                    <a:pt x="242" y="236"/>
                  </a:lnTo>
                  <a:lnTo>
                    <a:pt x="254" y="227"/>
                  </a:lnTo>
                  <a:lnTo>
                    <a:pt x="271" y="208"/>
                  </a:lnTo>
                  <a:lnTo>
                    <a:pt x="281" y="191"/>
                  </a:lnTo>
                  <a:lnTo>
                    <a:pt x="287" y="176"/>
                  </a:lnTo>
                  <a:lnTo>
                    <a:pt x="290" y="165"/>
                  </a:lnTo>
                  <a:lnTo>
                    <a:pt x="294" y="159"/>
                  </a:lnTo>
                  <a:lnTo>
                    <a:pt x="305" y="148"/>
                  </a:lnTo>
                  <a:lnTo>
                    <a:pt x="321" y="136"/>
                  </a:lnTo>
                  <a:lnTo>
                    <a:pt x="339" y="120"/>
                  </a:lnTo>
                  <a:lnTo>
                    <a:pt x="361" y="106"/>
                  </a:lnTo>
                  <a:lnTo>
                    <a:pt x="382" y="94"/>
                  </a:lnTo>
                  <a:lnTo>
                    <a:pt x="402" y="85"/>
                  </a:lnTo>
                  <a:lnTo>
                    <a:pt x="421" y="79"/>
                  </a:lnTo>
                  <a:lnTo>
                    <a:pt x="412" y="97"/>
                  </a:lnTo>
                  <a:lnTo>
                    <a:pt x="399" y="119"/>
                  </a:lnTo>
                  <a:lnTo>
                    <a:pt x="385" y="145"/>
                  </a:lnTo>
                  <a:lnTo>
                    <a:pt x="373" y="171"/>
                  </a:lnTo>
                  <a:lnTo>
                    <a:pt x="361" y="196"/>
                  </a:lnTo>
                  <a:lnTo>
                    <a:pt x="350" y="220"/>
                  </a:lnTo>
                  <a:lnTo>
                    <a:pt x="344" y="239"/>
                  </a:lnTo>
                  <a:lnTo>
                    <a:pt x="341" y="254"/>
                  </a:lnTo>
                  <a:lnTo>
                    <a:pt x="341" y="276"/>
                  </a:lnTo>
                  <a:lnTo>
                    <a:pt x="341" y="297"/>
                  </a:lnTo>
                  <a:lnTo>
                    <a:pt x="345" y="327"/>
                  </a:lnTo>
                  <a:lnTo>
                    <a:pt x="358" y="367"/>
                  </a:lnTo>
                  <a:lnTo>
                    <a:pt x="365" y="393"/>
                  </a:lnTo>
                  <a:lnTo>
                    <a:pt x="373" y="419"/>
                  </a:lnTo>
                  <a:lnTo>
                    <a:pt x="379" y="447"/>
                  </a:lnTo>
                  <a:lnTo>
                    <a:pt x="385" y="473"/>
                  </a:lnTo>
                  <a:lnTo>
                    <a:pt x="390" y="496"/>
                  </a:lnTo>
                  <a:lnTo>
                    <a:pt x="396" y="516"/>
                  </a:lnTo>
                  <a:lnTo>
                    <a:pt x="402" y="530"/>
                  </a:lnTo>
                  <a:lnTo>
                    <a:pt x="410" y="538"/>
                  </a:lnTo>
                  <a:lnTo>
                    <a:pt x="416" y="542"/>
                  </a:lnTo>
                  <a:lnTo>
                    <a:pt x="419" y="545"/>
                  </a:lnTo>
                  <a:lnTo>
                    <a:pt x="422" y="547"/>
                  </a:lnTo>
                  <a:lnTo>
                    <a:pt x="425" y="548"/>
                  </a:lnTo>
                  <a:lnTo>
                    <a:pt x="430" y="547"/>
                  </a:lnTo>
                  <a:lnTo>
                    <a:pt x="438" y="542"/>
                  </a:lnTo>
                  <a:lnTo>
                    <a:pt x="449" y="535"/>
                  </a:lnTo>
                  <a:lnTo>
                    <a:pt x="465" y="524"/>
                  </a:lnTo>
                  <a:lnTo>
                    <a:pt x="486" y="510"/>
                  </a:lnTo>
                  <a:lnTo>
                    <a:pt x="509" y="493"/>
                  </a:lnTo>
                  <a:lnTo>
                    <a:pt x="532" y="473"/>
                  </a:lnTo>
                  <a:lnTo>
                    <a:pt x="556" y="451"/>
                  </a:lnTo>
                  <a:lnTo>
                    <a:pt x="583" y="428"/>
                  </a:lnTo>
                  <a:lnTo>
                    <a:pt x="607" y="405"/>
                  </a:lnTo>
                  <a:lnTo>
                    <a:pt x="633" y="382"/>
                  </a:lnTo>
                  <a:lnTo>
                    <a:pt x="657" y="357"/>
                  </a:lnTo>
                  <a:lnTo>
                    <a:pt x="723" y="284"/>
                  </a:lnTo>
                  <a:lnTo>
                    <a:pt x="774" y="214"/>
                  </a:lnTo>
                  <a:lnTo>
                    <a:pt x="809" y="154"/>
                  </a:lnTo>
                  <a:lnTo>
                    <a:pt x="834" y="102"/>
                  </a:lnTo>
                  <a:lnTo>
                    <a:pt x="848" y="59"/>
                  </a:lnTo>
                  <a:lnTo>
                    <a:pt x="855" y="26"/>
                  </a:lnTo>
                  <a:lnTo>
                    <a:pt x="858" y="6"/>
                  </a:lnTo>
                  <a:lnTo>
                    <a:pt x="858" y="0"/>
                  </a:lnTo>
                  <a:lnTo>
                    <a:pt x="861" y="2"/>
                  </a:lnTo>
                  <a:lnTo>
                    <a:pt x="868" y="5"/>
                  </a:lnTo>
                  <a:lnTo>
                    <a:pt x="877" y="9"/>
                  </a:lnTo>
                  <a:lnTo>
                    <a:pt x="889" y="16"/>
                  </a:lnTo>
                  <a:lnTo>
                    <a:pt x="903" y="25"/>
                  </a:lnTo>
                  <a:lnTo>
                    <a:pt x="917" y="34"/>
                  </a:lnTo>
                  <a:lnTo>
                    <a:pt x="931" y="46"/>
                  </a:lnTo>
                  <a:lnTo>
                    <a:pt x="942" y="59"/>
                  </a:lnTo>
                  <a:lnTo>
                    <a:pt x="955" y="80"/>
                  </a:lnTo>
                  <a:lnTo>
                    <a:pt x="960" y="94"/>
                  </a:lnTo>
                  <a:lnTo>
                    <a:pt x="960" y="102"/>
                  </a:lnTo>
                  <a:lnTo>
                    <a:pt x="959" y="103"/>
                  </a:lnTo>
                  <a:lnTo>
                    <a:pt x="954" y="102"/>
                  </a:lnTo>
                  <a:lnTo>
                    <a:pt x="945" y="102"/>
                  </a:lnTo>
                  <a:lnTo>
                    <a:pt x="943" y="110"/>
                  </a:lnTo>
                  <a:lnTo>
                    <a:pt x="959" y="131"/>
                  </a:lnTo>
                  <a:lnTo>
                    <a:pt x="972" y="145"/>
                  </a:lnTo>
                  <a:lnTo>
                    <a:pt x="983" y="159"/>
                  </a:lnTo>
                  <a:lnTo>
                    <a:pt x="994" y="171"/>
                  </a:lnTo>
                  <a:lnTo>
                    <a:pt x="1003" y="182"/>
                  </a:lnTo>
                  <a:lnTo>
                    <a:pt x="1012" y="194"/>
                  </a:lnTo>
                  <a:lnTo>
                    <a:pt x="1022" y="205"/>
                  </a:lnTo>
                  <a:lnTo>
                    <a:pt x="1032" y="217"/>
                  </a:lnTo>
                  <a:lnTo>
                    <a:pt x="1045" y="230"/>
                  </a:lnTo>
                  <a:lnTo>
                    <a:pt x="1059" y="243"/>
                  </a:lnTo>
                  <a:lnTo>
                    <a:pt x="1076" y="257"/>
                  </a:lnTo>
                  <a:lnTo>
                    <a:pt x="1094" y="274"/>
                  </a:lnTo>
                  <a:lnTo>
                    <a:pt x="1114" y="290"/>
                  </a:lnTo>
                  <a:lnTo>
                    <a:pt x="1133" y="308"/>
                  </a:lnTo>
                  <a:lnTo>
                    <a:pt x="1151" y="328"/>
                  </a:lnTo>
                  <a:lnTo>
                    <a:pt x="1167" y="348"/>
                  </a:lnTo>
                  <a:lnTo>
                    <a:pt x="1179" y="370"/>
                  </a:lnTo>
                  <a:lnTo>
                    <a:pt x="1194" y="402"/>
                  </a:lnTo>
                  <a:lnTo>
                    <a:pt x="1216" y="447"/>
                  </a:lnTo>
                  <a:lnTo>
                    <a:pt x="1242" y="501"/>
                  </a:lnTo>
                  <a:lnTo>
                    <a:pt x="1271" y="559"/>
                  </a:lnTo>
                  <a:lnTo>
                    <a:pt x="1298" y="615"/>
                  </a:lnTo>
                  <a:lnTo>
                    <a:pt x="1321" y="662"/>
                  </a:lnTo>
                  <a:lnTo>
                    <a:pt x="1338" y="699"/>
                  </a:lnTo>
                  <a:lnTo>
                    <a:pt x="1344" y="718"/>
                  </a:lnTo>
                  <a:lnTo>
                    <a:pt x="1348" y="749"/>
                  </a:lnTo>
                  <a:lnTo>
                    <a:pt x="1356" y="798"/>
                  </a:lnTo>
                  <a:lnTo>
                    <a:pt x="1362" y="849"/>
                  </a:lnTo>
                  <a:lnTo>
                    <a:pt x="1365" y="883"/>
                  </a:lnTo>
                  <a:lnTo>
                    <a:pt x="1364" y="893"/>
                  </a:lnTo>
                  <a:lnTo>
                    <a:pt x="1361" y="904"/>
                  </a:lnTo>
                  <a:lnTo>
                    <a:pt x="1356" y="916"/>
                  </a:lnTo>
                  <a:lnTo>
                    <a:pt x="1348" y="929"/>
                  </a:lnTo>
                  <a:lnTo>
                    <a:pt x="1339" y="941"/>
                  </a:lnTo>
                  <a:lnTo>
                    <a:pt x="1328" y="953"/>
                  </a:lnTo>
                  <a:lnTo>
                    <a:pt x="1318" y="964"/>
                  </a:lnTo>
                  <a:lnTo>
                    <a:pt x="1304" y="975"/>
                  </a:lnTo>
                  <a:lnTo>
                    <a:pt x="1294" y="981"/>
                  </a:lnTo>
                  <a:lnTo>
                    <a:pt x="1282" y="987"/>
                  </a:lnTo>
                  <a:lnTo>
                    <a:pt x="1268" y="993"/>
                  </a:lnTo>
                  <a:lnTo>
                    <a:pt x="1251" y="1001"/>
                  </a:lnTo>
                  <a:lnTo>
                    <a:pt x="1231" y="1007"/>
                  </a:lnTo>
                  <a:lnTo>
                    <a:pt x="1211" y="1015"/>
                  </a:lnTo>
                  <a:lnTo>
                    <a:pt x="1190" y="1023"/>
                  </a:lnTo>
                  <a:lnTo>
                    <a:pt x="1167" y="1030"/>
                  </a:lnTo>
                  <a:lnTo>
                    <a:pt x="1143" y="1037"/>
                  </a:lnTo>
                  <a:lnTo>
                    <a:pt x="1120" y="1043"/>
                  </a:lnTo>
                  <a:lnTo>
                    <a:pt x="1097" y="1049"/>
                  </a:lnTo>
                  <a:lnTo>
                    <a:pt x="1074" y="1054"/>
                  </a:lnTo>
                  <a:lnTo>
                    <a:pt x="1053" y="1058"/>
                  </a:lnTo>
                  <a:lnTo>
                    <a:pt x="1032" y="1061"/>
                  </a:lnTo>
                  <a:lnTo>
                    <a:pt x="1014" y="1064"/>
                  </a:lnTo>
                  <a:lnTo>
                    <a:pt x="997" y="1064"/>
                  </a:lnTo>
                  <a:lnTo>
                    <a:pt x="968" y="1064"/>
                  </a:lnTo>
                  <a:lnTo>
                    <a:pt x="945" y="1064"/>
                  </a:lnTo>
                  <a:lnTo>
                    <a:pt x="925" y="1066"/>
                  </a:lnTo>
                  <a:lnTo>
                    <a:pt x="908" y="1066"/>
                  </a:lnTo>
                  <a:lnTo>
                    <a:pt x="892" y="1066"/>
                  </a:lnTo>
                  <a:lnTo>
                    <a:pt x="878" y="1067"/>
                  </a:lnTo>
                  <a:lnTo>
                    <a:pt x="865" y="1067"/>
                  </a:lnTo>
                  <a:lnTo>
                    <a:pt x="849" y="1067"/>
                  </a:lnTo>
                  <a:lnTo>
                    <a:pt x="834" y="1067"/>
                  </a:lnTo>
                  <a:lnTo>
                    <a:pt x="817" y="1067"/>
                  </a:lnTo>
                  <a:lnTo>
                    <a:pt x="801" y="1067"/>
                  </a:lnTo>
                  <a:lnTo>
                    <a:pt x="788" y="1067"/>
                  </a:lnTo>
                  <a:lnTo>
                    <a:pt x="775" y="1066"/>
                  </a:lnTo>
                  <a:lnTo>
                    <a:pt x="767" y="1064"/>
                  </a:lnTo>
                  <a:lnTo>
                    <a:pt x="764" y="1063"/>
                  </a:lnTo>
                  <a:lnTo>
                    <a:pt x="766" y="1058"/>
                  </a:lnTo>
                  <a:lnTo>
                    <a:pt x="778" y="1046"/>
                  </a:lnTo>
                  <a:lnTo>
                    <a:pt x="794" y="1035"/>
                  </a:lnTo>
                  <a:lnTo>
                    <a:pt x="809" y="1023"/>
                  </a:lnTo>
                  <a:lnTo>
                    <a:pt x="824" y="1010"/>
                  </a:lnTo>
                  <a:lnTo>
                    <a:pt x="840" y="997"/>
                  </a:lnTo>
                  <a:lnTo>
                    <a:pt x="852" y="984"/>
                  </a:lnTo>
                  <a:lnTo>
                    <a:pt x="863" y="970"/>
                  </a:lnTo>
                  <a:lnTo>
                    <a:pt x="869" y="955"/>
                  </a:lnTo>
                  <a:lnTo>
                    <a:pt x="872" y="929"/>
                  </a:lnTo>
                  <a:lnTo>
                    <a:pt x="871" y="912"/>
                  </a:lnTo>
                  <a:lnTo>
                    <a:pt x="866" y="900"/>
                  </a:lnTo>
                  <a:lnTo>
                    <a:pt x="863" y="886"/>
                  </a:lnTo>
                  <a:lnTo>
                    <a:pt x="860" y="870"/>
                  </a:lnTo>
                  <a:lnTo>
                    <a:pt x="858" y="855"/>
                  </a:lnTo>
                  <a:lnTo>
                    <a:pt x="855" y="841"/>
                  </a:lnTo>
                  <a:lnTo>
                    <a:pt x="846" y="827"/>
                  </a:lnTo>
                  <a:lnTo>
                    <a:pt x="838" y="819"/>
                  </a:lnTo>
                  <a:lnTo>
                    <a:pt x="840" y="819"/>
                  </a:lnTo>
                  <a:lnTo>
                    <a:pt x="840" y="824"/>
                  </a:lnTo>
                  <a:lnTo>
                    <a:pt x="832" y="827"/>
                  </a:lnTo>
                  <a:lnTo>
                    <a:pt x="821" y="830"/>
                  </a:lnTo>
                  <a:lnTo>
                    <a:pt x="815" y="835"/>
                  </a:lnTo>
                  <a:lnTo>
                    <a:pt x="809" y="838"/>
                  </a:lnTo>
                  <a:lnTo>
                    <a:pt x="800" y="838"/>
                  </a:lnTo>
                  <a:lnTo>
                    <a:pt x="794" y="836"/>
                  </a:lnTo>
                  <a:lnTo>
                    <a:pt x="788" y="833"/>
                  </a:lnTo>
                  <a:lnTo>
                    <a:pt x="783" y="830"/>
                  </a:lnTo>
                  <a:lnTo>
                    <a:pt x="777" y="827"/>
                  </a:lnTo>
                  <a:lnTo>
                    <a:pt x="771" y="826"/>
                  </a:lnTo>
                  <a:lnTo>
                    <a:pt x="763" y="823"/>
                  </a:lnTo>
                  <a:lnTo>
                    <a:pt x="754" y="821"/>
                  </a:lnTo>
                  <a:lnTo>
                    <a:pt x="743" y="821"/>
                  </a:lnTo>
                  <a:lnTo>
                    <a:pt x="731" y="821"/>
                  </a:lnTo>
                  <a:lnTo>
                    <a:pt x="720" y="819"/>
                  </a:lnTo>
                  <a:lnTo>
                    <a:pt x="709" y="818"/>
                  </a:lnTo>
                  <a:lnTo>
                    <a:pt x="698" y="815"/>
                  </a:lnTo>
                  <a:lnTo>
                    <a:pt x="686" y="812"/>
                  </a:lnTo>
                  <a:lnTo>
                    <a:pt x="673" y="806"/>
                  </a:lnTo>
                  <a:lnTo>
                    <a:pt x="661" y="798"/>
                  </a:lnTo>
                  <a:lnTo>
                    <a:pt x="646" y="789"/>
                  </a:lnTo>
                  <a:lnTo>
                    <a:pt x="630" y="779"/>
                  </a:lnTo>
                  <a:lnTo>
                    <a:pt x="613" y="770"/>
                  </a:lnTo>
                  <a:lnTo>
                    <a:pt x="596" y="761"/>
                  </a:lnTo>
                  <a:lnTo>
                    <a:pt x="581" y="753"/>
                  </a:lnTo>
                  <a:lnTo>
                    <a:pt x="566" y="747"/>
                  </a:lnTo>
                  <a:lnTo>
                    <a:pt x="552" y="742"/>
                  </a:lnTo>
                  <a:lnTo>
                    <a:pt x="541" y="739"/>
                  </a:lnTo>
                  <a:lnTo>
                    <a:pt x="533" y="738"/>
                  </a:lnTo>
                  <a:lnTo>
                    <a:pt x="522" y="736"/>
                  </a:lnTo>
                  <a:lnTo>
                    <a:pt x="516" y="733"/>
                  </a:lnTo>
                  <a:lnTo>
                    <a:pt x="513" y="732"/>
                  </a:lnTo>
                  <a:lnTo>
                    <a:pt x="513" y="730"/>
                  </a:lnTo>
                  <a:lnTo>
                    <a:pt x="512" y="730"/>
                  </a:lnTo>
                  <a:lnTo>
                    <a:pt x="506" y="730"/>
                  </a:lnTo>
                  <a:lnTo>
                    <a:pt x="496" y="729"/>
                  </a:lnTo>
                  <a:lnTo>
                    <a:pt x="484" y="727"/>
                  </a:lnTo>
                  <a:lnTo>
                    <a:pt x="469" y="725"/>
                  </a:lnTo>
                  <a:lnTo>
                    <a:pt x="452" y="724"/>
                  </a:lnTo>
                  <a:lnTo>
                    <a:pt x="432" y="721"/>
                  </a:lnTo>
                  <a:lnTo>
                    <a:pt x="410" y="718"/>
                  </a:lnTo>
                  <a:lnTo>
                    <a:pt x="384" y="715"/>
                  </a:lnTo>
                  <a:lnTo>
                    <a:pt x="350" y="713"/>
                  </a:lnTo>
                  <a:lnTo>
                    <a:pt x="311" y="713"/>
                  </a:lnTo>
                  <a:lnTo>
                    <a:pt x="273" y="713"/>
                  </a:lnTo>
                  <a:lnTo>
                    <a:pt x="237" y="712"/>
                  </a:lnTo>
                  <a:lnTo>
                    <a:pt x="207" y="710"/>
                  </a:lnTo>
                  <a:lnTo>
                    <a:pt x="185" y="705"/>
                  </a:lnTo>
                  <a:lnTo>
                    <a:pt x="176" y="699"/>
                  </a:lnTo>
                  <a:lnTo>
                    <a:pt x="171" y="689"/>
                  </a:lnTo>
                  <a:lnTo>
                    <a:pt x="165" y="673"/>
                  </a:lnTo>
                  <a:lnTo>
                    <a:pt x="156" y="652"/>
                  </a:lnTo>
                  <a:lnTo>
                    <a:pt x="145" y="628"/>
                  </a:lnTo>
                  <a:lnTo>
                    <a:pt x="134" y="604"/>
                  </a:lnTo>
                  <a:lnTo>
                    <a:pt x="123" y="579"/>
                  </a:lnTo>
                  <a:lnTo>
                    <a:pt x="113" y="556"/>
                  </a:lnTo>
                  <a:lnTo>
                    <a:pt x="103" y="535"/>
                  </a:lnTo>
                  <a:lnTo>
                    <a:pt x="97" y="524"/>
                  </a:lnTo>
                  <a:lnTo>
                    <a:pt x="86" y="507"/>
                  </a:lnTo>
                  <a:lnTo>
                    <a:pt x="73" y="485"/>
                  </a:lnTo>
                  <a:lnTo>
                    <a:pt x="59" y="462"/>
                  </a:lnTo>
                  <a:lnTo>
                    <a:pt x="42" y="439"/>
                  </a:lnTo>
                  <a:lnTo>
                    <a:pt x="26" y="418"/>
                  </a:lnTo>
                  <a:lnTo>
                    <a:pt x="12" y="401"/>
                  </a:lnTo>
                  <a:lnTo>
                    <a:pt x="0" y="390"/>
                  </a:lnTo>
                  <a:lnTo>
                    <a:pt x="9" y="385"/>
                  </a:lnTo>
                  <a:lnTo>
                    <a:pt x="19" y="382"/>
                  </a:lnTo>
                  <a:lnTo>
                    <a:pt x="28" y="379"/>
                  </a:lnTo>
                  <a:lnTo>
                    <a:pt x="39" y="377"/>
                  </a:lnTo>
                  <a:lnTo>
                    <a:pt x="48" y="374"/>
                  </a:lnTo>
                  <a:lnTo>
                    <a:pt x="56" y="370"/>
                  </a:lnTo>
                  <a:lnTo>
                    <a:pt x="65" y="365"/>
                  </a:lnTo>
                  <a:lnTo>
                    <a:pt x="73" y="357"/>
                  </a:lnTo>
                  <a:lnTo>
                    <a:pt x="85" y="341"/>
                  </a:lnTo>
                  <a:lnTo>
                    <a:pt x="93" y="325"/>
                  </a:lnTo>
                  <a:lnTo>
                    <a:pt x="100" y="311"/>
                  </a:lnTo>
                  <a:lnTo>
                    <a:pt x="111" y="302"/>
                  </a:lnTo>
                  <a:close/>
                </a:path>
              </a:pathLst>
            </a:custGeom>
            <a:solidFill>
              <a:srgbClr val="0019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5"/>
            <p:cNvSpPr>
              <a:spLocks/>
            </p:cNvSpPr>
            <p:nvPr/>
          </p:nvSpPr>
          <p:spPr bwMode="auto">
            <a:xfrm>
              <a:off x="3179" y="2978"/>
              <a:ext cx="291" cy="425"/>
            </a:xfrm>
            <a:custGeom>
              <a:avLst/>
              <a:gdLst>
                <a:gd name="T0" fmla="*/ 0 w 583"/>
                <a:gd name="T1" fmla="*/ 1 h 850"/>
                <a:gd name="T2" fmla="*/ 0 w 583"/>
                <a:gd name="T3" fmla="*/ 1 h 850"/>
                <a:gd name="T4" fmla="*/ 0 w 583"/>
                <a:gd name="T5" fmla="*/ 1 h 850"/>
                <a:gd name="T6" fmla="*/ 0 w 583"/>
                <a:gd name="T7" fmla="*/ 1 h 850"/>
                <a:gd name="T8" fmla="*/ 0 w 583"/>
                <a:gd name="T9" fmla="*/ 1 h 850"/>
                <a:gd name="T10" fmla="*/ 0 w 583"/>
                <a:gd name="T11" fmla="*/ 1 h 850"/>
                <a:gd name="T12" fmla="*/ 0 w 583"/>
                <a:gd name="T13" fmla="*/ 1 h 850"/>
                <a:gd name="T14" fmla="*/ 0 w 583"/>
                <a:gd name="T15" fmla="*/ 1 h 850"/>
                <a:gd name="T16" fmla="*/ 0 w 583"/>
                <a:gd name="T17" fmla="*/ 1 h 850"/>
                <a:gd name="T18" fmla="*/ 0 w 583"/>
                <a:gd name="T19" fmla="*/ 1 h 850"/>
                <a:gd name="T20" fmla="*/ 0 w 583"/>
                <a:gd name="T21" fmla="*/ 1 h 850"/>
                <a:gd name="T22" fmla="*/ 0 w 583"/>
                <a:gd name="T23" fmla="*/ 1 h 850"/>
                <a:gd name="T24" fmla="*/ 0 w 583"/>
                <a:gd name="T25" fmla="*/ 1 h 850"/>
                <a:gd name="T26" fmla="*/ 0 w 583"/>
                <a:gd name="T27" fmla="*/ 1 h 850"/>
                <a:gd name="T28" fmla="*/ 0 w 583"/>
                <a:gd name="T29" fmla="*/ 1 h 850"/>
                <a:gd name="T30" fmla="*/ 0 w 583"/>
                <a:gd name="T31" fmla="*/ 1 h 850"/>
                <a:gd name="T32" fmla="*/ 0 w 583"/>
                <a:gd name="T33" fmla="*/ 1 h 850"/>
                <a:gd name="T34" fmla="*/ 0 w 583"/>
                <a:gd name="T35" fmla="*/ 1 h 850"/>
                <a:gd name="T36" fmla="*/ 0 w 583"/>
                <a:gd name="T37" fmla="*/ 1 h 850"/>
                <a:gd name="T38" fmla="*/ 0 w 583"/>
                <a:gd name="T39" fmla="*/ 1 h 850"/>
                <a:gd name="T40" fmla="*/ 0 w 583"/>
                <a:gd name="T41" fmla="*/ 1 h 850"/>
                <a:gd name="T42" fmla="*/ 0 w 583"/>
                <a:gd name="T43" fmla="*/ 1 h 850"/>
                <a:gd name="T44" fmla="*/ 0 w 583"/>
                <a:gd name="T45" fmla="*/ 0 h 850"/>
                <a:gd name="T46" fmla="*/ 0 w 583"/>
                <a:gd name="T47" fmla="*/ 0 h 850"/>
                <a:gd name="T48" fmla="*/ 0 w 583"/>
                <a:gd name="T49" fmla="*/ 1 h 850"/>
                <a:gd name="T50" fmla="*/ 0 w 583"/>
                <a:gd name="T51" fmla="*/ 1 h 850"/>
                <a:gd name="T52" fmla="*/ 0 w 583"/>
                <a:gd name="T53" fmla="*/ 1 h 850"/>
                <a:gd name="T54" fmla="*/ 0 w 583"/>
                <a:gd name="T55" fmla="*/ 1 h 850"/>
                <a:gd name="T56" fmla="*/ 0 w 583"/>
                <a:gd name="T57" fmla="*/ 1 h 850"/>
                <a:gd name="T58" fmla="*/ 0 w 583"/>
                <a:gd name="T59" fmla="*/ 1 h 850"/>
                <a:gd name="T60" fmla="*/ 0 w 583"/>
                <a:gd name="T61" fmla="*/ 1 h 850"/>
                <a:gd name="T62" fmla="*/ 0 w 583"/>
                <a:gd name="T63" fmla="*/ 1 h 850"/>
                <a:gd name="T64" fmla="*/ 0 w 583"/>
                <a:gd name="T65" fmla="*/ 1 h 850"/>
                <a:gd name="T66" fmla="*/ 0 w 583"/>
                <a:gd name="T67" fmla="*/ 1 h 850"/>
                <a:gd name="T68" fmla="*/ 0 w 583"/>
                <a:gd name="T69" fmla="*/ 1 h 850"/>
                <a:gd name="T70" fmla="*/ 0 w 583"/>
                <a:gd name="T71" fmla="*/ 1 h 850"/>
                <a:gd name="T72" fmla="*/ 0 w 583"/>
                <a:gd name="T73" fmla="*/ 1 h 850"/>
                <a:gd name="T74" fmla="*/ 0 w 583"/>
                <a:gd name="T75" fmla="*/ 1 h 850"/>
                <a:gd name="T76" fmla="*/ 0 w 583"/>
                <a:gd name="T77" fmla="*/ 1 h 850"/>
                <a:gd name="T78" fmla="*/ 0 w 583"/>
                <a:gd name="T79" fmla="*/ 1 h 850"/>
                <a:gd name="T80" fmla="*/ 0 w 583"/>
                <a:gd name="T81" fmla="*/ 1 h 850"/>
                <a:gd name="T82" fmla="*/ 0 w 583"/>
                <a:gd name="T83" fmla="*/ 1 h 850"/>
                <a:gd name="T84" fmla="*/ 0 w 583"/>
                <a:gd name="T85" fmla="*/ 1 h 850"/>
                <a:gd name="T86" fmla="*/ 0 w 583"/>
                <a:gd name="T87" fmla="*/ 1 h 850"/>
                <a:gd name="T88" fmla="*/ 0 w 583"/>
                <a:gd name="T89" fmla="*/ 1 h 850"/>
                <a:gd name="T90" fmla="*/ 0 w 583"/>
                <a:gd name="T91" fmla="*/ 1 h 850"/>
                <a:gd name="T92" fmla="*/ 0 w 583"/>
                <a:gd name="T93" fmla="*/ 1 h 850"/>
                <a:gd name="T94" fmla="*/ 0 w 583"/>
                <a:gd name="T95" fmla="*/ 1 h 850"/>
                <a:gd name="T96" fmla="*/ 0 w 583"/>
                <a:gd name="T97" fmla="*/ 1 h 8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83"/>
                <a:gd name="T148" fmla="*/ 0 h 850"/>
                <a:gd name="T149" fmla="*/ 583 w 583"/>
                <a:gd name="T150" fmla="*/ 850 h 8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83" h="850">
                  <a:moveTo>
                    <a:pt x="236" y="845"/>
                  </a:moveTo>
                  <a:lnTo>
                    <a:pt x="230" y="850"/>
                  </a:lnTo>
                  <a:lnTo>
                    <a:pt x="222" y="850"/>
                  </a:lnTo>
                  <a:lnTo>
                    <a:pt x="216" y="845"/>
                  </a:lnTo>
                  <a:lnTo>
                    <a:pt x="208" y="836"/>
                  </a:lnTo>
                  <a:lnTo>
                    <a:pt x="199" y="825"/>
                  </a:lnTo>
                  <a:lnTo>
                    <a:pt x="191" y="810"/>
                  </a:lnTo>
                  <a:lnTo>
                    <a:pt x="182" y="793"/>
                  </a:lnTo>
                  <a:lnTo>
                    <a:pt x="171" y="773"/>
                  </a:lnTo>
                  <a:lnTo>
                    <a:pt x="158" y="747"/>
                  </a:lnTo>
                  <a:lnTo>
                    <a:pt x="139" y="711"/>
                  </a:lnTo>
                  <a:lnTo>
                    <a:pt x="119" y="671"/>
                  </a:lnTo>
                  <a:lnTo>
                    <a:pt x="97" y="628"/>
                  </a:lnTo>
                  <a:lnTo>
                    <a:pt x="76" y="585"/>
                  </a:lnTo>
                  <a:lnTo>
                    <a:pt x="59" y="545"/>
                  </a:lnTo>
                  <a:lnTo>
                    <a:pt x="45" y="511"/>
                  </a:lnTo>
                  <a:lnTo>
                    <a:pt x="40" y="488"/>
                  </a:lnTo>
                  <a:lnTo>
                    <a:pt x="34" y="434"/>
                  </a:lnTo>
                  <a:lnTo>
                    <a:pt x="25" y="362"/>
                  </a:lnTo>
                  <a:lnTo>
                    <a:pt x="17" y="291"/>
                  </a:lnTo>
                  <a:lnTo>
                    <a:pt x="13" y="240"/>
                  </a:lnTo>
                  <a:lnTo>
                    <a:pt x="11" y="213"/>
                  </a:lnTo>
                  <a:lnTo>
                    <a:pt x="11" y="191"/>
                  </a:lnTo>
                  <a:lnTo>
                    <a:pt x="14" y="171"/>
                  </a:lnTo>
                  <a:lnTo>
                    <a:pt x="27" y="151"/>
                  </a:lnTo>
                  <a:lnTo>
                    <a:pt x="37" y="134"/>
                  </a:lnTo>
                  <a:lnTo>
                    <a:pt x="39" y="125"/>
                  </a:lnTo>
                  <a:lnTo>
                    <a:pt x="36" y="123"/>
                  </a:lnTo>
                  <a:lnTo>
                    <a:pt x="33" y="123"/>
                  </a:lnTo>
                  <a:lnTo>
                    <a:pt x="10" y="95"/>
                  </a:lnTo>
                  <a:lnTo>
                    <a:pt x="8" y="94"/>
                  </a:lnTo>
                  <a:lnTo>
                    <a:pt x="3" y="88"/>
                  </a:lnTo>
                  <a:lnTo>
                    <a:pt x="0" y="80"/>
                  </a:lnTo>
                  <a:lnTo>
                    <a:pt x="2" y="69"/>
                  </a:lnTo>
                  <a:lnTo>
                    <a:pt x="7" y="59"/>
                  </a:lnTo>
                  <a:lnTo>
                    <a:pt x="22" y="46"/>
                  </a:lnTo>
                  <a:lnTo>
                    <a:pt x="47" y="34"/>
                  </a:lnTo>
                  <a:lnTo>
                    <a:pt x="85" y="23"/>
                  </a:lnTo>
                  <a:lnTo>
                    <a:pt x="108" y="18"/>
                  </a:lnTo>
                  <a:lnTo>
                    <a:pt x="133" y="14"/>
                  </a:lnTo>
                  <a:lnTo>
                    <a:pt x="156" y="11"/>
                  </a:lnTo>
                  <a:lnTo>
                    <a:pt x="181" y="8"/>
                  </a:lnTo>
                  <a:lnTo>
                    <a:pt x="204" y="5"/>
                  </a:lnTo>
                  <a:lnTo>
                    <a:pt x="227" y="3"/>
                  </a:lnTo>
                  <a:lnTo>
                    <a:pt x="250" y="2"/>
                  </a:lnTo>
                  <a:lnTo>
                    <a:pt x="273" y="0"/>
                  </a:lnTo>
                  <a:lnTo>
                    <a:pt x="293" y="0"/>
                  </a:lnTo>
                  <a:lnTo>
                    <a:pt x="315" y="0"/>
                  </a:lnTo>
                  <a:lnTo>
                    <a:pt x="333" y="0"/>
                  </a:lnTo>
                  <a:lnTo>
                    <a:pt x="350" y="2"/>
                  </a:lnTo>
                  <a:lnTo>
                    <a:pt x="367" y="3"/>
                  </a:lnTo>
                  <a:lnTo>
                    <a:pt x="381" y="5"/>
                  </a:lnTo>
                  <a:lnTo>
                    <a:pt x="393" y="6"/>
                  </a:lnTo>
                  <a:lnTo>
                    <a:pt x="404" y="9"/>
                  </a:lnTo>
                  <a:lnTo>
                    <a:pt x="421" y="17"/>
                  </a:lnTo>
                  <a:lnTo>
                    <a:pt x="438" y="28"/>
                  </a:lnTo>
                  <a:lnTo>
                    <a:pt x="452" y="43"/>
                  </a:lnTo>
                  <a:lnTo>
                    <a:pt x="464" y="60"/>
                  </a:lnTo>
                  <a:lnTo>
                    <a:pt x="477" y="80"/>
                  </a:lnTo>
                  <a:lnTo>
                    <a:pt x="486" y="102"/>
                  </a:lnTo>
                  <a:lnTo>
                    <a:pt x="493" y="125"/>
                  </a:lnTo>
                  <a:lnTo>
                    <a:pt x="500" y="148"/>
                  </a:lnTo>
                  <a:lnTo>
                    <a:pt x="509" y="208"/>
                  </a:lnTo>
                  <a:lnTo>
                    <a:pt x="513" y="280"/>
                  </a:lnTo>
                  <a:lnTo>
                    <a:pt x="517" y="342"/>
                  </a:lnTo>
                  <a:lnTo>
                    <a:pt x="517" y="368"/>
                  </a:lnTo>
                  <a:lnTo>
                    <a:pt x="520" y="365"/>
                  </a:lnTo>
                  <a:lnTo>
                    <a:pt x="526" y="359"/>
                  </a:lnTo>
                  <a:lnTo>
                    <a:pt x="535" y="353"/>
                  </a:lnTo>
                  <a:lnTo>
                    <a:pt x="547" y="350"/>
                  </a:lnTo>
                  <a:lnTo>
                    <a:pt x="560" y="350"/>
                  </a:lnTo>
                  <a:lnTo>
                    <a:pt x="567" y="353"/>
                  </a:lnTo>
                  <a:lnTo>
                    <a:pt x="574" y="362"/>
                  </a:lnTo>
                  <a:lnTo>
                    <a:pt x="580" y="377"/>
                  </a:lnTo>
                  <a:lnTo>
                    <a:pt x="583" y="411"/>
                  </a:lnTo>
                  <a:lnTo>
                    <a:pt x="583" y="462"/>
                  </a:lnTo>
                  <a:lnTo>
                    <a:pt x="578" y="519"/>
                  </a:lnTo>
                  <a:lnTo>
                    <a:pt x="569" y="574"/>
                  </a:lnTo>
                  <a:lnTo>
                    <a:pt x="558" y="614"/>
                  </a:lnTo>
                  <a:lnTo>
                    <a:pt x="547" y="641"/>
                  </a:lnTo>
                  <a:lnTo>
                    <a:pt x="537" y="658"/>
                  </a:lnTo>
                  <a:lnTo>
                    <a:pt x="524" y="670"/>
                  </a:lnTo>
                  <a:lnTo>
                    <a:pt x="515" y="676"/>
                  </a:lnTo>
                  <a:lnTo>
                    <a:pt x="503" y="684"/>
                  </a:lnTo>
                  <a:lnTo>
                    <a:pt x="490" y="691"/>
                  </a:lnTo>
                  <a:lnTo>
                    <a:pt x="478" y="699"/>
                  </a:lnTo>
                  <a:lnTo>
                    <a:pt x="467" y="707"/>
                  </a:lnTo>
                  <a:lnTo>
                    <a:pt x="458" y="711"/>
                  </a:lnTo>
                  <a:lnTo>
                    <a:pt x="452" y="716"/>
                  </a:lnTo>
                  <a:lnTo>
                    <a:pt x="449" y="718"/>
                  </a:lnTo>
                  <a:lnTo>
                    <a:pt x="355" y="776"/>
                  </a:lnTo>
                  <a:lnTo>
                    <a:pt x="350" y="779"/>
                  </a:lnTo>
                  <a:lnTo>
                    <a:pt x="338" y="785"/>
                  </a:lnTo>
                  <a:lnTo>
                    <a:pt x="319" y="795"/>
                  </a:lnTo>
                  <a:lnTo>
                    <a:pt x="299" y="807"/>
                  </a:lnTo>
                  <a:lnTo>
                    <a:pt x="278" y="819"/>
                  </a:lnTo>
                  <a:lnTo>
                    <a:pt x="259" y="830"/>
                  </a:lnTo>
                  <a:lnTo>
                    <a:pt x="244" y="839"/>
                  </a:lnTo>
                  <a:lnTo>
                    <a:pt x="236" y="845"/>
                  </a:lnTo>
                  <a:close/>
                </a:path>
              </a:pathLst>
            </a:custGeom>
            <a:solidFill>
              <a:srgbClr val="E5A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6"/>
            <p:cNvSpPr>
              <a:spLocks/>
            </p:cNvSpPr>
            <p:nvPr/>
          </p:nvSpPr>
          <p:spPr bwMode="auto">
            <a:xfrm>
              <a:off x="3206" y="3715"/>
              <a:ext cx="210" cy="144"/>
            </a:xfrm>
            <a:custGeom>
              <a:avLst/>
              <a:gdLst>
                <a:gd name="T0" fmla="*/ 0 w 421"/>
                <a:gd name="T1" fmla="*/ 1 h 288"/>
                <a:gd name="T2" fmla="*/ 0 w 421"/>
                <a:gd name="T3" fmla="*/ 1 h 288"/>
                <a:gd name="T4" fmla="*/ 0 w 421"/>
                <a:gd name="T5" fmla="*/ 1 h 288"/>
                <a:gd name="T6" fmla="*/ 0 w 421"/>
                <a:gd name="T7" fmla="*/ 0 h 288"/>
                <a:gd name="T8" fmla="*/ 0 w 421"/>
                <a:gd name="T9" fmla="*/ 1 h 288"/>
                <a:gd name="T10" fmla="*/ 0 w 421"/>
                <a:gd name="T11" fmla="*/ 1 h 288"/>
                <a:gd name="T12" fmla="*/ 0 w 421"/>
                <a:gd name="T13" fmla="*/ 1 h 288"/>
                <a:gd name="T14" fmla="*/ 0 w 421"/>
                <a:gd name="T15" fmla="*/ 1 h 288"/>
                <a:gd name="T16" fmla="*/ 0 w 421"/>
                <a:gd name="T17" fmla="*/ 1 h 288"/>
                <a:gd name="T18" fmla="*/ 0 w 421"/>
                <a:gd name="T19" fmla="*/ 1 h 288"/>
                <a:gd name="T20" fmla="*/ 0 w 421"/>
                <a:gd name="T21" fmla="*/ 1 h 288"/>
                <a:gd name="T22" fmla="*/ 0 w 421"/>
                <a:gd name="T23" fmla="*/ 1 h 288"/>
                <a:gd name="T24" fmla="*/ 0 w 421"/>
                <a:gd name="T25" fmla="*/ 1 h 288"/>
                <a:gd name="T26" fmla="*/ 0 w 421"/>
                <a:gd name="T27" fmla="*/ 1 h 288"/>
                <a:gd name="T28" fmla="*/ 0 w 421"/>
                <a:gd name="T29" fmla="*/ 1 h 288"/>
                <a:gd name="T30" fmla="*/ 0 w 421"/>
                <a:gd name="T31" fmla="*/ 1 h 288"/>
                <a:gd name="T32" fmla="*/ 0 w 421"/>
                <a:gd name="T33" fmla="*/ 1 h 288"/>
                <a:gd name="T34" fmla="*/ 0 w 421"/>
                <a:gd name="T35" fmla="*/ 1 h 288"/>
                <a:gd name="T36" fmla="*/ 0 w 421"/>
                <a:gd name="T37" fmla="*/ 1 h 288"/>
                <a:gd name="T38" fmla="*/ 0 w 421"/>
                <a:gd name="T39" fmla="*/ 1 h 288"/>
                <a:gd name="T40" fmla="*/ 0 w 421"/>
                <a:gd name="T41" fmla="*/ 1 h 288"/>
                <a:gd name="T42" fmla="*/ 0 w 421"/>
                <a:gd name="T43" fmla="*/ 1 h 288"/>
                <a:gd name="T44" fmla="*/ 0 w 421"/>
                <a:gd name="T45" fmla="*/ 1 h 288"/>
                <a:gd name="T46" fmla="*/ 0 w 421"/>
                <a:gd name="T47" fmla="*/ 1 h 288"/>
                <a:gd name="T48" fmla="*/ 0 w 421"/>
                <a:gd name="T49" fmla="*/ 1 h 288"/>
                <a:gd name="T50" fmla="*/ 0 w 421"/>
                <a:gd name="T51" fmla="*/ 1 h 288"/>
                <a:gd name="T52" fmla="*/ 0 w 421"/>
                <a:gd name="T53" fmla="*/ 1 h 288"/>
                <a:gd name="T54" fmla="*/ 0 w 421"/>
                <a:gd name="T55" fmla="*/ 1 h 288"/>
                <a:gd name="T56" fmla="*/ 0 w 421"/>
                <a:gd name="T57" fmla="*/ 1 h 288"/>
                <a:gd name="T58" fmla="*/ 0 w 421"/>
                <a:gd name="T59" fmla="*/ 1 h 288"/>
                <a:gd name="T60" fmla="*/ 0 w 421"/>
                <a:gd name="T61" fmla="*/ 1 h 288"/>
                <a:gd name="T62" fmla="*/ 0 w 421"/>
                <a:gd name="T63" fmla="*/ 1 h 2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288"/>
                <a:gd name="T98" fmla="*/ 421 w 421"/>
                <a:gd name="T99" fmla="*/ 288 h 2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288">
                  <a:moveTo>
                    <a:pt x="281" y="53"/>
                  </a:moveTo>
                  <a:lnTo>
                    <a:pt x="267" y="42"/>
                  </a:lnTo>
                  <a:lnTo>
                    <a:pt x="251" y="30"/>
                  </a:lnTo>
                  <a:lnTo>
                    <a:pt x="238" y="20"/>
                  </a:lnTo>
                  <a:lnTo>
                    <a:pt x="222" y="11"/>
                  </a:lnTo>
                  <a:lnTo>
                    <a:pt x="207" y="5"/>
                  </a:lnTo>
                  <a:lnTo>
                    <a:pt x="193" y="0"/>
                  </a:lnTo>
                  <a:lnTo>
                    <a:pt x="179" y="0"/>
                  </a:lnTo>
                  <a:lnTo>
                    <a:pt x="168" y="2"/>
                  </a:lnTo>
                  <a:lnTo>
                    <a:pt x="151" y="10"/>
                  </a:lnTo>
                  <a:lnTo>
                    <a:pt x="144" y="17"/>
                  </a:lnTo>
                  <a:lnTo>
                    <a:pt x="144" y="26"/>
                  </a:lnTo>
                  <a:lnTo>
                    <a:pt x="151" y="36"/>
                  </a:lnTo>
                  <a:lnTo>
                    <a:pt x="162" y="46"/>
                  </a:lnTo>
                  <a:lnTo>
                    <a:pt x="173" y="59"/>
                  </a:lnTo>
                  <a:lnTo>
                    <a:pt x="179" y="71"/>
                  </a:lnTo>
                  <a:lnTo>
                    <a:pt x="179" y="85"/>
                  </a:lnTo>
                  <a:lnTo>
                    <a:pt x="170" y="94"/>
                  </a:lnTo>
                  <a:lnTo>
                    <a:pt x="151" y="108"/>
                  </a:lnTo>
                  <a:lnTo>
                    <a:pt x="125" y="127"/>
                  </a:lnTo>
                  <a:lnTo>
                    <a:pt x="96" y="147"/>
                  </a:lnTo>
                  <a:lnTo>
                    <a:pt x="65" y="167"/>
                  </a:lnTo>
                  <a:lnTo>
                    <a:pt x="39" y="185"/>
                  </a:lnTo>
                  <a:lnTo>
                    <a:pt x="20" y="202"/>
                  </a:lnTo>
                  <a:lnTo>
                    <a:pt x="11" y="214"/>
                  </a:lnTo>
                  <a:lnTo>
                    <a:pt x="5" y="231"/>
                  </a:lnTo>
                  <a:lnTo>
                    <a:pt x="0" y="241"/>
                  </a:lnTo>
                  <a:lnTo>
                    <a:pt x="2" y="248"/>
                  </a:lnTo>
                  <a:lnTo>
                    <a:pt x="14" y="256"/>
                  </a:lnTo>
                  <a:lnTo>
                    <a:pt x="20" y="261"/>
                  </a:lnTo>
                  <a:lnTo>
                    <a:pt x="25" y="265"/>
                  </a:lnTo>
                  <a:lnTo>
                    <a:pt x="28" y="270"/>
                  </a:lnTo>
                  <a:lnTo>
                    <a:pt x="33" y="274"/>
                  </a:lnTo>
                  <a:lnTo>
                    <a:pt x="40" y="277"/>
                  </a:lnTo>
                  <a:lnTo>
                    <a:pt x="51" y="281"/>
                  </a:lnTo>
                  <a:lnTo>
                    <a:pt x="70" y="284"/>
                  </a:lnTo>
                  <a:lnTo>
                    <a:pt x="96" y="287"/>
                  </a:lnTo>
                  <a:lnTo>
                    <a:pt x="128" y="288"/>
                  </a:lnTo>
                  <a:lnTo>
                    <a:pt x="161" y="288"/>
                  </a:lnTo>
                  <a:lnTo>
                    <a:pt x="194" y="285"/>
                  </a:lnTo>
                  <a:lnTo>
                    <a:pt x="227" y="282"/>
                  </a:lnTo>
                  <a:lnTo>
                    <a:pt x="258" y="276"/>
                  </a:lnTo>
                  <a:lnTo>
                    <a:pt x="287" y="268"/>
                  </a:lnTo>
                  <a:lnTo>
                    <a:pt x="313" y="259"/>
                  </a:lnTo>
                  <a:lnTo>
                    <a:pt x="336" y="250"/>
                  </a:lnTo>
                  <a:lnTo>
                    <a:pt x="355" y="239"/>
                  </a:lnTo>
                  <a:lnTo>
                    <a:pt x="370" y="227"/>
                  </a:lnTo>
                  <a:lnTo>
                    <a:pt x="384" y="214"/>
                  </a:lnTo>
                  <a:lnTo>
                    <a:pt x="395" y="202"/>
                  </a:lnTo>
                  <a:lnTo>
                    <a:pt x="404" y="188"/>
                  </a:lnTo>
                  <a:lnTo>
                    <a:pt x="410" y="176"/>
                  </a:lnTo>
                  <a:lnTo>
                    <a:pt x="415" y="162"/>
                  </a:lnTo>
                  <a:lnTo>
                    <a:pt x="418" y="150"/>
                  </a:lnTo>
                  <a:lnTo>
                    <a:pt x="421" y="127"/>
                  </a:lnTo>
                  <a:lnTo>
                    <a:pt x="419" y="110"/>
                  </a:lnTo>
                  <a:lnTo>
                    <a:pt x="409" y="97"/>
                  </a:lnTo>
                  <a:lnTo>
                    <a:pt x="390" y="88"/>
                  </a:lnTo>
                  <a:lnTo>
                    <a:pt x="378" y="85"/>
                  </a:lnTo>
                  <a:lnTo>
                    <a:pt x="364" y="80"/>
                  </a:lnTo>
                  <a:lnTo>
                    <a:pt x="349" y="77"/>
                  </a:lnTo>
                  <a:lnTo>
                    <a:pt x="333" y="74"/>
                  </a:lnTo>
                  <a:lnTo>
                    <a:pt x="318" y="71"/>
                  </a:lnTo>
                  <a:lnTo>
                    <a:pt x="304" y="66"/>
                  </a:lnTo>
                  <a:lnTo>
                    <a:pt x="292" y="60"/>
                  </a:lnTo>
                  <a:lnTo>
                    <a:pt x="281" y="53"/>
                  </a:lnTo>
                  <a:close/>
                </a:path>
              </a:pathLst>
            </a:custGeom>
            <a:solidFill>
              <a:srgbClr val="E5A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7"/>
            <p:cNvSpPr>
              <a:spLocks/>
            </p:cNvSpPr>
            <p:nvPr/>
          </p:nvSpPr>
          <p:spPr bwMode="auto">
            <a:xfrm>
              <a:off x="3134" y="2884"/>
              <a:ext cx="428" cy="361"/>
            </a:xfrm>
            <a:custGeom>
              <a:avLst/>
              <a:gdLst>
                <a:gd name="T0" fmla="*/ 1 w 855"/>
                <a:gd name="T1" fmla="*/ 1 h 720"/>
                <a:gd name="T2" fmla="*/ 1 w 855"/>
                <a:gd name="T3" fmla="*/ 1 h 720"/>
                <a:gd name="T4" fmla="*/ 1 w 855"/>
                <a:gd name="T5" fmla="*/ 1 h 720"/>
                <a:gd name="T6" fmla="*/ 0 w 855"/>
                <a:gd name="T7" fmla="*/ 1 h 720"/>
                <a:gd name="T8" fmla="*/ 1 w 855"/>
                <a:gd name="T9" fmla="*/ 1 h 720"/>
                <a:gd name="T10" fmla="*/ 1 w 855"/>
                <a:gd name="T11" fmla="*/ 1 h 720"/>
                <a:gd name="T12" fmla="*/ 1 w 855"/>
                <a:gd name="T13" fmla="*/ 1 h 720"/>
                <a:gd name="T14" fmla="*/ 1 w 855"/>
                <a:gd name="T15" fmla="*/ 1 h 720"/>
                <a:gd name="T16" fmla="*/ 1 w 855"/>
                <a:gd name="T17" fmla="*/ 1 h 720"/>
                <a:gd name="T18" fmla="*/ 1 w 855"/>
                <a:gd name="T19" fmla="*/ 1 h 720"/>
                <a:gd name="T20" fmla="*/ 1 w 855"/>
                <a:gd name="T21" fmla="*/ 1 h 720"/>
                <a:gd name="T22" fmla="*/ 1 w 855"/>
                <a:gd name="T23" fmla="*/ 1 h 720"/>
                <a:gd name="T24" fmla="*/ 1 w 855"/>
                <a:gd name="T25" fmla="*/ 1 h 720"/>
                <a:gd name="T26" fmla="*/ 1 w 855"/>
                <a:gd name="T27" fmla="*/ 0 h 720"/>
                <a:gd name="T28" fmla="*/ 1 w 855"/>
                <a:gd name="T29" fmla="*/ 1 h 720"/>
                <a:gd name="T30" fmla="*/ 1 w 855"/>
                <a:gd name="T31" fmla="*/ 1 h 720"/>
                <a:gd name="T32" fmla="*/ 1 w 855"/>
                <a:gd name="T33" fmla="*/ 1 h 720"/>
                <a:gd name="T34" fmla="*/ 1 w 855"/>
                <a:gd name="T35" fmla="*/ 1 h 720"/>
                <a:gd name="T36" fmla="*/ 1 w 855"/>
                <a:gd name="T37" fmla="*/ 1 h 720"/>
                <a:gd name="T38" fmla="*/ 1 w 855"/>
                <a:gd name="T39" fmla="*/ 1 h 720"/>
                <a:gd name="T40" fmla="*/ 1 w 855"/>
                <a:gd name="T41" fmla="*/ 1 h 720"/>
                <a:gd name="T42" fmla="*/ 1 w 855"/>
                <a:gd name="T43" fmla="*/ 1 h 720"/>
                <a:gd name="T44" fmla="*/ 1 w 855"/>
                <a:gd name="T45" fmla="*/ 1 h 720"/>
                <a:gd name="T46" fmla="*/ 1 w 855"/>
                <a:gd name="T47" fmla="*/ 1 h 720"/>
                <a:gd name="T48" fmla="*/ 1 w 855"/>
                <a:gd name="T49" fmla="*/ 1 h 720"/>
                <a:gd name="T50" fmla="*/ 1 w 855"/>
                <a:gd name="T51" fmla="*/ 1 h 720"/>
                <a:gd name="T52" fmla="*/ 1 w 855"/>
                <a:gd name="T53" fmla="*/ 1 h 720"/>
                <a:gd name="T54" fmla="*/ 1 w 855"/>
                <a:gd name="T55" fmla="*/ 1 h 720"/>
                <a:gd name="T56" fmla="*/ 1 w 855"/>
                <a:gd name="T57" fmla="*/ 1 h 720"/>
                <a:gd name="T58" fmla="*/ 1 w 855"/>
                <a:gd name="T59" fmla="*/ 1 h 720"/>
                <a:gd name="T60" fmla="*/ 1 w 855"/>
                <a:gd name="T61" fmla="*/ 1 h 720"/>
                <a:gd name="T62" fmla="*/ 1 w 855"/>
                <a:gd name="T63" fmla="*/ 1 h 720"/>
                <a:gd name="T64" fmla="*/ 1 w 855"/>
                <a:gd name="T65" fmla="*/ 1 h 720"/>
                <a:gd name="T66" fmla="*/ 1 w 855"/>
                <a:gd name="T67" fmla="*/ 1 h 720"/>
                <a:gd name="T68" fmla="*/ 1 w 855"/>
                <a:gd name="T69" fmla="*/ 1 h 720"/>
                <a:gd name="T70" fmla="*/ 1 w 855"/>
                <a:gd name="T71" fmla="*/ 1 h 720"/>
                <a:gd name="T72" fmla="*/ 1 w 855"/>
                <a:gd name="T73" fmla="*/ 1 h 720"/>
                <a:gd name="T74" fmla="*/ 1 w 855"/>
                <a:gd name="T75" fmla="*/ 1 h 720"/>
                <a:gd name="T76" fmla="*/ 1 w 855"/>
                <a:gd name="T77" fmla="*/ 1 h 720"/>
                <a:gd name="T78" fmla="*/ 1 w 855"/>
                <a:gd name="T79" fmla="*/ 1 h 720"/>
                <a:gd name="T80" fmla="*/ 1 w 855"/>
                <a:gd name="T81" fmla="*/ 1 h 720"/>
                <a:gd name="T82" fmla="*/ 1 w 855"/>
                <a:gd name="T83" fmla="*/ 1 h 720"/>
                <a:gd name="T84" fmla="*/ 1 w 855"/>
                <a:gd name="T85" fmla="*/ 1 h 720"/>
                <a:gd name="T86" fmla="*/ 1 w 855"/>
                <a:gd name="T87" fmla="*/ 1 h 720"/>
                <a:gd name="T88" fmla="*/ 1 w 855"/>
                <a:gd name="T89" fmla="*/ 1 h 720"/>
                <a:gd name="T90" fmla="*/ 1 w 855"/>
                <a:gd name="T91" fmla="*/ 1 h 720"/>
                <a:gd name="T92" fmla="*/ 1 w 855"/>
                <a:gd name="T93" fmla="*/ 1 h 720"/>
                <a:gd name="T94" fmla="*/ 1 w 855"/>
                <a:gd name="T95" fmla="*/ 1 h 720"/>
                <a:gd name="T96" fmla="*/ 1 w 855"/>
                <a:gd name="T97" fmla="*/ 1 h 720"/>
                <a:gd name="T98" fmla="*/ 1 w 855"/>
                <a:gd name="T99" fmla="*/ 1 h 720"/>
                <a:gd name="T100" fmla="*/ 1 w 855"/>
                <a:gd name="T101" fmla="*/ 1 h 720"/>
                <a:gd name="T102" fmla="*/ 1 w 855"/>
                <a:gd name="T103" fmla="*/ 1 h 720"/>
                <a:gd name="T104" fmla="*/ 1 w 855"/>
                <a:gd name="T105" fmla="*/ 1 h 7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55"/>
                <a:gd name="T160" fmla="*/ 0 h 720"/>
                <a:gd name="T161" fmla="*/ 855 w 855"/>
                <a:gd name="T162" fmla="*/ 720 h 72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55" h="720">
                  <a:moveTo>
                    <a:pt x="122" y="312"/>
                  </a:moveTo>
                  <a:lnTo>
                    <a:pt x="113" y="317"/>
                  </a:lnTo>
                  <a:lnTo>
                    <a:pt x="102" y="323"/>
                  </a:lnTo>
                  <a:lnTo>
                    <a:pt x="92" y="328"/>
                  </a:lnTo>
                  <a:lnTo>
                    <a:pt x="82" y="331"/>
                  </a:lnTo>
                  <a:lnTo>
                    <a:pt x="72" y="332"/>
                  </a:lnTo>
                  <a:lnTo>
                    <a:pt x="62" y="332"/>
                  </a:lnTo>
                  <a:lnTo>
                    <a:pt x="52" y="331"/>
                  </a:lnTo>
                  <a:lnTo>
                    <a:pt x="43" y="326"/>
                  </a:lnTo>
                  <a:lnTo>
                    <a:pt x="34" y="320"/>
                  </a:lnTo>
                  <a:lnTo>
                    <a:pt x="25" y="314"/>
                  </a:lnTo>
                  <a:lnTo>
                    <a:pt x="17" y="306"/>
                  </a:lnTo>
                  <a:lnTo>
                    <a:pt x="9" y="300"/>
                  </a:lnTo>
                  <a:lnTo>
                    <a:pt x="5" y="294"/>
                  </a:lnTo>
                  <a:lnTo>
                    <a:pt x="0" y="286"/>
                  </a:lnTo>
                  <a:lnTo>
                    <a:pt x="0" y="278"/>
                  </a:lnTo>
                  <a:lnTo>
                    <a:pt x="2" y="271"/>
                  </a:lnTo>
                  <a:lnTo>
                    <a:pt x="12" y="257"/>
                  </a:lnTo>
                  <a:lnTo>
                    <a:pt x="23" y="246"/>
                  </a:lnTo>
                  <a:lnTo>
                    <a:pt x="32" y="235"/>
                  </a:lnTo>
                  <a:lnTo>
                    <a:pt x="37" y="223"/>
                  </a:lnTo>
                  <a:lnTo>
                    <a:pt x="35" y="204"/>
                  </a:lnTo>
                  <a:lnTo>
                    <a:pt x="34" y="183"/>
                  </a:lnTo>
                  <a:lnTo>
                    <a:pt x="31" y="163"/>
                  </a:lnTo>
                  <a:lnTo>
                    <a:pt x="29" y="155"/>
                  </a:lnTo>
                  <a:lnTo>
                    <a:pt x="102" y="127"/>
                  </a:lnTo>
                  <a:lnTo>
                    <a:pt x="103" y="126"/>
                  </a:lnTo>
                  <a:lnTo>
                    <a:pt x="108" y="120"/>
                  </a:lnTo>
                  <a:lnTo>
                    <a:pt x="113" y="111"/>
                  </a:lnTo>
                  <a:lnTo>
                    <a:pt x="120" y="100"/>
                  </a:lnTo>
                  <a:lnTo>
                    <a:pt x="128" y="91"/>
                  </a:lnTo>
                  <a:lnTo>
                    <a:pt x="136" y="81"/>
                  </a:lnTo>
                  <a:lnTo>
                    <a:pt x="143" y="74"/>
                  </a:lnTo>
                  <a:lnTo>
                    <a:pt x="150" y="69"/>
                  </a:lnTo>
                  <a:lnTo>
                    <a:pt x="156" y="67"/>
                  </a:lnTo>
                  <a:lnTo>
                    <a:pt x="163" y="67"/>
                  </a:lnTo>
                  <a:lnTo>
                    <a:pt x="173" y="69"/>
                  </a:lnTo>
                  <a:lnTo>
                    <a:pt x="183" y="71"/>
                  </a:lnTo>
                  <a:lnTo>
                    <a:pt x="193" y="72"/>
                  </a:lnTo>
                  <a:lnTo>
                    <a:pt x="203" y="75"/>
                  </a:lnTo>
                  <a:lnTo>
                    <a:pt x="211" y="75"/>
                  </a:lnTo>
                  <a:lnTo>
                    <a:pt x="219" y="75"/>
                  </a:lnTo>
                  <a:lnTo>
                    <a:pt x="225" y="72"/>
                  </a:lnTo>
                  <a:lnTo>
                    <a:pt x="230" y="69"/>
                  </a:lnTo>
                  <a:lnTo>
                    <a:pt x="233" y="63"/>
                  </a:lnTo>
                  <a:lnTo>
                    <a:pt x="237" y="55"/>
                  </a:lnTo>
                  <a:lnTo>
                    <a:pt x="243" y="47"/>
                  </a:lnTo>
                  <a:lnTo>
                    <a:pt x="251" y="40"/>
                  </a:lnTo>
                  <a:lnTo>
                    <a:pt x="262" y="30"/>
                  </a:lnTo>
                  <a:lnTo>
                    <a:pt x="277" y="24"/>
                  </a:lnTo>
                  <a:lnTo>
                    <a:pt x="294" y="18"/>
                  </a:lnTo>
                  <a:lnTo>
                    <a:pt x="311" y="12"/>
                  </a:lnTo>
                  <a:lnTo>
                    <a:pt x="327" y="7"/>
                  </a:lnTo>
                  <a:lnTo>
                    <a:pt x="342" y="4"/>
                  </a:lnTo>
                  <a:lnTo>
                    <a:pt x="358" y="1"/>
                  </a:lnTo>
                  <a:lnTo>
                    <a:pt x="371" y="0"/>
                  </a:lnTo>
                  <a:lnTo>
                    <a:pt x="384" y="0"/>
                  </a:lnTo>
                  <a:lnTo>
                    <a:pt x="394" y="3"/>
                  </a:lnTo>
                  <a:lnTo>
                    <a:pt x="404" y="7"/>
                  </a:lnTo>
                  <a:lnTo>
                    <a:pt x="413" y="12"/>
                  </a:lnTo>
                  <a:lnTo>
                    <a:pt x="421" y="18"/>
                  </a:lnTo>
                  <a:lnTo>
                    <a:pt x="428" y="23"/>
                  </a:lnTo>
                  <a:lnTo>
                    <a:pt x="435" y="27"/>
                  </a:lnTo>
                  <a:lnTo>
                    <a:pt x="442" y="32"/>
                  </a:lnTo>
                  <a:lnTo>
                    <a:pt x="448" y="35"/>
                  </a:lnTo>
                  <a:lnTo>
                    <a:pt x="455" y="38"/>
                  </a:lnTo>
                  <a:lnTo>
                    <a:pt x="464" y="38"/>
                  </a:lnTo>
                  <a:lnTo>
                    <a:pt x="476" y="38"/>
                  </a:lnTo>
                  <a:lnTo>
                    <a:pt x="493" y="37"/>
                  </a:lnTo>
                  <a:lnTo>
                    <a:pt x="510" y="35"/>
                  </a:lnTo>
                  <a:lnTo>
                    <a:pt x="529" y="34"/>
                  </a:lnTo>
                  <a:lnTo>
                    <a:pt x="547" y="30"/>
                  </a:lnTo>
                  <a:lnTo>
                    <a:pt x="562" y="29"/>
                  </a:lnTo>
                  <a:lnTo>
                    <a:pt x="575" y="27"/>
                  </a:lnTo>
                  <a:lnTo>
                    <a:pt x="584" y="26"/>
                  </a:lnTo>
                  <a:lnTo>
                    <a:pt x="593" y="24"/>
                  </a:lnTo>
                  <a:lnTo>
                    <a:pt x="602" y="23"/>
                  </a:lnTo>
                  <a:lnTo>
                    <a:pt x="609" y="23"/>
                  </a:lnTo>
                  <a:lnTo>
                    <a:pt x="616" y="24"/>
                  </a:lnTo>
                  <a:lnTo>
                    <a:pt x="623" y="29"/>
                  </a:lnTo>
                  <a:lnTo>
                    <a:pt x="629" y="35"/>
                  </a:lnTo>
                  <a:lnTo>
                    <a:pt x="633" y="44"/>
                  </a:lnTo>
                  <a:lnTo>
                    <a:pt x="639" y="66"/>
                  </a:lnTo>
                  <a:lnTo>
                    <a:pt x="639" y="84"/>
                  </a:lnTo>
                  <a:lnTo>
                    <a:pt x="643" y="97"/>
                  </a:lnTo>
                  <a:lnTo>
                    <a:pt x="655" y="103"/>
                  </a:lnTo>
                  <a:lnTo>
                    <a:pt x="664" y="104"/>
                  </a:lnTo>
                  <a:lnTo>
                    <a:pt x="676" y="106"/>
                  </a:lnTo>
                  <a:lnTo>
                    <a:pt x="689" y="109"/>
                  </a:lnTo>
                  <a:lnTo>
                    <a:pt x="703" y="112"/>
                  </a:lnTo>
                  <a:lnTo>
                    <a:pt x="713" y="115"/>
                  </a:lnTo>
                  <a:lnTo>
                    <a:pt x="724" y="120"/>
                  </a:lnTo>
                  <a:lnTo>
                    <a:pt x="732" y="124"/>
                  </a:lnTo>
                  <a:lnTo>
                    <a:pt x="737" y="131"/>
                  </a:lnTo>
                  <a:lnTo>
                    <a:pt x="744" y="144"/>
                  </a:lnTo>
                  <a:lnTo>
                    <a:pt x="755" y="160"/>
                  </a:lnTo>
                  <a:lnTo>
                    <a:pt x="764" y="171"/>
                  </a:lnTo>
                  <a:lnTo>
                    <a:pt x="767" y="175"/>
                  </a:lnTo>
                  <a:lnTo>
                    <a:pt x="789" y="192"/>
                  </a:lnTo>
                  <a:lnTo>
                    <a:pt x="789" y="197"/>
                  </a:lnTo>
                  <a:lnTo>
                    <a:pt x="789" y="208"/>
                  </a:lnTo>
                  <a:lnTo>
                    <a:pt x="789" y="225"/>
                  </a:lnTo>
                  <a:lnTo>
                    <a:pt x="784" y="245"/>
                  </a:lnTo>
                  <a:lnTo>
                    <a:pt x="781" y="261"/>
                  </a:lnTo>
                  <a:lnTo>
                    <a:pt x="783" y="274"/>
                  </a:lnTo>
                  <a:lnTo>
                    <a:pt x="792" y="285"/>
                  </a:lnTo>
                  <a:lnTo>
                    <a:pt x="809" y="298"/>
                  </a:lnTo>
                  <a:lnTo>
                    <a:pt x="820" y="306"/>
                  </a:lnTo>
                  <a:lnTo>
                    <a:pt x="831" y="312"/>
                  </a:lnTo>
                  <a:lnTo>
                    <a:pt x="838" y="318"/>
                  </a:lnTo>
                  <a:lnTo>
                    <a:pt x="846" y="325"/>
                  </a:lnTo>
                  <a:lnTo>
                    <a:pt x="851" y="329"/>
                  </a:lnTo>
                  <a:lnTo>
                    <a:pt x="854" y="335"/>
                  </a:lnTo>
                  <a:lnTo>
                    <a:pt x="855" y="342"/>
                  </a:lnTo>
                  <a:lnTo>
                    <a:pt x="854" y="348"/>
                  </a:lnTo>
                  <a:lnTo>
                    <a:pt x="846" y="360"/>
                  </a:lnTo>
                  <a:lnTo>
                    <a:pt x="837" y="374"/>
                  </a:lnTo>
                  <a:lnTo>
                    <a:pt x="827" y="394"/>
                  </a:lnTo>
                  <a:lnTo>
                    <a:pt x="823" y="420"/>
                  </a:lnTo>
                  <a:lnTo>
                    <a:pt x="824" y="449"/>
                  </a:lnTo>
                  <a:lnTo>
                    <a:pt x="831" y="472"/>
                  </a:lnTo>
                  <a:lnTo>
                    <a:pt x="835" y="489"/>
                  </a:lnTo>
                  <a:lnTo>
                    <a:pt x="837" y="496"/>
                  </a:lnTo>
                  <a:lnTo>
                    <a:pt x="835" y="497"/>
                  </a:lnTo>
                  <a:lnTo>
                    <a:pt x="829" y="499"/>
                  </a:lnTo>
                  <a:lnTo>
                    <a:pt x="821" y="503"/>
                  </a:lnTo>
                  <a:lnTo>
                    <a:pt x="812" y="508"/>
                  </a:lnTo>
                  <a:lnTo>
                    <a:pt x="803" y="516"/>
                  </a:lnTo>
                  <a:lnTo>
                    <a:pt x="794" y="525"/>
                  </a:lnTo>
                  <a:lnTo>
                    <a:pt x="784" y="534"/>
                  </a:lnTo>
                  <a:lnTo>
                    <a:pt x="778" y="546"/>
                  </a:lnTo>
                  <a:lnTo>
                    <a:pt x="772" y="568"/>
                  </a:lnTo>
                  <a:lnTo>
                    <a:pt x="772" y="586"/>
                  </a:lnTo>
                  <a:lnTo>
                    <a:pt x="769" y="603"/>
                  </a:lnTo>
                  <a:lnTo>
                    <a:pt x="758" y="622"/>
                  </a:lnTo>
                  <a:lnTo>
                    <a:pt x="747" y="636"/>
                  </a:lnTo>
                  <a:lnTo>
                    <a:pt x="732" y="653"/>
                  </a:lnTo>
                  <a:lnTo>
                    <a:pt x="715" y="673"/>
                  </a:lnTo>
                  <a:lnTo>
                    <a:pt x="698" y="691"/>
                  </a:lnTo>
                  <a:lnTo>
                    <a:pt x="683" y="708"/>
                  </a:lnTo>
                  <a:lnTo>
                    <a:pt x="670" y="717"/>
                  </a:lnTo>
                  <a:lnTo>
                    <a:pt x="663" y="720"/>
                  </a:lnTo>
                  <a:lnTo>
                    <a:pt x="661" y="711"/>
                  </a:lnTo>
                  <a:lnTo>
                    <a:pt x="663" y="691"/>
                  </a:lnTo>
                  <a:lnTo>
                    <a:pt x="663" y="679"/>
                  </a:lnTo>
                  <a:lnTo>
                    <a:pt x="661" y="673"/>
                  </a:lnTo>
                  <a:lnTo>
                    <a:pt x="661" y="671"/>
                  </a:lnTo>
                  <a:lnTo>
                    <a:pt x="672" y="656"/>
                  </a:lnTo>
                  <a:lnTo>
                    <a:pt x="678" y="639"/>
                  </a:lnTo>
                  <a:lnTo>
                    <a:pt x="683" y="619"/>
                  </a:lnTo>
                  <a:lnTo>
                    <a:pt x="686" y="594"/>
                  </a:lnTo>
                  <a:lnTo>
                    <a:pt x="686" y="574"/>
                  </a:lnTo>
                  <a:lnTo>
                    <a:pt x="681" y="562"/>
                  </a:lnTo>
                  <a:lnTo>
                    <a:pt x="676" y="556"/>
                  </a:lnTo>
                  <a:lnTo>
                    <a:pt x="675" y="554"/>
                  </a:lnTo>
                  <a:lnTo>
                    <a:pt x="619" y="543"/>
                  </a:lnTo>
                  <a:lnTo>
                    <a:pt x="616" y="545"/>
                  </a:lnTo>
                  <a:lnTo>
                    <a:pt x="610" y="549"/>
                  </a:lnTo>
                  <a:lnTo>
                    <a:pt x="604" y="556"/>
                  </a:lnTo>
                  <a:lnTo>
                    <a:pt x="599" y="563"/>
                  </a:lnTo>
                  <a:lnTo>
                    <a:pt x="598" y="565"/>
                  </a:lnTo>
                  <a:lnTo>
                    <a:pt x="596" y="559"/>
                  </a:lnTo>
                  <a:lnTo>
                    <a:pt x="593" y="554"/>
                  </a:lnTo>
                  <a:lnTo>
                    <a:pt x="586" y="560"/>
                  </a:lnTo>
                  <a:lnTo>
                    <a:pt x="578" y="551"/>
                  </a:lnTo>
                  <a:lnTo>
                    <a:pt x="576" y="540"/>
                  </a:lnTo>
                  <a:lnTo>
                    <a:pt x="576" y="520"/>
                  </a:lnTo>
                  <a:lnTo>
                    <a:pt x="575" y="488"/>
                  </a:lnTo>
                  <a:lnTo>
                    <a:pt x="572" y="471"/>
                  </a:lnTo>
                  <a:lnTo>
                    <a:pt x="572" y="459"/>
                  </a:lnTo>
                  <a:lnTo>
                    <a:pt x="572" y="452"/>
                  </a:lnTo>
                  <a:lnTo>
                    <a:pt x="572" y="451"/>
                  </a:lnTo>
                  <a:lnTo>
                    <a:pt x="572" y="446"/>
                  </a:lnTo>
                  <a:lnTo>
                    <a:pt x="569" y="437"/>
                  </a:lnTo>
                  <a:lnTo>
                    <a:pt x="566" y="425"/>
                  </a:lnTo>
                  <a:lnTo>
                    <a:pt x="561" y="412"/>
                  </a:lnTo>
                  <a:lnTo>
                    <a:pt x="553" y="400"/>
                  </a:lnTo>
                  <a:lnTo>
                    <a:pt x="544" y="388"/>
                  </a:lnTo>
                  <a:lnTo>
                    <a:pt x="535" y="379"/>
                  </a:lnTo>
                  <a:lnTo>
                    <a:pt x="530" y="374"/>
                  </a:lnTo>
                  <a:lnTo>
                    <a:pt x="544" y="343"/>
                  </a:lnTo>
                  <a:lnTo>
                    <a:pt x="552" y="306"/>
                  </a:lnTo>
                  <a:lnTo>
                    <a:pt x="547" y="254"/>
                  </a:lnTo>
                  <a:lnTo>
                    <a:pt x="496" y="220"/>
                  </a:lnTo>
                  <a:lnTo>
                    <a:pt x="405" y="240"/>
                  </a:lnTo>
                  <a:lnTo>
                    <a:pt x="356" y="231"/>
                  </a:lnTo>
                  <a:lnTo>
                    <a:pt x="354" y="231"/>
                  </a:lnTo>
                  <a:lnTo>
                    <a:pt x="350" y="232"/>
                  </a:lnTo>
                  <a:lnTo>
                    <a:pt x="342" y="235"/>
                  </a:lnTo>
                  <a:lnTo>
                    <a:pt x="334" y="237"/>
                  </a:lnTo>
                  <a:lnTo>
                    <a:pt x="324" y="238"/>
                  </a:lnTo>
                  <a:lnTo>
                    <a:pt x="313" y="238"/>
                  </a:lnTo>
                  <a:lnTo>
                    <a:pt x="302" y="238"/>
                  </a:lnTo>
                  <a:lnTo>
                    <a:pt x="291" y="237"/>
                  </a:lnTo>
                  <a:lnTo>
                    <a:pt x="282" y="234"/>
                  </a:lnTo>
                  <a:lnTo>
                    <a:pt x="277" y="232"/>
                  </a:lnTo>
                  <a:lnTo>
                    <a:pt x="273" y="229"/>
                  </a:lnTo>
                  <a:lnTo>
                    <a:pt x="270" y="228"/>
                  </a:lnTo>
                  <a:lnTo>
                    <a:pt x="265" y="226"/>
                  </a:lnTo>
                  <a:lnTo>
                    <a:pt x="259" y="226"/>
                  </a:lnTo>
                  <a:lnTo>
                    <a:pt x="251" y="228"/>
                  </a:lnTo>
                  <a:lnTo>
                    <a:pt x="239" y="231"/>
                  </a:lnTo>
                  <a:lnTo>
                    <a:pt x="227" y="234"/>
                  </a:lnTo>
                  <a:lnTo>
                    <a:pt x="216" y="235"/>
                  </a:lnTo>
                  <a:lnTo>
                    <a:pt x="207" y="237"/>
                  </a:lnTo>
                  <a:lnTo>
                    <a:pt x="199" y="238"/>
                  </a:lnTo>
                  <a:lnTo>
                    <a:pt x="193" y="240"/>
                  </a:lnTo>
                  <a:lnTo>
                    <a:pt x="186" y="243"/>
                  </a:lnTo>
                  <a:lnTo>
                    <a:pt x="180" y="248"/>
                  </a:lnTo>
                  <a:lnTo>
                    <a:pt x="174" y="254"/>
                  </a:lnTo>
                  <a:lnTo>
                    <a:pt x="160" y="268"/>
                  </a:lnTo>
                  <a:lnTo>
                    <a:pt x="146" y="280"/>
                  </a:lnTo>
                  <a:lnTo>
                    <a:pt x="137" y="286"/>
                  </a:lnTo>
                  <a:lnTo>
                    <a:pt x="133" y="289"/>
                  </a:lnTo>
                  <a:lnTo>
                    <a:pt x="122" y="31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8"/>
            <p:cNvSpPr>
              <a:spLocks/>
            </p:cNvSpPr>
            <p:nvPr/>
          </p:nvSpPr>
          <p:spPr bwMode="auto">
            <a:xfrm>
              <a:off x="2762" y="3559"/>
              <a:ext cx="333" cy="299"/>
            </a:xfrm>
            <a:custGeom>
              <a:avLst/>
              <a:gdLst>
                <a:gd name="T0" fmla="*/ 1 w 665"/>
                <a:gd name="T1" fmla="*/ 0 h 599"/>
                <a:gd name="T2" fmla="*/ 1 w 665"/>
                <a:gd name="T3" fmla="*/ 0 h 599"/>
                <a:gd name="T4" fmla="*/ 1 w 665"/>
                <a:gd name="T5" fmla="*/ 0 h 599"/>
                <a:gd name="T6" fmla="*/ 1 w 665"/>
                <a:gd name="T7" fmla="*/ 0 h 599"/>
                <a:gd name="T8" fmla="*/ 1 w 665"/>
                <a:gd name="T9" fmla="*/ 0 h 599"/>
                <a:gd name="T10" fmla="*/ 1 w 665"/>
                <a:gd name="T11" fmla="*/ 0 h 599"/>
                <a:gd name="T12" fmla="*/ 1 w 665"/>
                <a:gd name="T13" fmla="*/ 0 h 599"/>
                <a:gd name="T14" fmla="*/ 1 w 665"/>
                <a:gd name="T15" fmla="*/ 0 h 599"/>
                <a:gd name="T16" fmla="*/ 0 w 665"/>
                <a:gd name="T17" fmla="*/ 0 h 599"/>
                <a:gd name="T18" fmla="*/ 1 w 665"/>
                <a:gd name="T19" fmla="*/ 0 h 599"/>
                <a:gd name="T20" fmla="*/ 1 w 665"/>
                <a:gd name="T21" fmla="*/ 0 h 599"/>
                <a:gd name="T22" fmla="*/ 1 w 665"/>
                <a:gd name="T23" fmla="*/ 0 h 599"/>
                <a:gd name="T24" fmla="*/ 1 w 665"/>
                <a:gd name="T25" fmla="*/ 0 h 599"/>
                <a:gd name="T26" fmla="*/ 1 w 665"/>
                <a:gd name="T27" fmla="*/ 0 h 599"/>
                <a:gd name="T28" fmla="*/ 1 w 665"/>
                <a:gd name="T29" fmla="*/ 0 h 599"/>
                <a:gd name="T30" fmla="*/ 1 w 665"/>
                <a:gd name="T31" fmla="*/ 0 h 599"/>
                <a:gd name="T32" fmla="*/ 1 w 665"/>
                <a:gd name="T33" fmla="*/ 0 h 599"/>
                <a:gd name="T34" fmla="*/ 1 w 665"/>
                <a:gd name="T35" fmla="*/ 0 h 599"/>
                <a:gd name="T36" fmla="*/ 1 w 665"/>
                <a:gd name="T37" fmla="*/ 0 h 599"/>
                <a:gd name="T38" fmla="*/ 1 w 665"/>
                <a:gd name="T39" fmla="*/ 0 h 599"/>
                <a:gd name="T40" fmla="*/ 1 w 665"/>
                <a:gd name="T41" fmla="*/ 0 h 599"/>
                <a:gd name="T42" fmla="*/ 1 w 665"/>
                <a:gd name="T43" fmla="*/ 0 h 599"/>
                <a:gd name="T44" fmla="*/ 1 w 665"/>
                <a:gd name="T45" fmla="*/ 0 h 599"/>
                <a:gd name="T46" fmla="*/ 1 w 665"/>
                <a:gd name="T47" fmla="*/ 0 h 599"/>
                <a:gd name="T48" fmla="*/ 1 w 665"/>
                <a:gd name="T49" fmla="*/ 0 h 599"/>
                <a:gd name="T50" fmla="*/ 1 w 665"/>
                <a:gd name="T51" fmla="*/ 0 h 599"/>
                <a:gd name="T52" fmla="*/ 1 w 665"/>
                <a:gd name="T53" fmla="*/ 0 h 599"/>
                <a:gd name="T54" fmla="*/ 1 w 665"/>
                <a:gd name="T55" fmla="*/ 0 h 599"/>
                <a:gd name="T56" fmla="*/ 1 w 665"/>
                <a:gd name="T57" fmla="*/ 0 h 599"/>
                <a:gd name="T58" fmla="*/ 1 w 665"/>
                <a:gd name="T59" fmla="*/ 0 h 599"/>
                <a:gd name="T60" fmla="*/ 1 w 665"/>
                <a:gd name="T61" fmla="*/ 0 h 599"/>
                <a:gd name="T62" fmla="*/ 1 w 665"/>
                <a:gd name="T63" fmla="*/ 0 h 599"/>
                <a:gd name="T64" fmla="*/ 1 w 665"/>
                <a:gd name="T65" fmla="*/ 0 h 599"/>
                <a:gd name="T66" fmla="*/ 1 w 665"/>
                <a:gd name="T67" fmla="*/ 0 h 599"/>
                <a:gd name="T68" fmla="*/ 1 w 665"/>
                <a:gd name="T69" fmla="*/ 0 h 599"/>
                <a:gd name="T70" fmla="*/ 1 w 665"/>
                <a:gd name="T71" fmla="*/ 0 h 599"/>
                <a:gd name="T72" fmla="*/ 1 w 665"/>
                <a:gd name="T73" fmla="*/ 0 h 599"/>
                <a:gd name="T74" fmla="*/ 1 w 665"/>
                <a:gd name="T75" fmla="*/ 0 h 599"/>
                <a:gd name="T76" fmla="*/ 1 w 665"/>
                <a:gd name="T77" fmla="*/ 0 h 59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5"/>
                <a:gd name="T118" fmla="*/ 0 h 599"/>
                <a:gd name="T119" fmla="*/ 665 w 665"/>
                <a:gd name="T120" fmla="*/ 599 h 59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5" h="599">
                  <a:moveTo>
                    <a:pt x="268" y="599"/>
                  </a:moveTo>
                  <a:lnTo>
                    <a:pt x="265" y="574"/>
                  </a:lnTo>
                  <a:lnTo>
                    <a:pt x="257" y="546"/>
                  </a:lnTo>
                  <a:lnTo>
                    <a:pt x="248" y="516"/>
                  </a:lnTo>
                  <a:lnTo>
                    <a:pt x="236" y="483"/>
                  </a:lnTo>
                  <a:lnTo>
                    <a:pt x="222" y="451"/>
                  </a:lnTo>
                  <a:lnTo>
                    <a:pt x="206" y="419"/>
                  </a:lnTo>
                  <a:lnTo>
                    <a:pt x="191" y="388"/>
                  </a:lnTo>
                  <a:lnTo>
                    <a:pt x="175" y="362"/>
                  </a:lnTo>
                  <a:lnTo>
                    <a:pt x="157" y="332"/>
                  </a:lnTo>
                  <a:lnTo>
                    <a:pt x="131" y="297"/>
                  </a:lnTo>
                  <a:lnTo>
                    <a:pt x="103" y="258"/>
                  </a:lnTo>
                  <a:lnTo>
                    <a:pt x="74" y="217"/>
                  </a:lnTo>
                  <a:lnTo>
                    <a:pt x="48" y="178"/>
                  </a:lnTo>
                  <a:lnTo>
                    <a:pt x="25" y="146"/>
                  </a:lnTo>
                  <a:lnTo>
                    <a:pt x="8" y="120"/>
                  </a:lnTo>
                  <a:lnTo>
                    <a:pt x="0" y="104"/>
                  </a:lnTo>
                  <a:lnTo>
                    <a:pt x="0" y="95"/>
                  </a:lnTo>
                  <a:lnTo>
                    <a:pt x="6" y="86"/>
                  </a:lnTo>
                  <a:lnTo>
                    <a:pt x="17" y="77"/>
                  </a:lnTo>
                  <a:lnTo>
                    <a:pt x="29" y="69"/>
                  </a:lnTo>
                  <a:lnTo>
                    <a:pt x="43" y="61"/>
                  </a:lnTo>
                  <a:lnTo>
                    <a:pt x="58" y="55"/>
                  </a:lnTo>
                  <a:lnTo>
                    <a:pt x="71" y="50"/>
                  </a:lnTo>
                  <a:lnTo>
                    <a:pt x="82" y="49"/>
                  </a:lnTo>
                  <a:lnTo>
                    <a:pt x="97" y="46"/>
                  </a:lnTo>
                  <a:lnTo>
                    <a:pt x="120" y="41"/>
                  </a:lnTo>
                  <a:lnTo>
                    <a:pt x="151" y="35"/>
                  </a:lnTo>
                  <a:lnTo>
                    <a:pt x="185" y="29"/>
                  </a:lnTo>
                  <a:lnTo>
                    <a:pt x="220" y="21"/>
                  </a:lnTo>
                  <a:lnTo>
                    <a:pt x="253" y="17"/>
                  </a:lnTo>
                  <a:lnTo>
                    <a:pt x="279" y="12"/>
                  </a:lnTo>
                  <a:lnTo>
                    <a:pt x="299" y="10"/>
                  </a:lnTo>
                  <a:lnTo>
                    <a:pt x="316" y="9"/>
                  </a:lnTo>
                  <a:lnTo>
                    <a:pt x="336" y="7"/>
                  </a:lnTo>
                  <a:lnTo>
                    <a:pt x="357" y="4"/>
                  </a:lnTo>
                  <a:lnTo>
                    <a:pt x="380" y="1"/>
                  </a:lnTo>
                  <a:lnTo>
                    <a:pt x="405" y="0"/>
                  </a:lnTo>
                  <a:lnTo>
                    <a:pt x="430" y="0"/>
                  </a:lnTo>
                  <a:lnTo>
                    <a:pt x="451" y="1"/>
                  </a:lnTo>
                  <a:lnTo>
                    <a:pt x="471" y="7"/>
                  </a:lnTo>
                  <a:lnTo>
                    <a:pt x="490" y="17"/>
                  </a:lnTo>
                  <a:lnTo>
                    <a:pt x="507" y="30"/>
                  </a:lnTo>
                  <a:lnTo>
                    <a:pt x="524" y="44"/>
                  </a:lnTo>
                  <a:lnTo>
                    <a:pt x="541" y="63"/>
                  </a:lnTo>
                  <a:lnTo>
                    <a:pt x="556" y="81"/>
                  </a:lnTo>
                  <a:lnTo>
                    <a:pt x="570" y="101"/>
                  </a:lnTo>
                  <a:lnTo>
                    <a:pt x="584" y="121"/>
                  </a:lnTo>
                  <a:lnTo>
                    <a:pt x="595" y="141"/>
                  </a:lnTo>
                  <a:lnTo>
                    <a:pt x="605" y="163"/>
                  </a:lnTo>
                  <a:lnTo>
                    <a:pt x="616" y="183"/>
                  </a:lnTo>
                  <a:lnTo>
                    <a:pt x="627" y="204"/>
                  </a:lnTo>
                  <a:lnTo>
                    <a:pt x="636" y="223"/>
                  </a:lnTo>
                  <a:lnTo>
                    <a:pt x="645" y="241"/>
                  </a:lnTo>
                  <a:lnTo>
                    <a:pt x="653" y="257"/>
                  </a:lnTo>
                  <a:lnTo>
                    <a:pt x="659" y="271"/>
                  </a:lnTo>
                  <a:lnTo>
                    <a:pt x="664" y="280"/>
                  </a:lnTo>
                  <a:lnTo>
                    <a:pt x="665" y="292"/>
                  </a:lnTo>
                  <a:lnTo>
                    <a:pt x="664" y="298"/>
                  </a:lnTo>
                  <a:lnTo>
                    <a:pt x="661" y="301"/>
                  </a:lnTo>
                  <a:lnTo>
                    <a:pt x="659" y="303"/>
                  </a:lnTo>
                  <a:lnTo>
                    <a:pt x="636" y="318"/>
                  </a:lnTo>
                  <a:lnTo>
                    <a:pt x="608" y="337"/>
                  </a:lnTo>
                  <a:lnTo>
                    <a:pt x="578" y="358"/>
                  </a:lnTo>
                  <a:lnTo>
                    <a:pt x="544" y="382"/>
                  </a:lnTo>
                  <a:lnTo>
                    <a:pt x="508" y="405"/>
                  </a:lnTo>
                  <a:lnTo>
                    <a:pt x="476" y="428"/>
                  </a:lnTo>
                  <a:lnTo>
                    <a:pt x="445" y="449"/>
                  </a:lnTo>
                  <a:lnTo>
                    <a:pt x="419" y="468"/>
                  </a:lnTo>
                  <a:lnTo>
                    <a:pt x="402" y="482"/>
                  </a:lnTo>
                  <a:lnTo>
                    <a:pt x="385" y="499"/>
                  </a:lnTo>
                  <a:lnTo>
                    <a:pt x="367" y="516"/>
                  </a:lnTo>
                  <a:lnTo>
                    <a:pt x="350" y="532"/>
                  </a:lnTo>
                  <a:lnTo>
                    <a:pt x="336" y="548"/>
                  </a:lnTo>
                  <a:lnTo>
                    <a:pt x="323" y="560"/>
                  </a:lnTo>
                  <a:lnTo>
                    <a:pt x="316" y="568"/>
                  </a:lnTo>
                  <a:lnTo>
                    <a:pt x="313" y="571"/>
                  </a:lnTo>
                  <a:lnTo>
                    <a:pt x="285" y="599"/>
                  </a:lnTo>
                  <a:lnTo>
                    <a:pt x="268" y="5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9"/>
            <p:cNvSpPr>
              <a:spLocks/>
            </p:cNvSpPr>
            <p:nvPr/>
          </p:nvSpPr>
          <p:spPr bwMode="auto">
            <a:xfrm>
              <a:off x="3354" y="2882"/>
              <a:ext cx="190" cy="143"/>
            </a:xfrm>
            <a:custGeom>
              <a:avLst/>
              <a:gdLst>
                <a:gd name="T0" fmla="*/ 0 w 381"/>
                <a:gd name="T1" fmla="*/ 1 h 286"/>
                <a:gd name="T2" fmla="*/ 0 w 381"/>
                <a:gd name="T3" fmla="*/ 1 h 286"/>
                <a:gd name="T4" fmla="*/ 0 w 381"/>
                <a:gd name="T5" fmla="*/ 1 h 286"/>
                <a:gd name="T6" fmla="*/ 0 w 381"/>
                <a:gd name="T7" fmla="*/ 1 h 286"/>
                <a:gd name="T8" fmla="*/ 0 w 381"/>
                <a:gd name="T9" fmla="*/ 1 h 286"/>
                <a:gd name="T10" fmla="*/ 0 w 381"/>
                <a:gd name="T11" fmla="*/ 1 h 286"/>
                <a:gd name="T12" fmla="*/ 0 w 381"/>
                <a:gd name="T13" fmla="*/ 1 h 286"/>
                <a:gd name="T14" fmla="*/ 0 w 381"/>
                <a:gd name="T15" fmla="*/ 1 h 286"/>
                <a:gd name="T16" fmla="*/ 0 w 381"/>
                <a:gd name="T17" fmla="*/ 1 h 286"/>
                <a:gd name="T18" fmla="*/ 0 w 381"/>
                <a:gd name="T19" fmla="*/ 1 h 286"/>
                <a:gd name="T20" fmla="*/ 0 w 381"/>
                <a:gd name="T21" fmla="*/ 1 h 286"/>
                <a:gd name="T22" fmla="*/ 0 w 381"/>
                <a:gd name="T23" fmla="*/ 1 h 286"/>
                <a:gd name="T24" fmla="*/ 0 w 381"/>
                <a:gd name="T25" fmla="*/ 1 h 286"/>
                <a:gd name="T26" fmla="*/ 0 w 381"/>
                <a:gd name="T27" fmla="*/ 1 h 286"/>
                <a:gd name="T28" fmla="*/ 0 w 381"/>
                <a:gd name="T29" fmla="*/ 1 h 286"/>
                <a:gd name="T30" fmla="*/ 0 w 381"/>
                <a:gd name="T31" fmla="*/ 1 h 286"/>
                <a:gd name="T32" fmla="*/ 0 w 381"/>
                <a:gd name="T33" fmla="*/ 1 h 286"/>
                <a:gd name="T34" fmla="*/ 0 w 381"/>
                <a:gd name="T35" fmla="*/ 1 h 286"/>
                <a:gd name="T36" fmla="*/ 0 w 381"/>
                <a:gd name="T37" fmla="*/ 1 h 286"/>
                <a:gd name="T38" fmla="*/ 0 w 381"/>
                <a:gd name="T39" fmla="*/ 1 h 286"/>
                <a:gd name="T40" fmla="*/ 0 w 381"/>
                <a:gd name="T41" fmla="*/ 1 h 286"/>
                <a:gd name="T42" fmla="*/ 0 w 381"/>
                <a:gd name="T43" fmla="*/ 1 h 286"/>
                <a:gd name="T44" fmla="*/ 0 w 381"/>
                <a:gd name="T45" fmla="*/ 1 h 286"/>
                <a:gd name="T46" fmla="*/ 0 w 381"/>
                <a:gd name="T47" fmla="*/ 1 h 286"/>
                <a:gd name="T48" fmla="*/ 0 w 381"/>
                <a:gd name="T49" fmla="*/ 1 h 286"/>
                <a:gd name="T50" fmla="*/ 0 w 381"/>
                <a:gd name="T51" fmla="*/ 1 h 286"/>
                <a:gd name="T52" fmla="*/ 0 w 381"/>
                <a:gd name="T53" fmla="*/ 1 h 286"/>
                <a:gd name="T54" fmla="*/ 0 w 381"/>
                <a:gd name="T55" fmla="*/ 1 h 286"/>
                <a:gd name="T56" fmla="*/ 0 w 381"/>
                <a:gd name="T57" fmla="*/ 1 h 286"/>
                <a:gd name="T58" fmla="*/ 0 w 381"/>
                <a:gd name="T59" fmla="*/ 1 h 286"/>
                <a:gd name="T60" fmla="*/ 0 w 381"/>
                <a:gd name="T61" fmla="*/ 1 h 286"/>
                <a:gd name="T62" fmla="*/ 0 w 381"/>
                <a:gd name="T63" fmla="*/ 1 h 286"/>
                <a:gd name="T64" fmla="*/ 0 w 381"/>
                <a:gd name="T65" fmla="*/ 1 h 286"/>
                <a:gd name="T66" fmla="*/ 0 w 381"/>
                <a:gd name="T67" fmla="*/ 1 h 286"/>
                <a:gd name="T68" fmla="*/ 0 w 381"/>
                <a:gd name="T69" fmla="*/ 1 h 286"/>
                <a:gd name="T70" fmla="*/ 0 w 381"/>
                <a:gd name="T71" fmla="*/ 1 h 286"/>
                <a:gd name="T72" fmla="*/ 0 w 381"/>
                <a:gd name="T73" fmla="*/ 1 h 286"/>
                <a:gd name="T74" fmla="*/ 0 w 381"/>
                <a:gd name="T75" fmla="*/ 1 h 286"/>
                <a:gd name="T76" fmla="*/ 0 w 381"/>
                <a:gd name="T77" fmla="*/ 1 h 286"/>
                <a:gd name="T78" fmla="*/ 0 w 381"/>
                <a:gd name="T79" fmla="*/ 1 h 286"/>
                <a:gd name="T80" fmla="*/ 0 w 381"/>
                <a:gd name="T81" fmla="*/ 1 h 286"/>
                <a:gd name="T82" fmla="*/ 0 w 381"/>
                <a:gd name="T83" fmla="*/ 1 h 286"/>
                <a:gd name="T84" fmla="*/ 0 w 381"/>
                <a:gd name="T85" fmla="*/ 1 h 286"/>
                <a:gd name="T86" fmla="*/ 0 w 381"/>
                <a:gd name="T87" fmla="*/ 1 h 286"/>
                <a:gd name="T88" fmla="*/ 0 w 381"/>
                <a:gd name="T89" fmla="*/ 1 h 2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1"/>
                <a:gd name="T136" fmla="*/ 0 h 286"/>
                <a:gd name="T137" fmla="*/ 381 w 381"/>
                <a:gd name="T138" fmla="*/ 286 h 28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1" h="286">
                  <a:moveTo>
                    <a:pt x="222" y="20"/>
                  </a:moveTo>
                  <a:lnTo>
                    <a:pt x="231" y="35"/>
                  </a:lnTo>
                  <a:lnTo>
                    <a:pt x="234" y="51"/>
                  </a:lnTo>
                  <a:lnTo>
                    <a:pt x="233" y="69"/>
                  </a:lnTo>
                  <a:lnTo>
                    <a:pt x="230" y="86"/>
                  </a:lnTo>
                  <a:lnTo>
                    <a:pt x="237" y="91"/>
                  </a:lnTo>
                  <a:lnTo>
                    <a:pt x="245" y="92"/>
                  </a:lnTo>
                  <a:lnTo>
                    <a:pt x="253" y="94"/>
                  </a:lnTo>
                  <a:lnTo>
                    <a:pt x="261" y="92"/>
                  </a:lnTo>
                  <a:lnTo>
                    <a:pt x="268" y="91"/>
                  </a:lnTo>
                  <a:lnTo>
                    <a:pt x="276" y="91"/>
                  </a:lnTo>
                  <a:lnTo>
                    <a:pt x="285" y="89"/>
                  </a:lnTo>
                  <a:lnTo>
                    <a:pt x="293" y="91"/>
                  </a:lnTo>
                  <a:lnTo>
                    <a:pt x="305" y="94"/>
                  </a:lnTo>
                  <a:lnTo>
                    <a:pt x="316" y="100"/>
                  </a:lnTo>
                  <a:lnTo>
                    <a:pt x="324" y="108"/>
                  </a:lnTo>
                  <a:lnTo>
                    <a:pt x="330" y="119"/>
                  </a:lnTo>
                  <a:lnTo>
                    <a:pt x="331" y="126"/>
                  </a:lnTo>
                  <a:lnTo>
                    <a:pt x="328" y="136"/>
                  </a:lnTo>
                  <a:lnTo>
                    <a:pt x="327" y="143"/>
                  </a:lnTo>
                  <a:lnTo>
                    <a:pt x="328" y="151"/>
                  </a:lnTo>
                  <a:lnTo>
                    <a:pt x="336" y="154"/>
                  </a:lnTo>
                  <a:lnTo>
                    <a:pt x="344" y="157"/>
                  </a:lnTo>
                  <a:lnTo>
                    <a:pt x="350" y="159"/>
                  </a:lnTo>
                  <a:lnTo>
                    <a:pt x="358" y="162"/>
                  </a:lnTo>
                  <a:lnTo>
                    <a:pt x="364" y="166"/>
                  </a:lnTo>
                  <a:lnTo>
                    <a:pt x="370" y="171"/>
                  </a:lnTo>
                  <a:lnTo>
                    <a:pt x="375" y="177"/>
                  </a:lnTo>
                  <a:lnTo>
                    <a:pt x="378" y="185"/>
                  </a:lnTo>
                  <a:lnTo>
                    <a:pt x="381" y="205"/>
                  </a:lnTo>
                  <a:lnTo>
                    <a:pt x="375" y="222"/>
                  </a:lnTo>
                  <a:lnTo>
                    <a:pt x="364" y="237"/>
                  </a:lnTo>
                  <a:lnTo>
                    <a:pt x="356" y="254"/>
                  </a:lnTo>
                  <a:lnTo>
                    <a:pt x="347" y="265"/>
                  </a:lnTo>
                  <a:lnTo>
                    <a:pt x="338" y="277"/>
                  </a:lnTo>
                  <a:lnTo>
                    <a:pt x="328" y="286"/>
                  </a:lnTo>
                  <a:lnTo>
                    <a:pt x="316" y="286"/>
                  </a:lnTo>
                  <a:lnTo>
                    <a:pt x="321" y="266"/>
                  </a:lnTo>
                  <a:lnTo>
                    <a:pt x="328" y="245"/>
                  </a:lnTo>
                  <a:lnTo>
                    <a:pt x="331" y="225"/>
                  </a:lnTo>
                  <a:lnTo>
                    <a:pt x="321" y="205"/>
                  </a:lnTo>
                  <a:lnTo>
                    <a:pt x="313" y="200"/>
                  </a:lnTo>
                  <a:lnTo>
                    <a:pt x="304" y="196"/>
                  </a:lnTo>
                  <a:lnTo>
                    <a:pt x="294" y="191"/>
                  </a:lnTo>
                  <a:lnTo>
                    <a:pt x="285" y="188"/>
                  </a:lnTo>
                  <a:lnTo>
                    <a:pt x="278" y="182"/>
                  </a:lnTo>
                  <a:lnTo>
                    <a:pt x="271" y="176"/>
                  </a:lnTo>
                  <a:lnTo>
                    <a:pt x="267" y="168"/>
                  </a:lnTo>
                  <a:lnTo>
                    <a:pt x="265" y="157"/>
                  </a:lnTo>
                  <a:lnTo>
                    <a:pt x="267" y="148"/>
                  </a:lnTo>
                  <a:lnTo>
                    <a:pt x="264" y="140"/>
                  </a:lnTo>
                  <a:lnTo>
                    <a:pt x="257" y="134"/>
                  </a:lnTo>
                  <a:lnTo>
                    <a:pt x="248" y="131"/>
                  </a:lnTo>
                  <a:lnTo>
                    <a:pt x="237" y="129"/>
                  </a:lnTo>
                  <a:lnTo>
                    <a:pt x="224" y="129"/>
                  </a:lnTo>
                  <a:lnTo>
                    <a:pt x="211" y="131"/>
                  </a:lnTo>
                  <a:lnTo>
                    <a:pt x="197" y="131"/>
                  </a:lnTo>
                  <a:lnTo>
                    <a:pt x="185" y="129"/>
                  </a:lnTo>
                  <a:lnTo>
                    <a:pt x="176" y="126"/>
                  </a:lnTo>
                  <a:lnTo>
                    <a:pt x="168" y="119"/>
                  </a:lnTo>
                  <a:lnTo>
                    <a:pt x="165" y="105"/>
                  </a:lnTo>
                  <a:lnTo>
                    <a:pt x="168" y="89"/>
                  </a:lnTo>
                  <a:lnTo>
                    <a:pt x="174" y="72"/>
                  </a:lnTo>
                  <a:lnTo>
                    <a:pt x="176" y="59"/>
                  </a:lnTo>
                  <a:lnTo>
                    <a:pt x="160" y="49"/>
                  </a:lnTo>
                  <a:lnTo>
                    <a:pt x="140" y="48"/>
                  </a:lnTo>
                  <a:lnTo>
                    <a:pt x="120" y="49"/>
                  </a:lnTo>
                  <a:lnTo>
                    <a:pt x="100" y="56"/>
                  </a:lnTo>
                  <a:lnTo>
                    <a:pt x="82" y="60"/>
                  </a:lnTo>
                  <a:lnTo>
                    <a:pt x="62" y="65"/>
                  </a:lnTo>
                  <a:lnTo>
                    <a:pt x="43" y="66"/>
                  </a:lnTo>
                  <a:lnTo>
                    <a:pt x="25" y="60"/>
                  </a:lnTo>
                  <a:lnTo>
                    <a:pt x="6" y="48"/>
                  </a:lnTo>
                  <a:lnTo>
                    <a:pt x="5" y="45"/>
                  </a:lnTo>
                  <a:lnTo>
                    <a:pt x="2" y="42"/>
                  </a:lnTo>
                  <a:lnTo>
                    <a:pt x="0" y="39"/>
                  </a:lnTo>
                  <a:lnTo>
                    <a:pt x="0" y="35"/>
                  </a:lnTo>
                  <a:lnTo>
                    <a:pt x="3" y="32"/>
                  </a:lnTo>
                  <a:lnTo>
                    <a:pt x="28" y="37"/>
                  </a:lnTo>
                  <a:lnTo>
                    <a:pt x="51" y="35"/>
                  </a:lnTo>
                  <a:lnTo>
                    <a:pt x="73" y="29"/>
                  </a:lnTo>
                  <a:lnTo>
                    <a:pt x="94" y="20"/>
                  </a:lnTo>
                  <a:lnTo>
                    <a:pt x="116" y="11"/>
                  </a:lnTo>
                  <a:lnTo>
                    <a:pt x="137" y="3"/>
                  </a:lnTo>
                  <a:lnTo>
                    <a:pt x="160" y="0"/>
                  </a:lnTo>
                  <a:lnTo>
                    <a:pt x="187" y="2"/>
                  </a:lnTo>
                  <a:lnTo>
                    <a:pt x="196" y="6"/>
                  </a:lnTo>
                  <a:lnTo>
                    <a:pt x="205" y="11"/>
                  </a:lnTo>
                  <a:lnTo>
                    <a:pt x="214" y="15"/>
                  </a:lnTo>
                  <a:lnTo>
                    <a:pt x="2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20"/>
            <p:cNvSpPr>
              <a:spLocks/>
            </p:cNvSpPr>
            <p:nvPr/>
          </p:nvSpPr>
          <p:spPr bwMode="auto">
            <a:xfrm>
              <a:off x="3123" y="2908"/>
              <a:ext cx="130" cy="145"/>
            </a:xfrm>
            <a:custGeom>
              <a:avLst/>
              <a:gdLst>
                <a:gd name="T0" fmla="*/ 0 w 261"/>
                <a:gd name="T1" fmla="*/ 1 h 290"/>
                <a:gd name="T2" fmla="*/ 0 w 261"/>
                <a:gd name="T3" fmla="*/ 1 h 290"/>
                <a:gd name="T4" fmla="*/ 0 w 261"/>
                <a:gd name="T5" fmla="*/ 1 h 290"/>
                <a:gd name="T6" fmla="*/ 0 w 261"/>
                <a:gd name="T7" fmla="*/ 1 h 290"/>
                <a:gd name="T8" fmla="*/ 0 w 261"/>
                <a:gd name="T9" fmla="*/ 1 h 290"/>
                <a:gd name="T10" fmla="*/ 0 w 261"/>
                <a:gd name="T11" fmla="*/ 1 h 290"/>
                <a:gd name="T12" fmla="*/ 0 w 261"/>
                <a:gd name="T13" fmla="*/ 1 h 290"/>
                <a:gd name="T14" fmla="*/ 0 w 261"/>
                <a:gd name="T15" fmla="*/ 1 h 290"/>
                <a:gd name="T16" fmla="*/ 0 w 261"/>
                <a:gd name="T17" fmla="*/ 1 h 290"/>
                <a:gd name="T18" fmla="*/ 0 w 261"/>
                <a:gd name="T19" fmla="*/ 1 h 290"/>
                <a:gd name="T20" fmla="*/ 0 w 261"/>
                <a:gd name="T21" fmla="*/ 1 h 290"/>
                <a:gd name="T22" fmla="*/ 0 w 261"/>
                <a:gd name="T23" fmla="*/ 1 h 290"/>
                <a:gd name="T24" fmla="*/ 0 w 261"/>
                <a:gd name="T25" fmla="*/ 1 h 290"/>
                <a:gd name="T26" fmla="*/ 0 w 261"/>
                <a:gd name="T27" fmla="*/ 1 h 290"/>
                <a:gd name="T28" fmla="*/ 0 w 261"/>
                <a:gd name="T29" fmla="*/ 1 h 290"/>
                <a:gd name="T30" fmla="*/ 0 w 261"/>
                <a:gd name="T31" fmla="*/ 1 h 290"/>
                <a:gd name="T32" fmla="*/ 0 w 261"/>
                <a:gd name="T33" fmla="*/ 1 h 290"/>
                <a:gd name="T34" fmla="*/ 0 w 261"/>
                <a:gd name="T35" fmla="*/ 1 h 290"/>
                <a:gd name="T36" fmla="*/ 0 w 261"/>
                <a:gd name="T37" fmla="*/ 1 h 290"/>
                <a:gd name="T38" fmla="*/ 0 w 261"/>
                <a:gd name="T39" fmla="*/ 1 h 290"/>
                <a:gd name="T40" fmla="*/ 0 w 261"/>
                <a:gd name="T41" fmla="*/ 1 h 290"/>
                <a:gd name="T42" fmla="*/ 0 w 261"/>
                <a:gd name="T43" fmla="*/ 1 h 290"/>
                <a:gd name="T44" fmla="*/ 0 w 261"/>
                <a:gd name="T45" fmla="*/ 1 h 290"/>
                <a:gd name="T46" fmla="*/ 0 w 261"/>
                <a:gd name="T47" fmla="*/ 1 h 290"/>
                <a:gd name="T48" fmla="*/ 0 w 261"/>
                <a:gd name="T49" fmla="*/ 1 h 290"/>
                <a:gd name="T50" fmla="*/ 0 w 261"/>
                <a:gd name="T51" fmla="*/ 1 h 290"/>
                <a:gd name="T52" fmla="*/ 0 w 261"/>
                <a:gd name="T53" fmla="*/ 1 h 290"/>
                <a:gd name="T54" fmla="*/ 0 w 261"/>
                <a:gd name="T55" fmla="*/ 1 h 290"/>
                <a:gd name="T56" fmla="*/ 0 w 261"/>
                <a:gd name="T57" fmla="*/ 1 h 290"/>
                <a:gd name="T58" fmla="*/ 0 w 261"/>
                <a:gd name="T59" fmla="*/ 1 h 290"/>
                <a:gd name="T60" fmla="*/ 0 w 261"/>
                <a:gd name="T61" fmla="*/ 1 h 290"/>
                <a:gd name="T62" fmla="*/ 0 w 261"/>
                <a:gd name="T63" fmla="*/ 1 h 290"/>
                <a:gd name="T64" fmla="*/ 0 w 261"/>
                <a:gd name="T65" fmla="*/ 1 h 290"/>
                <a:gd name="T66" fmla="*/ 0 w 261"/>
                <a:gd name="T67" fmla="*/ 1 h 290"/>
                <a:gd name="T68" fmla="*/ 0 w 261"/>
                <a:gd name="T69" fmla="*/ 1 h 290"/>
                <a:gd name="T70" fmla="*/ 0 w 261"/>
                <a:gd name="T71" fmla="*/ 1 h 290"/>
                <a:gd name="T72" fmla="*/ 0 w 261"/>
                <a:gd name="T73" fmla="*/ 1 h 290"/>
                <a:gd name="T74" fmla="*/ 0 w 261"/>
                <a:gd name="T75" fmla="*/ 1 h 290"/>
                <a:gd name="T76" fmla="*/ 0 w 261"/>
                <a:gd name="T77" fmla="*/ 1 h 290"/>
                <a:gd name="T78" fmla="*/ 0 w 261"/>
                <a:gd name="T79" fmla="*/ 1 h 290"/>
                <a:gd name="T80" fmla="*/ 0 w 261"/>
                <a:gd name="T81" fmla="*/ 1 h 290"/>
                <a:gd name="T82" fmla="*/ 0 w 261"/>
                <a:gd name="T83" fmla="*/ 1 h 290"/>
                <a:gd name="T84" fmla="*/ 0 w 261"/>
                <a:gd name="T85" fmla="*/ 1 h 290"/>
                <a:gd name="T86" fmla="*/ 0 w 261"/>
                <a:gd name="T87" fmla="*/ 1 h 290"/>
                <a:gd name="T88" fmla="*/ 0 w 261"/>
                <a:gd name="T89" fmla="*/ 1 h 290"/>
                <a:gd name="T90" fmla="*/ 0 w 261"/>
                <a:gd name="T91" fmla="*/ 0 h 290"/>
                <a:gd name="T92" fmla="*/ 0 w 261"/>
                <a:gd name="T93" fmla="*/ 0 h 290"/>
                <a:gd name="T94" fmla="*/ 0 w 261"/>
                <a:gd name="T95" fmla="*/ 0 h 290"/>
                <a:gd name="T96" fmla="*/ 0 w 261"/>
                <a:gd name="T97" fmla="*/ 1 h 290"/>
                <a:gd name="T98" fmla="*/ 0 w 261"/>
                <a:gd name="T99" fmla="*/ 1 h 290"/>
                <a:gd name="T100" fmla="*/ 0 w 261"/>
                <a:gd name="T101" fmla="*/ 1 h 290"/>
                <a:gd name="T102" fmla="*/ 0 w 261"/>
                <a:gd name="T103" fmla="*/ 1 h 2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1"/>
                <a:gd name="T157" fmla="*/ 0 h 290"/>
                <a:gd name="T158" fmla="*/ 261 w 261"/>
                <a:gd name="T159" fmla="*/ 290 h 2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1" h="290">
                  <a:moveTo>
                    <a:pt x="250" y="24"/>
                  </a:moveTo>
                  <a:lnTo>
                    <a:pt x="253" y="25"/>
                  </a:lnTo>
                  <a:lnTo>
                    <a:pt x="256" y="28"/>
                  </a:lnTo>
                  <a:lnTo>
                    <a:pt x="259" y="30"/>
                  </a:lnTo>
                  <a:lnTo>
                    <a:pt x="261" y="34"/>
                  </a:lnTo>
                  <a:lnTo>
                    <a:pt x="253" y="39"/>
                  </a:lnTo>
                  <a:lnTo>
                    <a:pt x="244" y="45"/>
                  </a:lnTo>
                  <a:lnTo>
                    <a:pt x="236" y="53"/>
                  </a:lnTo>
                  <a:lnTo>
                    <a:pt x="227" y="57"/>
                  </a:lnTo>
                  <a:lnTo>
                    <a:pt x="216" y="57"/>
                  </a:lnTo>
                  <a:lnTo>
                    <a:pt x="205" y="57"/>
                  </a:lnTo>
                  <a:lnTo>
                    <a:pt x="196" y="57"/>
                  </a:lnTo>
                  <a:lnTo>
                    <a:pt x="185" y="57"/>
                  </a:lnTo>
                  <a:lnTo>
                    <a:pt x="176" y="59"/>
                  </a:lnTo>
                  <a:lnTo>
                    <a:pt x="168" y="62"/>
                  </a:lnTo>
                  <a:lnTo>
                    <a:pt x="161" y="68"/>
                  </a:lnTo>
                  <a:lnTo>
                    <a:pt x="155" y="79"/>
                  </a:lnTo>
                  <a:lnTo>
                    <a:pt x="156" y="88"/>
                  </a:lnTo>
                  <a:lnTo>
                    <a:pt x="155" y="99"/>
                  </a:lnTo>
                  <a:lnTo>
                    <a:pt x="151" y="108"/>
                  </a:lnTo>
                  <a:lnTo>
                    <a:pt x="142" y="114"/>
                  </a:lnTo>
                  <a:lnTo>
                    <a:pt x="133" y="114"/>
                  </a:lnTo>
                  <a:lnTo>
                    <a:pt x="124" y="114"/>
                  </a:lnTo>
                  <a:lnTo>
                    <a:pt x="114" y="114"/>
                  </a:lnTo>
                  <a:lnTo>
                    <a:pt x="105" y="116"/>
                  </a:lnTo>
                  <a:lnTo>
                    <a:pt x="98" y="119"/>
                  </a:lnTo>
                  <a:lnTo>
                    <a:pt x="90" y="122"/>
                  </a:lnTo>
                  <a:lnTo>
                    <a:pt x="84" y="128"/>
                  </a:lnTo>
                  <a:lnTo>
                    <a:pt x="79" y="137"/>
                  </a:lnTo>
                  <a:lnTo>
                    <a:pt x="81" y="147"/>
                  </a:lnTo>
                  <a:lnTo>
                    <a:pt x="85" y="156"/>
                  </a:lnTo>
                  <a:lnTo>
                    <a:pt x="91" y="162"/>
                  </a:lnTo>
                  <a:lnTo>
                    <a:pt x="99" y="170"/>
                  </a:lnTo>
                  <a:lnTo>
                    <a:pt x="104" y="178"/>
                  </a:lnTo>
                  <a:lnTo>
                    <a:pt x="107" y="184"/>
                  </a:lnTo>
                  <a:lnTo>
                    <a:pt x="105" y="193"/>
                  </a:lnTo>
                  <a:lnTo>
                    <a:pt x="96" y="202"/>
                  </a:lnTo>
                  <a:lnTo>
                    <a:pt x="90" y="208"/>
                  </a:lnTo>
                  <a:lnTo>
                    <a:pt x="84" y="211"/>
                  </a:lnTo>
                  <a:lnTo>
                    <a:pt x="76" y="216"/>
                  </a:lnTo>
                  <a:lnTo>
                    <a:pt x="68" y="219"/>
                  </a:lnTo>
                  <a:lnTo>
                    <a:pt x="61" y="224"/>
                  </a:lnTo>
                  <a:lnTo>
                    <a:pt x="56" y="230"/>
                  </a:lnTo>
                  <a:lnTo>
                    <a:pt x="54" y="238"/>
                  </a:lnTo>
                  <a:lnTo>
                    <a:pt x="56" y="247"/>
                  </a:lnTo>
                  <a:lnTo>
                    <a:pt x="61" y="255"/>
                  </a:lnTo>
                  <a:lnTo>
                    <a:pt x="65" y="261"/>
                  </a:lnTo>
                  <a:lnTo>
                    <a:pt x="71" y="265"/>
                  </a:lnTo>
                  <a:lnTo>
                    <a:pt x="79" y="267"/>
                  </a:lnTo>
                  <a:lnTo>
                    <a:pt x="87" y="268"/>
                  </a:lnTo>
                  <a:lnTo>
                    <a:pt x="93" y="270"/>
                  </a:lnTo>
                  <a:lnTo>
                    <a:pt x="99" y="270"/>
                  </a:lnTo>
                  <a:lnTo>
                    <a:pt x="105" y="271"/>
                  </a:lnTo>
                  <a:lnTo>
                    <a:pt x="99" y="279"/>
                  </a:lnTo>
                  <a:lnTo>
                    <a:pt x="93" y="285"/>
                  </a:lnTo>
                  <a:lnTo>
                    <a:pt x="84" y="288"/>
                  </a:lnTo>
                  <a:lnTo>
                    <a:pt x="74" y="290"/>
                  </a:lnTo>
                  <a:lnTo>
                    <a:pt x="65" y="290"/>
                  </a:lnTo>
                  <a:lnTo>
                    <a:pt x="54" y="290"/>
                  </a:lnTo>
                  <a:lnTo>
                    <a:pt x="45" y="288"/>
                  </a:lnTo>
                  <a:lnTo>
                    <a:pt x="37" y="287"/>
                  </a:lnTo>
                  <a:lnTo>
                    <a:pt x="25" y="279"/>
                  </a:lnTo>
                  <a:lnTo>
                    <a:pt x="14" y="268"/>
                  </a:lnTo>
                  <a:lnTo>
                    <a:pt x="5" y="256"/>
                  </a:lnTo>
                  <a:lnTo>
                    <a:pt x="0" y="241"/>
                  </a:lnTo>
                  <a:lnTo>
                    <a:pt x="0" y="230"/>
                  </a:lnTo>
                  <a:lnTo>
                    <a:pt x="4" y="221"/>
                  </a:lnTo>
                  <a:lnTo>
                    <a:pt x="10" y="213"/>
                  </a:lnTo>
                  <a:lnTo>
                    <a:pt x="19" y="207"/>
                  </a:lnTo>
                  <a:lnTo>
                    <a:pt x="25" y="199"/>
                  </a:lnTo>
                  <a:lnTo>
                    <a:pt x="31" y="191"/>
                  </a:lnTo>
                  <a:lnTo>
                    <a:pt x="34" y="182"/>
                  </a:lnTo>
                  <a:lnTo>
                    <a:pt x="31" y="171"/>
                  </a:lnTo>
                  <a:lnTo>
                    <a:pt x="22" y="154"/>
                  </a:lnTo>
                  <a:lnTo>
                    <a:pt x="17" y="137"/>
                  </a:lnTo>
                  <a:lnTo>
                    <a:pt x="17" y="119"/>
                  </a:lnTo>
                  <a:lnTo>
                    <a:pt x="25" y="102"/>
                  </a:lnTo>
                  <a:lnTo>
                    <a:pt x="33" y="93"/>
                  </a:lnTo>
                  <a:lnTo>
                    <a:pt x="42" y="85"/>
                  </a:lnTo>
                  <a:lnTo>
                    <a:pt x="53" y="79"/>
                  </a:lnTo>
                  <a:lnTo>
                    <a:pt x="62" y="74"/>
                  </a:lnTo>
                  <a:lnTo>
                    <a:pt x="73" y="70"/>
                  </a:lnTo>
                  <a:lnTo>
                    <a:pt x="85" y="68"/>
                  </a:lnTo>
                  <a:lnTo>
                    <a:pt x="96" y="67"/>
                  </a:lnTo>
                  <a:lnTo>
                    <a:pt x="108" y="65"/>
                  </a:lnTo>
                  <a:lnTo>
                    <a:pt x="118" y="51"/>
                  </a:lnTo>
                  <a:lnTo>
                    <a:pt x="125" y="36"/>
                  </a:lnTo>
                  <a:lnTo>
                    <a:pt x="133" y="20"/>
                  </a:lnTo>
                  <a:lnTo>
                    <a:pt x="147" y="8"/>
                  </a:lnTo>
                  <a:lnTo>
                    <a:pt x="151" y="5"/>
                  </a:lnTo>
                  <a:lnTo>
                    <a:pt x="158" y="2"/>
                  </a:lnTo>
                  <a:lnTo>
                    <a:pt x="164" y="0"/>
                  </a:lnTo>
                  <a:lnTo>
                    <a:pt x="170" y="0"/>
                  </a:lnTo>
                  <a:lnTo>
                    <a:pt x="178" y="0"/>
                  </a:lnTo>
                  <a:lnTo>
                    <a:pt x="184" y="0"/>
                  </a:lnTo>
                  <a:lnTo>
                    <a:pt x="192" y="0"/>
                  </a:lnTo>
                  <a:lnTo>
                    <a:pt x="198" y="2"/>
                  </a:lnTo>
                  <a:lnTo>
                    <a:pt x="204" y="5"/>
                  </a:lnTo>
                  <a:lnTo>
                    <a:pt x="210" y="8"/>
                  </a:lnTo>
                  <a:lnTo>
                    <a:pt x="216" y="13"/>
                  </a:lnTo>
                  <a:lnTo>
                    <a:pt x="222" y="17"/>
                  </a:lnTo>
                  <a:lnTo>
                    <a:pt x="229" y="22"/>
                  </a:lnTo>
                  <a:lnTo>
                    <a:pt x="235" y="24"/>
                  </a:lnTo>
                  <a:lnTo>
                    <a:pt x="242" y="25"/>
                  </a:lnTo>
                  <a:lnTo>
                    <a:pt x="25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21"/>
            <p:cNvSpPr>
              <a:spLocks/>
            </p:cNvSpPr>
            <p:nvPr/>
          </p:nvSpPr>
          <p:spPr bwMode="auto">
            <a:xfrm>
              <a:off x="3327" y="2979"/>
              <a:ext cx="112" cy="167"/>
            </a:xfrm>
            <a:custGeom>
              <a:avLst/>
              <a:gdLst>
                <a:gd name="T0" fmla="*/ 1 w 223"/>
                <a:gd name="T1" fmla="*/ 1 h 334"/>
                <a:gd name="T2" fmla="*/ 1 w 223"/>
                <a:gd name="T3" fmla="*/ 1 h 334"/>
                <a:gd name="T4" fmla="*/ 1 w 223"/>
                <a:gd name="T5" fmla="*/ 1 h 334"/>
                <a:gd name="T6" fmla="*/ 1 w 223"/>
                <a:gd name="T7" fmla="*/ 1 h 334"/>
                <a:gd name="T8" fmla="*/ 1 w 223"/>
                <a:gd name="T9" fmla="*/ 1 h 334"/>
                <a:gd name="T10" fmla="*/ 1 w 223"/>
                <a:gd name="T11" fmla="*/ 1 h 334"/>
                <a:gd name="T12" fmla="*/ 1 w 223"/>
                <a:gd name="T13" fmla="*/ 1 h 334"/>
                <a:gd name="T14" fmla="*/ 1 w 223"/>
                <a:gd name="T15" fmla="*/ 1 h 334"/>
                <a:gd name="T16" fmla="*/ 1 w 223"/>
                <a:gd name="T17" fmla="*/ 1 h 334"/>
                <a:gd name="T18" fmla="*/ 1 w 223"/>
                <a:gd name="T19" fmla="*/ 1 h 334"/>
                <a:gd name="T20" fmla="*/ 1 w 223"/>
                <a:gd name="T21" fmla="*/ 1 h 334"/>
                <a:gd name="T22" fmla="*/ 1 w 223"/>
                <a:gd name="T23" fmla="*/ 1 h 334"/>
                <a:gd name="T24" fmla="*/ 1 w 223"/>
                <a:gd name="T25" fmla="*/ 1 h 334"/>
                <a:gd name="T26" fmla="*/ 1 w 223"/>
                <a:gd name="T27" fmla="*/ 1 h 334"/>
                <a:gd name="T28" fmla="*/ 1 w 223"/>
                <a:gd name="T29" fmla="*/ 1 h 334"/>
                <a:gd name="T30" fmla="*/ 1 w 223"/>
                <a:gd name="T31" fmla="*/ 1 h 334"/>
                <a:gd name="T32" fmla="*/ 1 w 223"/>
                <a:gd name="T33" fmla="*/ 1 h 334"/>
                <a:gd name="T34" fmla="*/ 1 w 223"/>
                <a:gd name="T35" fmla="*/ 1 h 334"/>
                <a:gd name="T36" fmla="*/ 1 w 223"/>
                <a:gd name="T37" fmla="*/ 1 h 334"/>
                <a:gd name="T38" fmla="*/ 1 w 223"/>
                <a:gd name="T39" fmla="*/ 1 h 334"/>
                <a:gd name="T40" fmla="*/ 1 w 223"/>
                <a:gd name="T41" fmla="*/ 1 h 334"/>
                <a:gd name="T42" fmla="*/ 1 w 223"/>
                <a:gd name="T43" fmla="*/ 1 h 334"/>
                <a:gd name="T44" fmla="*/ 1 w 223"/>
                <a:gd name="T45" fmla="*/ 1 h 334"/>
                <a:gd name="T46" fmla="*/ 1 w 223"/>
                <a:gd name="T47" fmla="*/ 1 h 334"/>
                <a:gd name="T48" fmla="*/ 1 w 223"/>
                <a:gd name="T49" fmla="*/ 1 h 334"/>
                <a:gd name="T50" fmla="*/ 1 w 223"/>
                <a:gd name="T51" fmla="*/ 1 h 334"/>
                <a:gd name="T52" fmla="*/ 1 w 223"/>
                <a:gd name="T53" fmla="*/ 1 h 334"/>
                <a:gd name="T54" fmla="*/ 1 w 223"/>
                <a:gd name="T55" fmla="*/ 1 h 334"/>
                <a:gd name="T56" fmla="*/ 1 w 223"/>
                <a:gd name="T57" fmla="*/ 1 h 334"/>
                <a:gd name="T58" fmla="*/ 1 w 223"/>
                <a:gd name="T59" fmla="*/ 1 h 334"/>
                <a:gd name="T60" fmla="*/ 1 w 223"/>
                <a:gd name="T61" fmla="*/ 1 h 334"/>
                <a:gd name="T62" fmla="*/ 1 w 223"/>
                <a:gd name="T63" fmla="*/ 1 h 334"/>
                <a:gd name="T64" fmla="*/ 1 w 223"/>
                <a:gd name="T65" fmla="*/ 1 h 334"/>
                <a:gd name="T66" fmla="*/ 1 w 223"/>
                <a:gd name="T67" fmla="*/ 1 h 334"/>
                <a:gd name="T68" fmla="*/ 1 w 223"/>
                <a:gd name="T69" fmla="*/ 1 h 334"/>
                <a:gd name="T70" fmla="*/ 1 w 223"/>
                <a:gd name="T71" fmla="*/ 1 h 334"/>
                <a:gd name="T72" fmla="*/ 1 w 223"/>
                <a:gd name="T73" fmla="*/ 1 h 334"/>
                <a:gd name="T74" fmla="*/ 1 w 223"/>
                <a:gd name="T75" fmla="*/ 1 h 334"/>
                <a:gd name="T76" fmla="*/ 1 w 223"/>
                <a:gd name="T77" fmla="*/ 0 h 334"/>
                <a:gd name="T78" fmla="*/ 1 w 223"/>
                <a:gd name="T79" fmla="*/ 1 h 334"/>
                <a:gd name="T80" fmla="*/ 1 w 223"/>
                <a:gd name="T81" fmla="*/ 1 h 334"/>
                <a:gd name="T82" fmla="*/ 1 w 223"/>
                <a:gd name="T83" fmla="*/ 1 h 3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3"/>
                <a:gd name="T127" fmla="*/ 0 h 334"/>
                <a:gd name="T128" fmla="*/ 223 w 223"/>
                <a:gd name="T129" fmla="*/ 334 h 33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3" h="334">
                  <a:moveTo>
                    <a:pt x="186" y="32"/>
                  </a:moveTo>
                  <a:lnTo>
                    <a:pt x="197" y="68"/>
                  </a:lnTo>
                  <a:lnTo>
                    <a:pt x="197" y="106"/>
                  </a:lnTo>
                  <a:lnTo>
                    <a:pt x="185" y="143"/>
                  </a:lnTo>
                  <a:lnTo>
                    <a:pt x="165" y="173"/>
                  </a:lnTo>
                  <a:lnTo>
                    <a:pt x="165" y="180"/>
                  </a:lnTo>
                  <a:lnTo>
                    <a:pt x="166" y="186"/>
                  </a:lnTo>
                  <a:lnTo>
                    <a:pt x="169" y="193"/>
                  </a:lnTo>
                  <a:lnTo>
                    <a:pt x="174" y="197"/>
                  </a:lnTo>
                  <a:lnTo>
                    <a:pt x="188" y="200"/>
                  </a:lnTo>
                  <a:lnTo>
                    <a:pt x="200" y="206"/>
                  </a:lnTo>
                  <a:lnTo>
                    <a:pt x="209" y="216"/>
                  </a:lnTo>
                  <a:lnTo>
                    <a:pt x="215" y="228"/>
                  </a:lnTo>
                  <a:lnTo>
                    <a:pt x="217" y="240"/>
                  </a:lnTo>
                  <a:lnTo>
                    <a:pt x="214" y="251"/>
                  </a:lnTo>
                  <a:lnTo>
                    <a:pt x="208" y="262"/>
                  </a:lnTo>
                  <a:lnTo>
                    <a:pt x="202" y="271"/>
                  </a:lnTo>
                  <a:lnTo>
                    <a:pt x="208" y="276"/>
                  </a:lnTo>
                  <a:lnTo>
                    <a:pt x="215" y="282"/>
                  </a:lnTo>
                  <a:lnTo>
                    <a:pt x="222" y="288"/>
                  </a:lnTo>
                  <a:lnTo>
                    <a:pt x="223" y="297"/>
                  </a:lnTo>
                  <a:lnTo>
                    <a:pt x="220" y="308"/>
                  </a:lnTo>
                  <a:lnTo>
                    <a:pt x="217" y="317"/>
                  </a:lnTo>
                  <a:lnTo>
                    <a:pt x="211" y="327"/>
                  </a:lnTo>
                  <a:lnTo>
                    <a:pt x="205" y="334"/>
                  </a:lnTo>
                  <a:lnTo>
                    <a:pt x="200" y="334"/>
                  </a:lnTo>
                  <a:lnTo>
                    <a:pt x="197" y="333"/>
                  </a:lnTo>
                  <a:lnTo>
                    <a:pt x="194" y="331"/>
                  </a:lnTo>
                  <a:lnTo>
                    <a:pt x="192" y="327"/>
                  </a:lnTo>
                  <a:lnTo>
                    <a:pt x="186" y="317"/>
                  </a:lnTo>
                  <a:lnTo>
                    <a:pt x="175" y="311"/>
                  </a:lnTo>
                  <a:lnTo>
                    <a:pt x="166" y="305"/>
                  </a:lnTo>
                  <a:lnTo>
                    <a:pt x="160" y="294"/>
                  </a:lnTo>
                  <a:lnTo>
                    <a:pt x="162" y="280"/>
                  </a:lnTo>
                  <a:lnTo>
                    <a:pt x="168" y="265"/>
                  </a:lnTo>
                  <a:lnTo>
                    <a:pt x="168" y="253"/>
                  </a:lnTo>
                  <a:lnTo>
                    <a:pt x="155" y="245"/>
                  </a:lnTo>
                  <a:lnTo>
                    <a:pt x="142" y="237"/>
                  </a:lnTo>
                  <a:lnTo>
                    <a:pt x="131" y="228"/>
                  </a:lnTo>
                  <a:lnTo>
                    <a:pt x="122" y="216"/>
                  </a:lnTo>
                  <a:lnTo>
                    <a:pt x="118" y="202"/>
                  </a:lnTo>
                  <a:lnTo>
                    <a:pt x="123" y="186"/>
                  </a:lnTo>
                  <a:lnTo>
                    <a:pt x="131" y="171"/>
                  </a:lnTo>
                  <a:lnTo>
                    <a:pt x="140" y="154"/>
                  </a:lnTo>
                  <a:lnTo>
                    <a:pt x="148" y="139"/>
                  </a:lnTo>
                  <a:lnTo>
                    <a:pt x="152" y="122"/>
                  </a:lnTo>
                  <a:lnTo>
                    <a:pt x="154" y="106"/>
                  </a:lnTo>
                  <a:lnTo>
                    <a:pt x="149" y="89"/>
                  </a:lnTo>
                  <a:lnTo>
                    <a:pt x="138" y="74"/>
                  </a:lnTo>
                  <a:lnTo>
                    <a:pt x="131" y="68"/>
                  </a:lnTo>
                  <a:lnTo>
                    <a:pt x="122" y="63"/>
                  </a:lnTo>
                  <a:lnTo>
                    <a:pt x="114" y="59"/>
                  </a:lnTo>
                  <a:lnTo>
                    <a:pt x="106" y="54"/>
                  </a:lnTo>
                  <a:lnTo>
                    <a:pt x="97" y="51"/>
                  </a:lnTo>
                  <a:lnTo>
                    <a:pt x="89" y="49"/>
                  </a:lnTo>
                  <a:lnTo>
                    <a:pt x="80" y="49"/>
                  </a:lnTo>
                  <a:lnTo>
                    <a:pt x="71" y="52"/>
                  </a:lnTo>
                  <a:lnTo>
                    <a:pt x="60" y="59"/>
                  </a:lnTo>
                  <a:lnTo>
                    <a:pt x="49" y="63"/>
                  </a:lnTo>
                  <a:lnTo>
                    <a:pt x="38" y="68"/>
                  </a:lnTo>
                  <a:lnTo>
                    <a:pt x="26" y="66"/>
                  </a:lnTo>
                  <a:lnTo>
                    <a:pt x="18" y="63"/>
                  </a:lnTo>
                  <a:lnTo>
                    <a:pt x="11" y="60"/>
                  </a:lnTo>
                  <a:lnTo>
                    <a:pt x="3" y="56"/>
                  </a:lnTo>
                  <a:lnTo>
                    <a:pt x="0" y="48"/>
                  </a:lnTo>
                  <a:lnTo>
                    <a:pt x="4" y="43"/>
                  </a:lnTo>
                  <a:lnTo>
                    <a:pt x="9" y="42"/>
                  </a:lnTo>
                  <a:lnTo>
                    <a:pt x="15" y="42"/>
                  </a:lnTo>
                  <a:lnTo>
                    <a:pt x="18" y="42"/>
                  </a:lnTo>
                  <a:lnTo>
                    <a:pt x="32" y="42"/>
                  </a:lnTo>
                  <a:lnTo>
                    <a:pt x="44" y="37"/>
                  </a:lnTo>
                  <a:lnTo>
                    <a:pt x="57" y="31"/>
                  </a:lnTo>
                  <a:lnTo>
                    <a:pt x="68" y="23"/>
                  </a:lnTo>
                  <a:lnTo>
                    <a:pt x="80" y="15"/>
                  </a:lnTo>
                  <a:lnTo>
                    <a:pt x="91" y="8"/>
                  </a:lnTo>
                  <a:lnTo>
                    <a:pt x="103" y="3"/>
                  </a:lnTo>
                  <a:lnTo>
                    <a:pt x="117" y="0"/>
                  </a:lnTo>
                  <a:lnTo>
                    <a:pt x="128" y="0"/>
                  </a:lnTo>
                  <a:lnTo>
                    <a:pt x="137" y="2"/>
                  </a:lnTo>
                  <a:lnTo>
                    <a:pt x="148" y="3"/>
                  </a:lnTo>
                  <a:lnTo>
                    <a:pt x="157" y="6"/>
                  </a:lnTo>
                  <a:lnTo>
                    <a:pt x="165" y="11"/>
                  </a:lnTo>
                  <a:lnTo>
                    <a:pt x="172" y="17"/>
                  </a:lnTo>
                  <a:lnTo>
                    <a:pt x="180" y="23"/>
                  </a:lnTo>
                  <a:lnTo>
                    <a:pt x="186"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22"/>
            <p:cNvSpPr>
              <a:spLocks/>
            </p:cNvSpPr>
            <p:nvPr/>
          </p:nvSpPr>
          <p:spPr bwMode="auto">
            <a:xfrm>
              <a:off x="3497" y="3034"/>
              <a:ext cx="77" cy="182"/>
            </a:xfrm>
            <a:custGeom>
              <a:avLst/>
              <a:gdLst>
                <a:gd name="T0" fmla="*/ 1 w 154"/>
                <a:gd name="T1" fmla="*/ 0 h 365"/>
                <a:gd name="T2" fmla="*/ 1 w 154"/>
                <a:gd name="T3" fmla="*/ 0 h 365"/>
                <a:gd name="T4" fmla="*/ 1 w 154"/>
                <a:gd name="T5" fmla="*/ 0 h 365"/>
                <a:gd name="T6" fmla="*/ 1 w 154"/>
                <a:gd name="T7" fmla="*/ 0 h 365"/>
                <a:gd name="T8" fmla="*/ 1 w 154"/>
                <a:gd name="T9" fmla="*/ 0 h 365"/>
                <a:gd name="T10" fmla="*/ 1 w 154"/>
                <a:gd name="T11" fmla="*/ 0 h 365"/>
                <a:gd name="T12" fmla="*/ 1 w 154"/>
                <a:gd name="T13" fmla="*/ 0 h 365"/>
                <a:gd name="T14" fmla="*/ 1 w 154"/>
                <a:gd name="T15" fmla="*/ 0 h 365"/>
                <a:gd name="T16" fmla="*/ 1 w 154"/>
                <a:gd name="T17" fmla="*/ 0 h 365"/>
                <a:gd name="T18" fmla="*/ 1 w 154"/>
                <a:gd name="T19" fmla="*/ 0 h 365"/>
                <a:gd name="T20" fmla="*/ 1 w 154"/>
                <a:gd name="T21" fmla="*/ 0 h 365"/>
                <a:gd name="T22" fmla="*/ 1 w 154"/>
                <a:gd name="T23" fmla="*/ 0 h 365"/>
                <a:gd name="T24" fmla="*/ 1 w 154"/>
                <a:gd name="T25" fmla="*/ 0 h 365"/>
                <a:gd name="T26" fmla="*/ 1 w 154"/>
                <a:gd name="T27" fmla="*/ 0 h 365"/>
                <a:gd name="T28" fmla="*/ 1 w 154"/>
                <a:gd name="T29" fmla="*/ 0 h 365"/>
                <a:gd name="T30" fmla="*/ 1 w 154"/>
                <a:gd name="T31" fmla="*/ 0 h 365"/>
                <a:gd name="T32" fmla="*/ 0 w 154"/>
                <a:gd name="T33" fmla="*/ 0 h 365"/>
                <a:gd name="T34" fmla="*/ 1 w 154"/>
                <a:gd name="T35" fmla="*/ 0 h 365"/>
                <a:gd name="T36" fmla="*/ 1 w 154"/>
                <a:gd name="T37" fmla="*/ 0 h 365"/>
                <a:gd name="T38" fmla="*/ 1 w 154"/>
                <a:gd name="T39" fmla="*/ 0 h 365"/>
                <a:gd name="T40" fmla="*/ 1 w 154"/>
                <a:gd name="T41" fmla="*/ 0 h 365"/>
                <a:gd name="T42" fmla="*/ 1 w 154"/>
                <a:gd name="T43" fmla="*/ 0 h 365"/>
                <a:gd name="T44" fmla="*/ 1 w 154"/>
                <a:gd name="T45" fmla="*/ 0 h 365"/>
                <a:gd name="T46" fmla="*/ 1 w 154"/>
                <a:gd name="T47" fmla="*/ 0 h 365"/>
                <a:gd name="T48" fmla="*/ 1 w 154"/>
                <a:gd name="T49" fmla="*/ 0 h 365"/>
                <a:gd name="T50" fmla="*/ 1 w 154"/>
                <a:gd name="T51" fmla="*/ 0 h 365"/>
                <a:gd name="T52" fmla="*/ 1 w 154"/>
                <a:gd name="T53" fmla="*/ 0 h 365"/>
                <a:gd name="T54" fmla="*/ 1 w 154"/>
                <a:gd name="T55" fmla="*/ 0 h 365"/>
                <a:gd name="T56" fmla="*/ 1 w 154"/>
                <a:gd name="T57" fmla="*/ 0 h 365"/>
                <a:gd name="T58" fmla="*/ 1 w 154"/>
                <a:gd name="T59" fmla="*/ 0 h 365"/>
                <a:gd name="T60" fmla="*/ 1 w 154"/>
                <a:gd name="T61" fmla="*/ 0 h 365"/>
                <a:gd name="T62" fmla="*/ 1 w 154"/>
                <a:gd name="T63" fmla="*/ 0 h 365"/>
                <a:gd name="T64" fmla="*/ 1 w 154"/>
                <a:gd name="T65" fmla="*/ 0 h 365"/>
                <a:gd name="T66" fmla="*/ 1 w 154"/>
                <a:gd name="T67" fmla="*/ 0 h 365"/>
                <a:gd name="T68" fmla="*/ 1 w 154"/>
                <a:gd name="T69" fmla="*/ 0 h 365"/>
                <a:gd name="T70" fmla="*/ 1 w 154"/>
                <a:gd name="T71" fmla="*/ 0 h 365"/>
                <a:gd name="T72" fmla="*/ 1 w 154"/>
                <a:gd name="T73" fmla="*/ 0 h 365"/>
                <a:gd name="T74" fmla="*/ 1 w 154"/>
                <a:gd name="T75" fmla="*/ 0 h 36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4"/>
                <a:gd name="T115" fmla="*/ 0 h 365"/>
                <a:gd name="T116" fmla="*/ 154 w 154"/>
                <a:gd name="T117" fmla="*/ 365 h 36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4" h="365">
                  <a:moveTo>
                    <a:pt x="149" y="25"/>
                  </a:moveTo>
                  <a:lnTo>
                    <a:pt x="152" y="33"/>
                  </a:lnTo>
                  <a:lnTo>
                    <a:pt x="154" y="42"/>
                  </a:lnTo>
                  <a:lnTo>
                    <a:pt x="154" y="51"/>
                  </a:lnTo>
                  <a:lnTo>
                    <a:pt x="152" y="59"/>
                  </a:lnTo>
                  <a:lnTo>
                    <a:pt x="143" y="76"/>
                  </a:lnTo>
                  <a:lnTo>
                    <a:pt x="129" y="91"/>
                  </a:lnTo>
                  <a:lnTo>
                    <a:pt x="117" y="107"/>
                  </a:lnTo>
                  <a:lnTo>
                    <a:pt x="111" y="125"/>
                  </a:lnTo>
                  <a:lnTo>
                    <a:pt x="121" y="136"/>
                  </a:lnTo>
                  <a:lnTo>
                    <a:pt x="131" y="150"/>
                  </a:lnTo>
                  <a:lnTo>
                    <a:pt x="135" y="164"/>
                  </a:lnTo>
                  <a:lnTo>
                    <a:pt x="137" y="179"/>
                  </a:lnTo>
                  <a:lnTo>
                    <a:pt x="134" y="191"/>
                  </a:lnTo>
                  <a:lnTo>
                    <a:pt x="129" y="202"/>
                  </a:lnTo>
                  <a:lnTo>
                    <a:pt x="123" y="214"/>
                  </a:lnTo>
                  <a:lnTo>
                    <a:pt x="115" y="224"/>
                  </a:lnTo>
                  <a:lnTo>
                    <a:pt x="108" y="235"/>
                  </a:lnTo>
                  <a:lnTo>
                    <a:pt x="98" y="244"/>
                  </a:lnTo>
                  <a:lnTo>
                    <a:pt x="89" y="253"/>
                  </a:lnTo>
                  <a:lnTo>
                    <a:pt x="78" y="261"/>
                  </a:lnTo>
                  <a:lnTo>
                    <a:pt x="68" y="273"/>
                  </a:lnTo>
                  <a:lnTo>
                    <a:pt x="61" y="285"/>
                  </a:lnTo>
                  <a:lnTo>
                    <a:pt x="57" y="301"/>
                  </a:lnTo>
                  <a:lnTo>
                    <a:pt x="54" y="315"/>
                  </a:lnTo>
                  <a:lnTo>
                    <a:pt x="49" y="328"/>
                  </a:lnTo>
                  <a:lnTo>
                    <a:pt x="41" y="342"/>
                  </a:lnTo>
                  <a:lnTo>
                    <a:pt x="31" y="353"/>
                  </a:lnTo>
                  <a:lnTo>
                    <a:pt x="15" y="361"/>
                  </a:lnTo>
                  <a:lnTo>
                    <a:pt x="12" y="362"/>
                  </a:lnTo>
                  <a:lnTo>
                    <a:pt x="9" y="364"/>
                  </a:lnTo>
                  <a:lnTo>
                    <a:pt x="6" y="365"/>
                  </a:lnTo>
                  <a:lnTo>
                    <a:pt x="3" y="364"/>
                  </a:lnTo>
                  <a:lnTo>
                    <a:pt x="0" y="356"/>
                  </a:lnTo>
                  <a:lnTo>
                    <a:pt x="0" y="348"/>
                  </a:lnTo>
                  <a:lnTo>
                    <a:pt x="3" y="341"/>
                  </a:lnTo>
                  <a:lnTo>
                    <a:pt x="6" y="333"/>
                  </a:lnTo>
                  <a:lnTo>
                    <a:pt x="4" y="313"/>
                  </a:lnTo>
                  <a:lnTo>
                    <a:pt x="6" y="293"/>
                  </a:lnTo>
                  <a:lnTo>
                    <a:pt x="9" y="276"/>
                  </a:lnTo>
                  <a:lnTo>
                    <a:pt x="15" y="258"/>
                  </a:lnTo>
                  <a:lnTo>
                    <a:pt x="23" y="242"/>
                  </a:lnTo>
                  <a:lnTo>
                    <a:pt x="34" y="227"/>
                  </a:lnTo>
                  <a:lnTo>
                    <a:pt x="48" y="214"/>
                  </a:lnTo>
                  <a:lnTo>
                    <a:pt x="63" y="204"/>
                  </a:lnTo>
                  <a:lnTo>
                    <a:pt x="68" y="198"/>
                  </a:lnTo>
                  <a:lnTo>
                    <a:pt x="69" y="188"/>
                  </a:lnTo>
                  <a:lnTo>
                    <a:pt x="71" y="181"/>
                  </a:lnTo>
                  <a:lnTo>
                    <a:pt x="71" y="173"/>
                  </a:lnTo>
                  <a:lnTo>
                    <a:pt x="64" y="165"/>
                  </a:lnTo>
                  <a:lnTo>
                    <a:pt x="57" y="159"/>
                  </a:lnTo>
                  <a:lnTo>
                    <a:pt x="51" y="151"/>
                  </a:lnTo>
                  <a:lnTo>
                    <a:pt x="48" y="142"/>
                  </a:lnTo>
                  <a:lnTo>
                    <a:pt x="51" y="124"/>
                  </a:lnTo>
                  <a:lnTo>
                    <a:pt x="55" y="107"/>
                  </a:lnTo>
                  <a:lnTo>
                    <a:pt x="64" y="93"/>
                  </a:lnTo>
                  <a:lnTo>
                    <a:pt x="78" y="82"/>
                  </a:lnTo>
                  <a:lnTo>
                    <a:pt x="84" y="77"/>
                  </a:lnTo>
                  <a:lnTo>
                    <a:pt x="91" y="74"/>
                  </a:lnTo>
                  <a:lnTo>
                    <a:pt x="97" y="70"/>
                  </a:lnTo>
                  <a:lnTo>
                    <a:pt x="101" y="64"/>
                  </a:lnTo>
                  <a:lnTo>
                    <a:pt x="105" y="48"/>
                  </a:lnTo>
                  <a:lnTo>
                    <a:pt x="100" y="34"/>
                  </a:lnTo>
                  <a:lnTo>
                    <a:pt x="92" y="24"/>
                  </a:lnTo>
                  <a:lnTo>
                    <a:pt x="83" y="11"/>
                  </a:lnTo>
                  <a:lnTo>
                    <a:pt x="83" y="8"/>
                  </a:lnTo>
                  <a:lnTo>
                    <a:pt x="84" y="5"/>
                  </a:lnTo>
                  <a:lnTo>
                    <a:pt x="86" y="2"/>
                  </a:lnTo>
                  <a:lnTo>
                    <a:pt x="89" y="0"/>
                  </a:lnTo>
                  <a:lnTo>
                    <a:pt x="98" y="0"/>
                  </a:lnTo>
                  <a:lnTo>
                    <a:pt x="106" y="0"/>
                  </a:lnTo>
                  <a:lnTo>
                    <a:pt x="115" y="2"/>
                  </a:lnTo>
                  <a:lnTo>
                    <a:pt x="123" y="5"/>
                  </a:lnTo>
                  <a:lnTo>
                    <a:pt x="131" y="8"/>
                  </a:lnTo>
                  <a:lnTo>
                    <a:pt x="137" y="13"/>
                  </a:lnTo>
                  <a:lnTo>
                    <a:pt x="143" y="19"/>
                  </a:lnTo>
                  <a:lnTo>
                    <a:pt x="14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23"/>
            <p:cNvSpPr>
              <a:spLocks/>
            </p:cNvSpPr>
            <p:nvPr/>
          </p:nvSpPr>
          <p:spPr bwMode="auto">
            <a:xfrm>
              <a:off x="3176" y="3038"/>
              <a:ext cx="252" cy="347"/>
            </a:xfrm>
            <a:custGeom>
              <a:avLst/>
              <a:gdLst>
                <a:gd name="T0" fmla="*/ 1 w 502"/>
                <a:gd name="T1" fmla="*/ 1 h 693"/>
                <a:gd name="T2" fmla="*/ 1 w 502"/>
                <a:gd name="T3" fmla="*/ 1 h 693"/>
                <a:gd name="T4" fmla="*/ 1 w 502"/>
                <a:gd name="T5" fmla="*/ 1 h 693"/>
                <a:gd name="T6" fmla="*/ 1 w 502"/>
                <a:gd name="T7" fmla="*/ 1 h 693"/>
                <a:gd name="T8" fmla="*/ 1 w 502"/>
                <a:gd name="T9" fmla="*/ 1 h 693"/>
                <a:gd name="T10" fmla="*/ 1 w 502"/>
                <a:gd name="T11" fmla="*/ 1 h 693"/>
                <a:gd name="T12" fmla="*/ 1 w 502"/>
                <a:gd name="T13" fmla="*/ 1 h 693"/>
                <a:gd name="T14" fmla="*/ 1 w 502"/>
                <a:gd name="T15" fmla="*/ 1 h 693"/>
                <a:gd name="T16" fmla="*/ 1 w 502"/>
                <a:gd name="T17" fmla="*/ 1 h 693"/>
                <a:gd name="T18" fmla="*/ 1 w 502"/>
                <a:gd name="T19" fmla="*/ 1 h 693"/>
                <a:gd name="T20" fmla="*/ 1 w 502"/>
                <a:gd name="T21" fmla="*/ 1 h 693"/>
                <a:gd name="T22" fmla="*/ 1 w 502"/>
                <a:gd name="T23" fmla="*/ 1 h 693"/>
                <a:gd name="T24" fmla="*/ 1 w 502"/>
                <a:gd name="T25" fmla="*/ 1 h 693"/>
                <a:gd name="T26" fmla="*/ 1 w 502"/>
                <a:gd name="T27" fmla="*/ 1 h 693"/>
                <a:gd name="T28" fmla="*/ 1 w 502"/>
                <a:gd name="T29" fmla="*/ 1 h 693"/>
                <a:gd name="T30" fmla="*/ 1 w 502"/>
                <a:gd name="T31" fmla="*/ 1 h 693"/>
                <a:gd name="T32" fmla="*/ 1 w 502"/>
                <a:gd name="T33" fmla="*/ 1 h 693"/>
                <a:gd name="T34" fmla="*/ 1 w 502"/>
                <a:gd name="T35" fmla="*/ 1 h 693"/>
                <a:gd name="T36" fmla="*/ 1 w 502"/>
                <a:gd name="T37" fmla="*/ 1 h 693"/>
                <a:gd name="T38" fmla="*/ 1 w 502"/>
                <a:gd name="T39" fmla="*/ 1 h 693"/>
                <a:gd name="T40" fmla="*/ 1 w 502"/>
                <a:gd name="T41" fmla="*/ 1 h 693"/>
                <a:gd name="T42" fmla="*/ 1 w 502"/>
                <a:gd name="T43" fmla="*/ 1 h 693"/>
                <a:gd name="T44" fmla="*/ 1 w 502"/>
                <a:gd name="T45" fmla="*/ 1 h 693"/>
                <a:gd name="T46" fmla="*/ 1 w 502"/>
                <a:gd name="T47" fmla="*/ 1 h 693"/>
                <a:gd name="T48" fmla="*/ 1 w 502"/>
                <a:gd name="T49" fmla="*/ 1 h 693"/>
                <a:gd name="T50" fmla="*/ 1 w 502"/>
                <a:gd name="T51" fmla="*/ 1 h 693"/>
                <a:gd name="T52" fmla="*/ 1 w 502"/>
                <a:gd name="T53" fmla="*/ 1 h 693"/>
                <a:gd name="T54" fmla="*/ 1 w 502"/>
                <a:gd name="T55" fmla="*/ 1 h 693"/>
                <a:gd name="T56" fmla="*/ 1 w 502"/>
                <a:gd name="T57" fmla="*/ 1 h 693"/>
                <a:gd name="T58" fmla="*/ 1 w 502"/>
                <a:gd name="T59" fmla="*/ 1 h 693"/>
                <a:gd name="T60" fmla="*/ 1 w 502"/>
                <a:gd name="T61" fmla="*/ 1 h 693"/>
                <a:gd name="T62" fmla="*/ 1 w 502"/>
                <a:gd name="T63" fmla="*/ 1 h 693"/>
                <a:gd name="T64" fmla="*/ 1 w 502"/>
                <a:gd name="T65" fmla="*/ 1 h 693"/>
                <a:gd name="T66" fmla="*/ 1 w 502"/>
                <a:gd name="T67" fmla="*/ 1 h 693"/>
                <a:gd name="T68" fmla="*/ 1 w 502"/>
                <a:gd name="T69" fmla="*/ 1 h 693"/>
                <a:gd name="T70" fmla="*/ 1 w 502"/>
                <a:gd name="T71" fmla="*/ 1 h 693"/>
                <a:gd name="T72" fmla="*/ 1 w 502"/>
                <a:gd name="T73" fmla="*/ 1 h 693"/>
                <a:gd name="T74" fmla="*/ 1 w 502"/>
                <a:gd name="T75" fmla="*/ 1 h 693"/>
                <a:gd name="T76" fmla="*/ 1 w 502"/>
                <a:gd name="T77" fmla="*/ 1 h 693"/>
                <a:gd name="T78" fmla="*/ 1 w 502"/>
                <a:gd name="T79" fmla="*/ 1 h 693"/>
                <a:gd name="T80" fmla="*/ 1 w 502"/>
                <a:gd name="T81" fmla="*/ 1 h 693"/>
                <a:gd name="T82" fmla="*/ 1 w 502"/>
                <a:gd name="T83" fmla="*/ 1 h 693"/>
                <a:gd name="T84" fmla="*/ 1 w 502"/>
                <a:gd name="T85" fmla="*/ 1 h 693"/>
                <a:gd name="T86" fmla="*/ 1 w 502"/>
                <a:gd name="T87" fmla="*/ 1 h 693"/>
                <a:gd name="T88" fmla="*/ 1 w 502"/>
                <a:gd name="T89" fmla="*/ 1 h 693"/>
                <a:gd name="T90" fmla="*/ 1 w 502"/>
                <a:gd name="T91" fmla="*/ 1 h 693"/>
                <a:gd name="T92" fmla="*/ 1 w 502"/>
                <a:gd name="T93" fmla="*/ 1 h 693"/>
                <a:gd name="T94" fmla="*/ 1 w 502"/>
                <a:gd name="T95" fmla="*/ 1 h 693"/>
                <a:gd name="T96" fmla="*/ 1 w 502"/>
                <a:gd name="T97" fmla="*/ 1 h 693"/>
                <a:gd name="T98" fmla="*/ 1 w 502"/>
                <a:gd name="T99" fmla="*/ 1 h 693"/>
                <a:gd name="T100" fmla="*/ 1 w 502"/>
                <a:gd name="T101" fmla="*/ 1 h 693"/>
                <a:gd name="T102" fmla="*/ 0 w 502"/>
                <a:gd name="T103" fmla="*/ 1 h 693"/>
                <a:gd name="T104" fmla="*/ 1 w 502"/>
                <a:gd name="T105" fmla="*/ 1 h 693"/>
                <a:gd name="T106" fmla="*/ 1 w 502"/>
                <a:gd name="T107" fmla="*/ 1 h 693"/>
                <a:gd name="T108" fmla="*/ 1 w 502"/>
                <a:gd name="T109" fmla="*/ 0 h 6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2"/>
                <a:gd name="T166" fmla="*/ 0 h 693"/>
                <a:gd name="T167" fmla="*/ 502 w 502"/>
                <a:gd name="T168" fmla="*/ 693 h 6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2" h="693">
                  <a:moveTo>
                    <a:pt x="49" y="0"/>
                  </a:moveTo>
                  <a:lnTo>
                    <a:pt x="43" y="27"/>
                  </a:lnTo>
                  <a:lnTo>
                    <a:pt x="32" y="55"/>
                  </a:lnTo>
                  <a:lnTo>
                    <a:pt x="28" y="83"/>
                  </a:lnTo>
                  <a:lnTo>
                    <a:pt x="34" y="111"/>
                  </a:lnTo>
                  <a:lnTo>
                    <a:pt x="38" y="104"/>
                  </a:lnTo>
                  <a:lnTo>
                    <a:pt x="43" y="97"/>
                  </a:lnTo>
                  <a:lnTo>
                    <a:pt x="49" y="89"/>
                  </a:lnTo>
                  <a:lnTo>
                    <a:pt x="54" y="81"/>
                  </a:lnTo>
                  <a:lnTo>
                    <a:pt x="61" y="75"/>
                  </a:lnTo>
                  <a:lnTo>
                    <a:pt x="69" y="72"/>
                  </a:lnTo>
                  <a:lnTo>
                    <a:pt x="77" y="71"/>
                  </a:lnTo>
                  <a:lnTo>
                    <a:pt x="88" y="72"/>
                  </a:lnTo>
                  <a:lnTo>
                    <a:pt x="91" y="74"/>
                  </a:lnTo>
                  <a:lnTo>
                    <a:pt x="94" y="75"/>
                  </a:lnTo>
                  <a:lnTo>
                    <a:pt x="97" y="78"/>
                  </a:lnTo>
                  <a:lnTo>
                    <a:pt x="100" y="83"/>
                  </a:lnTo>
                  <a:lnTo>
                    <a:pt x="98" y="89"/>
                  </a:lnTo>
                  <a:lnTo>
                    <a:pt x="97" y="97"/>
                  </a:lnTo>
                  <a:lnTo>
                    <a:pt x="94" y="103"/>
                  </a:lnTo>
                  <a:lnTo>
                    <a:pt x="89" y="107"/>
                  </a:lnTo>
                  <a:lnTo>
                    <a:pt x="80" y="109"/>
                  </a:lnTo>
                  <a:lnTo>
                    <a:pt x="71" y="115"/>
                  </a:lnTo>
                  <a:lnTo>
                    <a:pt x="63" y="121"/>
                  </a:lnTo>
                  <a:lnTo>
                    <a:pt x="55" y="129"/>
                  </a:lnTo>
                  <a:lnTo>
                    <a:pt x="51" y="135"/>
                  </a:lnTo>
                  <a:lnTo>
                    <a:pt x="49" y="140"/>
                  </a:lnTo>
                  <a:lnTo>
                    <a:pt x="46" y="148"/>
                  </a:lnTo>
                  <a:lnTo>
                    <a:pt x="43" y="160"/>
                  </a:lnTo>
                  <a:lnTo>
                    <a:pt x="51" y="188"/>
                  </a:lnTo>
                  <a:lnTo>
                    <a:pt x="58" y="214"/>
                  </a:lnTo>
                  <a:lnTo>
                    <a:pt x="63" y="240"/>
                  </a:lnTo>
                  <a:lnTo>
                    <a:pt x="65" y="269"/>
                  </a:lnTo>
                  <a:lnTo>
                    <a:pt x="65" y="308"/>
                  </a:lnTo>
                  <a:lnTo>
                    <a:pt x="71" y="345"/>
                  </a:lnTo>
                  <a:lnTo>
                    <a:pt x="78" y="382"/>
                  </a:lnTo>
                  <a:lnTo>
                    <a:pt x="89" y="417"/>
                  </a:lnTo>
                  <a:lnTo>
                    <a:pt x="103" y="451"/>
                  </a:lnTo>
                  <a:lnTo>
                    <a:pt x="118" y="485"/>
                  </a:lnTo>
                  <a:lnTo>
                    <a:pt x="134" y="519"/>
                  </a:lnTo>
                  <a:lnTo>
                    <a:pt x="149" y="553"/>
                  </a:lnTo>
                  <a:lnTo>
                    <a:pt x="160" y="566"/>
                  </a:lnTo>
                  <a:lnTo>
                    <a:pt x="169" y="580"/>
                  </a:lnTo>
                  <a:lnTo>
                    <a:pt x="177" y="596"/>
                  </a:lnTo>
                  <a:lnTo>
                    <a:pt x="186" y="611"/>
                  </a:lnTo>
                  <a:lnTo>
                    <a:pt x="195" y="625"/>
                  </a:lnTo>
                  <a:lnTo>
                    <a:pt x="206" y="637"/>
                  </a:lnTo>
                  <a:lnTo>
                    <a:pt x="220" y="648"/>
                  </a:lnTo>
                  <a:lnTo>
                    <a:pt x="237" y="654"/>
                  </a:lnTo>
                  <a:lnTo>
                    <a:pt x="266" y="660"/>
                  </a:lnTo>
                  <a:lnTo>
                    <a:pt x="293" y="659"/>
                  </a:lnTo>
                  <a:lnTo>
                    <a:pt x="319" y="653"/>
                  </a:lnTo>
                  <a:lnTo>
                    <a:pt x="343" y="642"/>
                  </a:lnTo>
                  <a:lnTo>
                    <a:pt x="368" y="630"/>
                  </a:lnTo>
                  <a:lnTo>
                    <a:pt x="391" y="616"/>
                  </a:lnTo>
                  <a:lnTo>
                    <a:pt x="416" y="602"/>
                  </a:lnTo>
                  <a:lnTo>
                    <a:pt x="440" y="591"/>
                  </a:lnTo>
                  <a:lnTo>
                    <a:pt x="448" y="586"/>
                  </a:lnTo>
                  <a:lnTo>
                    <a:pt x="454" y="580"/>
                  </a:lnTo>
                  <a:lnTo>
                    <a:pt x="462" y="576"/>
                  </a:lnTo>
                  <a:lnTo>
                    <a:pt x="470" y="569"/>
                  </a:lnTo>
                  <a:lnTo>
                    <a:pt x="476" y="565"/>
                  </a:lnTo>
                  <a:lnTo>
                    <a:pt x="484" y="562"/>
                  </a:lnTo>
                  <a:lnTo>
                    <a:pt x="493" y="559"/>
                  </a:lnTo>
                  <a:lnTo>
                    <a:pt x="501" y="557"/>
                  </a:lnTo>
                  <a:lnTo>
                    <a:pt x="502" y="560"/>
                  </a:lnTo>
                  <a:lnTo>
                    <a:pt x="502" y="563"/>
                  </a:lnTo>
                  <a:lnTo>
                    <a:pt x="502" y="566"/>
                  </a:lnTo>
                  <a:lnTo>
                    <a:pt x="501" y="569"/>
                  </a:lnTo>
                  <a:lnTo>
                    <a:pt x="484" y="589"/>
                  </a:lnTo>
                  <a:lnTo>
                    <a:pt x="465" y="606"/>
                  </a:lnTo>
                  <a:lnTo>
                    <a:pt x="447" y="620"/>
                  </a:lnTo>
                  <a:lnTo>
                    <a:pt x="425" y="633"/>
                  </a:lnTo>
                  <a:lnTo>
                    <a:pt x="403" y="643"/>
                  </a:lnTo>
                  <a:lnTo>
                    <a:pt x="383" y="654"/>
                  </a:lnTo>
                  <a:lnTo>
                    <a:pt x="362" y="665"/>
                  </a:lnTo>
                  <a:lnTo>
                    <a:pt x="342" y="677"/>
                  </a:lnTo>
                  <a:lnTo>
                    <a:pt x="326" y="682"/>
                  </a:lnTo>
                  <a:lnTo>
                    <a:pt x="311" y="686"/>
                  </a:lnTo>
                  <a:lnTo>
                    <a:pt x="294" y="690"/>
                  </a:lnTo>
                  <a:lnTo>
                    <a:pt x="277" y="693"/>
                  </a:lnTo>
                  <a:lnTo>
                    <a:pt x="260" y="693"/>
                  </a:lnTo>
                  <a:lnTo>
                    <a:pt x="245" y="691"/>
                  </a:lnTo>
                  <a:lnTo>
                    <a:pt x="228" y="686"/>
                  </a:lnTo>
                  <a:lnTo>
                    <a:pt x="212" y="680"/>
                  </a:lnTo>
                  <a:lnTo>
                    <a:pt x="185" y="663"/>
                  </a:lnTo>
                  <a:lnTo>
                    <a:pt x="162" y="642"/>
                  </a:lnTo>
                  <a:lnTo>
                    <a:pt x="143" y="619"/>
                  </a:lnTo>
                  <a:lnTo>
                    <a:pt x="128" y="591"/>
                  </a:lnTo>
                  <a:lnTo>
                    <a:pt x="114" y="563"/>
                  </a:lnTo>
                  <a:lnTo>
                    <a:pt x="101" y="534"/>
                  </a:lnTo>
                  <a:lnTo>
                    <a:pt x="89" y="506"/>
                  </a:lnTo>
                  <a:lnTo>
                    <a:pt x="75" y="479"/>
                  </a:lnTo>
                  <a:lnTo>
                    <a:pt x="63" y="459"/>
                  </a:lnTo>
                  <a:lnTo>
                    <a:pt x="51" y="439"/>
                  </a:lnTo>
                  <a:lnTo>
                    <a:pt x="40" y="419"/>
                  </a:lnTo>
                  <a:lnTo>
                    <a:pt x="32" y="397"/>
                  </a:lnTo>
                  <a:lnTo>
                    <a:pt x="24" y="374"/>
                  </a:lnTo>
                  <a:lnTo>
                    <a:pt x="21" y="352"/>
                  </a:lnTo>
                  <a:lnTo>
                    <a:pt x="20" y="328"/>
                  </a:lnTo>
                  <a:lnTo>
                    <a:pt x="24" y="303"/>
                  </a:lnTo>
                  <a:lnTo>
                    <a:pt x="34" y="245"/>
                  </a:lnTo>
                  <a:lnTo>
                    <a:pt x="9" y="195"/>
                  </a:lnTo>
                  <a:lnTo>
                    <a:pt x="0" y="140"/>
                  </a:lnTo>
                  <a:lnTo>
                    <a:pt x="4" y="83"/>
                  </a:lnTo>
                  <a:lnTo>
                    <a:pt x="21" y="29"/>
                  </a:lnTo>
                  <a:lnTo>
                    <a:pt x="26" y="20"/>
                  </a:lnTo>
                  <a:lnTo>
                    <a:pt x="32" y="10"/>
                  </a:lnTo>
                  <a:lnTo>
                    <a:pt x="40" y="3"/>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24"/>
            <p:cNvSpPr>
              <a:spLocks/>
            </p:cNvSpPr>
            <p:nvPr/>
          </p:nvSpPr>
          <p:spPr bwMode="auto">
            <a:xfrm>
              <a:off x="3289" y="3061"/>
              <a:ext cx="43" cy="38"/>
            </a:xfrm>
            <a:custGeom>
              <a:avLst/>
              <a:gdLst>
                <a:gd name="T0" fmla="*/ 1 w 86"/>
                <a:gd name="T1" fmla="*/ 0 h 77"/>
                <a:gd name="T2" fmla="*/ 1 w 86"/>
                <a:gd name="T3" fmla="*/ 0 h 77"/>
                <a:gd name="T4" fmla="*/ 1 w 86"/>
                <a:gd name="T5" fmla="*/ 0 h 77"/>
                <a:gd name="T6" fmla="*/ 1 w 86"/>
                <a:gd name="T7" fmla="*/ 0 h 77"/>
                <a:gd name="T8" fmla="*/ 1 w 86"/>
                <a:gd name="T9" fmla="*/ 0 h 77"/>
                <a:gd name="T10" fmla="*/ 1 w 86"/>
                <a:gd name="T11" fmla="*/ 0 h 77"/>
                <a:gd name="T12" fmla="*/ 1 w 86"/>
                <a:gd name="T13" fmla="*/ 0 h 77"/>
                <a:gd name="T14" fmla="*/ 1 w 86"/>
                <a:gd name="T15" fmla="*/ 0 h 77"/>
                <a:gd name="T16" fmla="*/ 1 w 86"/>
                <a:gd name="T17" fmla="*/ 0 h 77"/>
                <a:gd name="T18" fmla="*/ 1 w 86"/>
                <a:gd name="T19" fmla="*/ 0 h 77"/>
                <a:gd name="T20" fmla="*/ 1 w 86"/>
                <a:gd name="T21" fmla="*/ 0 h 77"/>
                <a:gd name="T22" fmla="*/ 1 w 86"/>
                <a:gd name="T23" fmla="*/ 0 h 77"/>
                <a:gd name="T24" fmla="*/ 1 w 86"/>
                <a:gd name="T25" fmla="*/ 0 h 77"/>
                <a:gd name="T26" fmla="*/ 1 w 86"/>
                <a:gd name="T27" fmla="*/ 0 h 77"/>
                <a:gd name="T28" fmla="*/ 1 w 86"/>
                <a:gd name="T29" fmla="*/ 0 h 77"/>
                <a:gd name="T30" fmla="*/ 1 w 86"/>
                <a:gd name="T31" fmla="*/ 0 h 77"/>
                <a:gd name="T32" fmla="*/ 1 w 86"/>
                <a:gd name="T33" fmla="*/ 0 h 77"/>
                <a:gd name="T34" fmla="*/ 1 w 86"/>
                <a:gd name="T35" fmla="*/ 0 h 77"/>
                <a:gd name="T36" fmla="*/ 1 w 86"/>
                <a:gd name="T37" fmla="*/ 0 h 77"/>
                <a:gd name="T38" fmla="*/ 0 w 86"/>
                <a:gd name="T39" fmla="*/ 0 h 77"/>
                <a:gd name="T40" fmla="*/ 0 w 86"/>
                <a:gd name="T41" fmla="*/ 0 h 77"/>
                <a:gd name="T42" fmla="*/ 1 w 86"/>
                <a:gd name="T43" fmla="*/ 0 h 77"/>
                <a:gd name="T44" fmla="*/ 1 w 86"/>
                <a:gd name="T45" fmla="*/ 0 h 77"/>
                <a:gd name="T46" fmla="*/ 1 w 86"/>
                <a:gd name="T47" fmla="*/ 0 h 77"/>
                <a:gd name="T48" fmla="*/ 1 w 86"/>
                <a:gd name="T49" fmla="*/ 0 h 77"/>
                <a:gd name="T50" fmla="*/ 1 w 86"/>
                <a:gd name="T51" fmla="*/ 0 h 77"/>
                <a:gd name="T52" fmla="*/ 1 w 86"/>
                <a:gd name="T53" fmla="*/ 0 h 77"/>
                <a:gd name="T54" fmla="*/ 1 w 86"/>
                <a:gd name="T55" fmla="*/ 0 h 77"/>
                <a:gd name="T56" fmla="*/ 1 w 86"/>
                <a:gd name="T57" fmla="*/ 0 h 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6"/>
                <a:gd name="T88" fmla="*/ 0 h 77"/>
                <a:gd name="T89" fmla="*/ 86 w 86"/>
                <a:gd name="T90" fmla="*/ 77 h 7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6" h="77">
                  <a:moveTo>
                    <a:pt x="69" y="22"/>
                  </a:moveTo>
                  <a:lnTo>
                    <a:pt x="77" y="36"/>
                  </a:lnTo>
                  <a:lnTo>
                    <a:pt x="83" y="50"/>
                  </a:lnTo>
                  <a:lnTo>
                    <a:pt x="86" y="63"/>
                  </a:lnTo>
                  <a:lnTo>
                    <a:pt x="86" y="77"/>
                  </a:lnTo>
                  <a:lnTo>
                    <a:pt x="77" y="76"/>
                  </a:lnTo>
                  <a:lnTo>
                    <a:pt x="71" y="68"/>
                  </a:lnTo>
                  <a:lnTo>
                    <a:pt x="64" y="59"/>
                  </a:lnTo>
                  <a:lnTo>
                    <a:pt x="55" y="53"/>
                  </a:lnTo>
                  <a:lnTo>
                    <a:pt x="51" y="51"/>
                  </a:lnTo>
                  <a:lnTo>
                    <a:pt x="44" y="48"/>
                  </a:lnTo>
                  <a:lnTo>
                    <a:pt x="38" y="45"/>
                  </a:lnTo>
                  <a:lnTo>
                    <a:pt x="31" y="40"/>
                  </a:lnTo>
                  <a:lnTo>
                    <a:pt x="24" y="39"/>
                  </a:lnTo>
                  <a:lnTo>
                    <a:pt x="18" y="36"/>
                  </a:lnTo>
                  <a:lnTo>
                    <a:pt x="12" y="34"/>
                  </a:lnTo>
                  <a:lnTo>
                    <a:pt x="6" y="34"/>
                  </a:lnTo>
                  <a:lnTo>
                    <a:pt x="3" y="27"/>
                  </a:lnTo>
                  <a:lnTo>
                    <a:pt x="1" y="17"/>
                  </a:lnTo>
                  <a:lnTo>
                    <a:pt x="0" y="8"/>
                  </a:lnTo>
                  <a:lnTo>
                    <a:pt x="0" y="0"/>
                  </a:lnTo>
                  <a:lnTo>
                    <a:pt x="7" y="0"/>
                  </a:lnTo>
                  <a:lnTo>
                    <a:pt x="20" y="5"/>
                  </a:lnTo>
                  <a:lnTo>
                    <a:pt x="32" y="11"/>
                  </a:lnTo>
                  <a:lnTo>
                    <a:pt x="40" y="13"/>
                  </a:lnTo>
                  <a:lnTo>
                    <a:pt x="49" y="13"/>
                  </a:lnTo>
                  <a:lnTo>
                    <a:pt x="55" y="14"/>
                  </a:lnTo>
                  <a:lnTo>
                    <a:pt x="63" y="19"/>
                  </a:lnTo>
                  <a:lnTo>
                    <a:pt x="69"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25"/>
            <p:cNvSpPr>
              <a:spLocks/>
            </p:cNvSpPr>
            <p:nvPr/>
          </p:nvSpPr>
          <p:spPr bwMode="auto">
            <a:xfrm>
              <a:off x="3243" y="3120"/>
              <a:ext cx="89" cy="129"/>
            </a:xfrm>
            <a:custGeom>
              <a:avLst/>
              <a:gdLst>
                <a:gd name="T0" fmla="*/ 0 w 179"/>
                <a:gd name="T1" fmla="*/ 0 h 259"/>
                <a:gd name="T2" fmla="*/ 0 w 179"/>
                <a:gd name="T3" fmla="*/ 0 h 259"/>
                <a:gd name="T4" fmla="*/ 0 w 179"/>
                <a:gd name="T5" fmla="*/ 0 h 259"/>
                <a:gd name="T6" fmla="*/ 0 w 179"/>
                <a:gd name="T7" fmla="*/ 0 h 259"/>
                <a:gd name="T8" fmla="*/ 0 w 179"/>
                <a:gd name="T9" fmla="*/ 0 h 259"/>
                <a:gd name="T10" fmla="*/ 0 w 179"/>
                <a:gd name="T11" fmla="*/ 0 h 259"/>
                <a:gd name="T12" fmla="*/ 0 w 179"/>
                <a:gd name="T13" fmla="*/ 0 h 259"/>
                <a:gd name="T14" fmla="*/ 0 w 179"/>
                <a:gd name="T15" fmla="*/ 0 h 259"/>
                <a:gd name="T16" fmla="*/ 0 w 179"/>
                <a:gd name="T17" fmla="*/ 0 h 259"/>
                <a:gd name="T18" fmla="*/ 0 w 179"/>
                <a:gd name="T19" fmla="*/ 0 h 259"/>
                <a:gd name="T20" fmla="*/ 0 w 179"/>
                <a:gd name="T21" fmla="*/ 0 h 259"/>
                <a:gd name="T22" fmla="*/ 0 w 179"/>
                <a:gd name="T23" fmla="*/ 0 h 259"/>
                <a:gd name="T24" fmla="*/ 0 w 179"/>
                <a:gd name="T25" fmla="*/ 0 h 259"/>
                <a:gd name="T26" fmla="*/ 0 w 179"/>
                <a:gd name="T27" fmla="*/ 0 h 259"/>
                <a:gd name="T28" fmla="*/ 0 w 179"/>
                <a:gd name="T29" fmla="*/ 0 h 259"/>
                <a:gd name="T30" fmla="*/ 0 w 179"/>
                <a:gd name="T31" fmla="*/ 0 h 259"/>
                <a:gd name="T32" fmla="*/ 0 w 179"/>
                <a:gd name="T33" fmla="*/ 0 h 259"/>
                <a:gd name="T34" fmla="*/ 0 w 179"/>
                <a:gd name="T35" fmla="*/ 0 h 259"/>
                <a:gd name="T36" fmla="*/ 0 w 179"/>
                <a:gd name="T37" fmla="*/ 0 h 259"/>
                <a:gd name="T38" fmla="*/ 0 w 179"/>
                <a:gd name="T39" fmla="*/ 0 h 259"/>
                <a:gd name="T40" fmla="*/ 0 w 179"/>
                <a:gd name="T41" fmla="*/ 0 h 259"/>
                <a:gd name="T42" fmla="*/ 0 w 179"/>
                <a:gd name="T43" fmla="*/ 0 h 259"/>
                <a:gd name="T44" fmla="*/ 0 w 179"/>
                <a:gd name="T45" fmla="*/ 0 h 259"/>
                <a:gd name="T46" fmla="*/ 0 w 179"/>
                <a:gd name="T47" fmla="*/ 0 h 259"/>
                <a:gd name="T48" fmla="*/ 0 w 179"/>
                <a:gd name="T49" fmla="*/ 0 h 259"/>
                <a:gd name="T50" fmla="*/ 0 w 179"/>
                <a:gd name="T51" fmla="*/ 0 h 259"/>
                <a:gd name="T52" fmla="*/ 0 w 179"/>
                <a:gd name="T53" fmla="*/ 0 h 259"/>
                <a:gd name="T54" fmla="*/ 0 w 179"/>
                <a:gd name="T55" fmla="*/ 0 h 259"/>
                <a:gd name="T56" fmla="*/ 0 w 179"/>
                <a:gd name="T57" fmla="*/ 0 h 259"/>
                <a:gd name="T58" fmla="*/ 0 w 179"/>
                <a:gd name="T59" fmla="*/ 0 h 259"/>
                <a:gd name="T60" fmla="*/ 0 w 179"/>
                <a:gd name="T61" fmla="*/ 0 h 259"/>
                <a:gd name="T62" fmla="*/ 0 w 179"/>
                <a:gd name="T63" fmla="*/ 0 h 2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9"/>
                <a:gd name="T97" fmla="*/ 0 h 259"/>
                <a:gd name="T98" fmla="*/ 179 w 179"/>
                <a:gd name="T99" fmla="*/ 259 h 25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9" h="259">
                  <a:moveTo>
                    <a:pt x="28" y="23"/>
                  </a:moveTo>
                  <a:lnTo>
                    <a:pt x="39" y="65"/>
                  </a:lnTo>
                  <a:lnTo>
                    <a:pt x="36" y="106"/>
                  </a:lnTo>
                  <a:lnTo>
                    <a:pt x="30" y="149"/>
                  </a:lnTo>
                  <a:lnTo>
                    <a:pt x="31" y="192"/>
                  </a:lnTo>
                  <a:lnTo>
                    <a:pt x="34" y="200"/>
                  </a:lnTo>
                  <a:lnTo>
                    <a:pt x="39" y="205"/>
                  </a:lnTo>
                  <a:lnTo>
                    <a:pt x="43" y="209"/>
                  </a:lnTo>
                  <a:lnTo>
                    <a:pt x="50" y="212"/>
                  </a:lnTo>
                  <a:lnTo>
                    <a:pt x="57" y="215"/>
                  </a:lnTo>
                  <a:lnTo>
                    <a:pt x="63" y="217"/>
                  </a:lnTo>
                  <a:lnTo>
                    <a:pt x="71" y="219"/>
                  </a:lnTo>
                  <a:lnTo>
                    <a:pt x="79" y="219"/>
                  </a:lnTo>
                  <a:lnTo>
                    <a:pt x="87" y="215"/>
                  </a:lnTo>
                  <a:lnTo>
                    <a:pt x="96" y="214"/>
                  </a:lnTo>
                  <a:lnTo>
                    <a:pt x="105" y="212"/>
                  </a:lnTo>
                  <a:lnTo>
                    <a:pt x="114" y="211"/>
                  </a:lnTo>
                  <a:lnTo>
                    <a:pt x="124" y="208"/>
                  </a:lnTo>
                  <a:lnTo>
                    <a:pt x="131" y="205"/>
                  </a:lnTo>
                  <a:lnTo>
                    <a:pt x="137" y="199"/>
                  </a:lnTo>
                  <a:lnTo>
                    <a:pt x="144" y="191"/>
                  </a:lnTo>
                  <a:lnTo>
                    <a:pt x="142" y="185"/>
                  </a:lnTo>
                  <a:lnTo>
                    <a:pt x="144" y="179"/>
                  </a:lnTo>
                  <a:lnTo>
                    <a:pt x="145" y="172"/>
                  </a:lnTo>
                  <a:lnTo>
                    <a:pt x="145" y="166"/>
                  </a:lnTo>
                  <a:lnTo>
                    <a:pt x="148" y="163"/>
                  </a:lnTo>
                  <a:lnTo>
                    <a:pt x="153" y="162"/>
                  </a:lnTo>
                  <a:lnTo>
                    <a:pt x="157" y="162"/>
                  </a:lnTo>
                  <a:lnTo>
                    <a:pt x="162" y="162"/>
                  </a:lnTo>
                  <a:lnTo>
                    <a:pt x="170" y="172"/>
                  </a:lnTo>
                  <a:lnTo>
                    <a:pt x="176" y="185"/>
                  </a:lnTo>
                  <a:lnTo>
                    <a:pt x="179" y="197"/>
                  </a:lnTo>
                  <a:lnTo>
                    <a:pt x="176" y="209"/>
                  </a:lnTo>
                  <a:lnTo>
                    <a:pt x="171" y="219"/>
                  </a:lnTo>
                  <a:lnTo>
                    <a:pt x="164" y="226"/>
                  </a:lnTo>
                  <a:lnTo>
                    <a:pt x="157" y="234"/>
                  </a:lnTo>
                  <a:lnTo>
                    <a:pt x="148" y="240"/>
                  </a:lnTo>
                  <a:lnTo>
                    <a:pt x="141" y="246"/>
                  </a:lnTo>
                  <a:lnTo>
                    <a:pt x="131" y="252"/>
                  </a:lnTo>
                  <a:lnTo>
                    <a:pt x="120" y="256"/>
                  </a:lnTo>
                  <a:lnTo>
                    <a:pt x="111" y="259"/>
                  </a:lnTo>
                  <a:lnTo>
                    <a:pt x="96" y="259"/>
                  </a:lnTo>
                  <a:lnTo>
                    <a:pt x="80" y="259"/>
                  </a:lnTo>
                  <a:lnTo>
                    <a:pt x="65" y="257"/>
                  </a:lnTo>
                  <a:lnTo>
                    <a:pt x="51" y="254"/>
                  </a:lnTo>
                  <a:lnTo>
                    <a:pt x="37" y="249"/>
                  </a:lnTo>
                  <a:lnTo>
                    <a:pt x="25" y="243"/>
                  </a:lnTo>
                  <a:lnTo>
                    <a:pt x="14" y="232"/>
                  </a:lnTo>
                  <a:lnTo>
                    <a:pt x="6" y="219"/>
                  </a:lnTo>
                  <a:lnTo>
                    <a:pt x="0" y="180"/>
                  </a:lnTo>
                  <a:lnTo>
                    <a:pt x="5" y="143"/>
                  </a:lnTo>
                  <a:lnTo>
                    <a:pt x="13" y="106"/>
                  </a:lnTo>
                  <a:lnTo>
                    <a:pt x="14" y="68"/>
                  </a:lnTo>
                  <a:lnTo>
                    <a:pt x="14" y="54"/>
                  </a:lnTo>
                  <a:lnTo>
                    <a:pt x="11" y="41"/>
                  </a:lnTo>
                  <a:lnTo>
                    <a:pt x="8" y="29"/>
                  </a:lnTo>
                  <a:lnTo>
                    <a:pt x="2" y="18"/>
                  </a:lnTo>
                  <a:lnTo>
                    <a:pt x="3" y="14"/>
                  </a:lnTo>
                  <a:lnTo>
                    <a:pt x="5" y="9"/>
                  </a:lnTo>
                  <a:lnTo>
                    <a:pt x="6" y="5"/>
                  </a:lnTo>
                  <a:lnTo>
                    <a:pt x="5" y="0"/>
                  </a:lnTo>
                  <a:lnTo>
                    <a:pt x="14" y="1"/>
                  </a:lnTo>
                  <a:lnTo>
                    <a:pt x="20" y="8"/>
                  </a:lnTo>
                  <a:lnTo>
                    <a:pt x="23" y="15"/>
                  </a:lnTo>
                  <a:lnTo>
                    <a:pt x="28"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6"/>
            <p:cNvSpPr>
              <a:spLocks/>
            </p:cNvSpPr>
            <p:nvPr/>
          </p:nvSpPr>
          <p:spPr bwMode="auto">
            <a:xfrm>
              <a:off x="3297" y="3121"/>
              <a:ext cx="36" cy="41"/>
            </a:xfrm>
            <a:custGeom>
              <a:avLst/>
              <a:gdLst>
                <a:gd name="T0" fmla="*/ 0 w 73"/>
                <a:gd name="T1" fmla="*/ 1 h 82"/>
                <a:gd name="T2" fmla="*/ 0 w 73"/>
                <a:gd name="T3" fmla="*/ 1 h 82"/>
                <a:gd name="T4" fmla="*/ 0 w 73"/>
                <a:gd name="T5" fmla="*/ 1 h 82"/>
                <a:gd name="T6" fmla="*/ 0 w 73"/>
                <a:gd name="T7" fmla="*/ 1 h 82"/>
                <a:gd name="T8" fmla="*/ 0 w 73"/>
                <a:gd name="T9" fmla="*/ 1 h 82"/>
                <a:gd name="T10" fmla="*/ 0 w 73"/>
                <a:gd name="T11" fmla="*/ 1 h 82"/>
                <a:gd name="T12" fmla="*/ 0 w 73"/>
                <a:gd name="T13" fmla="*/ 1 h 82"/>
                <a:gd name="T14" fmla="*/ 0 w 73"/>
                <a:gd name="T15" fmla="*/ 1 h 82"/>
                <a:gd name="T16" fmla="*/ 0 w 73"/>
                <a:gd name="T17" fmla="*/ 1 h 82"/>
                <a:gd name="T18" fmla="*/ 0 w 73"/>
                <a:gd name="T19" fmla="*/ 1 h 82"/>
                <a:gd name="T20" fmla="*/ 0 w 73"/>
                <a:gd name="T21" fmla="*/ 1 h 82"/>
                <a:gd name="T22" fmla="*/ 0 w 73"/>
                <a:gd name="T23" fmla="*/ 1 h 82"/>
                <a:gd name="T24" fmla="*/ 0 w 73"/>
                <a:gd name="T25" fmla="*/ 1 h 82"/>
                <a:gd name="T26" fmla="*/ 0 w 73"/>
                <a:gd name="T27" fmla="*/ 1 h 82"/>
                <a:gd name="T28" fmla="*/ 0 w 73"/>
                <a:gd name="T29" fmla="*/ 1 h 82"/>
                <a:gd name="T30" fmla="*/ 0 w 73"/>
                <a:gd name="T31" fmla="*/ 1 h 82"/>
                <a:gd name="T32" fmla="*/ 0 w 73"/>
                <a:gd name="T33" fmla="*/ 1 h 82"/>
                <a:gd name="T34" fmla="*/ 0 w 73"/>
                <a:gd name="T35" fmla="*/ 1 h 82"/>
                <a:gd name="T36" fmla="*/ 0 w 73"/>
                <a:gd name="T37" fmla="*/ 1 h 82"/>
                <a:gd name="T38" fmla="*/ 0 w 73"/>
                <a:gd name="T39" fmla="*/ 1 h 82"/>
                <a:gd name="T40" fmla="*/ 0 w 73"/>
                <a:gd name="T41" fmla="*/ 1 h 82"/>
                <a:gd name="T42" fmla="*/ 0 w 73"/>
                <a:gd name="T43" fmla="*/ 1 h 82"/>
                <a:gd name="T44" fmla="*/ 0 w 73"/>
                <a:gd name="T45" fmla="*/ 1 h 82"/>
                <a:gd name="T46" fmla="*/ 0 w 73"/>
                <a:gd name="T47" fmla="*/ 1 h 82"/>
                <a:gd name="T48" fmla="*/ 0 w 73"/>
                <a:gd name="T49" fmla="*/ 0 h 82"/>
                <a:gd name="T50" fmla="*/ 0 w 73"/>
                <a:gd name="T51" fmla="*/ 1 h 82"/>
                <a:gd name="T52" fmla="*/ 0 w 73"/>
                <a:gd name="T53" fmla="*/ 1 h 82"/>
                <a:gd name="T54" fmla="*/ 0 w 73"/>
                <a:gd name="T55" fmla="*/ 1 h 82"/>
                <a:gd name="T56" fmla="*/ 0 w 73"/>
                <a:gd name="T57" fmla="*/ 1 h 8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3"/>
                <a:gd name="T88" fmla="*/ 0 h 82"/>
                <a:gd name="T89" fmla="*/ 73 w 73"/>
                <a:gd name="T90" fmla="*/ 82 h 8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3" h="82">
                  <a:moveTo>
                    <a:pt x="66" y="23"/>
                  </a:moveTo>
                  <a:lnTo>
                    <a:pt x="69" y="32"/>
                  </a:lnTo>
                  <a:lnTo>
                    <a:pt x="73" y="43"/>
                  </a:lnTo>
                  <a:lnTo>
                    <a:pt x="71" y="55"/>
                  </a:lnTo>
                  <a:lnTo>
                    <a:pt x="68" y="65"/>
                  </a:lnTo>
                  <a:lnTo>
                    <a:pt x="66" y="69"/>
                  </a:lnTo>
                  <a:lnTo>
                    <a:pt x="63" y="74"/>
                  </a:lnTo>
                  <a:lnTo>
                    <a:pt x="60" y="79"/>
                  </a:lnTo>
                  <a:lnTo>
                    <a:pt x="56" y="82"/>
                  </a:lnTo>
                  <a:lnTo>
                    <a:pt x="53" y="82"/>
                  </a:lnTo>
                  <a:lnTo>
                    <a:pt x="48" y="82"/>
                  </a:lnTo>
                  <a:lnTo>
                    <a:pt x="43" y="80"/>
                  </a:lnTo>
                  <a:lnTo>
                    <a:pt x="40" y="77"/>
                  </a:lnTo>
                  <a:lnTo>
                    <a:pt x="40" y="68"/>
                  </a:lnTo>
                  <a:lnTo>
                    <a:pt x="37" y="59"/>
                  </a:lnTo>
                  <a:lnTo>
                    <a:pt x="33" y="49"/>
                  </a:lnTo>
                  <a:lnTo>
                    <a:pt x="26" y="42"/>
                  </a:lnTo>
                  <a:lnTo>
                    <a:pt x="20" y="37"/>
                  </a:lnTo>
                  <a:lnTo>
                    <a:pt x="12" y="34"/>
                  </a:lnTo>
                  <a:lnTo>
                    <a:pt x="5" y="31"/>
                  </a:lnTo>
                  <a:lnTo>
                    <a:pt x="0" y="23"/>
                  </a:lnTo>
                  <a:lnTo>
                    <a:pt x="5" y="15"/>
                  </a:lnTo>
                  <a:lnTo>
                    <a:pt x="11" y="9"/>
                  </a:lnTo>
                  <a:lnTo>
                    <a:pt x="19" y="3"/>
                  </a:lnTo>
                  <a:lnTo>
                    <a:pt x="26" y="0"/>
                  </a:lnTo>
                  <a:lnTo>
                    <a:pt x="39" y="2"/>
                  </a:lnTo>
                  <a:lnTo>
                    <a:pt x="49" y="6"/>
                  </a:lnTo>
                  <a:lnTo>
                    <a:pt x="59" y="14"/>
                  </a:lnTo>
                  <a:lnTo>
                    <a:pt x="6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7"/>
            <p:cNvSpPr>
              <a:spLocks/>
            </p:cNvSpPr>
            <p:nvPr/>
          </p:nvSpPr>
          <p:spPr bwMode="auto">
            <a:xfrm>
              <a:off x="3209" y="3134"/>
              <a:ext cx="27" cy="43"/>
            </a:xfrm>
            <a:custGeom>
              <a:avLst/>
              <a:gdLst>
                <a:gd name="T0" fmla="*/ 1 w 53"/>
                <a:gd name="T1" fmla="*/ 1 h 86"/>
                <a:gd name="T2" fmla="*/ 1 w 53"/>
                <a:gd name="T3" fmla="*/ 1 h 86"/>
                <a:gd name="T4" fmla="*/ 1 w 53"/>
                <a:gd name="T5" fmla="*/ 1 h 86"/>
                <a:gd name="T6" fmla="*/ 1 w 53"/>
                <a:gd name="T7" fmla="*/ 1 h 86"/>
                <a:gd name="T8" fmla="*/ 1 w 53"/>
                <a:gd name="T9" fmla="*/ 1 h 86"/>
                <a:gd name="T10" fmla="*/ 1 w 53"/>
                <a:gd name="T11" fmla="*/ 1 h 86"/>
                <a:gd name="T12" fmla="*/ 1 w 53"/>
                <a:gd name="T13" fmla="*/ 1 h 86"/>
                <a:gd name="T14" fmla="*/ 1 w 53"/>
                <a:gd name="T15" fmla="*/ 1 h 86"/>
                <a:gd name="T16" fmla="*/ 1 w 53"/>
                <a:gd name="T17" fmla="*/ 1 h 86"/>
                <a:gd name="T18" fmla="*/ 1 w 53"/>
                <a:gd name="T19" fmla="*/ 1 h 86"/>
                <a:gd name="T20" fmla="*/ 1 w 53"/>
                <a:gd name="T21" fmla="*/ 1 h 86"/>
                <a:gd name="T22" fmla="*/ 1 w 53"/>
                <a:gd name="T23" fmla="*/ 1 h 86"/>
                <a:gd name="T24" fmla="*/ 1 w 53"/>
                <a:gd name="T25" fmla="*/ 1 h 86"/>
                <a:gd name="T26" fmla="*/ 1 w 53"/>
                <a:gd name="T27" fmla="*/ 1 h 86"/>
                <a:gd name="T28" fmla="*/ 1 w 53"/>
                <a:gd name="T29" fmla="*/ 1 h 86"/>
                <a:gd name="T30" fmla="*/ 0 w 53"/>
                <a:gd name="T31" fmla="*/ 1 h 86"/>
                <a:gd name="T32" fmla="*/ 0 w 53"/>
                <a:gd name="T33" fmla="*/ 1 h 86"/>
                <a:gd name="T34" fmla="*/ 1 w 53"/>
                <a:gd name="T35" fmla="*/ 1 h 86"/>
                <a:gd name="T36" fmla="*/ 1 w 53"/>
                <a:gd name="T37" fmla="*/ 0 h 86"/>
                <a:gd name="T38" fmla="*/ 1 w 53"/>
                <a:gd name="T39" fmla="*/ 1 h 86"/>
                <a:gd name="T40" fmla="*/ 1 w 53"/>
                <a:gd name="T41" fmla="*/ 1 h 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
                <a:gd name="T64" fmla="*/ 0 h 86"/>
                <a:gd name="T65" fmla="*/ 53 w 53"/>
                <a:gd name="T66" fmla="*/ 86 h 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 h="86">
                  <a:moveTo>
                    <a:pt x="41" y="7"/>
                  </a:moveTo>
                  <a:lnTo>
                    <a:pt x="47" y="21"/>
                  </a:lnTo>
                  <a:lnTo>
                    <a:pt x="52" y="35"/>
                  </a:lnTo>
                  <a:lnTo>
                    <a:pt x="53" y="50"/>
                  </a:lnTo>
                  <a:lnTo>
                    <a:pt x="52" y="66"/>
                  </a:lnTo>
                  <a:lnTo>
                    <a:pt x="47" y="72"/>
                  </a:lnTo>
                  <a:lnTo>
                    <a:pt x="44" y="80"/>
                  </a:lnTo>
                  <a:lnTo>
                    <a:pt x="38" y="84"/>
                  </a:lnTo>
                  <a:lnTo>
                    <a:pt x="30" y="86"/>
                  </a:lnTo>
                  <a:lnTo>
                    <a:pt x="27" y="70"/>
                  </a:lnTo>
                  <a:lnTo>
                    <a:pt x="27" y="55"/>
                  </a:lnTo>
                  <a:lnTo>
                    <a:pt x="23" y="40"/>
                  </a:lnTo>
                  <a:lnTo>
                    <a:pt x="3" y="24"/>
                  </a:lnTo>
                  <a:lnTo>
                    <a:pt x="3" y="20"/>
                  </a:lnTo>
                  <a:lnTo>
                    <a:pt x="1" y="17"/>
                  </a:lnTo>
                  <a:lnTo>
                    <a:pt x="0" y="13"/>
                  </a:lnTo>
                  <a:lnTo>
                    <a:pt x="0" y="9"/>
                  </a:lnTo>
                  <a:lnTo>
                    <a:pt x="9" y="3"/>
                  </a:lnTo>
                  <a:lnTo>
                    <a:pt x="21" y="0"/>
                  </a:lnTo>
                  <a:lnTo>
                    <a:pt x="32" y="1"/>
                  </a:lnTo>
                  <a:lnTo>
                    <a:pt x="4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8"/>
            <p:cNvSpPr>
              <a:spLocks/>
            </p:cNvSpPr>
            <p:nvPr/>
          </p:nvSpPr>
          <p:spPr bwMode="auto">
            <a:xfrm>
              <a:off x="3428" y="3148"/>
              <a:ext cx="53" cy="85"/>
            </a:xfrm>
            <a:custGeom>
              <a:avLst/>
              <a:gdLst>
                <a:gd name="T0" fmla="*/ 1 w 106"/>
                <a:gd name="T1" fmla="*/ 1 h 169"/>
                <a:gd name="T2" fmla="*/ 1 w 106"/>
                <a:gd name="T3" fmla="*/ 1 h 169"/>
                <a:gd name="T4" fmla="*/ 1 w 106"/>
                <a:gd name="T5" fmla="*/ 1 h 169"/>
                <a:gd name="T6" fmla="*/ 1 w 106"/>
                <a:gd name="T7" fmla="*/ 1 h 169"/>
                <a:gd name="T8" fmla="*/ 1 w 106"/>
                <a:gd name="T9" fmla="*/ 1 h 169"/>
                <a:gd name="T10" fmla="*/ 1 w 106"/>
                <a:gd name="T11" fmla="*/ 1 h 169"/>
                <a:gd name="T12" fmla="*/ 1 w 106"/>
                <a:gd name="T13" fmla="*/ 1 h 169"/>
                <a:gd name="T14" fmla="*/ 1 w 106"/>
                <a:gd name="T15" fmla="*/ 1 h 169"/>
                <a:gd name="T16" fmla="*/ 1 w 106"/>
                <a:gd name="T17" fmla="*/ 1 h 169"/>
                <a:gd name="T18" fmla="*/ 1 w 106"/>
                <a:gd name="T19" fmla="*/ 1 h 169"/>
                <a:gd name="T20" fmla="*/ 1 w 106"/>
                <a:gd name="T21" fmla="*/ 1 h 169"/>
                <a:gd name="T22" fmla="*/ 1 w 106"/>
                <a:gd name="T23" fmla="*/ 1 h 169"/>
                <a:gd name="T24" fmla="*/ 1 w 106"/>
                <a:gd name="T25" fmla="*/ 1 h 169"/>
                <a:gd name="T26" fmla="*/ 1 w 106"/>
                <a:gd name="T27" fmla="*/ 1 h 169"/>
                <a:gd name="T28" fmla="*/ 1 w 106"/>
                <a:gd name="T29" fmla="*/ 1 h 169"/>
                <a:gd name="T30" fmla="*/ 1 w 106"/>
                <a:gd name="T31" fmla="*/ 1 h 169"/>
                <a:gd name="T32" fmla="*/ 1 w 106"/>
                <a:gd name="T33" fmla="*/ 1 h 169"/>
                <a:gd name="T34" fmla="*/ 1 w 106"/>
                <a:gd name="T35" fmla="*/ 1 h 169"/>
                <a:gd name="T36" fmla="*/ 1 w 106"/>
                <a:gd name="T37" fmla="*/ 1 h 169"/>
                <a:gd name="T38" fmla="*/ 1 w 106"/>
                <a:gd name="T39" fmla="*/ 1 h 169"/>
                <a:gd name="T40" fmla="*/ 1 w 106"/>
                <a:gd name="T41" fmla="*/ 1 h 169"/>
                <a:gd name="T42" fmla="*/ 1 w 106"/>
                <a:gd name="T43" fmla="*/ 1 h 169"/>
                <a:gd name="T44" fmla="*/ 1 w 106"/>
                <a:gd name="T45" fmla="*/ 1 h 169"/>
                <a:gd name="T46" fmla="*/ 1 w 106"/>
                <a:gd name="T47" fmla="*/ 1 h 169"/>
                <a:gd name="T48" fmla="*/ 1 w 106"/>
                <a:gd name="T49" fmla="*/ 1 h 169"/>
                <a:gd name="T50" fmla="*/ 1 w 106"/>
                <a:gd name="T51" fmla="*/ 1 h 169"/>
                <a:gd name="T52" fmla="*/ 1 w 106"/>
                <a:gd name="T53" fmla="*/ 1 h 169"/>
                <a:gd name="T54" fmla="*/ 1 w 106"/>
                <a:gd name="T55" fmla="*/ 1 h 169"/>
                <a:gd name="T56" fmla="*/ 0 w 106"/>
                <a:gd name="T57" fmla="*/ 1 h 169"/>
                <a:gd name="T58" fmla="*/ 1 w 106"/>
                <a:gd name="T59" fmla="*/ 1 h 169"/>
                <a:gd name="T60" fmla="*/ 1 w 106"/>
                <a:gd name="T61" fmla="*/ 1 h 169"/>
                <a:gd name="T62" fmla="*/ 1 w 106"/>
                <a:gd name="T63" fmla="*/ 1 h 169"/>
                <a:gd name="T64" fmla="*/ 1 w 106"/>
                <a:gd name="T65" fmla="*/ 1 h 169"/>
                <a:gd name="T66" fmla="*/ 1 w 106"/>
                <a:gd name="T67" fmla="*/ 1 h 169"/>
                <a:gd name="T68" fmla="*/ 1 w 106"/>
                <a:gd name="T69" fmla="*/ 0 h 169"/>
                <a:gd name="T70" fmla="*/ 1 w 106"/>
                <a:gd name="T71" fmla="*/ 0 h 169"/>
                <a:gd name="T72" fmla="*/ 1 w 106"/>
                <a:gd name="T73" fmla="*/ 0 h 169"/>
                <a:gd name="T74" fmla="*/ 1 w 106"/>
                <a:gd name="T75" fmla="*/ 1 h 169"/>
                <a:gd name="T76" fmla="*/ 1 w 106"/>
                <a:gd name="T77" fmla="*/ 1 h 169"/>
                <a:gd name="T78" fmla="*/ 1 w 106"/>
                <a:gd name="T79" fmla="*/ 1 h 169"/>
                <a:gd name="T80" fmla="*/ 1 w 106"/>
                <a:gd name="T81" fmla="*/ 1 h 16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69"/>
                <a:gd name="T125" fmla="*/ 106 w 106"/>
                <a:gd name="T126" fmla="*/ 169 h 16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69">
                  <a:moveTo>
                    <a:pt x="97" y="18"/>
                  </a:moveTo>
                  <a:lnTo>
                    <a:pt x="106" y="46"/>
                  </a:lnTo>
                  <a:lnTo>
                    <a:pt x="106" y="77"/>
                  </a:lnTo>
                  <a:lnTo>
                    <a:pt x="98" y="108"/>
                  </a:lnTo>
                  <a:lnTo>
                    <a:pt x="84" y="132"/>
                  </a:lnTo>
                  <a:lnTo>
                    <a:pt x="75" y="142"/>
                  </a:lnTo>
                  <a:lnTo>
                    <a:pt x="66" y="151"/>
                  </a:lnTo>
                  <a:lnTo>
                    <a:pt x="55" y="160"/>
                  </a:lnTo>
                  <a:lnTo>
                    <a:pt x="47" y="169"/>
                  </a:lnTo>
                  <a:lnTo>
                    <a:pt x="44" y="169"/>
                  </a:lnTo>
                  <a:lnTo>
                    <a:pt x="44" y="168"/>
                  </a:lnTo>
                  <a:lnTo>
                    <a:pt x="43" y="166"/>
                  </a:lnTo>
                  <a:lnTo>
                    <a:pt x="41" y="165"/>
                  </a:lnTo>
                  <a:lnTo>
                    <a:pt x="43" y="137"/>
                  </a:lnTo>
                  <a:lnTo>
                    <a:pt x="49" y="112"/>
                  </a:lnTo>
                  <a:lnTo>
                    <a:pt x="60" y="88"/>
                  </a:lnTo>
                  <a:lnTo>
                    <a:pt x="72" y="65"/>
                  </a:lnTo>
                  <a:lnTo>
                    <a:pt x="72" y="55"/>
                  </a:lnTo>
                  <a:lnTo>
                    <a:pt x="71" y="48"/>
                  </a:lnTo>
                  <a:lnTo>
                    <a:pt x="64" y="40"/>
                  </a:lnTo>
                  <a:lnTo>
                    <a:pt x="57" y="35"/>
                  </a:lnTo>
                  <a:lnTo>
                    <a:pt x="43" y="34"/>
                  </a:lnTo>
                  <a:lnTo>
                    <a:pt x="32" y="40"/>
                  </a:lnTo>
                  <a:lnTo>
                    <a:pt x="21" y="51"/>
                  </a:lnTo>
                  <a:lnTo>
                    <a:pt x="12" y="60"/>
                  </a:lnTo>
                  <a:lnTo>
                    <a:pt x="9" y="58"/>
                  </a:lnTo>
                  <a:lnTo>
                    <a:pt x="6" y="57"/>
                  </a:lnTo>
                  <a:lnTo>
                    <a:pt x="3" y="55"/>
                  </a:lnTo>
                  <a:lnTo>
                    <a:pt x="0" y="52"/>
                  </a:lnTo>
                  <a:lnTo>
                    <a:pt x="1" y="37"/>
                  </a:lnTo>
                  <a:lnTo>
                    <a:pt x="9" y="25"/>
                  </a:lnTo>
                  <a:lnTo>
                    <a:pt x="20" y="14"/>
                  </a:lnTo>
                  <a:lnTo>
                    <a:pt x="32" y="6"/>
                  </a:lnTo>
                  <a:lnTo>
                    <a:pt x="40" y="3"/>
                  </a:lnTo>
                  <a:lnTo>
                    <a:pt x="49" y="0"/>
                  </a:lnTo>
                  <a:lnTo>
                    <a:pt x="58" y="0"/>
                  </a:lnTo>
                  <a:lnTo>
                    <a:pt x="67" y="0"/>
                  </a:lnTo>
                  <a:lnTo>
                    <a:pt x="75" y="3"/>
                  </a:lnTo>
                  <a:lnTo>
                    <a:pt x="83" y="8"/>
                  </a:lnTo>
                  <a:lnTo>
                    <a:pt x="91" y="12"/>
                  </a:lnTo>
                  <a:lnTo>
                    <a:pt x="97"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9"/>
            <p:cNvSpPr>
              <a:spLocks/>
            </p:cNvSpPr>
            <p:nvPr/>
          </p:nvSpPr>
          <p:spPr bwMode="auto">
            <a:xfrm>
              <a:off x="3269" y="3268"/>
              <a:ext cx="35" cy="51"/>
            </a:xfrm>
            <a:custGeom>
              <a:avLst/>
              <a:gdLst>
                <a:gd name="T0" fmla="*/ 0 w 71"/>
                <a:gd name="T1" fmla="*/ 1 h 101"/>
                <a:gd name="T2" fmla="*/ 0 w 71"/>
                <a:gd name="T3" fmla="*/ 1 h 101"/>
                <a:gd name="T4" fmla="*/ 0 w 71"/>
                <a:gd name="T5" fmla="*/ 1 h 101"/>
                <a:gd name="T6" fmla="*/ 0 w 71"/>
                <a:gd name="T7" fmla="*/ 1 h 101"/>
                <a:gd name="T8" fmla="*/ 0 w 71"/>
                <a:gd name="T9" fmla="*/ 1 h 101"/>
                <a:gd name="T10" fmla="*/ 0 w 71"/>
                <a:gd name="T11" fmla="*/ 1 h 101"/>
                <a:gd name="T12" fmla="*/ 0 w 71"/>
                <a:gd name="T13" fmla="*/ 1 h 101"/>
                <a:gd name="T14" fmla="*/ 0 w 71"/>
                <a:gd name="T15" fmla="*/ 1 h 101"/>
                <a:gd name="T16" fmla="*/ 0 w 71"/>
                <a:gd name="T17" fmla="*/ 1 h 101"/>
                <a:gd name="T18" fmla="*/ 0 w 71"/>
                <a:gd name="T19" fmla="*/ 1 h 101"/>
                <a:gd name="T20" fmla="*/ 0 w 71"/>
                <a:gd name="T21" fmla="*/ 1 h 101"/>
                <a:gd name="T22" fmla="*/ 0 w 71"/>
                <a:gd name="T23" fmla="*/ 1 h 101"/>
                <a:gd name="T24" fmla="*/ 0 w 71"/>
                <a:gd name="T25" fmla="*/ 1 h 101"/>
                <a:gd name="T26" fmla="*/ 0 w 71"/>
                <a:gd name="T27" fmla="*/ 1 h 101"/>
                <a:gd name="T28" fmla="*/ 0 w 71"/>
                <a:gd name="T29" fmla="*/ 1 h 101"/>
                <a:gd name="T30" fmla="*/ 0 w 71"/>
                <a:gd name="T31" fmla="*/ 1 h 101"/>
                <a:gd name="T32" fmla="*/ 0 w 71"/>
                <a:gd name="T33" fmla="*/ 1 h 101"/>
                <a:gd name="T34" fmla="*/ 0 w 71"/>
                <a:gd name="T35" fmla="*/ 1 h 101"/>
                <a:gd name="T36" fmla="*/ 0 w 71"/>
                <a:gd name="T37" fmla="*/ 1 h 101"/>
                <a:gd name="T38" fmla="*/ 0 w 71"/>
                <a:gd name="T39" fmla="*/ 1 h 101"/>
                <a:gd name="T40" fmla="*/ 0 w 71"/>
                <a:gd name="T41" fmla="*/ 1 h 101"/>
                <a:gd name="T42" fmla="*/ 0 w 71"/>
                <a:gd name="T43" fmla="*/ 0 h 101"/>
                <a:gd name="T44" fmla="*/ 0 w 71"/>
                <a:gd name="T45" fmla="*/ 0 h 101"/>
                <a:gd name="T46" fmla="*/ 0 w 71"/>
                <a:gd name="T47" fmla="*/ 1 h 101"/>
                <a:gd name="T48" fmla="*/ 0 w 71"/>
                <a:gd name="T49" fmla="*/ 1 h 101"/>
                <a:gd name="T50" fmla="*/ 0 w 71"/>
                <a:gd name="T51" fmla="*/ 1 h 101"/>
                <a:gd name="T52" fmla="*/ 0 w 71"/>
                <a:gd name="T53" fmla="*/ 1 h 101"/>
                <a:gd name="T54" fmla="*/ 0 w 71"/>
                <a:gd name="T55" fmla="*/ 1 h 101"/>
                <a:gd name="T56" fmla="*/ 0 w 71"/>
                <a:gd name="T57" fmla="*/ 1 h 10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1"/>
                <a:gd name="T88" fmla="*/ 0 h 101"/>
                <a:gd name="T89" fmla="*/ 71 w 71"/>
                <a:gd name="T90" fmla="*/ 101 h 10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1" h="101">
                  <a:moveTo>
                    <a:pt x="67" y="29"/>
                  </a:moveTo>
                  <a:lnTo>
                    <a:pt x="71" y="44"/>
                  </a:lnTo>
                  <a:lnTo>
                    <a:pt x="71" y="61"/>
                  </a:lnTo>
                  <a:lnTo>
                    <a:pt x="67" y="77"/>
                  </a:lnTo>
                  <a:lnTo>
                    <a:pt x="61" y="90"/>
                  </a:lnTo>
                  <a:lnTo>
                    <a:pt x="54" y="95"/>
                  </a:lnTo>
                  <a:lnTo>
                    <a:pt x="44" y="100"/>
                  </a:lnTo>
                  <a:lnTo>
                    <a:pt x="37" y="101"/>
                  </a:lnTo>
                  <a:lnTo>
                    <a:pt x="27" y="100"/>
                  </a:lnTo>
                  <a:lnTo>
                    <a:pt x="24" y="87"/>
                  </a:lnTo>
                  <a:lnTo>
                    <a:pt x="27" y="75"/>
                  </a:lnTo>
                  <a:lnTo>
                    <a:pt x="32" y="61"/>
                  </a:lnTo>
                  <a:lnTo>
                    <a:pt x="30" y="47"/>
                  </a:lnTo>
                  <a:lnTo>
                    <a:pt x="27" y="40"/>
                  </a:lnTo>
                  <a:lnTo>
                    <a:pt x="21" y="33"/>
                  </a:lnTo>
                  <a:lnTo>
                    <a:pt x="15" y="29"/>
                  </a:lnTo>
                  <a:lnTo>
                    <a:pt x="7" y="24"/>
                  </a:lnTo>
                  <a:lnTo>
                    <a:pt x="3" y="20"/>
                  </a:lnTo>
                  <a:lnTo>
                    <a:pt x="0" y="15"/>
                  </a:lnTo>
                  <a:lnTo>
                    <a:pt x="1" y="9"/>
                  </a:lnTo>
                  <a:lnTo>
                    <a:pt x="7" y="1"/>
                  </a:lnTo>
                  <a:lnTo>
                    <a:pt x="17" y="0"/>
                  </a:lnTo>
                  <a:lnTo>
                    <a:pt x="24" y="0"/>
                  </a:lnTo>
                  <a:lnTo>
                    <a:pt x="34" y="3"/>
                  </a:lnTo>
                  <a:lnTo>
                    <a:pt x="41" y="6"/>
                  </a:lnTo>
                  <a:lnTo>
                    <a:pt x="47" y="10"/>
                  </a:lnTo>
                  <a:lnTo>
                    <a:pt x="55" y="17"/>
                  </a:lnTo>
                  <a:lnTo>
                    <a:pt x="61" y="23"/>
                  </a:lnTo>
                  <a:lnTo>
                    <a:pt x="67"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30"/>
            <p:cNvSpPr>
              <a:spLocks/>
            </p:cNvSpPr>
            <p:nvPr/>
          </p:nvSpPr>
          <p:spPr bwMode="auto">
            <a:xfrm>
              <a:off x="3240" y="3337"/>
              <a:ext cx="225" cy="281"/>
            </a:xfrm>
            <a:custGeom>
              <a:avLst/>
              <a:gdLst>
                <a:gd name="T0" fmla="*/ 1 w 448"/>
                <a:gd name="T1" fmla="*/ 1 h 562"/>
                <a:gd name="T2" fmla="*/ 1 w 448"/>
                <a:gd name="T3" fmla="*/ 1 h 562"/>
                <a:gd name="T4" fmla="*/ 1 w 448"/>
                <a:gd name="T5" fmla="*/ 1 h 562"/>
                <a:gd name="T6" fmla="*/ 1 w 448"/>
                <a:gd name="T7" fmla="*/ 1 h 562"/>
                <a:gd name="T8" fmla="*/ 1 w 448"/>
                <a:gd name="T9" fmla="*/ 1 h 562"/>
                <a:gd name="T10" fmla="*/ 1 w 448"/>
                <a:gd name="T11" fmla="*/ 1 h 562"/>
                <a:gd name="T12" fmla="*/ 1 w 448"/>
                <a:gd name="T13" fmla="*/ 1 h 562"/>
                <a:gd name="T14" fmla="*/ 1 w 448"/>
                <a:gd name="T15" fmla="*/ 1 h 562"/>
                <a:gd name="T16" fmla="*/ 1 w 448"/>
                <a:gd name="T17" fmla="*/ 1 h 562"/>
                <a:gd name="T18" fmla="*/ 1 w 448"/>
                <a:gd name="T19" fmla="*/ 1 h 562"/>
                <a:gd name="T20" fmla="*/ 1 w 448"/>
                <a:gd name="T21" fmla="*/ 1 h 562"/>
                <a:gd name="T22" fmla="*/ 1 w 448"/>
                <a:gd name="T23" fmla="*/ 1 h 562"/>
                <a:gd name="T24" fmla="*/ 1 w 448"/>
                <a:gd name="T25" fmla="*/ 1 h 562"/>
                <a:gd name="T26" fmla="*/ 1 w 448"/>
                <a:gd name="T27" fmla="*/ 1 h 562"/>
                <a:gd name="T28" fmla="*/ 1 w 448"/>
                <a:gd name="T29" fmla="*/ 1 h 562"/>
                <a:gd name="T30" fmla="*/ 1 w 448"/>
                <a:gd name="T31" fmla="*/ 1 h 562"/>
                <a:gd name="T32" fmla="*/ 1 w 448"/>
                <a:gd name="T33" fmla="*/ 1 h 562"/>
                <a:gd name="T34" fmla="*/ 1 w 448"/>
                <a:gd name="T35" fmla="*/ 1 h 562"/>
                <a:gd name="T36" fmla="*/ 1 w 448"/>
                <a:gd name="T37" fmla="*/ 1 h 562"/>
                <a:gd name="T38" fmla="*/ 1 w 448"/>
                <a:gd name="T39" fmla="*/ 1 h 562"/>
                <a:gd name="T40" fmla="*/ 1 w 448"/>
                <a:gd name="T41" fmla="*/ 1 h 562"/>
                <a:gd name="T42" fmla="*/ 1 w 448"/>
                <a:gd name="T43" fmla="*/ 1 h 562"/>
                <a:gd name="T44" fmla="*/ 1 w 448"/>
                <a:gd name="T45" fmla="*/ 1 h 562"/>
                <a:gd name="T46" fmla="*/ 1 w 448"/>
                <a:gd name="T47" fmla="*/ 1 h 562"/>
                <a:gd name="T48" fmla="*/ 0 w 448"/>
                <a:gd name="T49" fmla="*/ 1 h 562"/>
                <a:gd name="T50" fmla="*/ 0 w 448"/>
                <a:gd name="T51" fmla="*/ 1 h 562"/>
                <a:gd name="T52" fmla="*/ 1 w 448"/>
                <a:gd name="T53" fmla="*/ 1 h 562"/>
                <a:gd name="T54" fmla="*/ 1 w 448"/>
                <a:gd name="T55" fmla="*/ 1 h 562"/>
                <a:gd name="T56" fmla="*/ 1 w 448"/>
                <a:gd name="T57" fmla="*/ 1 h 562"/>
                <a:gd name="T58" fmla="*/ 1 w 448"/>
                <a:gd name="T59" fmla="*/ 1 h 562"/>
                <a:gd name="T60" fmla="*/ 1 w 448"/>
                <a:gd name="T61" fmla="*/ 1 h 562"/>
                <a:gd name="T62" fmla="*/ 1 w 448"/>
                <a:gd name="T63" fmla="*/ 1 h 562"/>
                <a:gd name="T64" fmla="*/ 1 w 448"/>
                <a:gd name="T65" fmla="*/ 1 h 562"/>
                <a:gd name="T66" fmla="*/ 1 w 448"/>
                <a:gd name="T67" fmla="*/ 1 h 562"/>
                <a:gd name="T68" fmla="*/ 1 w 448"/>
                <a:gd name="T69" fmla="*/ 1 h 562"/>
                <a:gd name="T70" fmla="*/ 1 w 448"/>
                <a:gd name="T71" fmla="*/ 1 h 562"/>
                <a:gd name="T72" fmla="*/ 1 w 448"/>
                <a:gd name="T73" fmla="*/ 1 h 562"/>
                <a:gd name="T74" fmla="*/ 1 w 448"/>
                <a:gd name="T75" fmla="*/ 1 h 562"/>
                <a:gd name="T76" fmla="*/ 1 w 448"/>
                <a:gd name="T77" fmla="*/ 1 h 562"/>
                <a:gd name="T78" fmla="*/ 1 w 448"/>
                <a:gd name="T79" fmla="*/ 1 h 562"/>
                <a:gd name="T80" fmla="*/ 1 w 448"/>
                <a:gd name="T81" fmla="*/ 1 h 562"/>
                <a:gd name="T82" fmla="*/ 1 w 448"/>
                <a:gd name="T83" fmla="*/ 1 h 562"/>
                <a:gd name="T84" fmla="*/ 1 w 448"/>
                <a:gd name="T85" fmla="*/ 1 h 562"/>
                <a:gd name="T86" fmla="*/ 1 w 448"/>
                <a:gd name="T87" fmla="*/ 1 h 562"/>
                <a:gd name="T88" fmla="*/ 1 w 448"/>
                <a:gd name="T89" fmla="*/ 1 h 562"/>
                <a:gd name="T90" fmla="*/ 1 w 448"/>
                <a:gd name="T91" fmla="*/ 1 h 562"/>
                <a:gd name="T92" fmla="*/ 1 w 448"/>
                <a:gd name="T93" fmla="*/ 1 h 562"/>
                <a:gd name="T94" fmla="*/ 1 w 448"/>
                <a:gd name="T95" fmla="*/ 1 h 562"/>
                <a:gd name="T96" fmla="*/ 1 w 448"/>
                <a:gd name="T97" fmla="*/ 1 h 562"/>
                <a:gd name="T98" fmla="*/ 1 w 448"/>
                <a:gd name="T99" fmla="*/ 1 h 562"/>
                <a:gd name="T100" fmla="*/ 1 w 448"/>
                <a:gd name="T101" fmla="*/ 1 h 562"/>
                <a:gd name="T102" fmla="*/ 1 w 448"/>
                <a:gd name="T103" fmla="*/ 1 h 562"/>
                <a:gd name="T104" fmla="*/ 1 w 448"/>
                <a:gd name="T105" fmla="*/ 1 h 562"/>
                <a:gd name="T106" fmla="*/ 1 w 448"/>
                <a:gd name="T107" fmla="*/ 1 h 562"/>
                <a:gd name="T108" fmla="*/ 1 w 448"/>
                <a:gd name="T109" fmla="*/ 1 h 562"/>
                <a:gd name="T110" fmla="*/ 1 w 448"/>
                <a:gd name="T111" fmla="*/ 1 h 562"/>
                <a:gd name="T112" fmla="*/ 1 w 448"/>
                <a:gd name="T113" fmla="*/ 1 h 562"/>
                <a:gd name="T114" fmla="*/ 1 w 448"/>
                <a:gd name="T115" fmla="*/ 0 h 562"/>
                <a:gd name="T116" fmla="*/ 1 w 448"/>
                <a:gd name="T117" fmla="*/ 0 h 562"/>
                <a:gd name="T118" fmla="*/ 1 w 448"/>
                <a:gd name="T119" fmla="*/ 1 h 562"/>
                <a:gd name="T120" fmla="*/ 1 w 448"/>
                <a:gd name="T121" fmla="*/ 1 h 562"/>
                <a:gd name="T122" fmla="*/ 1 w 448"/>
                <a:gd name="T123" fmla="*/ 1 h 5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8"/>
                <a:gd name="T187" fmla="*/ 0 h 562"/>
                <a:gd name="T188" fmla="*/ 448 w 448"/>
                <a:gd name="T189" fmla="*/ 562 h 56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8" h="562">
                  <a:moveTo>
                    <a:pt x="442" y="9"/>
                  </a:moveTo>
                  <a:lnTo>
                    <a:pt x="448" y="39"/>
                  </a:lnTo>
                  <a:lnTo>
                    <a:pt x="445" y="69"/>
                  </a:lnTo>
                  <a:lnTo>
                    <a:pt x="437" y="99"/>
                  </a:lnTo>
                  <a:lnTo>
                    <a:pt x="430" y="126"/>
                  </a:lnTo>
                  <a:lnTo>
                    <a:pt x="414" y="160"/>
                  </a:lnTo>
                  <a:lnTo>
                    <a:pt x="397" y="194"/>
                  </a:lnTo>
                  <a:lnTo>
                    <a:pt x="379" y="227"/>
                  </a:lnTo>
                  <a:lnTo>
                    <a:pt x="357" y="259"/>
                  </a:lnTo>
                  <a:lnTo>
                    <a:pt x="336" y="290"/>
                  </a:lnTo>
                  <a:lnTo>
                    <a:pt x="311" y="319"/>
                  </a:lnTo>
                  <a:lnTo>
                    <a:pt x="286" y="348"/>
                  </a:lnTo>
                  <a:lnTo>
                    <a:pt x="260" y="376"/>
                  </a:lnTo>
                  <a:lnTo>
                    <a:pt x="232" y="402"/>
                  </a:lnTo>
                  <a:lnTo>
                    <a:pt x="205" y="428"/>
                  </a:lnTo>
                  <a:lnTo>
                    <a:pt x="174" y="453"/>
                  </a:lnTo>
                  <a:lnTo>
                    <a:pt x="145" y="476"/>
                  </a:lnTo>
                  <a:lnTo>
                    <a:pt x="112" y="498"/>
                  </a:lnTo>
                  <a:lnTo>
                    <a:pt x="81" y="519"/>
                  </a:lnTo>
                  <a:lnTo>
                    <a:pt x="49" y="539"/>
                  </a:lnTo>
                  <a:lnTo>
                    <a:pt x="17" y="558"/>
                  </a:lnTo>
                  <a:lnTo>
                    <a:pt x="12" y="559"/>
                  </a:lnTo>
                  <a:lnTo>
                    <a:pt x="9" y="561"/>
                  </a:lnTo>
                  <a:lnTo>
                    <a:pt x="4" y="562"/>
                  </a:lnTo>
                  <a:lnTo>
                    <a:pt x="0" y="561"/>
                  </a:lnTo>
                  <a:lnTo>
                    <a:pt x="0" y="556"/>
                  </a:lnTo>
                  <a:lnTo>
                    <a:pt x="20" y="538"/>
                  </a:lnTo>
                  <a:lnTo>
                    <a:pt x="40" y="521"/>
                  </a:lnTo>
                  <a:lnTo>
                    <a:pt x="60" y="502"/>
                  </a:lnTo>
                  <a:lnTo>
                    <a:pt x="80" y="484"/>
                  </a:lnTo>
                  <a:lnTo>
                    <a:pt x="98" y="465"/>
                  </a:lnTo>
                  <a:lnTo>
                    <a:pt x="118" y="447"/>
                  </a:lnTo>
                  <a:lnTo>
                    <a:pt x="137" y="428"/>
                  </a:lnTo>
                  <a:lnTo>
                    <a:pt x="157" y="408"/>
                  </a:lnTo>
                  <a:lnTo>
                    <a:pt x="175" y="390"/>
                  </a:lnTo>
                  <a:lnTo>
                    <a:pt x="192" y="370"/>
                  </a:lnTo>
                  <a:lnTo>
                    <a:pt x="211" y="350"/>
                  </a:lnTo>
                  <a:lnTo>
                    <a:pt x="229" y="330"/>
                  </a:lnTo>
                  <a:lnTo>
                    <a:pt x="246" y="311"/>
                  </a:lnTo>
                  <a:lnTo>
                    <a:pt x="262" y="290"/>
                  </a:lnTo>
                  <a:lnTo>
                    <a:pt x="279" y="270"/>
                  </a:lnTo>
                  <a:lnTo>
                    <a:pt x="294" y="250"/>
                  </a:lnTo>
                  <a:lnTo>
                    <a:pt x="305" y="234"/>
                  </a:lnTo>
                  <a:lnTo>
                    <a:pt x="316" y="219"/>
                  </a:lnTo>
                  <a:lnTo>
                    <a:pt x="328" y="203"/>
                  </a:lnTo>
                  <a:lnTo>
                    <a:pt x="339" y="188"/>
                  </a:lnTo>
                  <a:lnTo>
                    <a:pt x="351" y="166"/>
                  </a:lnTo>
                  <a:lnTo>
                    <a:pt x="362" y="146"/>
                  </a:lnTo>
                  <a:lnTo>
                    <a:pt x="373" y="125"/>
                  </a:lnTo>
                  <a:lnTo>
                    <a:pt x="383" y="103"/>
                  </a:lnTo>
                  <a:lnTo>
                    <a:pt x="393" y="82"/>
                  </a:lnTo>
                  <a:lnTo>
                    <a:pt x="400" y="59"/>
                  </a:lnTo>
                  <a:lnTo>
                    <a:pt x="405" y="34"/>
                  </a:lnTo>
                  <a:lnTo>
                    <a:pt x="408" y="9"/>
                  </a:lnTo>
                  <a:lnTo>
                    <a:pt x="410" y="6"/>
                  </a:lnTo>
                  <a:lnTo>
                    <a:pt x="411" y="3"/>
                  </a:lnTo>
                  <a:lnTo>
                    <a:pt x="414" y="2"/>
                  </a:lnTo>
                  <a:lnTo>
                    <a:pt x="417" y="0"/>
                  </a:lnTo>
                  <a:lnTo>
                    <a:pt x="425" y="0"/>
                  </a:lnTo>
                  <a:lnTo>
                    <a:pt x="433" y="2"/>
                  </a:lnTo>
                  <a:lnTo>
                    <a:pt x="437" y="5"/>
                  </a:lnTo>
                  <a:lnTo>
                    <a:pt x="44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31"/>
            <p:cNvSpPr>
              <a:spLocks/>
            </p:cNvSpPr>
            <p:nvPr/>
          </p:nvSpPr>
          <p:spPr bwMode="auto">
            <a:xfrm>
              <a:off x="3305" y="3369"/>
              <a:ext cx="205" cy="263"/>
            </a:xfrm>
            <a:custGeom>
              <a:avLst/>
              <a:gdLst>
                <a:gd name="T0" fmla="*/ 1 w 410"/>
                <a:gd name="T1" fmla="*/ 1 h 525"/>
                <a:gd name="T2" fmla="*/ 1 w 410"/>
                <a:gd name="T3" fmla="*/ 1 h 525"/>
                <a:gd name="T4" fmla="*/ 1 w 410"/>
                <a:gd name="T5" fmla="*/ 1 h 525"/>
                <a:gd name="T6" fmla="*/ 1 w 410"/>
                <a:gd name="T7" fmla="*/ 1 h 525"/>
                <a:gd name="T8" fmla="*/ 1 w 410"/>
                <a:gd name="T9" fmla="*/ 1 h 525"/>
                <a:gd name="T10" fmla="*/ 1 w 410"/>
                <a:gd name="T11" fmla="*/ 1 h 525"/>
                <a:gd name="T12" fmla="*/ 1 w 410"/>
                <a:gd name="T13" fmla="*/ 1 h 525"/>
                <a:gd name="T14" fmla="*/ 1 w 410"/>
                <a:gd name="T15" fmla="*/ 1 h 525"/>
                <a:gd name="T16" fmla="*/ 1 w 410"/>
                <a:gd name="T17" fmla="*/ 1 h 525"/>
                <a:gd name="T18" fmla="*/ 1 w 410"/>
                <a:gd name="T19" fmla="*/ 1 h 525"/>
                <a:gd name="T20" fmla="*/ 1 w 410"/>
                <a:gd name="T21" fmla="*/ 1 h 525"/>
                <a:gd name="T22" fmla="*/ 1 w 410"/>
                <a:gd name="T23" fmla="*/ 1 h 525"/>
                <a:gd name="T24" fmla="*/ 1 w 410"/>
                <a:gd name="T25" fmla="*/ 1 h 525"/>
                <a:gd name="T26" fmla="*/ 1 w 410"/>
                <a:gd name="T27" fmla="*/ 1 h 525"/>
                <a:gd name="T28" fmla="*/ 1 w 410"/>
                <a:gd name="T29" fmla="*/ 1 h 525"/>
                <a:gd name="T30" fmla="*/ 1 w 410"/>
                <a:gd name="T31" fmla="*/ 1 h 525"/>
                <a:gd name="T32" fmla="*/ 1 w 410"/>
                <a:gd name="T33" fmla="*/ 1 h 525"/>
                <a:gd name="T34" fmla="*/ 1 w 410"/>
                <a:gd name="T35" fmla="*/ 1 h 525"/>
                <a:gd name="T36" fmla="*/ 1 w 410"/>
                <a:gd name="T37" fmla="*/ 1 h 525"/>
                <a:gd name="T38" fmla="*/ 1 w 410"/>
                <a:gd name="T39" fmla="*/ 1 h 525"/>
                <a:gd name="T40" fmla="*/ 1 w 410"/>
                <a:gd name="T41" fmla="*/ 1 h 525"/>
                <a:gd name="T42" fmla="*/ 1 w 410"/>
                <a:gd name="T43" fmla="*/ 1 h 525"/>
                <a:gd name="T44" fmla="*/ 1 w 410"/>
                <a:gd name="T45" fmla="*/ 1 h 525"/>
                <a:gd name="T46" fmla="*/ 1 w 410"/>
                <a:gd name="T47" fmla="*/ 1 h 525"/>
                <a:gd name="T48" fmla="*/ 0 w 410"/>
                <a:gd name="T49" fmla="*/ 1 h 525"/>
                <a:gd name="T50" fmla="*/ 1 w 410"/>
                <a:gd name="T51" fmla="*/ 1 h 525"/>
                <a:gd name="T52" fmla="*/ 1 w 410"/>
                <a:gd name="T53" fmla="*/ 1 h 525"/>
                <a:gd name="T54" fmla="*/ 1 w 410"/>
                <a:gd name="T55" fmla="*/ 1 h 525"/>
                <a:gd name="T56" fmla="*/ 1 w 410"/>
                <a:gd name="T57" fmla="*/ 1 h 525"/>
                <a:gd name="T58" fmla="*/ 1 w 410"/>
                <a:gd name="T59" fmla="*/ 1 h 525"/>
                <a:gd name="T60" fmla="*/ 1 w 410"/>
                <a:gd name="T61" fmla="*/ 1 h 525"/>
                <a:gd name="T62" fmla="*/ 1 w 410"/>
                <a:gd name="T63" fmla="*/ 1 h 525"/>
                <a:gd name="T64" fmla="*/ 1 w 410"/>
                <a:gd name="T65" fmla="*/ 1 h 525"/>
                <a:gd name="T66" fmla="*/ 1 w 410"/>
                <a:gd name="T67" fmla="*/ 1 h 525"/>
                <a:gd name="T68" fmla="*/ 1 w 410"/>
                <a:gd name="T69" fmla="*/ 1 h 525"/>
                <a:gd name="T70" fmla="*/ 1 w 410"/>
                <a:gd name="T71" fmla="*/ 1 h 525"/>
                <a:gd name="T72" fmla="*/ 1 w 410"/>
                <a:gd name="T73" fmla="*/ 1 h 525"/>
                <a:gd name="T74" fmla="*/ 1 w 410"/>
                <a:gd name="T75" fmla="*/ 1 h 525"/>
                <a:gd name="T76" fmla="*/ 1 w 410"/>
                <a:gd name="T77" fmla="*/ 1 h 525"/>
                <a:gd name="T78" fmla="*/ 1 w 410"/>
                <a:gd name="T79" fmla="*/ 1 h 525"/>
                <a:gd name="T80" fmla="*/ 1 w 410"/>
                <a:gd name="T81" fmla="*/ 1 h 525"/>
                <a:gd name="T82" fmla="*/ 1 w 410"/>
                <a:gd name="T83" fmla="*/ 1 h 525"/>
                <a:gd name="T84" fmla="*/ 1 w 410"/>
                <a:gd name="T85" fmla="*/ 1 h 525"/>
                <a:gd name="T86" fmla="*/ 1 w 410"/>
                <a:gd name="T87" fmla="*/ 1 h 525"/>
                <a:gd name="T88" fmla="*/ 1 w 410"/>
                <a:gd name="T89" fmla="*/ 1 h 525"/>
                <a:gd name="T90" fmla="*/ 1 w 410"/>
                <a:gd name="T91" fmla="*/ 1 h 525"/>
                <a:gd name="T92" fmla="*/ 1 w 410"/>
                <a:gd name="T93" fmla="*/ 1 h 525"/>
                <a:gd name="T94" fmla="*/ 1 w 410"/>
                <a:gd name="T95" fmla="*/ 1 h 525"/>
                <a:gd name="T96" fmla="*/ 1 w 410"/>
                <a:gd name="T97" fmla="*/ 1 h 525"/>
                <a:gd name="T98" fmla="*/ 1 w 410"/>
                <a:gd name="T99" fmla="*/ 1 h 5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10"/>
                <a:gd name="T151" fmla="*/ 0 h 525"/>
                <a:gd name="T152" fmla="*/ 410 w 410"/>
                <a:gd name="T153" fmla="*/ 525 h 5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10" h="525">
                  <a:moveTo>
                    <a:pt x="407" y="20"/>
                  </a:moveTo>
                  <a:lnTo>
                    <a:pt x="410" y="60"/>
                  </a:lnTo>
                  <a:lnTo>
                    <a:pt x="405" y="98"/>
                  </a:lnTo>
                  <a:lnTo>
                    <a:pt x="393" y="137"/>
                  </a:lnTo>
                  <a:lnTo>
                    <a:pt x="375" y="171"/>
                  </a:lnTo>
                  <a:lnTo>
                    <a:pt x="364" y="186"/>
                  </a:lnTo>
                  <a:lnTo>
                    <a:pt x="354" y="203"/>
                  </a:lnTo>
                  <a:lnTo>
                    <a:pt x="347" y="222"/>
                  </a:lnTo>
                  <a:lnTo>
                    <a:pt x="341" y="239"/>
                  </a:lnTo>
                  <a:lnTo>
                    <a:pt x="333" y="257"/>
                  </a:lnTo>
                  <a:lnTo>
                    <a:pt x="327" y="274"/>
                  </a:lnTo>
                  <a:lnTo>
                    <a:pt x="318" y="292"/>
                  </a:lnTo>
                  <a:lnTo>
                    <a:pt x="308" y="308"/>
                  </a:lnTo>
                  <a:lnTo>
                    <a:pt x="296" y="317"/>
                  </a:lnTo>
                  <a:lnTo>
                    <a:pt x="282" y="323"/>
                  </a:lnTo>
                  <a:lnTo>
                    <a:pt x="267" y="326"/>
                  </a:lnTo>
                  <a:lnTo>
                    <a:pt x="253" y="328"/>
                  </a:lnTo>
                  <a:lnTo>
                    <a:pt x="236" y="329"/>
                  </a:lnTo>
                  <a:lnTo>
                    <a:pt x="220" y="329"/>
                  </a:lnTo>
                  <a:lnTo>
                    <a:pt x="207" y="331"/>
                  </a:lnTo>
                  <a:lnTo>
                    <a:pt x="191" y="336"/>
                  </a:lnTo>
                  <a:lnTo>
                    <a:pt x="187" y="339"/>
                  </a:lnTo>
                  <a:lnTo>
                    <a:pt x="187" y="342"/>
                  </a:lnTo>
                  <a:lnTo>
                    <a:pt x="190" y="346"/>
                  </a:lnTo>
                  <a:lnTo>
                    <a:pt x="191" y="349"/>
                  </a:lnTo>
                  <a:lnTo>
                    <a:pt x="203" y="360"/>
                  </a:lnTo>
                  <a:lnTo>
                    <a:pt x="216" y="373"/>
                  </a:lnTo>
                  <a:lnTo>
                    <a:pt x="225" y="386"/>
                  </a:lnTo>
                  <a:lnTo>
                    <a:pt x="227" y="403"/>
                  </a:lnTo>
                  <a:lnTo>
                    <a:pt x="216" y="416"/>
                  </a:lnTo>
                  <a:lnTo>
                    <a:pt x="202" y="425"/>
                  </a:lnTo>
                  <a:lnTo>
                    <a:pt x="188" y="433"/>
                  </a:lnTo>
                  <a:lnTo>
                    <a:pt x="174" y="439"/>
                  </a:lnTo>
                  <a:lnTo>
                    <a:pt x="159" y="443"/>
                  </a:lnTo>
                  <a:lnTo>
                    <a:pt x="143" y="450"/>
                  </a:lnTo>
                  <a:lnTo>
                    <a:pt x="128" y="454"/>
                  </a:lnTo>
                  <a:lnTo>
                    <a:pt x="114" y="460"/>
                  </a:lnTo>
                  <a:lnTo>
                    <a:pt x="103" y="466"/>
                  </a:lnTo>
                  <a:lnTo>
                    <a:pt x="91" y="473"/>
                  </a:lnTo>
                  <a:lnTo>
                    <a:pt x="80" y="477"/>
                  </a:lnTo>
                  <a:lnTo>
                    <a:pt x="69" y="483"/>
                  </a:lnTo>
                  <a:lnTo>
                    <a:pt x="59" y="490"/>
                  </a:lnTo>
                  <a:lnTo>
                    <a:pt x="48" y="496"/>
                  </a:lnTo>
                  <a:lnTo>
                    <a:pt x="37" y="503"/>
                  </a:lnTo>
                  <a:lnTo>
                    <a:pt x="26" y="510"/>
                  </a:lnTo>
                  <a:lnTo>
                    <a:pt x="20" y="514"/>
                  </a:lnTo>
                  <a:lnTo>
                    <a:pt x="14" y="520"/>
                  </a:lnTo>
                  <a:lnTo>
                    <a:pt x="9" y="525"/>
                  </a:lnTo>
                  <a:lnTo>
                    <a:pt x="2" y="525"/>
                  </a:lnTo>
                  <a:lnTo>
                    <a:pt x="0" y="516"/>
                  </a:lnTo>
                  <a:lnTo>
                    <a:pt x="3" y="506"/>
                  </a:lnTo>
                  <a:lnTo>
                    <a:pt x="8" y="499"/>
                  </a:lnTo>
                  <a:lnTo>
                    <a:pt x="14" y="491"/>
                  </a:lnTo>
                  <a:lnTo>
                    <a:pt x="22" y="483"/>
                  </a:lnTo>
                  <a:lnTo>
                    <a:pt x="31" y="477"/>
                  </a:lnTo>
                  <a:lnTo>
                    <a:pt x="39" y="471"/>
                  </a:lnTo>
                  <a:lnTo>
                    <a:pt x="45" y="465"/>
                  </a:lnTo>
                  <a:lnTo>
                    <a:pt x="57" y="457"/>
                  </a:lnTo>
                  <a:lnTo>
                    <a:pt x="69" y="450"/>
                  </a:lnTo>
                  <a:lnTo>
                    <a:pt x="82" y="442"/>
                  </a:lnTo>
                  <a:lnTo>
                    <a:pt x="94" y="434"/>
                  </a:lnTo>
                  <a:lnTo>
                    <a:pt x="106" y="428"/>
                  </a:lnTo>
                  <a:lnTo>
                    <a:pt x="119" y="422"/>
                  </a:lnTo>
                  <a:lnTo>
                    <a:pt x="131" y="416"/>
                  </a:lnTo>
                  <a:lnTo>
                    <a:pt x="143" y="409"/>
                  </a:lnTo>
                  <a:lnTo>
                    <a:pt x="150" y="403"/>
                  </a:lnTo>
                  <a:lnTo>
                    <a:pt x="156" y="397"/>
                  </a:lnTo>
                  <a:lnTo>
                    <a:pt x="162" y="393"/>
                  </a:lnTo>
                  <a:lnTo>
                    <a:pt x="167" y="385"/>
                  </a:lnTo>
                  <a:lnTo>
                    <a:pt x="163" y="376"/>
                  </a:lnTo>
                  <a:lnTo>
                    <a:pt x="157" y="368"/>
                  </a:lnTo>
                  <a:lnTo>
                    <a:pt x="151" y="359"/>
                  </a:lnTo>
                  <a:lnTo>
                    <a:pt x="150" y="348"/>
                  </a:lnTo>
                  <a:lnTo>
                    <a:pt x="156" y="332"/>
                  </a:lnTo>
                  <a:lnTo>
                    <a:pt x="165" y="323"/>
                  </a:lnTo>
                  <a:lnTo>
                    <a:pt x="177" y="316"/>
                  </a:lnTo>
                  <a:lnTo>
                    <a:pt x="191" y="311"/>
                  </a:lnTo>
                  <a:lnTo>
                    <a:pt x="207" y="306"/>
                  </a:lnTo>
                  <a:lnTo>
                    <a:pt x="220" y="302"/>
                  </a:lnTo>
                  <a:lnTo>
                    <a:pt x="234" y="297"/>
                  </a:lnTo>
                  <a:lnTo>
                    <a:pt x="247" y="288"/>
                  </a:lnTo>
                  <a:lnTo>
                    <a:pt x="268" y="265"/>
                  </a:lnTo>
                  <a:lnTo>
                    <a:pt x="287" y="239"/>
                  </a:lnTo>
                  <a:lnTo>
                    <a:pt x="304" y="214"/>
                  </a:lnTo>
                  <a:lnTo>
                    <a:pt x="319" y="186"/>
                  </a:lnTo>
                  <a:lnTo>
                    <a:pt x="333" y="160"/>
                  </a:lnTo>
                  <a:lnTo>
                    <a:pt x="347" y="132"/>
                  </a:lnTo>
                  <a:lnTo>
                    <a:pt x="361" y="106"/>
                  </a:lnTo>
                  <a:lnTo>
                    <a:pt x="378" y="80"/>
                  </a:lnTo>
                  <a:lnTo>
                    <a:pt x="381" y="61"/>
                  </a:lnTo>
                  <a:lnTo>
                    <a:pt x="384" y="43"/>
                  </a:lnTo>
                  <a:lnTo>
                    <a:pt x="381" y="24"/>
                  </a:lnTo>
                  <a:lnTo>
                    <a:pt x="370" y="9"/>
                  </a:lnTo>
                  <a:lnTo>
                    <a:pt x="370" y="6"/>
                  </a:lnTo>
                  <a:lnTo>
                    <a:pt x="371" y="3"/>
                  </a:lnTo>
                  <a:lnTo>
                    <a:pt x="373" y="1"/>
                  </a:lnTo>
                  <a:lnTo>
                    <a:pt x="376" y="0"/>
                  </a:lnTo>
                  <a:lnTo>
                    <a:pt x="385" y="1"/>
                  </a:lnTo>
                  <a:lnTo>
                    <a:pt x="395" y="6"/>
                  </a:lnTo>
                  <a:lnTo>
                    <a:pt x="401" y="12"/>
                  </a:lnTo>
                  <a:lnTo>
                    <a:pt x="407"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32"/>
            <p:cNvSpPr>
              <a:spLocks/>
            </p:cNvSpPr>
            <p:nvPr/>
          </p:nvSpPr>
          <p:spPr bwMode="auto">
            <a:xfrm>
              <a:off x="3186" y="3377"/>
              <a:ext cx="64" cy="159"/>
            </a:xfrm>
            <a:custGeom>
              <a:avLst/>
              <a:gdLst>
                <a:gd name="T0" fmla="*/ 0 w 130"/>
                <a:gd name="T1" fmla="*/ 1 h 317"/>
                <a:gd name="T2" fmla="*/ 0 w 130"/>
                <a:gd name="T3" fmla="*/ 1 h 317"/>
                <a:gd name="T4" fmla="*/ 0 w 130"/>
                <a:gd name="T5" fmla="*/ 1 h 317"/>
                <a:gd name="T6" fmla="*/ 0 w 130"/>
                <a:gd name="T7" fmla="*/ 1 h 317"/>
                <a:gd name="T8" fmla="*/ 0 w 130"/>
                <a:gd name="T9" fmla="*/ 1 h 317"/>
                <a:gd name="T10" fmla="*/ 0 w 130"/>
                <a:gd name="T11" fmla="*/ 1 h 317"/>
                <a:gd name="T12" fmla="*/ 0 w 130"/>
                <a:gd name="T13" fmla="*/ 1 h 317"/>
                <a:gd name="T14" fmla="*/ 0 w 130"/>
                <a:gd name="T15" fmla="*/ 1 h 317"/>
                <a:gd name="T16" fmla="*/ 0 w 130"/>
                <a:gd name="T17" fmla="*/ 1 h 317"/>
                <a:gd name="T18" fmla="*/ 0 w 130"/>
                <a:gd name="T19" fmla="*/ 1 h 317"/>
                <a:gd name="T20" fmla="*/ 0 w 130"/>
                <a:gd name="T21" fmla="*/ 1 h 317"/>
                <a:gd name="T22" fmla="*/ 0 w 130"/>
                <a:gd name="T23" fmla="*/ 1 h 317"/>
                <a:gd name="T24" fmla="*/ 0 w 130"/>
                <a:gd name="T25" fmla="*/ 1 h 317"/>
                <a:gd name="T26" fmla="*/ 0 w 130"/>
                <a:gd name="T27" fmla="*/ 1 h 317"/>
                <a:gd name="T28" fmla="*/ 0 w 130"/>
                <a:gd name="T29" fmla="*/ 1 h 317"/>
                <a:gd name="T30" fmla="*/ 0 w 130"/>
                <a:gd name="T31" fmla="*/ 1 h 317"/>
                <a:gd name="T32" fmla="*/ 0 w 130"/>
                <a:gd name="T33" fmla="*/ 1 h 317"/>
                <a:gd name="T34" fmla="*/ 0 w 130"/>
                <a:gd name="T35" fmla="*/ 1 h 317"/>
                <a:gd name="T36" fmla="*/ 0 w 130"/>
                <a:gd name="T37" fmla="*/ 1 h 317"/>
                <a:gd name="T38" fmla="*/ 0 w 130"/>
                <a:gd name="T39" fmla="*/ 1 h 317"/>
                <a:gd name="T40" fmla="*/ 0 w 130"/>
                <a:gd name="T41" fmla="*/ 1 h 317"/>
                <a:gd name="T42" fmla="*/ 0 w 130"/>
                <a:gd name="T43" fmla="*/ 1 h 317"/>
                <a:gd name="T44" fmla="*/ 0 w 130"/>
                <a:gd name="T45" fmla="*/ 1 h 317"/>
                <a:gd name="T46" fmla="*/ 0 w 130"/>
                <a:gd name="T47" fmla="*/ 1 h 317"/>
                <a:gd name="T48" fmla="*/ 0 w 130"/>
                <a:gd name="T49" fmla="*/ 1 h 317"/>
                <a:gd name="T50" fmla="*/ 0 w 130"/>
                <a:gd name="T51" fmla="*/ 1 h 317"/>
                <a:gd name="T52" fmla="*/ 0 w 130"/>
                <a:gd name="T53" fmla="*/ 1 h 317"/>
                <a:gd name="T54" fmla="*/ 0 w 130"/>
                <a:gd name="T55" fmla="*/ 1 h 317"/>
                <a:gd name="T56" fmla="*/ 0 w 130"/>
                <a:gd name="T57" fmla="*/ 1 h 317"/>
                <a:gd name="T58" fmla="*/ 0 w 130"/>
                <a:gd name="T59" fmla="*/ 0 h 317"/>
                <a:gd name="T60" fmla="*/ 0 w 130"/>
                <a:gd name="T61" fmla="*/ 0 h 317"/>
                <a:gd name="T62" fmla="*/ 0 w 130"/>
                <a:gd name="T63" fmla="*/ 0 h 317"/>
                <a:gd name="T64" fmla="*/ 0 w 130"/>
                <a:gd name="T65" fmla="*/ 1 h 317"/>
                <a:gd name="T66" fmla="*/ 0 w 130"/>
                <a:gd name="T67" fmla="*/ 1 h 3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0"/>
                <a:gd name="T103" fmla="*/ 0 h 317"/>
                <a:gd name="T104" fmla="*/ 130 w 130"/>
                <a:gd name="T105" fmla="*/ 317 h 3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0" h="317">
                  <a:moveTo>
                    <a:pt x="130" y="6"/>
                  </a:moveTo>
                  <a:lnTo>
                    <a:pt x="130" y="9"/>
                  </a:lnTo>
                  <a:lnTo>
                    <a:pt x="107" y="42"/>
                  </a:lnTo>
                  <a:lnTo>
                    <a:pt x="85" y="74"/>
                  </a:lnTo>
                  <a:lnTo>
                    <a:pt x="67" y="110"/>
                  </a:lnTo>
                  <a:lnTo>
                    <a:pt x="53" y="147"/>
                  </a:lnTo>
                  <a:lnTo>
                    <a:pt x="42" y="183"/>
                  </a:lnTo>
                  <a:lnTo>
                    <a:pt x="37" y="222"/>
                  </a:lnTo>
                  <a:lnTo>
                    <a:pt x="37" y="262"/>
                  </a:lnTo>
                  <a:lnTo>
                    <a:pt x="45" y="302"/>
                  </a:lnTo>
                  <a:lnTo>
                    <a:pt x="45" y="307"/>
                  </a:lnTo>
                  <a:lnTo>
                    <a:pt x="43" y="311"/>
                  </a:lnTo>
                  <a:lnTo>
                    <a:pt x="42" y="314"/>
                  </a:lnTo>
                  <a:lnTo>
                    <a:pt x="37" y="317"/>
                  </a:lnTo>
                  <a:lnTo>
                    <a:pt x="22" y="307"/>
                  </a:lnTo>
                  <a:lnTo>
                    <a:pt x="11" y="293"/>
                  </a:lnTo>
                  <a:lnTo>
                    <a:pt x="3" y="276"/>
                  </a:lnTo>
                  <a:lnTo>
                    <a:pt x="0" y="259"/>
                  </a:lnTo>
                  <a:lnTo>
                    <a:pt x="0" y="239"/>
                  </a:lnTo>
                  <a:lnTo>
                    <a:pt x="0" y="219"/>
                  </a:lnTo>
                  <a:lnTo>
                    <a:pt x="0" y="200"/>
                  </a:lnTo>
                  <a:lnTo>
                    <a:pt x="0" y="182"/>
                  </a:lnTo>
                  <a:lnTo>
                    <a:pt x="8" y="156"/>
                  </a:lnTo>
                  <a:lnTo>
                    <a:pt x="17" y="128"/>
                  </a:lnTo>
                  <a:lnTo>
                    <a:pt x="26" y="102"/>
                  </a:lnTo>
                  <a:lnTo>
                    <a:pt x="39" y="76"/>
                  </a:lnTo>
                  <a:lnTo>
                    <a:pt x="54" y="51"/>
                  </a:lnTo>
                  <a:lnTo>
                    <a:pt x="73" y="30"/>
                  </a:lnTo>
                  <a:lnTo>
                    <a:pt x="94" y="13"/>
                  </a:lnTo>
                  <a:lnTo>
                    <a:pt x="122" y="0"/>
                  </a:lnTo>
                  <a:lnTo>
                    <a:pt x="125" y="0"/>
                  </a:lnTo>
                  <a:lnTo>
                    <a:pt x="128" y="0"/>
                  </a:lnTo>
                  <a:lnTo>
                    <a:pt x="130" y="3"/>
                  </a:lnTo>
                  <a:lnTo>
                    <a:pt x="1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33"/>
            <p:cNvSpPr>
              <a:spLocks/>
            </p:cNvSpPr>
            <p:nvPr/>
          </p:nvSpPr>
          <p:spPr bwMode="auto">
            <a:xfrm>
              <a:off x="3216" y="3393"/>
              <a:ext cx="100" cy="187"/>
            </a:xfrm>
            <a:custGeom>
              <a:avLst/>
              <a:gdLst>
                <a:gd name="T0" fmla="*/ 1 w 199"/>
                <a:gd name="T1" fmla="*/ 1 h 372"/>
                <a:gd name="T2" fmla="*/ 1 w 199"/>
                <a:gd name="T3" fmla="*/ 1 h 372"/>
                <a:gd name="T4" fmla="*/ 1 w 199"/>
                <a:gd name="T5" fmla="*/ 1 h 372"/>
                <a:gd name="T6" fmla="*/ 1 w 199"/>
                <a:gd name="T7" fmla="*/ 1 h 372"/>
                <a:gd name="T8" fmla="*/ 1 w 199"/>
                <a:gd name="T9" fmla="*/ 1 h 372"/>
                <a:gd name="T10" fmla="*/ 1 w 199"/>
                <a:gd name="T11" fmla="*/ 1 h 372"/>
                <a:gd name="T12" fmla="*/ 1 w 199"/>
                <a:gd name="T13" fmla="*/ 1 h 372"/>
                <a:gd name="T14" fmla="*/ 1 w 199"/>
                <a:gd name="T15" fmla="*/ 1 h 372"/>
                <a:gd name="T16" fmla="*/ 1 w 199"/>
                <a:gd name="T17" fmla="*/ 1 h 372"/>
                <a:gd name="T18" fmla="*/ 1 w 199"/>
                <a:gd name="T19" fmla="*/ 1 h 372"/>
                <a:gd name="T20" fmla="*/ 1 w 199"/>
                <a:gd name="T21" fmla="*/ 1 h 372"/>
                <a:gd name="T22" fmla="*/ 1 w 199"/>
                <a:gd name="T23" fmla="*/ 1 h 372"/>
                <a:gd name="T24" fmla="*/ 1 w 199"/>
                <a:gd name="T25" fmla="*/ 1 h 372"/>
                <a:gd name="T26" fmla="*/ 1 w 199"/>
                <a:gd name="T27" fmla="*/ 1 h 372"/>
                <a:gd name="T28" fmla="*/ 1 w 199"/>
                <a:gd name="T29" fmla="*/ 1 h 372"/>
                <a:gd name="T30" fmla="*/ 1 w 199"/>
                <a:gd name="T31" fmla="*/ 1 h 372"/>
                <a:gd name="T32" fmla="*/ 1 w 199"/>
                <a:gd name="T33" fmla="*/ 1 h 372"/>
                <a:gd name="T34" fmla="*/ 0 w 199"/>
                <a:gd name="T35" fmla="*/ 1 h 372"/>
                <a:gd name="T36" fmla="*/ 1 w 199"/>
                <a:gd name="T37" fmla="*/ 1 h 372"/>
                <a:gd name="T38" fmla="*/ 1 w 199"/>
                <a:gd name="T39" fmla="*/ 1 h 372"/>
                <a:gd name="T40" fmla="*/ 1 w 199"/>
                <a:gd name="T41" fmla="*/ 1 h 372"/>
                <a:gd name="T42" fmla="*/ 1 w 199"/>
                <a:gd name="T43" fmla="*/ 1 h 372"/>
                <a:gd name="T44" fmla="*/ 1 w 199"/>
                <a:gd name="T45" fmla="*/ 1 h 372"/>
                <a:gd name="T46" fmla="*/ 1 w 199"/>
                <a:gd name="T47" fmla="*/ 1 h 372"/>
                <a:gd name="T48" fmla="*/ 1 w 199"/>
                <a:gd name="T49" fmla="*/ 1 h 372"/>
                <a:gd name="T50" fmla="*/ 1 w 199"/>
                <a:gd name="T51" fmla="*/ 1 h 372"/>
                <a:gd name="T52" fmla="*/ 1 w 199"/>
                <a:gd name="T53" fmla="*/ 1 h 372"/>
                <a:gd name="T54" fmla="*/ 1 w 199"/>
                <a:gd name="T55" fmla="*/ 1 h 372"/>
                <a:gd name="T56" fmla="*/ 1 w 199"/>
                <a:gd name="T57" fmla="*/ 1 h 372"/>
                <a:gd name="T58" fmla="*/ 1 w 199"/>
                <a:gd name="T59" fmla="*/ 1 h 372"/>
                <a:gd name="T60" fmla="*/ 1 w 199"/>
                <a:gd name="T61" fmla="*/ 1 h 372"/>
                <a:gd name="T62" fmla="*/ 1 w 199"/>
                <a:gd name="T63" fmla="*/ 0 h 372"/>
                <a:gd name="T64" fmla="*/ 1 w 199"/>
                <a:gd name="T65" fmla="*/ 0 h 372"/>
                <a:gd name="T66" fmla="*/ 1 w 199"/>
                <a:gd name="T67" fmla="*/ 1 h 372"/>
                <a:gd name="T68" fmla="*/ 1 w 199"/>
                <a:gd name="T69" fmla="*/ 1 h 37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9"/>
                <a:gd name="T106" fmla="*/ 0 h 372"/>
                <a:gd name="T107" fmla="*/ 199 w 199"/>
                <a:gd name="T108" fmla="*/ 372 h 37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9" h="372">
                  <a:moveTo>
                    <a:pt x="194" y="20"/>
                  </a:moveTo>
                  <a:lnTo>
                    <a:pt x="199" y="37"/>
                  </a:lnTo>
                  <a:lnTo>
                    <a:pt x="197" y="53"/>
                  </a:lnTo>
                  <a:lnTo>
                    <a:pt x="193" y="70"/>
                  </a:lnTo>
                  <a:lnTo>
                    <a:pt x="191" y="87"/>
                  </a:lnTo>
                  <a:lnTo>
                    <a:pt x="185" y="95"/>
                  </a:lnTo>
                  <a:lnTo>
                    <a:pt x="177" y="87"/>
                  </a:lnTo>
                  <a:lnTo>
                    <a:pt x="171" y="75"/>
                  </a:lnTo>
                  <a:lnTo>
                    <a:pt x="168" y="60"/>
                  </a:lnTo>
                  <a:lnTo>
                    <a:pt x="165" y="46"/>
                  </a:lnTo>
                  <a:lnTo>
                    <a:pt x="160" y="35"/>
                  </a:lnTo>
                  <a:lnTo>
                    <a:pt x="154" y="27"/>
                  </a:lnTo>
                  <a:lnTo>
                    <a:pt x="143" y="27"/>
                  </a:lnTo>
                  <a:lnTo>
                    <a:pt x="128" y="35"/>
                  </a:lnTo>
                  <a:lnTo>
                    <a:pt x="123" y="43"/>
                  </a:lnTo>
                  <a:lnTo>
                    <a:pt x="119" y="50"/>
                  </a:lnTo>
                  <a:lnTo>
                    <a:pt x="115" y="58"/>
                  </a:lnTo>
                  <a:lnTo>
                    <a:pt x="120" y="66"/>
                  </a:lnTo>
                  <a:lnTo>
                    <a:pt x="129" y="70"/>
                  </a:lnTo>
                  <a:lnTo>
                    <a:pt x="139" y="75"/>
                  </a:lnTo>
                  <a:lnTo>
                    <a:pt x="146" y="81"/>
                  </a:lnTo>
                  <a:lnTo>
                    <a:pt x="148" y="92"/>
                  </a:lnTo>
                  <a:lnTo>
                    <a:pt x="140" y="112"/>
                  </a:lnTo>
                  <a:lnTo>
                    <a:pt x="129" y="130"/>
                  </a:lnTo>
                  <a:lnTo>
                    <a:pt x="119" y="150"/>
                  </a:lnTo>
                  <a:lnTo>
                    <a:pt x="109" y="169"/>
                  </a:lnTo>
                  <a:lnTo>
                    <a:pt x="97" y="194"/>
                  </a:lnTo>
                  <a:lnTo>
                    <a:pt x="83" y="224"/>
                  </a:lnTo>
                  <a:lnTo>
                    <a:pt x="68" y="258"/>
                  </a:lnTo>
                  <a:lnTo>
                    <a:pt x="51" y="292"/>
                  </a:lnTo>
                  <a:lnTo>
                    <a:pt x="35" y="323"/>
                  </a:lnTo>
                  <a:lnTo>
                    <a:pt x="21" y="349"/>
                  </a:lnTo>
                  <a:lnTo>
                    <a:pt x="11" y="366"/>
                  </a:lnTo>
                  <a:lnTo>
                    <a:pt x="5" y="372"/>
                  </a:lnTo>
                  <a:lnTo>
                    <a:pt x="0" y="363"/>
                  </a:lnTo>
                  <a:lnTo>
                    <a:pt x="0" y="352"/>
                  </a:lnTo>
                  <a:lnTo>
                    <a:pt x="0" y="343"/>
                  </a:lnTo>
                  <a:lnTo>
                    <a:pt x="1" y="332"/>
                  </a:lnTo>
                  <a:lnTo>
                    <a:pt x="11" y="297"/>
                  </a:lnTo>
                  <a:lnTo>
                    <a:pt x="17" y="275"/>
                  </a:lnTo>
                  <a:lnTo>
                    <a:pt x="21" y="264"/>
                  </a:lnTo>
                  <a:lnTo>
                    <a:pt x="25" y="257"/>
                  </a:lnTo>
                  <a:lnTo>
                    <a:pt x="28" y="249"/>
                  </a:lnTo>
                  <a:lnTo>
                    <a:pt x="34" y="238"/>
                  </a:lnTo>
                  <a:lnTo>
                    <a:pt x="43" y="218"/>
                  </a:lnTo>
                  <a:lnTo>
                    <a:pt x="57" y="186"/>
                  </a:lnTo>
                  <a:lnTo>
                    <a:pt x="89" y="123"/>
                  </a:lnTo>
                  <a:lnTo>
                    <a:pt x="86" y="115"/>
                  </a:lnTo>
                  <a:lnTo>
                    <a:pt x="80" y="109"/>
                  </a:lnTo>
                  <a:lnTo>
                    <a:pt x="74" y="103"/>
                  </a:lnTo>
                  <a:lnTo>
                    <a:pt x="69" y="95"/>
                  </a:lnTo>
                  <a:lnTo>
                    <a:pt x="69" y="83"/>
                  </a:lnTo>
                  <a:lnTo>
                    <a:pt x="74" y="70"/>
                  </a:lnTo>
                  <a:lnTo>
                    <a:pt x="78" y="60"/>
                  </a:lnTo>
                  <a:lnTo>
                    <a:pt x="86" y="49"/>
                  </a:lnTo>
                  <a:lnTo>
                    <a:pt x="95" y="40"/>
                  </a:lnTo>
                  <a:lnTo>
                    <a:pt x="105" y="30"/>
                  </a:lnTo>
                  <a:lnTo>
                    <a:pt x="115" y="21"/>
                  </a:lnTo>
                  <a:lnTo>
                    <a:pt x="125" y="13"/>
                  </a:lnTo>
                  <a:lnTo>
                    <a:pt x="129" y="9"/>
                  </a:lnTo>
                  <a:lnTo>
                    <a:pt x="134" y="4"/>
                  </a:lnTo>
                  <a:lnTo>
                    <a:pt x="139" y="3"/>
                  </a:lnTo>
                  <a:lnTo>
                    <a:pt x="145" y="0"/>
                  </a:lnTo>
                  <a:lnTo>
                    <a:pt x="151" y="0"/>
                  </a:lnTo>
                  <a:lnTo>
                    <a:pt x="159" y="0"/>
                  </a:lnTo>
                  <a:lnTo>
                    <a:pt x="165" y="0"/>
                  </a:lnTo>
                  <a:lnTo>
                    <a:pt x="171" y="1"/>
                  </a:lnTo>
                  <a:lnTo>
                    <a:pt x="179" y="4"/>
                  </a:lnTo>
                  <a:lnTo>
                    <a:pt x="185" y="7"/>
                  </a:lnTo>
                  <a:lnTo>
                    <a:pt x="191" y="13"/>
                  </a:lnTo>
                  <a:lnTo>
                    <a:pt x="19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34"/>
            <p:cNvSpPr>
              <a:spLocks/>
            </p:cNvSpPr>
            <p:nvPr/>
          </p:nvSpPr>
          <p:spPr bwMode="auto">
            <a:xfrm>
              <a:off x="3126" y="3397"/>
              <a:ext cx="72" cy="200"/>
            </a:xfrm>
            <a:custGeom>
              <a:avLst/>
              <a:gdLst>
                <a:gd name="T0" fmla="*/ 1 w 143"/>
                <a:gd name="T1" fmla="*/ 1 h 399"/>
                <a:gd name="T2" fmla="*/ 1 w 143"/>
                <a:gd name="T3" fmla="*/ 1 h 399"/>
                <a:gd name="T4" fmla="*/ 1 w 143"/>
                <a:gd name="T5" fmla="*/ 1 h 399"/>
                <a:gd name="T6" fmla="*/ 1 w 143"/>
                <a:gd name="T7" fmla="*/ 1 h 399"/>
                <a:gd name="T8" fmla="*/ 1 w 143"/>
                <a:gd name="T9" fmla="*/ 1 h 399"/>
                <a:gd name="T10" fmla="*/ 1 w 143"/>
                <a:gd name="T11" fmla="*/ 1 h 399"/>
                <a:gd name="T12" fmla="*/ 1 w 143"/>
                <a:gd name="T13" fmla="*/ 1 h 399"/>
                <a:gd name="T14" fmla="*/ 1 w 143"/>
                <a:gd name="T15" fmla="*/ 1 h 399"/>
                <a:gd name="T16" fmla="*/ 1 w 143"/>
                <a:gd name="T17" fmla="*/ 1 h 399"/>
                <a:gd name="T18" fmla="*/ 1 w 143"/>
                <a:gd name="T19" fmla="*/ 1 h 399"/>
                <a:gd name="T20" fmla="*/ 1 w 143"/>
                <a:gd name="T21" fmla="*/ 1 h 399"/>
                <a:gd name="T22" fmla="*/ 1 w 143"/>
                <a:gd name="T23" fmla="*/ 1 h 399"/>
                <a:gd name="T24" fmla="*/ 1 w 143"/>
                <a:gd name="T25" fmla="*/ 1 h 399"/>
                <a:gd name="T26" fmla="*/ 1 w 143"/>
                <a:gd name="T27" fmla="*/ 1 h 399"/>
                <a:gd name="T28" fmla="*/ 1 w 143"/>
                <a:gd name="T29" fmla="*/ 1 h 399"/>
                <a:gd name="T30" fmla="*/ 1 w 143"/>
                <a:gd name="T31" fmla="*/ 1 h 399"/>
                <a:gd name="T32" fmla="*/ 1 w 143"/>
                <a:gd name="T33" fmla="*/ 1 h 399"/>
                <a:gd name="T34" fmla="*/ 1 w 143"/>
                <a:gd name="T35" fmla="*/ 1 h 399"/>
                <a:gd name="T36" fmla="*/ 1 w 143"/>
                <a:gd name="T37" fmla="*/ 1 h 399"/>
                <a:gd name="T38" fmla="*/ 1 w 143"/>
                <a:gd name="T39" fmla="*/ 1 h 399"/>
                <a:gd name="T40" fmla="*/ 1 w 143"/>
                <a:gd name="T41" fmla="*/ 1 h 399"/>
                <a:gd name="T42" fmla="*/ 1 w 143"/>
                <a:gd name="T43" fmla="*/ 1 h 399"/>
                <a:gd name="T44" fmla="*/ 1 w 143"/>
                <a:gd name="T45" fmla="*/ 1 h 399"/>
                <a:gd name="T46" fmla="*/ 1 w 143"/>
                <a:gd name="T47" fmla="*/ 1 h 399"/>
                <a:gd name="T48" fmla="*/ 0 w 143"/>
                <a:gd name="T49" fmla="*/ 1 h 399"/>
                <a:gd name="T50" fmla="*/ 1 w 143"/>
                <a:gd name="T51" fmla="*/ 1 h 399"/>
                <a:gd name="T52" fmla="*/ 1 w 143"/>
                <a:gd name="T53" fmla="*/ 1 h 399"/>
                <a:gd name="T54" fmla="*/ 1 w 143"/>
                <a:gd name="T55" fmla="*/ 1 h 399"/>
                <a:gd name="T56" fmla="*/ 1 w 143"/>
                <a:gd name="T57" fmla="*/ 1 h 399"/>
                <a:gd name="T58" fmla="*/ 1 w 143"/>
                <a:gd name="T59" fmla="*/ 1 h 399"/>
                <a:gd name="T60" fmla="*/ 1 w 143"/>
                <a:gd name="T61" fmla="*/ 1 h 399"/>
                <a:gd name="T62" fmla="*/ 1 w 143"/>
                <a:gd name="T63" fmla="*/ 1 h 399"/>
                <a:gd name="T64" fmla="*/ 1 w 143"/>
                <a:gd name="T65" fmla="*/ 1 h 399"/>
                <a:gd name="T66" fmla="*/ 1 w 143"/>
                <a:gd name="T67" fmla="*/ 1 h 399"/>
                <a:gd name="T68" fmla="*/ 1 w 143"/>
                <a:gd name="T69" fmla="*/ 0 h 399"/>
                <a:gd name="T70" fmla="*/ 1 w 143"/>
                <a:gd name="T71" fmla="*/ 1 h 399"/>
                <a:gd name="T72" fmla="*/ 1 w 143"/>
                <a:gd name="T73" fmla="*/ 1 h 3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3"/>
                <a:gd name="T112" fmla="*/ 0 h 399"/>
                <a:gd name="T113" fmla="*/ 143 w 143"/>
                <a:gd name="T114" fmla="*/ 399 h 3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3" h="399">
                  <a:moveTo>
                    <a:pt x="141" y="13"/>
                  </a:moveTo>
                  <a:lnTo>
                    <a:pt x="135" y="23"/>
                  </a:lnTo>
                  <a:lnTo>
                    <a:pt x="129" y="33"/>
                  </a:lnTo>
                  <a:lnTo>
                    <a:pt x="120" y="42"/>
                  </a:lnTo>
                  <a:lnTo>
                    <a:pt x="112" y="51"/>
                  </a:lnTo>
                  <a:lnTo>
                    <a:pt x="106" y="62"/>
                  </a:lnTo>
                  <a:lnTo>
                    <a:pt x="100" y="71"/>
                  </a:lnTo>
                  <a:lnTo>
                    <a:pt x="95" y="83"/>
                  </a:lnTo>
                  <a:lnTo>
                    <a:pt x="95" y="96"/>
                  </a:lnTo>
                  <a:lnTo>
                    <a:pt x="84" y="113"/>
                  </a:lnTo>
                  <a:lnTo>
                    <a:pt x="74" y="130"/>
                  </a:lnTo>
                  <a:lnTo>
                    <a:pt x="66" y="148"/>
                  </a:lnTo>
                  <a:lnTo>
                    <a:pt x="61" y="168"/>
                  </a:lnTo>
                  <a:lnTo>
                    <a:pt x="75" y="180"/>
                  </a:lnTo>
                  <a:lnTo>
                    <a:pt x="86" y="196"/>
                  </a:lnTo>
                  <a:lnTo>
                    <a:pt x="92" y="213"/>
                  </a:lnTo>
                  <a:lnTo>
                    <a:pt x="89" y="231"/>
                  </a:lnTo>
                  <a:lnTo>
                    <a:pt x="78" y="248"/>
                  </a:lnTo>
                  <a:lnTo>
                    <a:pt x="69" y="267"/>
                  </a:lnTo>
                  <a:lnTo>
                    <a:pt x="58" y="285"/>
                  </a:lnTo>
                  <a:lnTo>
                    <a:pt x="50" y="305"/>
                  </a:lnTo>
                  <a:lnTo>
                    <a:pt x="46" y="325"/>
                  </a:lnTo>
                  <a:lnTo>
                    <a:pt x="43" y="345"/>
                  </a:lnTo>
                  <a:lnTo>
                    <a:pt x="44" y="367"/>
                  </a:lnTo>
                  <a:lnTo>
                    <a:pt x="52" y="388"/>
                  </a:lnTo>
                  <a:lnTo>
                    <a:pt x="52" y="391"/>
                  </a:lnTo>
                  <a:lnTo>
                    <a:pt x="50" y="395"/>
                  </a:lnTo>
                  <a:lnTo>
                    <a:pt x="47" y="398"/>
                  </a:lnTo>
                  <a:lnTo>
                    <a:pt x="46" y="399"/>
                  </a:lnTo>
                  <a:lnTo>
                    <a:pt x="24" y="374"/>
                  </a:lnTo>
                  <a:lnTo>
                    <a:pt x="12" y="345"/>
                  </a:lnTo>
                  <a:lnTo>
                    <a:pt x="7" y="314"/>
                  </a:lnTo>
                  <a:lnTo>
                    <a:pt x="7" y="281"/>
                  </a:lnTo>
                  <a:lnTo>
                    <a:pt x="14" y="273"/>
                  </a:lnTo>
                  <a:lnTo>
                    <a:pt x="20" y="265"/>
                  </a:lnTo>
                  <a:lnTo>
                    <a:pt x="26" y="259"/>
                  </a:lnTo>
                  <a:lnTo>
                    <a:pt x="32" y="253"/>
                  </a:lnTo>
                  <a:lnTo>
                    <a:pt x="40" y="247"/>
                  </a:lnTo>
                  <a:lnTo>
                    <a:pt x="46" y="241"/>
                  </a:lnTo>
                  <a:lnTo>
                    <a:pt x="52" y="234"/>
                  </a:lnTo>
                  <a:lnTo>
                    <a:pt x="58" y="227"/>
                  </a:lnTo>
                  <a:lnTo>
                    <a:pt x="58" y="224"/>
                  </a:lnTo>
                  <a:lnTo>
                    <a:pt x="58" y="220"/>
                  </a:lnTo>
                  <a:lnTo>
                    <a:pt x="55" y="219"/>
                  </a:lnTo>
                  <a:lnTo>
                    <a:pt x="54" y="219"/>
                  </a:lnTo>
                  <a:lnTo>
                    <a:pt x="12" y="217"/>
                  </a:lnTo>
                  <a:lnTo>
                    <a:pt x="9" y="216"/>
                  </a:lnTo>
                  <a:lnTo>
                    <a:pt x="4" y="213"/>
                  </a:lnTo>
                  <a:lnTo>
                    <a:pt x="1" y="208"/>
                  </a:lnTo>
                  <a:lnTo>
                    <a:pt x="0" y="204"/>
                  </a:lnTo>
                  <a:lnTo>
                    <a:pt x="3" y="187"/>
                  </a:lnTo>
                  <a:lnTo>
                    <a:pt x="10" y="171"/>
                  </a:lnTo>
                  <a:lnTo>
                    <a:pt x="20" y="156"/>
                  </a:lnTo>
                  <a:lnTo>
                    <a:pt x="27" y="140"/>
                  </a:lnTo>
                  <a:lnTo>
                    <a:pt x="32" y="128"/>
                  </a:lnTo>
                  <a:lnTo>
                    <a:pt x="37" y="116"/>
                  </a:lnTo>
                  <a:lnTo>
                    <a:pt x="41" y="102"/>
                  </a:lnTo>
                  <a:lnTo>
                    <a:pt x="44" y="90"/>
                  </a:lnTo>
                  <a:lnTo>
                    <a:pt x="49" y="77"/>
                  </a:lnTo>
                  <a:lnTo>
                    <a:pt x="55" y="65"/>
                  </a:lnTo>
                  <a:lnTo>
                    <a:pt x="63" y="53"/>
                  </a:lnTo>
                  <a:lnTo>
                    <a:pt x="74" y="43"/>
                  </a:lnTo>
                  <a:lnTo>
                    <a:pt x="81" y="37"/>
                  </a:lnTo>
                  <a:lnTo>
                    <a:pt x="89" y="33"/>
                  </a:lnTo>
                  <a:lnTo>
                    <a:pt x="97" y="26"/>
                  </a:lnTo>
                  <a:lnTo>
                    <a:pt x="106" y="22"/>
                  </a:lnTo>
                  <a:lnTo>
                    <a:pt x="114" y="17"/>
                  </a:lnTo>
                  <a:lnTo>
                    <a:pt x="121" y="11"/>
                  </a:lnTo>
                  <a:lnTo>
                    <a:pt x="129" y="6"/>
                  </a:lnTo>
                  <a:lnTo>
                    <a:pt x="137" y="0"/>
                  </a:lnTo>
                  <a:lnTo>
                    <a:pt x="140" y="0"/>
                  </a:lnTo>
                  <a:lnTo>
                    <a:pt x="141" y="3"/>
                  </a:lnTo>
                  <a:lnTo>
                    <a:pt x="143" y="8"/>
                  </a:lnTo>
                  <a:lnTo>
                    <a:pt x="14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5"/>
            <p:cNvSpPr>
              <a:spLocks/>
            </p:cNvSpPr>
            <p:nvPr/>
          </p:nvSpPr>
          <p:spPr bwMode="auto">
            <a:xfrm>
              <a:off x="3528" y="3445"/>
              <a:ext cx="197" cy="407"/>
            </a:xfrm>
            <a:custGeom>
              <a:avLst/>
              <a:gdLst>
                <a:gd name="T0" fmla="*/ 1 w 393"/>
                <a:gd name="T1" fmla="*/ 1 h 814"/>
                <a:gd name="T2" fmla="*/ 1 w 393"/>
                <a:gd name="T3" fmla="*/ 1 h 814"/>
                <a:gd name="T4" fmla="*/ 1 w 393"/>
                <a:gd name="T5" fmla="*/ 1 h 814"/>
                <a:gd name="T6" fmla="*/ 1 w 393"/>
                <a:gd name="T7" fmla="*/ 1 h 814"/>
                <a:gd name="T8" fmla="*/ 1 w 393"/>
                <a:gd name="T9" fmla="*/ 1 h 814"/>
                <a:gd name="T10" fmla="*/ 1 w 393"/>
                <a:gd name="T11" fmla="*/ 1 h 814"/>
                <a:gd name="T12" fmla="*/ 1 w 393"/>
                <a:gd name="T13" fmla="*/ 1 h 814"/>
                <a:gd name="T14" fmla="*/ 1 w 393"/>
                <a:gd name="T15" fmla="*/ 1 h 814"/>
                <a:gd name="T16" fmla="*/ 1 w 393"/>
                <a:gd name="T17" fmla="*/ 1 h 814"/>
                <a:gd name="T18" fmla="*/ 1 w 393"/>
                <a:gd name="T19" fmla="*/ 1 h 814"/>
                <a:gd name="T20" fmla="*/ 1 w 393"/>
                <a:gd name="T21" fmla="*/ 1 h 814"/>
                <a:gd name="T22" fmla="*/ 1 w 393"/>
                <a:gd name="T23" fmla="*/ 1 h 814"/>
                <a:gd name="T24" fmla="*/ 1 w 393"/>
                <a:gd name="T25" fmla="*/ 1 h 814"/>
                <a:gd name="T26" fmla="*/ 1 w 393"/>
                <a:gd name="T27" fmla="*/ 1 h 814"/>
                <a:gd name="T28" fmla="*/ 1 w 393"/>
                <a:gd name="T29" fmla="*/ 1 h 814"/>
                <a:gd name="T30" fmla="*/ 1 w 393"/>
                <a:gd name="T31" fmla="*/ 1 h 814"/>
                <a:gd name="T32" fmla="*/ 1 w 393"/>
                <a:gd name="T33" fmla="*/ 1 h 814"/>
                <a:gd name="T34" fmla="*/ 1 w 393"/>
                <a:gd name="T35" fmla="*/ 1 h 814"/>
                <a:gd name="T36" fmla="*/ 1 w 393"/>
                <a:gd name="T37" fmla="*/ 1 h 814"/>
                <a:gd name="T38" fmla="*/ 1 w 393"/>
                <a:gd name="T39" fmla="*/ 1 h 814"/>
                <a:gd name="T40" fmla="*/ 1 w 393"/>
                <a:gd name="T41" fmla="*/ 1 h 814"/>
                <a:gd name="T42" fmla="*/ 1 w 393"/>
                <a:gd name="T43" fmla="*/ 1 h 814"/>
                <a:gd name="T44" fmla="*/ 1 w 393"/>
                <a:gd name="T45" fmla="*/ 1 h 814"/>
                <a:gd name="T46" fmla="*/ 1 w 393"/>
                <a:gd name="T47" fmla="*/ 1 h 814"/>
                <a:gd name="T48" fmla="*/ 1 w 393"/>
                <a:gd name="T49" fmla="*/ 1 h 814"/>
                <a:gd name="T50" fmla="*/ 1 w 393"/>
                <a:gd name="T51" fmla="*/ 1 h 814"/>
                <a:gd name="T52" fmla="*/ 1 w 393"/>
                <a:gd name="T53" fmla="*/ 1 h 814"/>
                <a:gd name="T54" fmla="*/ 1 w 393"/>
                <a:gd name="T55" fmla="*/ 1 h 814"/>
                <a:gd name="T56" fmla="*/ 1 w 393"/>
                <a:gd name="T57" fmla="*/ 1 h 814"/>
                <a:gd name="T58" fmla="*/ 1 w 393"/>
                <a:gd name="T59" fmla="*/ 1 h 814"/>
                <a:gd name="T60" fmla="*/ 1 w 393"/>
                <a:gd name="T61" fmla="*/ 1 h 814"/>
                <a:gd name="T62" fmla="*/ 1 w 393"/>
                <a:gd name="T63" fmla="*/ 1 h 814"/>
                <a:gd name="T64" fmla="*/ 1 w 393"/>
                <a:gd name="T65" fmla="*/ 1 h 814"/>
                <a:gd name="T66" fmla="*/ 1 w 393"/>
                <a:gd name="T67" fmla="*/ 1 h 814"/>
                <a:gd name="T68" fmla="*/ 1 w 393"/>
                <a:gd name="T69" fmla="*/ 0 h 814"/>
                <a:gd name="T70" fmla="*/ 1 w 393"/>
                <a:gd name="T71" fmla="*/ 0 h 814"/>
                <a:gd name="T72" fmla="*/ 1 w 393"/>
                <a:gd name="T73" fmla="*/ 1 h 814"/>
                <a:gd name="T74" fmla="*/ 1 w 393"/>
                <a:gd name="T75" fmla="*/ 1 h 814"/>
                <a:gd name="T76" fmla="*/ 1 w 393"/>
                <a:gd name="T77" fmla="*/ 1 h 814"/>
                <a:gd name="T78" fmla="*/ 1 w 393"/>
                <a:gd name="T79" fmla="*/ 1 h 81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3"/>
                <a:gd name="T121" fmla="*/ 0 h 814"/>
                <a:gd name="T122" fmla="*/ 393 w 393"/>
                <a:gd name="T123" fmla="*/ 814 h 81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3" h="814">
                  <a:moveTo>
                    <a:pt x="115" y="81"/>
                  </a:moveTo>
                  <a:lnTo>
                    <a:pt x="131" y="97"/>
                  </a:lnTo>
                  <a:lnTo>
                    <a:pt x="146" y="114"/>
                  </a:lnTo>
                  <a:lnTo>
                    <a:pt x="160" y="132"/>
                  </a:lnTo>
                  <a:lnTo>
                    <a:pt x="172" y="149"/>
                  </a:lnTo>
                  <a:lnTo>
                    <a:pt x="185" y="168"/>
                  </a:lnTo>
                  <a:lnTo>
                    <a:pt x="196" y="186"/>
                  </a:lnTo>
                  <a:lnTo>
                    <a:pt x="208" y="205"/>
                  </a:lnTo>
                  <a:lnTo>
                    <a:pt x="219" y="223"/>
                  </a:lnTo>
                  <a:lnTo>
                    <a:pt x="240" y="260"/>
                  </a:lnTo>
                  <a:lnTo>
                    <a:pt x="262" y="297"/>
                  </a:lnTo>
                  <a:lnTo>
                    <a:pt x="280" y="335"/>
                  </a:lnTo>
                  <a:lnTo>
                    <a:pt x="299" y="372"/>
                  </a:lnTo>
                  <a:lnTo>
                    <a:pt x="316" y="412"/>
                  </a:lnTo>
                  <a:lnTo>
                    <a:pt x="333" y="451"/>
                  </a:lnTo>
                  <a:lnTo>
                    <a:pt x="348" y="489"/>
                  </a:lnTo>
                  <a:lnTo>
                    <a:pt x="364" y="528"/>
                  </a:lnTo>
                  <a:lnTo>
                    <a:pt x="374" y="556"/>
                  </a:lnTo>
                  <a:lnTo>
                    <a:pt x="384" y="586"/>
                  </a:lnTo>
                  <a:lnTo>
                    <a:pt x="390" y="617"/>
                  </a:lnTo>
                  <a:lnTo>
                    <a:pt x="393" y="650"/>
                  </a:lnTo>
                  <a:lnTo>
                    <a:pt x="391" y="680"/>
                  </a:lnTo>
                  <a:lnTo>
                    <a:pt x="384" y="710"/>
                  </a:lnTo>
                  <a:lnTo>
                    <a:pt x="371" y="737"/>
                  </a:lnTo>
                  <a:lnTo>
                    <a:pt x="351" y="762"/>
                  </a:lnTo>
                  <a:lnTo>
                    <a:pt x="337" y="774"/>
                  </a:lnTo>
                  <a:lnTo>
                    <a:pt x="322" y="785"/>
                  </a:lnTo>
                  <a:lnTo>
                    <a:pt x="307" y="794"/>
                  </a:lnTo>
                  <a:lnTo>
                    <a:pt x="290" y="802"/>
                  </a:lnTo>
                  <a:lnTo>
                    <a:pt x="274" y="808"/>
                  </a:lnTo>
                  <a:lnTo>
                    <a:pt x="256" y="813"/>
                  </a:lnTo>
                  <a:lnTo>
                    <a:pt x="237" y="814"/>
                  </a:lnTo>
                  <a:lnTo>
                    <a:pt x="219" y="814"/>
                  </a:lnTo>
                  <a:lnTo>
                    <a:pt x="217" y="813"/>
                  </a:lnTo>
                  <a:lnTo>
                    <a:pt x="216" y="810"/>
                  </a:lnTo>
                  <a:lnTo>
                    <a:pt x="214" y="808"/>
                  </a:lnTo>
                  <a:lnTo>
                    <a:pt x="216" y="805"/>
                  </a:lnTo>
                  <a:lnTo>
                    <a:pt x="231" y="797"/>
                  </a:lnTo>
                  <a:lnTo>
                    <a:pt x="246" y="788"/>
                  </a:lnTo>
                  <a:lnTo>
                    <a:pt x="263" y="781"/>
                  </a:lnTo>
                  <a:lnTo>
                    <a:pt x="279" y="771"/>
                  </a:lnTo>
                  <a:lnTo>
                    <a:pt x="294" y="762"/>
                  </a:lnTo>
                  <a:lnTo>
                    <a:pt x="307" y="750"/>
                  </a:lnTo>
                  <a:lnTo>
                    <a:pt x="317" y="736"/>
                  </a:lnTo>
                  <a:lnTo>
                    <a:pt x="327" y="719"/>
                  </a:lnTo>
                  <a:lnTo>
                    <a:pt x="333" y="662"/>
                  </a:lnTo>
                  <a:lnTo>
                    <a:pt x="327" y="605"/>
                  </a:lnTo>
                  <a:lnTo>
                    <a:pt x="314" y="550"/>
                  </a:lnTo>
                  <a:lnTo>
                    <a:pt x="299" y="496"/>
                  </a:lnTo>
                  <a:lnTo>
                    <a:pt x="288" y="465"/>
                  </a:lnTo>
                  <a:lnTo>
                    <a:pt x="276" y="434"/>
                  </a:lnTo>
                  <a:lnTo>
                    <a:pt x="263" y="403"/>
                  </a:lnTo>
                  <a:lnTo>
                    <a:pt x="251" y="374"/>
                  </a:lnTo>
                  <a:lnTo>
                    <a:pt x="237" y="343"/>
                  </a:lnTo>
                  <a:lnTo>
                    <a:pt x="223" y="314"/>
                  </a:lnTo>
                  <a:lnTo>
                    <a:pt x="208" y="285"/>
                  </a:lnTo>
                  <a:lnTo>
                    <a:pt x="193" y="257"/>
                  </a:lnTo>
                  <a:lnTo>
                    <a:pt x="176" y="228"/>
                  </a:lnTo>
                  <a:lnTo>
                    <a:pt x="157" y="200"/>
                  </a:lnTo>
                  <a:lnTo>
                    <a:pt x="140" y="172"/>
                  </a:lnTo>
                  <a:lnTo>
                    <a:pt x="120" y="145"/>
                  </a:lnTo>
                  <a:lnTo>
                    <a:pt x="100" y="118"/>
                  </a:lnTo>
                  <a:lnTo>
                    <a:pt x="79" y="92"/>
                  </a:lnTo>
                  <a:lnTo>
                    <a:pt x="57" y="66"/>
                  </a:lnTo>
                  <a:lnTo>
                    <a:pt x="34" y="41"/>
                  </a:lnTo>
                  <a:lnTo>
                    <a:pt x="23" y="32"/>
                  </a:lnTo>
                  <a:lnTo>
                    <a:pt x="12" y="23"/>
                  </a:lnTo>
                  <a:lnTo>
                    <a:pt x="3" y="15"/>
                  </a:lnTo>
                  <a:lnTo>
                    <a:pt x="0" y="3"/>
                  </a:lnTo>
                  <a:lnTo>
                    <a:pt x="5" y="0"/>
                  </a:lnTo>
                  <a:lnTo>
                    <a:pt x="11" y="0"/>
                  </a:lnTo>
                  <a:lnTo>
                    <a:pt x="17" y="0"/>
                  </a:lnTo>
                  <a:lnTo>
                    <a:pt x="23" y="1"/>
                  </a:lnTo>
                  <a:lnTo>
                    <a:pt x="35" y="9"/>
                  </a:lnTo>
                  <a:lnTo>
                    <a:pt x="49" y="18"/>
                  </a:lnTo>
                  <a:lnTo>
                    <a:pt x="60" y="29"/>
                  </a:lnTo>
                  <a:lnTo>
                    <a:pt x="72" y="38"/>
                  </a:lnTo>
                  <a:lnTo>
                    <a:pt x="83" y="51"/>
                  </a:lnTo>
                  <a:lnTo>
                    <a:pt x="94" y="61"/>
                  </a:lnTo>
                  <a:lnTo>
                    <a:pt x="105" y="72"/>
                  </a:lnTo>
                  <a:lnTo>
                    <a:pt x="115"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6"/>
            <p:cNvSpPr>
              <a:spLocks/>
            </p:cNvSpPr>
            <p:nvPr/>
          </p:nvSpPr>
          <p:spPr bwMode="auto">
            <a:xfrm>
              <a:off x="3067" y="3467"/>
              <a:ext cx="62" cy="49"/>
            </a:xfrm>
            <a:custGeom>
              <a:avLst/>
              <a:gdLst>
                <a:gd name="T0" fmla="*/ 1 w 123"/>
                <a:gd name="T1" fmla="*/ 0 h 99"/>
                <a:gd name="T2" fmla="*/ 1 w 123"/>
                <a:gd name="T3" fmla="*/ 0 h 99"/>
                <a:gd name="T4" fmla="*/ 1 w 123"/>
                <a:gd name="T5" fmla="*/ 0 h 99"/>
                <a:gd name="T6" fmla="*/ 1 w 123"/>
                <a:gd name="T7" fmla="*/ 0 h 99"/>
                <a:gd name="T8" fmla="*/ 1 w 123"/>
                <a:gd name="T9" fmla="*/ 0 h 99"/>
                <a:gd name="T10" fmla="*/ 1 w 123"/>
                <a:gd name="T11" fmla="*/ 0 h 99"/>
                <a:gd name="T12" fmla="*/ 1 w 123"/>
                <a:gd name="T13" fmla="*/ 0 h 99"/>
                <a:gd name="T14" fmla="*/ 1 w 123"/>
                <a:gd name="T15" fmla="*/ 0 h 99"/>
                <a:gd name="T16" fmla="*/ 1 w 123"/>
                <a:gd name="T17" fmla="*/ 0 h 99"/>
                <a:gd name="T18" fmla="*/ 1 w 123"/>
                <a:gd name="T19" fmla="*/ 0 h 99"/>
                <a:gd name="T20" fmla="*/ 1 w 123"/>
                <a:gd name="T21" fmla="*/ 0 h 99"/>
                <a:gd name="T22" fmla="*/ 1 w 123"/>
                <a:gd name="T23" fmla="*/ 0 h 99"/>
                <a:gd name="T24" fmla="*/ 1 w 123"/>
                <a:gd name="T25" fmla="*/ 0 h 99"/>
                <a:gd name="T26" fmla="*/ 1 w 123"/>
                <a:gd name="T27" fmla="*/ 0 h 99"/>
                <a:gd name="T28" fmla="*/ 0 w 123"/>
                <a:gd name="T29" fmla="*/ 0 h 99"/>
                <a:gd name="T30" fmla="*/ 1 w 123"/>
                <a:gd name="T31" fmla="*/ 0 h 99"/>
                <a:gd name="T32" fmla="*/ 1 w 123"/>
                <a:gd name="T33" fmla="*/ 0 h 99"/>
                <a:gd name="T34" fmla="*/ 1 w 123"/>
                <a:gd name="T35" fmla="*/ 0 h 99"/>
                <a:gd name="T36" fmla="*/ 1 w 123"/>
                <a:gd name="T37" fmla="*/ 0 h 99"/>
                <a:gd name="T38" fmla="*/ 1 w 123"/>
                <a:gd name="T39" fmla="*/ 0 h 99"/>
                <a:gd name="T40" fmla="*/ 1 w 123"/>
                <a:gd name="T41" fmla="*/ 0 h 99"/>
                <a:gd name="T42" fmla="*/ 1 w 123"/>
                <a:gd name="T43" fmla="*/ 0 h 99"/>
                <a:gd name="T44" fmla="*/ 1 w 123"/>
                <a:gd name="T45" fmla="*/ 0 h 99"/>
                <a:gd name="T46" fmla="*/ 1 w 123"/>
                <a:gd name="T47" fmla="*/ 0 h 99"/>
                <a:gd name="T48" fmla="*/ 1 w 123"/>
                <a:gd name="T49" fmla="*/ 0 h 99"/>
                <a:gd name="T50" fmla="*/ 1 w 123"/>
                <a:gd name="T51" fmla="*/ 0 h 99"/>
                <a:gd name="T52" fmla="*/ 1 w 123"/>
                <a:gd name="T53" fmla="*/ 0 h 99"/>
                <a:gd name="T54" fmla="*/ 1 w 123"/>
                <a:gd name="T55" fmla="*/ 0 h 99"/>
                <a:gd name="T56" fmla="*/ 1 w 123"/>
                <a:gd name="T57" fmla="*/ 0 h 9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3"/>
                <a:gd name="T88" fmla="*/ 0 h 99"/>
                <a:gd name="T89" fmla="*/ 123 w 123"/>
                <a:gd name="T90" fmla="*/ 99 h 9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3" h="99">
                  <a:moveTo>
                    <a:pt x="123" y="7"/>
                  </a:moveTo>
                  <a:lnTo>
                    <a:pt x="119" y="14"/>
                  </a:lnTo>
                  <a:lnTo>
                    <a:pt x="112" y="19"/>
                  </a:lnTo>
                  <a:lnTo>
                    <a:pt x="105" y="24"/>
                  </a:lnTo>
                  <a:lnTo>
                    <a:pt x="99" y="28"/>
                  </a:lnTo>
                  <a:lnTo>
                    <a:pt x="86" y="34"/>
                  </a:lnTo>
                  <a:lnTo>
                    <a:pt x="74" y="42"/>
                  </a:lnTo>
                  <a:lnTo>
                    <a:pt x="62" y="50"/>
                  </a:lnTo>
                  <a:lnTo>
                    <a:pt x="49" y="59"/>
                  </a:lnTo>
                  <a:lnTo>
                    <a:pt x="39" y="70"/>
                  </a:lnTo>
                  <a:lnTo>
                    <a:pt x="26" y="79"/>
                  </a:lnTo>
                  <a:lnTo>
                    <a:pt x="15" y="90"/>
                  </a:lnTo>
                  <a:lnTo>
                    <a:pt x="5" y="99"/>
                  </a:lnTo>
                  <a:lnTo>
                    <a:pt x="2" y="97"/>
                  </a:lnTo>
                  <a:lnTo>
                    <a:pt x="0" y="93"/>
                  </a:lnTo>
                  <a:lnTo>
                    <a:pt x="2" y="87"/>
                  </a:lnTo>
                  <a:lnTo>
                    <a:pt x="2" y="82"/>
                  </a:lnTo>
                  <a:lnTo>
                    <a:pt x="11" y="67"/>
                  </a:lnTo>
                  <a:lnTo>
                    <a:pt x="22" y="53"/>
                  </a:lnTo>
                  <a:lnTo>
                    <a:pt x="34" y="39"/>
                  </a:lnTo>
                  <a:lnTo>
                    <a:pt x="48" y="27"/>
                  </a:lnTo>
                  <a:lnTo>
                    <a:pt x="62" y="17"/>
                  </a:lnTo>
                  <a:lnTo>
                    <a:pt x="77" y="8"/>
                  </a:lnTo>
                  <a:lnTo>
                    <a:pt x="94" y="3"/>
                  </a:lnTo>
                  <a:lnTo>
                    <a:pt x="111" y="0"/>
                  </a:lnTo>
                  <a:lnTo>
                    <a:pt x="116" y="0"/>
                  </a:lnTo>
                  <a:lnTo>
                    <a:pt x="119" y="0"/>
                  </a:lnTo>
                  <a:lnTo>
                    <a:pt x="122" y="2"/>
                  </a:lnTo>
                  <a:lnTo>
                    <a:pt x="12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7"/>
            <p:cNvSpPr>
              <a:spLocks/>
            </p:cNvSpPr>
            <p:nvPr/>
          </p:nvSpPr>
          <p:spPr bwMode="auto">
            <a:xfrm>
              <a:off x="2643" y="3525"/>
              <a:ext cx="452" cy="304"/>
            </a:xfrm>
            <a:custGeom>
              <a:avLst/>
              <a:gdLst>
                <a:gd name="T0" fmla="*/ 1 w 902"/>
                <a:gd name="T1" fmla="*/ 1 h 608"/>
                <a:gd name="T2" fmla="*/ 1 w 902"/>
                <a:gd name="T3" fmla="*/ 1 h 608"/>
                <a:gd name="T4" fmla="*/ 1 w 902"/>
                <a:gd name="T5" fmla="*/ 1 h 608"/>
                <a:gd name="T6" fmla="*/ 1 w 902"/>
                <a:gd name="T7" fmla="*/ 1 h 608"/>
                <a:gd name="T8" fmla="*/ 1 w 902"/>
                <a:gd name="T9" fmla="*/ 1 h 608"/>
                <a:gd name="T10" fmla="*/ 1 w 902"/>
                <a:gd name="T11" fmla="*/ 1 h 608"/>
                <a:gd name="T12" fmla="*/ 1 w 902"/>
                <a:gd name="T13" fmla="*/ 1 h 608"/>
                <a:gd name="T14" fmla="*/ 1 w 902"/>
                <a:gd name="T15" fmla="*/ 1 h 608"/>
                <a:gd name="T16" fmla="*/ 1 w 902"/>
                <a:gd name="T17" fmla="*/ 1 h 608"/>
                <a:gd name="T18" fmla="*/ 1 w 902"/>
                <a:gd name="T19" fmla="*/ 1 h 608"/>
                <a:gd name="T20" fmla="*/ 1 w 902"/>
                <a:gd name="T21" fmla="*/ 1 h 608"/>
                <a:gd name="T22" fmla="*/ 1 w 902"/>
                <a:gd name="T23" fmla="*/ 1 h 608"/>
                <a:gd name="T24" fmla="*/ 1 w 902"/>
                <a:gd name="T25" fmla="*/ 1 h 608"/>
                <a:gd name="T26" fmla="*/ 1 w 902"/>
                <a:gd name="T27" fmla="*/ 1 h 608"/>
                <a:gd name="T28" fmla="*/ 1 w 902"/>
                <a:gd name="T29" fmla="*/ 1 h 608"/>
                <a:gd name="T30" fmla="*/ 1 w 902"/>
                <a:gd name="T31" fmla="*/ 1 h 608"/>
                <a:gd name="T32" fmla="*/ 1 w 902"/>
                <a:gd name="T33" fmla="*/ 1 h 608"/>
                <a:gd name="T34" fmla="*/ 1 w 902"/>
                <a:gd name="T35" fmla="*/ 1 h 608"/>
                <a:gd name="T36" fmla="*/ 1 w 902"/>
                <a:gd name="T37" fmla="*/ 1 h 608"/>
                <a:gd name="T38" fmla="*/ 1 w 902"/>
                <a:gd name="T39" fmla="*/ 1 h 608"/>
                <a:gd name="T40" fmla="*/ 1 w 902"/>
                <a:gd name="T41" fmla="*/ 1 h 608"/>
                <a:gd name="T42" fmla="*/ 1 w 902"/>
                <a:gd name="T43" fmla="*/ 1 h 608"/>
                <a:gd name="T44" fmla="*/ 1 w 902"/>
                <a:gd name="T45" fmla="*/ 1 h 608"/>
                <a:gd name="T46" fmla="*/ 1 w 902"/>
                <a:gd name="T47" fmla="*/ 1 h 608"/>
                <a:gd name="T48" fmla="*/ 1 w 902"/>
                <a:gd name="T49" fmla="*/ 1 h 608"/>
                <a:gd name="T50" fmla="*/ 1 w 902"/>
                <a:gd name="T51" fmla="*/ 1 h 608"/>
                <a:gd name="T52" fmla="*/ 1 w 902"/>
                <a:gd name="T53" fmla="*/ 1 h 608"/>
                <a:gd name="T54" fmla="*/ 1 w 902"/>
                <a:gd name="T55" fmla="*/ 1 h 608"/>
                <a:gd name="T56" fmla="*/ 1 w 902"/>
                <a:gd name="T57" fmla="*/ 1 h 608"/>
                <a:gd name="T58" fmla="*/ 1 w 902"/>
                <a:gd name="T59" fmla="*/ 1 h 608"/>
                <a:gd name="T60" fmla="*/ 1 w 902"/>
                <a:gd name="T61" fmla="*/ 1 h 608"/>
                <a:gd name="T62" fmla="*/ 1 w 902"/>
                <a:gd name="T63" fmla="*/ 1 h 608"/>
                <a:gd name="T64" fmla="*/ 1 w 902"/>
                <a:gd name="T65" fmla="*/ 1 h 608"/>
                <a:gd name="T66" fmla="*/ 1 w 902"/>
                <a:gd name="T67" fmla="*/ 1 h 608"/>
                <a:gd name="T68" fmla="*/ 1 w 902"/>
                <a:gd name="T69" fmla="*/ 1 h 608"/>
                <a:gd name="T70" fmla="*/ 1 w 902"/>
                <a:gd name="T71" fmla="*/ 1 h 608"/>
                <a:gd name="T72" fmla="*/ 1 w 902"/>
                <a:gd name="T73" fmla="*/ 1 h 608"/>
                <a:gd name="T74" fmla="*/ 1 w 902"/>
                <a:gd name="T75" fmla="*/ 1 h 608"/>
                <a:gd name="T76" fmla="*/ 1 w 902"/>
                <a:gd name="T77" fmla="*/ 1 h 608"/>
                <a:gd name="T78" fmla="*/ 1 w 902"/>
                <a:gd name="T79" fmla="*/ 1 h 608"/>
                <a:gd name="T80" fmla="*/ 1 w 902"/>
                <a:gd name="T81" fmla="*/ 1 h 608"/>
                <a:gd name="T82" fmla="*/ 0 w 902"/>
                <a:gd name="T83" fmla="*/ 1 h 608"/>
                <a:gd name="T84" fmla="*/ 1 w 902"/>
                <a:gd name="T85" fmla="*/ 1 h 608"/>
                <a:gd name="T86" fmla="*/ 1 w 902"/>
                <a:gd name="T87" fmla="*/ 1 h 608"/>
                <a:gd name="T88" fmla="*/ 1 w 902"/>
                <a:gd name="T89" fmla="*/ 1 h 608"/>
                <a:gd name="T90" fmla="*/ 1 w 902"/>
                <a:gd name="T91" fmla="*/ 1 h 608"/>
                <a:gd name="T92" fmla="*/ 1 w 902"/>
                <a:gd name="T93" fmla="*/ 1 h 608"/>
                <a:gd name="T94" fmla="*/ 1 w 902"/>
                <a:gd name="T95" fmla="*/ 1 h 608"/>
                <a:gd name="T96" fmla="*/ 1 w 902"/>
                <a:gd name="T97" fmla="*/ 1 h 608"/>
                <a:gd name="T98" fmla="*/ 1 w 902"/>
                <a:gd name="T99" fmla="*/ 1 h 608"/>
                <a:gd name="T100" fmla="*/ 1 w 902"/>
                <a:gd name="T101" fmla="*/ 1 h 608"/>
                <a:gd name="T102" fmla="*/ 1 w 902"/>
                <a:gd name="T103" fmla="*/ 1 h 608"/>
                <a:gd name="T104" fmla="*/ 1 w 902"/>
                <a:gd name="T105" fmla="*/ 1 h 608"/>
                <a:gd name="T106" fmla="*/ 1 w 902"/>
                <a:gd name="T107" fmla="*/ 1 h 6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02"/>
                <a:gd name="T163" fmla="*/ 0 h 608"/>
                <a:gd name="T164" fmla="*/ 902 w 902"/>
                <a:gd name="T165" fmla="*/ 608 h 6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02" h="608">
                  <a:moveTo>
                    <a:pt x="784" y="38"/>
                  </a:moveTo>
                  <a:lnTo>
                    <a:pt x="801" y="63"/>
                  </a:lnTo>
                  <a:lnTo>
                    <a:pt x="818" y="86"/>
                  </a:lnTo>
                  <a:lnTo>
                    <a:pt x="835" y="112"/>
                  </a:lnTo>
                  <a:lnTo>
                    <a:pt x="850" y="137"/>
                  </a:lnTo>
                  <a:lnTo>
                    <a:pt x="864" y="163"/>
                  </a:lnTo>
                  <a:lnTo>
                    <a:pt x="878" y="189"/>
                  </a:lnTo>
                  <a:lnTo>
                    <a:pt x="890" y="216"/>
                  </a:lnTo>
                  <a:lnTo>
                    <a:pt x="902" y="243"/>
                  </a:lnTo>
                  <a:lnTo>
                    <a:pt x="901" y="245"/>
                  </a:lnTo>
                  <a:lnTo>
                    <a:pt x="899" y="246"/>
                  </a:lnTo>
                  <a:lnTo>
                    <a:pt x="896" y="248"/>
                  </a:lnTo>
                  <a:lnTo>
                    <a:pt x="895" y="249"/>
                  </a:lnTo>
                  <a:lnTo>
                    <a:pt x="889" y="245"/>
                  </a:lnTo>
                  <a:lnTo>
                    <a:pt x="876" y="222"/>
                  </a:lnTo>
                  <a:lnTo>
                    <a:pt x="864" y="200"/>
                  </a:lnTo>
                  <a:lnTo>
                    <a:pt x="850" y="179"/>
                  </a:lnTo>
                  <a:lnTo>
                    <a:pt x="836" y="157"/>
                  </a:lnTo>
                  <a:lnTo>
                    <a:pt x="821" y="135"/>
                  </a:lnTo>
                  <a:lnTo>
                    <a:pt x="805" y="115"/>
                  </a:lnTo>
                  <a:lnTo>
                    <a:pt x="788" y="94"/>
                  </a:lnTo>
                  <a:lnTo>
                    <a:pt x="771" y="74"/>
                  </a:lnTo>
                  <a:lnTo>
                    <a:pt x="762" y="66"/>
                  </a:lnTo>
                  <a:lnTo>
                    <a:pt x="751" y="60"/>
                  </a:lnTo>
                  <a:lnTo>
                    <a:pt x="741" y="55"/>
                  </a:lnTo>
                  <a:lnTo>
                    <a:pt x="730" y="52"/>
                  </a:lnTo>
                  <a:lnTo>
                    <a:pt x="719" y="49"/>
                  </a:lnTo>
                  <a:lnTo>
                    <a:pt x="707" y="48"/>
                  </a:lnTo>
                  <a:lnTo>
                    <a:pt x="696" y="45"/>
                  </a:lnTo>
                  <a:lnTo>
                    <a:pt x="684" y="45"/>
                  </a:lnTo>
                  <a:lnTo>
                    <a:pt x="671" y="43"/>
                  </a:lnTo>
                  <a:lnTo>
                    <a:pt x="659" y="43"/>
                  </a:lnTo>
                  <a:lnTo>
                    <a:pt x="647" y="43"/>
                  </a:lnTo>
                  <a:lnTo>
                    <a:pt x="634" y="43"/>
                  </a:lnTo>
                  <a:lnTo>
                    <a:pt x="634" y="40"/>
                  </a:lnTo>
                  <a:lnTo>
                    <a:pt x="628" y="40"/>
                  </a:lnTo>
                  <a:lnTo>
                    <a:pt x="622" y="40"/>
                  </a:lnTo>
                  <a:lnTo>
                    <a:pt x="616" y="40"/>
                  </a:lnTo>
                  <a:lnTo>
                    <a:pt x="610" y="40"/>
                  </a:lnTo>
                  <a:lnTo>
                    <a:pt x="605" y="40"/>
                  </a:lnTo>
                  <a:lnTo>
                    <a:pt x="599" y="40"/>
                  </a:lnTo>
                  <a:lnTo>
                    <a:pt x="593" y="41"/>
                  </a:lnTo>
                  <a:lnTo>
                    <a:pt x="588" y="43"/>
                  </a:lnTo>
                  <a:lnTo>
                    <a:pt x="587" y="40"/>
                  </a:lnTo>
                  <a:lnTo>
                    <a:pt x="582" y="38"/>
                  </a:lnTo>
                  <a:lnTo>
                    <a:pt x="579" y="40"/>
                  </a:lnTo>
                  <a:lnTo>
                    <a:pt x="574" y="40"/>
                  </a:lnTo>
                  <a:lnTo>
                    <a:pt x="573" y="40"/>
                  </a:lnTo>
                  <a:lnTo>
                    <a:pt x="556" y="41"/>
                  </a:lnTo>
                  <a:lnTo>
                    <a:pt x="539" y="43"/>
                  </a:lnTo>
                  <a:lnTo>
                    <a:pt x="522" y="45"/>
                  </a:lnTo>
                  <a:lnTo>
                    <a:pt x="506" y="48"/>
                  </a:lnTo>
                  <a:lnTo>
                    <a:pt x="490" y="49"/>
                  </a:lnTo>
                  <a:lnTo>
                    <a:pt x="473" y="51"/>
                  </a:lnTo>
                  <a:lnTo>
                    <a:pt x="456" y="52"/>
                  </a:lnTo>
                  <a:lnTo>
                    <a:pt x="440" y="54"/>
                  </a:lnTo>
                  <a:lnTo>
                    <a:pt x="423" y="57"/>
                  </a:lnTo>
                  <a:lnTo>
                    <a:pt x="406" y="58"/>
                  </a:lnTo>
                  <a:lnTo>
                    <a:pt x="389" y="60"/>
                  </a:lnTo>
                  <a:lnTo>
                    <a:pt x="372" y="62"/>
                  </a:lnTo>
                  <a:lnTo>
                    <a:pt x="357" y="65"/>
                  </a:lnTo>
                  <a:lnTo>
                    <a:pt x="340" y="66"/>
                  </a:lnTo>
                  <a:lnTo>
                    <a:pt x="323" y="68"/>
                  </a:lnTo>
                  <a:lnTo>
                    <a:pt x="306" y="69"/>
                  </a:lnTo>
                  <a:lnTo>
                    <a:pt x="283" y="74"/>
                  </a:lnTo>
                  <a:lnTo>
                    <a:pt x="260" y="78"/>
                  </a:lnTo>
                  <a:lnTo>
                    <a:pt x="235" y="83"/>
                  </a:lnTo>
                  <a:lnTo>
                    <a:pt x="212" y="88"/>
                  </a:lnTo>
                  <a:lnTo>
                    <a:pt x="189" y="94"/>
                  </a:lnTo>
                  <a:lnTo>
                    <a:pt x="166" y="100"/>
                  </a:lnTo>
                  <a:lnTo>
                    <a:pt x="144" y="109"/>
                  </a:lnTo>
                  <a:lnTo>
                    <a:pt x="123" y="118"/>
                  </a:lnTo>
                  <a:lnTo>
                    <a:pt x="118" y="123"/>
                  </a:lnTo>
                  <a:lnTo>
                    <a:pt x="114" y="128"/>
                  </a:lnTo>
                  <a:lnTo>
                    <a:pt x="112" y="134"/>
                  </a:lnTo>
                  <a:lnTo>
                    <a:pt x="114" y="140"/>
                  </a:lnTo>
                  <a:lnTo>
                    <a:pt x="121" y="155"/>
                  </a:lnTo>
                  <a:lnTo>
                    <a:pt x="131" y="169"/>
                  </a:lnTo>
                  <a:lnTo>
                    <a:pt x="143" y="182"/>
                  </a:lnTo>
                  <a:lnTo>
                    <a:pt x="155" y="195"/>
                  </a:lnTo>
                  <a:lnTo>
                    <a:pt x="168" y="208"/>
                  </a:lnTo>
                  <a:lnTo>
                    <a:pt x="181" y="220"/>
                  </a:lnTo>
                  <a:lnTo>
                    <a:pt x="194" y="234"/>
                  </a:lnTo>
                  <a:lnTo>
                    <a:pt x="204" y="248"/>
                  </a:lnTo>
                  <a:lnTo>
                    <a:pt x="235" y="283"/>
                  </a:lnTo>
                  <a:lnTo>
                    <a:pt x="263" y="320"/>
                  </a:lnTo>
                  <a:lnTo>
                    <a:pt x="291" y="357"/>
                  </a:lnTo>
                  <a:lnTo>
                    <a:pt x="319" y="394"/>
                  </a:lnTo>
                  <a:lnTo>
                    <a:pt x="345" y="433"/>
                  </a:lnTo>
                  <a:lnTo>
                    <a:pt x="369" y="473"/>
                  </a:lnTo>
                  <a:lnTo>
                    <a:pt x="394" y="511"/>
                  </a:lnTo>
                  <a:lnTo>
                    <a:pt x="417" y="551"/>
                  </a:lnTo>
                  <a:lnTo>
                    <a:pt x="423" y="565"/>
                  </a:lnTo>
                  <a:lnTo>
                    <a:pt x="433" y="579"/>
                  </a:lnTo>
                  <a:lnTo>
                    <a:pt x="437" y="593"/>
                  </a:lnTo>
                  <a:lnTo>
                    <a:pt x="436" y="608"/>
                  </a:lnTo>
                  <a:lnTo>
                    <a:pt x="425" y="604"/>
                  </a:lnTo>
                  <a:lnTo>
                    <a:pt x="419" y="593"/>
                  </a:lnTo>
                  <a:lnTo>
                    <a:pt x="414" y="582"/>
                  </a:lnTo>
                  <a:lnTo>
                    <a:pt x="405" y="573"/>
                  </a:lnTo>
                  <a:lnTo>
                    <a:pt x="388" y="548"/>
                  </a:lnTo>
                  <a:lnTo>
                    <a:pt x="371" y="525"/>
                  </a:lnTo>
                  <a:lnTo>
                    <a:pt x="354" y="500"/>
                  </a:lnTo>
                  <a:lnTo>
                    <a:pt x="337" y="477"/>
                  </a:lnTo>
                  <a:lnTo>
                    <a:pt x="319" y="454"/>
                  </a:lnTo>
                  <a:lnTo>
                    <a:pt x="300" y="430"/>
                  </a:lnTo>
                  <a:lnTo>
                    <a:pt x="282" y="406"/>
                  </a:lnTo>
                  <a:lnTo>
                    <a:pt x="262" y="383"/>
                  </a:lnTo>
                  <a:lnTo>
                    <a:pt x="241" y="360"/>
                  </a:lnTo>
                  <a:lnTo>
                    <a:pt x="221" y="339"/>
                  </a:lnTo>
                  <a:lnTo>
                    <a:pt x="201" y="316"/>
                  </a:lnTo>
                  <a:lnTo>
                    <a:pt x="180" y="294"/>
                  </a:lnTo>
                  <a:lnTo>
                    <a:pt x="158" y="272"/>
                  </a:lnTo>
                  <a:lnTo>
                    <a:pt x="137" y="252"/>
                  </a:lnTo>
                  <a:lnTo>
                    <a:pt x="115" y="231"/>
                  </a:lnTo>
                  <a:lnTo>
                    <a:pt x="92" y="211"/>
                  </a:lnTo>
                  <a:lnTo>
                    <a:pt x="80" y="202"/>
                  </a:lnTo>
                  <a:lnTo>
                    <a:pt x="69" y="191"/>
                  </a:lnTo>
                  <a:lnTo>
                    <a:pt x="57" y="182"/>
                  </a:lnTo>
                  <a:lnTo>
                    <a:pt x="46" y="171"/>
                  </a:lnTo>
                  <a:lnTo>
                    <a:pt x="35" y="160"/>
                  </a:lnTo>
                  <a:lnTo>
                    <a:pt x="24" y="149"/>
                  </a:lnTo>
                  <a:lnTo>
                    <a:pt x="13" y="137"/>
                  </a:lnTo>
                  <a:lnTo>
                    <a:pt x="3" y="126"/>
                  </a:lnTo>
                  <a:lnTo>
                    <a:pt x="1" y="122"/>
                  </a:lnTo>
                  <a:lnTo>
                    <a:pt x="0" y="117"/>
                  </a:lnTo>
                  <a:lnTo>
                    <a:pt x="0" y="112"/>
                  </a:lnTo>
                  <a:lnTo>
                    <a:pt x="1" y="108"/>
                  </a:lnTo>
                  <a:lnTo>
                    <a:pt x="7" y="100"/>
                  </a:lnTo>
                  <a:lnTo>
                    <a:pt x="15" y="95"/>
                  </a:lnTo>
                  <a:lnTo>
                    <a:pt x="23" y="91"/>
                  </a:lnTo>
                  <a:lnTo>
                    <a:pt x="30" y="88"/>
                  </a:lnTo>
                  <a:lnTo>
                    <a:pt x="40" y="86"/>
                  </a:lnTo>
                  <a:lnTo>
                    <a:pt x="47" y="83"/>
                  </a:lnTo>
                  <a:lnTo>
                    <a:pt x="57" y="80"/>
                  </a:lnTo>
                  <a:lnTo>
                    <a:pt x="64" y="77"/>
                  </a:lnTo>
                  <a:lnTo>
                    <a:pt x="92" y="72"/>
                  </a:lnTo>
                  <a:lnTo>
                    <a:pt x="118" y="69"/>
                  </a:lnTo>
                  <a:lnTo>
                    <a:pt x="146" y="63"/>
                  </a:lnTo>
                  <a:lnTo>
                    <a:pt x="172" y="58"/>
                  </a:lnTo>
                  <a:lnTo>
                    <a:pt x="200" y="54"/>
                  </a:lnTo>
                  <a:lnTo>
                    <a:pt x="226" y="49"/>
                  </a:lnTo>
                  <a:lnTo>
                    <a:pt x="254" y="46"/>
                  </a:lnTo>
                  <a:lnTo>
                    <a:pt x="282" y="43"/>
                  </a:lnTo>
                  <a:lnTo>
                    <a:pt x="311" y="40"/>
                  </a:lnTo>
                  <a:lnTo>
                    <a:pt x="339" y="37"/>
                  </a:lnTo>
                  <a:lnTo>
                    <a:pt x="366" y="34"/>
                  </a:lnTo>
                  <a:lnTo>
                    <a:pt x="396" y="29"/>
                  </a:lnTo>
                  <a:lnTo>
                    <a:pt x="423" y="25"/>
                  </a:lnTo>
                  <a:lnTo>
                    <a:pt x="451" y="21"/>
                  </a:lnTo>
                  <a:lnTo>
                    <a:pt x="480" y="17"/>
                  </a:lnTo>
                  <a:lnTo>
                    <a:pt x="508" y="14"/>
                  </a:lnTo>
                  <a:lnTo>
                    <a:pt x="537" y="9"/>
                  </a:lnTo>
                  <a:lnTo>
                    <a:pt x="565" y="6"/>
                  </a:lnTo>
                  <a:lnTo>
                    <a:pt x="594" y="5"/>
                  </a:lnTo>
                  <a:lnTo>
                    <a:pt x="622" y="1"/>
                  </a:lnTo>
                  <a:lnTo>
                    <a:pt x="651" y="1"/>
                  </a:lnTo>
                  <a:lnTo>
                    <a:pt x="681" y="0"/>
                  </a:lnTo>
                  <a:lnTo>
                    <a:pt x="711" y="1"/>
                  </a:lnTo>
                  <a:lnTo>
                    <a:pt x="741" y="3"/>
                  </a:lnTo>
                  <a:lnTo>
                    <a:pt x="755" y="6"/>
                  </a:lnTo>
                  <a:lnTo>
                    <a:pt x="765" y="15"/>
                  </a:lnTo>
                  <a:lnTo>
                    <a:pt x="775" y="26"/>
                  </a:lnTo>
                  <a:lnTo>
                    <a:pt x="78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8"/>
            <p:cNvSpPr>
              <a:spLocks/>
            </p:cNvSpPr>
            <p:nvPr/>
          </p:nvSpPr>
          <p:spPr bwMode="auto">
            <a:xfrm>
              <a:off x="2740" y="3554"/>
              <a:ext cx="234" cy="225"/>
            </a:xfrm>
            <a:custGeom>
              <a:avLst/>
              <a:gdLst>
                <a:gd name="T0" fmla="*/ 0 w 469"/>
                <a:gd name="T1" fmla="*/ 1 h 450"/>
                <a:gd name="T2" fmla="*/ 0 w 469"/>
                <a:gd name="T3" fmla="*/ 1 h 450"/>
                <a:gd name="T4" fmla="*/ 0 w 469"/>
                <a:gd name="T5" fmla="*/ 1 h 450"/>
                <a:gd name="T6" fmla="*/ 0 w 469"/>
                <a:gd name="T7" fmla="*/ 1 h 450"/>
                <a:gd name="T8" fmla="*/ 0 w 469"/>
                <a:gd name="T9" fmla="*/ 1 h 450"/>
                <a:gd name="T10" fmla="*/ 0 w 469"/>
                <a:gd name="T11" fmla="*/ 1 h 450"/>
                <a:gd name="T12" fmla="*/ 0 w 469"/>
                <a:gd name="T13" fmla="*/ 1 h 450"/>
                <a:gd name="T14" fmla="*/ 0 w 469"/>
                <a:gd name="T15" fmla="*/ 1 h 450"/>
                <a:gd name="T16" fmla="*/ 0 w 469"/>
                <a:gd name="T17" fmla="*/ 1 h 450"/>
                <a:gd name="T18" fmla="*/ 0 w 469"/>
                <a:gd name="T19" fmla="*/ 1 h 450"/>
                <a:gd name="T20" fmla="*/ 0 w 469"/>
                <a:gd name="T21" fmla="*/ 1 h 450"/>
                <a:gd name="T22" fmla="*/ 0 w 469"/>
                <a:gd name="T23" fmla="*/ 1 h 450"/>
                <a:gd name="T24" fmla="*/ 0 w 469"/>
                <a:gd name="T25" fmla="*/ 1 h 450"/>
                <a:gd name="T26" fmla="*/ 0 w 469"/>
                <a:gd name="T27" fmla="*/ 1 h 450"/>
                <a:gd name="T28" fmla="*/ 0 w 469"/>
                <a:gd name="T29" fmla="*/ 1 h 450"/>
                <a:gd name="T30" fmla="*/ 0 w 469"/>
                <a:gd name="T31" fmla="*/ 1 h 450"/>
                <a:gd name="T32" fmla="*/ 0 w 469"/>
                <a:gd name="T33" fmla="*/ 1 h 450"/>
                <a:gd name="T34" fmla="*/ 0 w 469"/>
                <a:gd name="T35" fmla="*/ 1 h 450"/>
                <a:gd name="T36" fmla="*/ 0 w 469"/>
                <a:gd name="T37" fmla="*/ 1 h 450"/>
                <a:gd name="T38" fmla="*/ 0 w 469"/>
                <a:gd name="T39" fmla="*/ 1 h 450"/>
                <a:gd name="T40" fmla="*/ 0 w 469"/>
                <a:gd name="T41" fmla="*/ 1 h 450"/>
                <a:gd name="T42" fmla="*/ 0 w 469"/>
                <a:gd name="T43" fmla="*/ 1 h 450"/>
                <a:gd name="T44" fmla="*/ 0 w 469"/>
                <a:gd name="T45" fmla="*/ 1 h 450"/>
                <a:gd name="T46" fmla="*/ 0 w 469"/>
                <a:gd name="T47" fmla="*/ 1 h 450"/>
                <a:gd name="T48" fmla="*/ 0 w 469"/>
                <a:gd name="T49" fmla="*/ 1 h 450"/>
                <a:gd name="T50" fmla="*/ 0 w 469"/>
                <a:gd name="T51" fmla="*/ 1 h 450"/>
                <a:gd name="T52" fmla="*/ 0 w 469"/>
                <a:gd name="T53" fmla="*/ 1 h 450"/>
                <a:gd name="T54" fmla="*/ 0 w 469"/>
                <a:gd name="T55" fmla="*/ 1 h 450"/>
                <a:gd name="T56" fmla="*/ 0 w 469"/>
                <a:gd name="T57" fmla="*/ 1 h 450"/>
                <a:gd name="T58" fmla="*/ 0 w 469"/>
                <a:gd name="T59" fmla="*/ 1 h 450"/>
                <a:gd name="T60" fmla="*/ 0 w 469"/>
                <a:gd name="T61" fmla="*/ 1 h 450"/>
                <a:gd name="T62" fmla="*/ 0 w 469"/>
                <a:gd name="T63" fmla="*/ 1 h 450"/>
                <a:gd name="T64" fmla="*/ 0 w 469"/>
                <a:gd name="T65" fmla="*/ 1 h 450"/>
                <a:gd name="T66" fmla="*/ 0 w 469"/>
                <a:gd name="T67" fmla="*/ 1 h 450"/>
                <a:gd name="T68" fmla="*/ 0 w 469"/>
                <a:gd name="T69" fmla="*/ 1 h 450"/>
                <a:gd name="T70" fmla="*/ 0 w 469"/>
                <a:gd name="T71" fmla="*/ 1 h 450"/>
                <a:gd name="T72" fmla="*/ 0 w 469"/>
                <a:gd name="T73" fmla="*/ 1 h 450"/>
                <a:gd name="T74" fmla="*/ 0 w 469"/>
                <a:gd name="T75" fmla="*/ 1 h 450"/>
                <a:gd name="T76" fmla="*/ 0 w 469"/>
                <a:gd name="T77" fmla="*/ 1 h 450"/>
                <a:gd name="T78" fmla="*/ 0 w 469"/>
                <a:gd name="T79" fmla="*/ 1 h 450"/>
                <a:gd name="T80" fmla="*/ 0 w 469"/>
                <a:gd name="T81" fmla="*/ 1 h 4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9"/>
                <a:gd name="T124" fmla="*/ 0 h 450"/>
                <a:gd name="T125" fmla="*/ 469 w 469"/>
                <a:gd name="T126" fmla="*/ 450 h 45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9" h="450">
                  <a:moveTo>
                    <a:pt x="469" y="10"/>
                  </a:moveTo>
                  <a:lnTo>
                    <a:pt x="467" y="14"/>
                  </a:lnTo>
                  <a:lnTo>
                    <a:pt x="464" y="17"/>
                  </a:lnTo>
                  <a:lnTo>
                    <a:pt x="458" y="19"/>
                  </a:lnTo>
                  <a:lnTo>
                    <a:pt x="453" y="22"/>
                  </a:lnTo>
                  <a:lnTo>
                    <a:pt x="430" y="24"/>
                  </a:lnTo>
                  <a:lnTo>
                    <a:pt x="407" y="27"/>
                  </a:lnTo>
                  <a:lnTo>
                    <a:pt x="384" y="28"/>
                  </a:lnTo>
                  <a:lnTo>
                    <a:pt x="361" y="31"/>
                  </a:lnTo>
                  <a:lnTo>
                    <a:pt x="338" y="33"/>
                  </a:lnTo>
                  <a:lnTo>
                    <a:pt x="314" y="36"/>
                  </a:lnTo>
                  <a:lnTo>
                    <a:pt x="291" y="39"/>
                  </a:lnTo>
                  <a:lnTo>
                    <a:pt x="270" y="42"/>
                  </a:lnTo>
                  <a:lnTo>
                    <a:pt x="247" y="47"/>
                  </a:lnTo>
                  <a:lnTo>
                    <a:pt x="224" y="50"/>
                  </a:lnTo>
                  <a:lnTo>
                    <a:pt x="202" y="56"/>
                  </a:lnTo>
                  <a:lnTo>
                    <a:pt x="180" y="60"/>
                  </a:lnTo>
                  <a:lnTo>
                    <a:pt x="159" y="67"/>
                  </a:lnTo>
                  <a:lnTo>
                    <a:pt x="137" y="74"/>
                  </a:lnTo>
                  <a:lnTo>
                    <a:pt x="116" y="82"/>
                  </a:lnTo>
                  <a:lnTo>
                    <a:pt x="96" y="91"/>
                  </a:lnTo>
                  <a:lnTo>
                    <a:pt x="88" y="101"/>
                  </a:lnTo>
                  <a:lnTo>
                    <a:pt x="83" y="111"/>
                  </a:lnTo>
                  <a:lnTo>
                    <a:pt x="82" y="122"/>
                  </a:lnTo>
                  <a:lnTo>
                    <a:pt x="83" y="134"/>
                  </a:lnTo>
                  <a:lnTo>
                    <a:pt x="99" y="171"/>
                  </a:lnTo>
                  <a:lnTo>
                    <a:pt x="123" y="204"/>
                  </a:lnTo>
                  <a:lnTo>
                    <a:pt x="147" y="236"/>
                  </a:lnTo>
                  <a:lnTo>
                    <a:pt x="171" y="268"/>
                  </a:lnTo>
                  <a:lnTo>
                    <a:pt x="193" y="301"/>
                  </a:lnTo>
                  <a:lnTo>
                    <a:pt x="214" y="335"/>
                  </a:lnTo>
                  <a:lnTo>
                    <a:pt x="233" y="370"/>
                  </a:lnTo>
                  <a:lnTo>
                    <a:pt x="248" y="405"/>
                  </a:lnTo>
                  <a:lnTo>
                    <a:pt x="262" y="442"/>
                  </a:lnTo>
                  <a:lnTo>
                    <a:pt x="262" y="445"/>
                  </a:lnTo>
                  <a:lnTo>
                    <a:pt x="261" y="447"/>
                  </a:lnTo>
                  <a:lnTo>
                    <a:pt x="259" y="449"/>
                  </a:lnTo>
                  <a:lnTo>
                    <a:pt x="256" y="450"/>
                  </a:lnTo>
                  <a:lnTo>
                    <a:pt x="253" y="449"/>
                  </a:lnTo>
                  <a:lnTo>
                    <a:pt x="242" y="425"/>
                  </a:lnTo>
                  <a:lnTo>
                    <a:pt x="230" y="404"/>
                  </a:lnTo>
                  <a:lnTo>
                    <a:pt x="216" y="382"/>
                  </a:lnTo>
                  <a:lnTo>
                    <a:pt x="202" y="361"/>
                  </a:lnTo>
                  <a:lnTo>
                    <a:pt x="188" y="339"/>
                  </a:lnTo>
                  <a:lnTo>
                    <a:pt x="173" y="319"/>
                  </a:lnTo>
                  <a:lnTo>
                    <a:pt x="157" y="298"/>
                  </a:lnTo>
                  <a:lnTo>
                    <a:pt x="142" y="278"/>
                  </a:lnTo>
                  <a:lnTo>
                    <a:pt x="125" y="258"/>
                  </a:lnTo>
                  <a:lnTo>
                    <a:pt x="110" y="238"/>
                  </a:lnTo>
                  <a:lnTo>
                    <a:pt x="93" y="218"/>
                  </a:lnTo>
                  <a:lnTo>
                    <a:pt x="76" y="198"/>
                  </a:lnTo>
                  <a:lnTo>
                    <a:pt x="57" y="178"/>
                  </a:lnTo>
                  <a:lnTo>
                    <a:pt x="40" y="158"/>
                  </a:lnTo>
                  <a:lnTo>
                    <a:pt x="23" y="137"/>
                  </a:lnTo>
                  <a:lnTo>
                    <a:pt x="6" y="117"/>
                  </a:lnTo>
                  <a:lnTo>
                    <a:pt x="3" y="110"/>
                  </a:lnTo>
                  <a:lnTo>
                    <a:pt x="2" y="101"/>
                  </a:lnTo>
                  <a:lnTo>
                    <a:pt x="0" y="93"/>
                  </a:lnTo>
                  <a:lnTo>
                    <a:pt x="2" y="84"/>
                  </a:lnTo>
                  <a:lnTo>
                    <a:pt x="9" y="76"/>
                  </a:lnTo>
                  <a:lnTo>
                    <a:pt x="19" y="68"/>
                  </a:lnTo>
                  <a:lnTo>
                    <a:pt x="29" y="64"/>
                  </a:lnTo>
                  <a:lnTo>
                    <a:pt x="40" y="59"/>
                  </a:lnTo>
                  <a:lnTo>
                    <a:pt x="63" y="53"/>
                  </a:lnTo>
                  <a:lnTo>
                    <a:pt x="86" y="48"/>
                  </a:lnTo>
                  <a:lnTo>
                    <a:pt x="110" y="44"/>
                  </a:lnTo>
                  <a:lnTo>
                    <a:pt x="133" y="39"/>
                  </a:lnTo>
                  <a:lnTo>
                    <a:pt x="157" y="34"/>
                  </a:lnTo>
                  <a:lnTo>
                    <a:pt x="180" y="30"/>
                  </a:lnTo>
                  <a:lnTo>
                    <a:pt x="205" y="27"/>
                  </a:lnTo>
                  <a:lnTo>
                    <a:pt x="230" y="22"/>
                  </a:lnTo>
                  <a:lnTo>
                    <a:pt x="253" y="19"/>
                  </a:lnTo>
                  <a:lnTo>
                    <a:pt x="278" y="16"/>
                  </a:lnTo>
                  <a:lnTo>
                    <a:pt x="302" y="13"/>
                  </a:lnTo>
                  <a:lnTo>
                    <a:pt x="327" y="10"/>
                  </a:lnTo>
                  <a:lnTo>
                    <a:pt x="351" y="8"/>
                  </a:lnTo>
                  <a:lnTo>
                    <a:pt x="375" y="5"/>
                  </a:lnTo>
                  <a:lnTo>
                    <a:pt x="399" y="4"/>
                  </a:lnTo>
                  <a:lnTo>
                    <a:pt x="424" y="0"/>
                  </a:lnTo>
                  <a:lnTo>
                    <a:pt x="436" y="2"/>
                  </a:lnTo>
                  <a:lnTo>
                    <a:pt x="449" y="2"/>
                  </a:lnTo>
                  <a:lnTo>
                    <a:pt x="459" y="4"/>
                  </a:lnTo>
                  <a:lnTo>
                    <a:pt x="46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9"/>
            <p:cNvSpPr>
              <a:spLocks/>
            </p:cNvSpPr>
            <p:nvPr/>
          </p:nvSpPr>
          <p:spPr bwMode="auto">
            <a:xfrm>
              <a:off x="3384" y="3674"/>
              <a:ext cx="178" cy="220"/>
            </a:xfrm>
            <a:custGeom>
              <a:avLst/>
              <a:gdLst>
                <a:gd name="T0" fmla="*/ 1 w 356"/>
                <a:gd name="T1" fmla="*/ 0 h 441"/>
                <a:gd name="T2" fmla="*/ 1 w 356"/>
                <a:gd name="T3" fmla="*/ 0 h 441"/>
                <a:gd name="T4" fmla="*/ 1 w 356"/>
                <a:gd name="T5" fmla="*/ 0 h 441"/>
                <a:gd name="T6" fmla="*/ 1 w 356"/>
                <a:gd name="T7" fmla="*/ 0 h 441"/>
                <a:gd name="T8" fmla="*/ 1 w 356"/>
                <a:gd name="T9" fmla="*/ 0 h 441"/>
                <a:gd name="T10" fmla="*/ 1 w 356"/>
                <a:gd name="T11" fmla="*/ 0 h 441"/>
                <a:gd name="T12" fmla="*/ 1 w 356"/>
                <a:gd name="T13" fmla="*/ 0 h 441"/>
                <a:gd name="T14" fmla="*/ 1 w 356"/>
                <a:gd name="T15" fmla="*/ 0 h 441"/>
                <a:gd name="T16" fmla="*/ 1 w 356"/>
                <a:gd name="T17" fmla="*/ 0 h 441"/>
                <a:gd name="T18" fmla="*/ 1 w 356"/>
                <a:gd name="T19" fmla="*/ 0 h 441"/>
                <a:gd name="T20" fmla="*/ 1 w 356"/>
                <a:gd name="T21" fmla="*/ 0 h 441"/>
                <a:gd name="T22" fmla="*/ 1 w 356"/>
                <a:gd name="T23" fmla="*/ 0 h 441"/>
                <a:gd name="T24" fmla="*/ 1 w 356"/>
                <a:gd name="T25" fmla="*/ 0 h 441"/>
                <a:gd name="T26" fmla="*/ 1 w 356"/>
                <a:gd name="T27" fmla="*/ 0 h 441"/>
                <a:gd name="T28" fmla="*/ 1 w 356"/>
                <a:gd name="T29" fmla="*/ 0 h 441"/>
                <a:gd name="T30" fmla="*/ 1 w 356"/>
                <a:gd name="T31" fmla="*/ 0 h 441"/>
                <a:gd name="T32" fmla="*/ 1 w 356"/>
                <a:gd name="T33" fmla="*/ 0 h 441"/>
                <a:gd name="T34" fmla="*/ 1 w 356"/>
                <a:gd name="T35" fmla="*/ 0 h 441"/>
                <a:gd name="T36" fmla="*/ 1 w 356"/>
                <a:gd name="T37" fmla="*/ 0 h 441"/>
                <a:gd name="T38" fmla="*/ 1 w 356"/>
                <a:gd name="T39" fmla="*/ 0 h 441"/>
                <a:gd name="T40" fmla="*/ 1 w 356"/>
                <a:gd name="T41" fmla="*/ 0 h 441"/>
                <a:gd name="T42" fmla="*/ 1 w 356"/>
                <a:gd name="T43" fmla="*/ 0 h 441"/>
                <a:gd name="T44" fmla="*/ 1 w 356"/>
                <a:gd name="T45" fmla="*/ 0 h 441"/>
                <a:gd name="T46" fmla="*/ 1 w 356"/>
                <a:gd name="T47" fmla="*/ 0 h 441"/>
                <a:gd name="T48" fmla="*/ 1 w 356"/>
                <a:gd name="T49" fmla="*/ 0 h 441"/>
                <a:gd name="T50" fmla="*/ 1 w 356"/>
                <a:gd name="T51" fmla="*/ 0 h 441"/>
                <a:gd name="T52" fmla="*/ 1 w 356"/>
                <a:gd name="T53" fmla="*/ 0 h 441"/>
                <a:gd name="T54" fmla="*/ 1 w 356"/>
                <a:gd name="T55" fmla="*/ 0 h 441"/>
                <a:gd name="T56" fmla="*/ 1 w 356"/>
                <a:gd name="T57" fmla="*/ 0 h 441"/>
                <a:gd name="T58" fmla="*/ 1 w 356"/>
                <a:gd name="T59" fmla="*/ 0 h 441"/>
                <a:gd name="T60" fmla="*/ 1 w 356"/>
                <a:gd name="T61" fmla="*/ 0 h 441"/>
                <a:gd name="T62" fmla="*/ 1 w 356"/>
                <a:gd name="T63" fmla="*/ 0 h 441"/>
                <a:gd name="T64" fmla="*/ 1 w 356"/>
                <a:gd name="T65" fmla="*/ 0 h 441"/>
                <a:gd name="T66" fmla="*/ 1 w 356"/>
                <a:gd name="T67" fmla="*/ 0 h 441"/>
                <a:gd name="T68" fmla="*/ 1 w 356"/>
                <a:gd name="T69" fmla="*/ 0 h 441"/>
                <a:gd name="T70" fmla="*/ 1 w 356"/>
                <a:gd name="T71" fmla="*/ 0 h 441"/>
                <a:gd name="T72" fmla="*/ 1 w 356"/>
                <a:gd name="T73" fmla="*/ 0 h 441"/>
                <a:gd name="T74" fmla="*/ 1 w 356"/>
                <a:gd name="T75" fmla="*/ 0 h 441"/>
                <a:gd name="T76" fmla="*/ 1 w 356"/>
                <a:gd name="T77" fmla="*/ 0 h 441"/>
                <a:gd name="T78" fmla="*/ 1 w 356"/>
                <a:gd name="T79" fmla="*/ 0 h 441"/>
                <a:gd name="T80" fmla="*/ 1 w 356"/>
                <a:gd name="T81" fmla="*/ 0 h 441"/>
                <a:gd name="T82" fmla="*/ 1 w 356"/>
                <a:gd name="T83" fmla="*/ 0 h 441"/>
                <a:gd name="T84" fmla="*/ 1 w 356"/>
                <a:gd name="T85" fmla="*/ 0 h 441"/>
                <a:gd name="T86" fmla="*/ 1 w 356"/>
                <a:gd name="T87" fmla="*/ 0 h 441"/>
                <a:gd name="T88" fmla="*/ 1 w 356"/>
                <a:gd name="T89" fmla="*/ 0 h 441"/>
                <a:gd name="T90" fmla="*/ 1 w 356"/>
                <a:gd name="T91" fmla="*/ 0 h 441"/>
                <a:gd name="T92" fmla="*/ 1 w 356"/>
                <a:gd name="T93" fmla="*/ 0 h 441"/>
                <a:gd name="T94" fmla="*/ 1 w 356"/>
                <a:gd name="T95" fmla="*/ 0 h 441"/>
                <a:gd name="T96" fmla="*/ 1 w 356"/>
                <a:gd name="T97" fmla="*/ 0 h 441"/>
                <a:gd name="T98" fmla="*/ 1 w 356"/>
                <a:gd name="T99" fmla="*/ 0 h 441"/>
                <a:gd name="T100" fmla="*/ 1 w 356"/>
                <a:gd name="T101" fmla="*/ 0 h 441"/>
                <a:gd name="T102" fmla="*/ 1 w 356"/>
                <a:gd name="T103" fmla="*/ 0 h 441"/>
                <a:gd name="T104" fmla="*/ 1 w 356"/>
                <a:gd name="T105" fmla="*/ 0 h 441"/>
                <a:gd name="T106" fmla="*/ 1 w 356"/>
                <a:gd name="T107" fmla="*/ 0 h 441"/>
                <a:gd name="T108" fmla="*/ 1 w 356"/>
                <a:gd name="T109" fmla="*/ 0 h 441"/>
                <a:gd name="T110" fmla="*/ 1 w 356"/>
                <a:gd name="T111" fmla="*/ 0 h 441"/>
                <a:gd name="T112" fmla="*/ 1 w 356"/>
                <a:gd name="T113" fmla="*/ 0 h 441"/>
                <a:gd name="T114" fmla="*/ 1 w 356"/>
                <a:gd name="T115" fmla="*/ 0 h 441"/>
                <a:gd name="T116" fmla="*/ 1 w 356"/>
                <a:gd name="T117" fmla="*/ 0 h 441"/>
                <a:gd name="T118" fmla="*/ 1 w 356"/>
                <a:gd name="T119" fmla="*/ 0 h 441"/>
                <a:gd name="T120" fmla="*/ 1 w 356"/>
                <a:gd name="T121" fmla="*/ 0 h 441"/>
                <a:gd name="T122" fmla="*/ 1 w 356"/>
                <a:gd name="T123" fmla="*/ 0 h 4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56"/>
                <a:gd name="T187" fmla="*/ 0 h 441"/>
                <a:gd name="T188" fmla="*/ 356 w 356"/>
                <a:gd name="T189" fmla="*/ 441 h 44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56" h="441">
                  <a:moveTo>
                    <a:pt x="291" y="40"/>
                  </a:moveTo>
                  <a:lnTo>
                    <a:pt x="303" y="52"/>
                  </a:lnTo>
                  <a:lnTo>
                    <a:pt x="314" y="68"/>
                  </a:lnTo>
                  <a:lnTo>
                    <a:pt x="319" y="85"/>
                  </a:lnTo>
                  <a:lnTo>
                    <a:pt x="322" y="102"/>
                  </a:lnTo>
                  <a:lnTo>
                    <a:pt x="320" y="113"/>
                  </a:lnTo>
                  <a:lnTo>
                    <a:pt x="317" y="122"/>
                  </a:lnTo>
                  <a:lnTo>
                    <a:pt x="311" y="129"/>
                  </a:lnTo>
                  <a:lnTo>
                    <a:pt x="305" y="137"/>
                  </a:lnTo>
                  <a:lnTo>
                    <a:pt x="296" y="143"/>
                  </a:lnTo>
                  <a:lnTo>
                    <a:pt x="288" y="149"/>
                  </a:lnTo>
                  <a:lnTo>
                    <a:pt x="279" y="154"/>
                  </a:lnTo>
                  <a:lnTo>
                    <a:pt x="271" y="159"/>
                  </a:lnTo>
                  <a:lnTo>
                    <a:pt x="259" y="163"/>
                  </a:lnTo>
                  <a:lnTo>
                    <a:pt x="246" y="166"/>
                  </a:lnTo>
                  <a:lnTo>
                    <a:pt x="234" y="170"/>
                  </a:lnTo>
                  <a:lnTo>
                    <a:pt x="220" y="171"/>
                  </a:lnTo>
                  <a:lnTo>
                    <a:pt x="208" y="174"/>
                  </a:lnTo>
                  <a:lnTo>
                    <a:pt x="195" y="176"/>
                  </a:lnTo>
                  <a:lnTo>
                    <a:pt x="182" y="179"/>
                  </a:lnTo>
                  <a:lnTo>
                    <a:pt x="169" y="180"/>
                  </a:lnTo>
                  <a:lnTo>
                    <a:pt x="169" y="185"/>
                  </a:lnTo>
                  <a:lnTo>
                    <a:pt x="172" y="190"/>
                  </a:lnTo>
                  <a:lnTo>
                    <a:pt x="175" y="194"/>
                  </a:lnTo>
                  <a:lnTo>
                    <a:pt x="179" y="199"/>
                  </a:lnTo>
                  <a:lnTo>
                    <a:pt x="182" y="219"/>
                  </a:lnTo>
                  <a:lnTo>
                    <a:pt x="183" y="237"/>
                  </a:lnTo>
                  <a:lnTo>
                    <a:pt x="182" y="257"/>
                  </a:lnTo>
                  <a:lnTo>
                    <a:pt x="177" y="276"/>
                  </a:lnTo>
                  <a:lnTo>
                    <a:pt x="171" y="294"/>
                  </a:lnTo>
                  <a:lnTo>
                    <a:pt x="162" y="311"/>
                  </a:lnTo>
                  <a:lnTo>
                    <a:pt x="151" y="328"/>
                  </a:lnTo>
                  <a:lnTo>
                    <a:pt x="138" y="342"/>
                  </a:lnTo>
                  <a:lnTo>
                    <a:pt x="131" y="348"/>
                  </a:lnTo>
                  <a:lnTo>
                    <a:pt x="125" y="354"/>
                  </a:lnTo>
                  <a:lnTo>
                    <a:pt x="117" y="360"/>
                  </a:lnTo>
                  <a:lnTo>
                    <a:pt x="111" y="367"/>
                  </a:lnTo>
                  <a:lnTo>
                    <a:pt x="103" y="373"/>
                  </a:lnTo>
                  <a:lnTo>
                    <a:pt x="97" y="380"/>
                  </a:lnTo>
                  <a:lnTo>
                    <a:pt x="91" y="387"/>
                  </a:lnTo>
                  <a:lnTo>
                    <a:pt x="85" y="393"/>
                  </a:lnTo>
                  <a:lnTo>
                    <a:pt x="89" y="397"/>
                  </a:lnTo>
                  <a:lnTo>
                    <a:pt x="95" y="399"/>
                  </a:lnTo>
                  <a:lnTo>
                    <a:pt x="101" y="402"/>
                  </a:lnTo>
                  <a:lnTo>
                    <a:pt x="109" y="402"/>
                  </a:lnTo>
                  <a:lnTo>
                    <a:pt x="117" y="404"/>
                  </a:lnTo>
                  <a:lnTo>
                    <a:pt x="125" y="405"/>
                  </a:lnTo>
                  <a:lnTo>
                    <a:pt x="131" y="407"/>
                  </a:lnTo>
                  <a:lnTo>
                    <a:pt x="138" y="408"/>
                  </a:lnTo>
                  <a:lnTo>
                    <a:pt x="166" y="413"/>
                  </a:lnTo>
                  <a:lnTo>
                    <a:pt x="194" y="413"/>
                  </a:lnTo>
                  <a:lnTo>
                    <a:pt x="222" y="413"/>
                  </a:lnTo>
                  <a:lnTo>
                    <a:pt x="248" y="410"/>
                  </a:lnTo>
                  <a:lnTo>
                    <a:pt x="274" y="405"/>
                  </a:lnTo>
                  <a:lnTo>
                    <a:pt x="300" y="401"/>
                  </a:lnTo>
                  <a:lnTo>
                    <a:pt x="328" y="397"/>
                  </a:lnTo>
                  <a:lnTo>
                    <a:pt x="354" y="393"/>
                  </a:lnTo>
                  <a:lnTo>
                    <a:pt x="356" y="394"/>
                  </a:lnTo>
                  <a:lnTo>
                    <a:pt x="356" y="396"/>
                  </a:lnTo>
                  <a:lnTo>
                    <a:pt x="356" y="397"/>
                  </a:lnTo>
                  <a:lnTo>
                    <a:pt x="356" y="399"/>
                  </a:lnTo>
                  <a:lnTo>
                    <a:pt x="337" y="408"/>
                  </a:lnTo>
                  <a:lnTo>
                    <a:pt x="319" y="417"/>
                  </a:lnTo>
                  <a:lnTo>
                    <a:pt x="299" y="424"/>
                  </a:lnTo>
                  <a:lnTo>
                    <a:pt x="279" y="428"/>
                  </a:lnTo>
                  <a:lnTo>
                    <a:pt x="259" y="431"/>
                  </a:lnTo>
                  <a:lnTo>
                    <a:pt x="237" y="434"/>
                  </a:lnTo>
                  <a:lnTo>
                    <a:pt x="216" y="437"/>
                  </a:lnTo>
                  <a:lnTo>
                    <a:pt x="194" y="439"/>
                  </a:lnTo>
                  <a:lnTo>
                    <a:pt x="172" y="441"/>
                  </a:lnTo>
                  <a:lnTo>
                    <a:pt x="149" y="441"/>
                  </a:lnTo>
                  <a:lnTo>
                    <a:pt x="128" y="439"/>
                  </a:lnTo>
                  <a:lnTo>
                    <a:pt x="106" y="437"/>
                  </a:lnTo>
                  <a:lnTo>
                    <a:pt x="83" y="436"/>
                  </a:lnTo>
                  <a:lnTo>
                    <a:pt x="63" y="431"/>
                  </a:lnTo>
                  <a:lnTo>
                    <a:pt x="41" y="427"/>
                  </a:lnTo>
                  <a:lnTo>
                    <a:pt x="21" y="421"/>
                  </a:lnTo>
                  <a:lnTo>
                    <a:pt x="15" y="416"/>
                  </a:lnTo>
                  <a:lnTo>
                    <a:pt x="8" y="411"/>
                  </a:lnTo>
                  <a:lnTo>
                    <a:pt x="1" y="408"/>
                  </a:lnTo>
                  <a:lnTo>
                    <a:pt x="0" y="402"/>
                  </a:lnTo>
                  <a:lnTo>
                    <a:pt x="28" y="388"/>
                  </a:lnTo>
                  <a:lnTo>
                    <a:pt x="52" y="371"/>
                  </a:lnTo>
                  <a:lnTo>
                    <a:pt x="74" y="350"/>
                  </a:lnTo>
                  <a:lnTo>
                    <a:pt x="92" y="327"/>
                  </a:lnTo>
                  <a:lnTo>
                    <a:pt x="108" y="300"/>
                  </a:lnTo>
                  <a:lnTo>
                    <a:pt x="120" y="274"/>
                  </a:lnTo>
                  <a:lnTo>
                    <a:pt x="128" y="245"/>
                  </a:lnTo>
                  <a:lnTo>
                    <a:pt x="131" y="216"/>
                  </a:lnTo>
                  <a:lnTo>
                    <a:pt x="128" y="210"/>
                  </a:lnTo>
                  <a:lnTo>
                    <a:pt x="125" y="203"/>
                  </a:lnTo>
                  <a:lnTo>
                    <a:pt x="120" y="197"/>
                  </a:lnTo>
                  <a:lnTo>
                    <a:pt x="114" y="193"/>
                  </a:lnTo>
                  <a:lnTo>
                    <a:pt x="109" y="191"/>
                  </a:lnTo>
                  <a:lnTo>
                    <a:pt x="105" y="190"/>
                  </a:lnTo>
                  <a:lnTo>
                    <a:pt x="100" y="186"/>
                  </a:lnTo>
                  <a:lnTo>
                    <a:pt x="95" y="183"/>
                  </a:lnTo>
                  <a:lnTo>
                    <a:pt x="100" y="171"/>
                  </a:lnTo>
                  <a:lnTo>
                    <a:pt x="111" y="165"/>
                  </a:lnTo>
                  <a:lnTo>
                    <a:pt x="123" y="162"/>
                  </a:lnTo>
                  <a:lnTo>
                    <a:pt x="135" y="159"/>
                  </a:lnTo>
                  <a:lnTo>
                    <a:pt x="155" y="153"/>
                  </a:lnTo>
                  <a:lnTo>
                    <a:pt x="175" y="148"/>
                  </a:lnTo>
                  <a:lnTo>
                    <a:pt x="195" y="143"/>
                  </a:lnTo>
                  <a:lnTo>
                    <a:pt x="216" y="137"/>
                  </a:lnTo>
                  <a:lnTo>
                    <a:pt x="234" y="129"/>
                  </a:lnTo>
                  <a:lnTo>
                    <a:pt x="251" y="119"/>
                  </a:lnTo>
                  <a:lnTo>
                    <a:pt x="263" y="103"/>
                  </a:lnTo>
                  <a:lnTo>
                    <a:pt x="273" y="83"/>
                  </a:lnTo>
                  <a:lnTo>
                    <a:pt x="268" y="63"/>
                  </a:lnTo>
                  <a:lnTo>
                    <a:pt x="259" y="46"/>
                  </a:lnTo>
                  <a:lnTo>
                    <a:pt x="248" y="29"/>
                  </a:lnTo>
                  <a:lnTo>
                    <a:pt x="236" y="14"/>
                  </a:lnTo>
                  <a:lnTo>
                    <a:pt x="234" y="11"/>
                  </a:lnTo>
                  <a:lnTo>
                    <a:pt x="236" y="6"/>
                  </a:lnTo>
                  <a:lnTo>
                    <a:pt x="236" y="3"/>
                  </a:lnTo>
                  <a:lnTo>
                    <a:pt x="239" y="0"/>
                  </a:lnTo>
                  <a:lnTo>
                    <a:pt x="246" y="3"/>
                  </a:lnTo>
                  <a:lnTo>
                    <a:pt x="254" y="6"/>
                  </a:lnTo>
                  <a:lnTo>
                    <a:pt x="260" y="11"/>
                  </a:lnTo>
                  <a:lnTo>
                    <a:pt x="266" y="17"/>
                  </a:lnTo>
                  <a:lnTo>
                    <a:pt x="273" y="23"/>
                  </a:lnTo>
                  <a:lnTo>
                    <a:pt x="279" y="29"/>
                  </a:lnTo>
                  <a:lnTo>
                    <a:pt x="285" y="36"/>
                  </a:lnTo>
                  <a:lnTo>
                    <a:pt x="291"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0"/>
            <p:cNvSpPr>
              <a:spLocks/>
            </p:cNvSpPr>
            <p:nvPr/>
          </p:nvSpPr>
          <p:spPr bwMode="auto">
            <a:xfrm>
              <a:off x="2886" y="3686"/>
              <a:ext cx="361" cy="195"/>
            </a:xfrm>
            <a:custGeom>
              <a:avLst/>
              <a:gdLst>
                <a:gd name="T0" fmla="*/ 0 w 723"/>
                <a:gd name="T1" fmla="*/ 0 h 391"/>
                <a:gd name="T2" fmla="*/ 0 w 723"/>
                <a:gd name="T3" fmla="*/ 0 h 391"/>
                <a:gd name="T4" fmla="*/ 0 w 723"/>
                <a:gd name="T5" fmla="*/ 0 h 391"/>
                <a:gd name="T6" fmla="*/ 0 w 723"/>
                <a:gd name="T7" fmla="*/ 0 h 391"/>
                <a:gd name="T8" fmla="*/ 0 w 723"/>
                <a:gd name="T9" fmla="*/ 0 h 391"/>
                <a:gd name="T10" fmla="*/ 0 w 723"/>
                <a:gd name="T11" fmla="*/ 0 h 391"/>
                <a:gd name="T12" fmla="*/ 0 w 723"/>
                <a:gd name="T13" fmla="*/ 0 h 391"/>
                <a:gd name="T14" fmla="*/ 0 w 723"/>
                <a:gd name="T15" fmla="*/ 0 h 391"/>
                <a:gd name="T16" fmla="*/ 0 w 723"/>
                <a:gd name="T17" fmla="*/ 0 h 391"/>
                <a:gd name="T18" fmla="*/ 0 w 723"/>
                <a:gd name="T19" fmla="*/ 0 h 391"/>
                <a:gd name="T20" fmla="*/ 0 w 723"/>
                <a:gd name="T21" fmla="*/ 0 h 391"/>
                <a:gd name="T22" fmla="*/ 0 w 723"/>
                <a:gd name="T23" fmla="*/ 0 h 391"/>
                <a:gd name="T24" fmla="*/ 0 w 723"/>
                <a:gd name="T25" fmla="*/ 0 h 391"/>
                <a:gd name="T26" fmla="*/ 0 w 723"/>
                <a:gd name="T27" fmla="*/ 0 h 391"/>
                <a:gd name="T28" fmla="*/ 0 w 723"/>
                <a:gd name="T29" fmla="*/ 0 h 391"/>
                <a:gd name="T30" fmla="*/ 0 w 723"/>
                <a:gd name="T31" fmla="*/ 0 h 391"/>
                <a:gd name="T32" fmla="*/ 0 w 723"/>
                <a:gd name="T33" fmla="*/ 0 h 391"/>
                <a:gd name="T34" fmla="*/ 0 w 723"/>
                <a:gd name="T35" fmla="*/ 0 h 391"/>
                <a:gd name="T36" fmla="*/ 0 w 723"/>
                <a:gd name="T37" fmla="*/ 0 h 391"/>
                <a:gd name="T38" fmla="*/ 0 w 723"/>
                <a:gd name="T39" fmla="*/ 0 h 391"/>
                <a:gd name="T40" fmla="*/ 0 w 723"/>
                <a:gd name="T41" fmla="*/ 0 h 391"/>
                <a:gd name="T42" fmla="*/ 0 w 723"/>
                <a:gd name="T43" fmla="*/ 0 h 391"/>
                <a:gd name="T44" fmla="*/ 0 w 723"/>
                <a:gd name="T45" fmla="*/ 0 h 391"/>
                <a:gd name="T46" fmla="*/ 0 w 723"/>
                <a:gd name="T47" fmla="*/ 0 h 391"/>
                <a:gd name="T48" fmla="*/ 0 w 723"/>
                <a:gd name="T49" fmla="*/ 0 h 391"/>
                <a:gd name="T50" fmla="*/ 0 w 723"/>
                <a:gd name="T51" fmla="*/ 0 h 391"/>
                <a:gd name="T52" fmla="*/ 0 w 723"/>
                <a:gd name="T53" fmla="*/ 0 h 391"/>
                <a:gd name="T54" fmla="*/ 0 w 723"/>
                <a:gd name="T55" fmla="*/ 0 h 391"/>
                <a:gd name="T56" fmla="*/ 0 w 723"/>
                <a:gd name="T57" fmla="*/ 0 h 391"/>
                <a:gd name="T58" fmla="*/ 0 w 723"/>
                <a:gd name="T59" fmla="*/ 0 h 391"/>
                <a:gd name="T60" fmla="*/ 0 w 723"/>
                <a:gd name="T61" fmla="*/ 0 h 391"/>
                <a:gd name="T62" fmla="*/ 0 w 723"/>
                <a:gd name="T63" fmla="*/ 0 h 391"/>
                <a:gd name="T64" fmla="*/ 0 w 723"/>
                <a:gd name="T65" fmla="*/ 0 h 391"/>
                <a:gd name="T66" fmla="*/ 0 w 723"/>
                <a:gd name="T67" fmla="*/ 0 h 391"/>
                <a:gd name="T68" fmla="*/ 0 w 723"/>
                <a:gd name="T69" fmla="*/ 0 h 391"/>
                <a:gd name="T70" fmla="*/ 0 w 723"/>
                <a:gd name="T71" fmla="*/ 0 h 391"/>
                <a:gd name="T72" fmla="*/ 0 w 723"/>
                <a:gd name="T73" fmla="*/ 0 h 391"/>
                <a:gd name="T74" fmla="*/ 0 w 723"/>
                <a:gd name="T75" fmla="*/ 0 h 391"/>
                <a:gd name="T76" fmla="*/ 0 w 723"/>
                <a:gd name="T77" fmla="*/ 0 h 391"/>
                <a:gd name="T78" fmla="*/ 0 w 723"/>
                <a:gd name="T79" fmla="*/ 0 h 391"/>
                <a:gd name="T80" fmla="*/ 0 w 723"/>
                <a:gd name="T81" fmla="*/ 0 h 391"/>
                <a:gd name="T82" fmla="*/ 0 w 723"/>
                <a:gd name="T83" fmla="*/ 0 h 391"/>
                <a:gd name="T84" fmla="*/ 0 w 723"/>
                <a:gd name="T85" fmla="*/ 0 h 391"/>
                <a:gd name="T86" fmla="*/ 0 w 723"/>
                <a:gd name="T87" fmla="*/ 0 h 391"/>
                <a:gd name="T88" fmla="*/ 0 w 723"/>
                <a:gd name="T89" fmla="*/ 0 h 3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23"/>
                <a:gd name="T136" fmla="*/ 0 h 391"/>
                <a:gd name="T137" fmla="*/ 723 w 723"/>
                <a:gd name="T138" fmla="*/ 391 h 3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23" h="391">
                  <a:moveTo>
                    <a:pt x="696" y="20"/>
                  </a:moveTo>
                  <a:lnTo>
                    <a:pt x="704" y="21"/>
                  </a:lnTo>
                  <a:lnTo>
                    <a:pt x="713" y="24"/>
                  </a:lnTo>
                  <a:lnTo>
                    <a:pt x="719" y="29"/>
                  </a:lnTo>
                  <a:lnTo>
                    <a:pt x="723" y="37"/>
                  </a:lnTo>
                  <a:lnTo>
                    <a:pt x="723" y="43"/>
                  </a:lnTo>
                  <a:lnTo>
                    <a:pt x="718" y="47"/>
                  </a:lnTo>
                  <a:lnTo>
                    <a:pt x="713" y="52"/>
                  </a:lnTo>
                  <a:lnTo>
                    <a:pt x="709" y="55"/>
                  </a:lnTo>
                  <a:lnTo>
                    <a:pt x="699" y="57"/>
                  </a:lnTo>
                  <a:lnTo>
                    <a:pt x="692" y="58"/>
                  </a:lnTo>
                  <a:lnTo>
                    <a:pt x="682" y="58"/>
                  </a:lnTo>
                  <a:lnTo>
                    <a:pt x="675" y="58"/>
                  </a:lnTo>
                  <a:lnTo>
                    <a:pt x="667" y="58"/>
                  </a:lnTo>
                  <a:lnTo>
                    <a:pt x="658" y="58"/>
                  </a:lnTo>
                  <a:lnTo>
                    <a:pt x="650" y="57"/>
                  </a:lnTo>
                  <a:lnTo>
                    <a:pt x="641" y="57"/>
                  </a:lnTo>
                  <a:lnTo>
                    <a:pt x="624" y="58"/>
                  </a:lnTo>
                  <a:lnTo>
                    <a:pt x="605" y="60"/>
                  </a:lnTo>
                  <a:lnTo>
                    <a:pt x="588" y="60"/>
                  </a:lnTo>
                  <a:lnTo>
                    <a:pt x="570" y="60"/>
                  </a:lnTo>
                  <a:lnTo>
                    <a:pt x="553" y="61"/>
                  </a:lnTo>
                  <a:lnTo>
                    <a:pt x="536" y="61"/>
                  </a:lnTo>
                  <a:lnTo>
                    <a:pt x="518" y="61"/>
                  </a:lnTo>
                  <a:lnTo>
                    <a:pt x="501" y="63"/>
                  </a:lnTo>
                  <a:lnTo>
                    <a:pt x="484" y="64"/>
                  </a:lnTo>
                  <a:lnTo>
                    <a:pt x="467" y="66"/>
                  </a:lnTo>
                  <a:lnTo>
                    <a:pt x="450" y="69"/>
                  </a:lnTo>
                  <a:lnTo>
                    <a:pt x="434" y="74"/>
                  </a:lnTo>
                  <a:lnTo>
                    <a:pt x="419" y="80"/>
                  </a:lnTo>
                  <a:lnTo>
                    <a:pt x="404" y="86"/>
                  </a:lnTo>
                  <a:lnTo>
                    <a:pt x="388" y="94"/>
                  </a:lnTo>
                  <a:lnTo>
                    <a:pt x="374" y="104"/>
                  </a:lnTo>
                  <a:lnTo>
                    <a:pt x="356" y="117"/>
                  </a:lnTo>
                  <a:lnTo>
                    <a:pt x="337" y="129"/>
                  </a:lnTo>
                  <a:lnTo>
                    <a:pt x="319" y="141"/>
                  </a:lnTo>
                  <a:lnTo>
                    <a:pt x="300" y="154"/>
                  </a:lnTo>
                  <a:lnTo>
                    <a:pt x="282" y="166"/>
                  </a:lnTo>
                  <a:lnTo>
                    <a:pt x="263" y="178"/>
                  </a:lnTo>
                  <a:lnTo>
                    <a:pt x="245" y="191"/>
                  </a:lnTo>
                  <a:lnTo>
                    <a:pt x="228" y="205"/>
                  </a:lnTo>
                  <a:lnTo>
                    <a:pt x="209" y="218"/>
                  </a:lnTo>
                  <a:lnTo>
                    <a:pt x="191" y="232"/>
                  </a:lnTo>
                  <a:lnTo>
                    <a:pt x="174" y="246"/>
                  </a:lnTo>
                  <a:lnTo>
                    <a:pt x="157" y="260"/>
                  </a:lnTo>
                  <a:lnTo>
                    <a:pt x="140" y="274"/>
                  </a:lnTo>
                  <a:lnTo>
                    <a:pt x="123" y="288"/>
                  </a:lnTo>
                  <a:lnTo>
                    <a:pt x="106" y="303"/>
                  </a:lnTo>
                  <a:lnTo>
                    <a:pt x="89" y="319"/>
                  </a:lnTo>
                  <a:lnTo>
                    <a:pt x="88" y="322"/>
                  </a:lnTo>
                  <a:lnTo>
                    <a:pt x="88" y="326"/>
                  </a:lnTo>
                  <a:lnTo>
                    <a:pt x="89" y="329"/>
                  </a:lnTo>
                  <a:lnTo>
                    <a:pt x="92" y="331"/>
                  </a:lnTo>
                  <a:lnTo>
                    <a:pt x="106" y="331"/>
                  </a:lnTo>
                  <a:lnTo>
                    <a:pt x="120" y="331"/>
                  </a:lnTo>
                  <a:lnTo>
                    <a:pt x="132" y="329"/>
                  </a:lnTo>
                  <a:lnTo>
                    <a:pt x="146" y="328"/>
                  </a:lnTo>
                  <a:lnTo>
                    <a:pt x="159" y="326"/>
                  </a:lnTo>
                  <a:lnTo>
                    <a:pt x="171" y="325"/>
                  </a:lnTo>
                  <a:lnTo>
                    <a:pt x="185" y="323"/>
                  </a:lnTo>
                  <a:lnTo>
                    <a:pt x="199" y="323"/>
                  </a:lnTo>
                  <a:lnTo>
                    <a:pt x="226" y="319"/>
                  </a:lnTo>
                  <a:lnTo>
                    <a:pt x="256" y="315"/>
                  </a:lnTo>
                  <a:lnTo>
                    <a:pt x="283" y="312"/>
                  </a:lnTo>
                  <a:lnTo>
                    <a:pt x="313" y="312"/>
                  </a:lnTo>
                  <a:lnTo>
                    <a:pt x="342" y="311"/>
                  </a:lnTo>
                  <a:lnTo>
                    <a:pt x="371" y="309"/>
                  </a:lnTo>
                  <a:lnTo>
                    <a:pt x="401" y="308"/>
                  </a:lnTo>
                  <a:lnTo>
                    <a:pt x="430" y="306"/>
                  </a:lnTo>
                  <a:lnTo>
                    <a:pt x="433" y="308"/>
                  </a:lnTo>
                  <a:lnTo>
                    <a:pt x="437" y="308"/>
                  </a:lnTo>
                  <a:lnTo>
                    <a:pt x="441" y="309"/>
                  </a:lnTo>
                  <a:lnTo>
                    <a:pt x="444" y="311"/>
                  </a:lnTo>
                  <a:lnTo>
                    <a:pt x="444" y="315"/>
                  </a:lnTo>
                  <a:lnTo>
                    <a:pt x="441" y="319"/>
                  </a:lnTo>
                  <a:lnTo>
                    <a:pt x="436" y="322"/>
                  </a:lnTo>
                  <a:lnTo>
                    <a:pt x="431" y="323"/>
                  </a:lnTo>
                  <a:lnTo>
                    <a:pt x="410" y="326"/>
                  </a:lnTo>
                  <a:lnTo>
                    <a:pt x="388" y="329"/>
                  </a:lnTo>
                  <a:lnTo>
                    <a:pt x="367" y="332"/>
                  </a:lnTo>
                  <a:lnTo>
                    <a:pt x="345" y="335"/>
                  </a:lnTo>
                  <a:lnTo>
                    <a:pt x="323" y="339"/>
                  </a:lnTo>
                  <a:lnTo>
                    <a:pt x="302" y="342"/>
                  </a:lnTo>
                  <a:lnTo>
                    <a:pt x="280" y="345"/>
                  </a:lnTo>
                  <a:lnTo>
                    <a:pt x="259" y="349"/>
                  </a:lnTo>
                  <a:lnTo>
                    <a:pt x="237" y="352"/>
                  </a:lnTo>
                  <a:lnTo>
                    <a:pt x="217" y="357"/>
                  </a:lnTo>
                  <a:lnTo>
                    <a:pt x="196" y="360"/>
                  </a:lnTo>
                  <a:lnTo>
                    <a:pt x="174" y="365"/>
                  </a:lnTo>
                  <a:lnTo>
                    <a:pt x="152" y="368"/>
                  </a:lnTo>
                  <a:lnTo>
                    <a:pt x="131" y="372"/>
                  </a:lnTo>
                  <a:lnTo>
                    <a:pt x="111" y="376"/>
                  </a:lnTo>
                  <a:lnTo>
                    <a:pt x="89" y="380"/>
                  </a:lnTo>
                  <a:lnTo>
                    <a:pt x="80" y="383"/>
                  </a:lnTo>
                  <a:lnTo>
                    <a:pt x="71" y="385"/>
                  </a:lnTo>
                  <a:lnTo>
                    <a:pt x="62" y="386"/>
                  </a:lnTo>
                  <a:lnTo>
                    <a:pt x="51" y="389"/>
                  </a:lnTo>
                  <a:lnTo>
                    <a:pt x="42" y="391"/>
                  </a:lnTo>
                  <a:lnTo>
                    <a:pt x="32" y="391"/>
                  </a:lnTo>
                  <a:lnTo>
                    <a:pt x="21" y="391"/>
                  </a:lnTo>
                  <a:lnTo>
                    <a:pt x="12" y="391"/>
                  </a:lnTo>
                  <a:lnTo>
                    <a:pt x="6" y="386"/>
                  </a:lnTo>
                  <a:lnTo>
                    <a:pt x="1" y="379"/>
                  </a:lnTo>
                  <a:lnTo>
                    <a:pt x="0" y="371"/>
                  </a:lnTo>
                  <a:lnTo>
                    <a:pt x="1" y="362"/>
                  </a:lnTo>
                  <a:lnTo>
                    <a:pt x="18" y="340"/>
                  </a:lnTo>
                  <a:lnTo>
                    <a:pt x="37" y="320"/>
                  </a:lnTo>
                  <a:lnTo>
                    <a:pt x="55" y="302"/>
                  </a:lnTo>
                  <a:lnTo>
                    <a:pt x="74" y="283"/>
                  </a:lnTo>
                  <a:lnTo>
                    <a:pt x="94" y="266"/>
                  </a:lnTo>
                  <a:lnTo>
                    <a:pt x="115" y="249"/>
                  </a:lnTo>
                  <a:lnTo>
                    <a:pt x="136" y="232"/>
                  </a:lnTo>
                  <a:lnTo>
                    <a:pt x="156" y="215"/>
                  </a:lnTo>
                  <a:lnTo>
                    <a:pt x="171" y="200"/>
                  </a:lnTo>
                  <a:lnTo>
                    <a:pt x="186" y="185"/>
                  </a:lnTo>
                  <a:lnTo>
                    <a:pt x="202" y="172"/>
                  </a:lnTo>
                  <a:lnTo>
                    <a:pt x="219" y="158"/>
                  </a:lnTo>
                  <a:lnTo>
                    <a:pt x="236" y="146"/>
                  </a:lnTo>
                  <a:lnTo>
                    <a:pt x="253" y="134"/>
                  </a:lnTo>
                  <a:lnTo>
                    <a:pt x="270" y="121"/>
                  </a:lnTo>
                  <a:lnTo>
                    <a:pt x="286" y="108"/>
                  </a:lnTo>
                  <a:lnTo>
                    <a:pt x="308" y="91"/>
                  </a:lnTo>
                  <a:lnTo>
                    <a:pt x="330" y="74"/>
                  </a:lnTo>
                  <a:lnTo>
                    <a:pt x="351" y="57"/>
                  </a:lnTo>
                  <a:lnTo>
                    <a:pt x="373" y="41"/>
                  </a:lnTo>
                  <a:lnTo>
                    <a:pt x="394" y="27"/>
                  </a:lnTo>
                  <a:lnTo>
                    <a:pt x="419" y="15"/>
                  </a:lnTo>
                  <a:lnTo>
                    <a:pt x="444" y="6"/>
                  </a:lnTo>
                  <a:lnTo>
                    <a:pt x="470" y="0"/>
                  </a:lnTo>
                  <a:lnTo>
                    <a:pt x="499" y="1"/>
                  </a:lnTo>
                  <a:lnTo>
                    <a:pt x="527" y="3"/>
                  </a:lnTo>
                  <a:lnTo>
                    <a:pt x="556" y="6"/>
                  </a:lnTo>
                  <a:lnTo>
                    <a:pt x="584" y="9"/>
                  </a:lnTo>
                  <a:lnTo>
                    <a:pt x="612" y="12"/>
                  </a:lnTo>
                  <a:lnTo>
                    <a:pt x="639" y="15"/>
                  </a:lnTo>
                  <a:lnTo>
                    <a:pt x="667" y="18"/>
                  </a:lnTo>
                  <a:lnTo>
                    <a:pt x="696"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p:cNvSpPr>
              <a:spLocks/>
            </p:cNvSpPr>
            <p:nvPr/>
          </p:nvSpPr>
          <p:spPr bwMode="auto">
            <a:xfrm>
              <a:off x="3328" y="3698"/>
              <a:ext cx="126" cy="43"/>
            </a:xfrm>
            <a:custGeom>
              <a:avLst/>
              <a:gdLst>
                <a:gd name="T0" fmla="*/ 1 w 251"/>
                <a:gd name="T1" fmla="*/ 0 h 87"/>
                <a:gd name="T2" fmla="*/ 1 w 251"/>
                <a:gd name="T3" fmla="*/ 0 h 87"/>
                <a:gd name="T4" fmla="*/ 1 w 251"/>
                <a:gd name="T5" fmla="*/ 0 h 87"/>
                <a:gd name="T6" fmla="*/ 1 w 251"/>
                <a:gd name="T7" fmla="*/ 0 h 87"/>
                <a:gd name="T8" fmla="*/ 1 w 251"/>
                <a:gd name="T9" fmla="*/ 0 h 87"/>
                <a:gd name="T10" fmla="*/ 1 w 251"/>
                <a:gd name="T11" fmla="*/ 0 h 87"/>
                <a:gd name="T12" fmla="*/ 1 w 251"/>
                <a:gd name="T13" fmla="*/ 0 h 87"/>
                <a:gd name="T14" fmla="*/ 1 w 251"/>
                <a:gd name="T15" fmla="*/ 0 h 87"/>
                <a:gd name="T16" fmla="*/ 1 w 251"/>
                <a:gd name="T17" fmla="*/ 0 h 87"/>
                <a:gd name="T18" fmla="*/ 1 w 251"/>
                <a:gd name="T19" fmla="*/ 0 h 87"/>
                <a:gd name="T20" fmla="*/ 1 w 251"/>
                <a:gd name="T21" fmla="*/ 0 h 87"/>
                <a:gd name="T22" fmla="*/ 1 w 251"/>
                <a:gd name="T23" fmla="*/ 0 h 87"/>
                <a:gd name="T24" fmla="*/ 1 w 251"/>
                <a:gd name="T25" fmla="*/ 0 h 87"/>
                <a:gd name="T26" fmla="*/ 1 w 251"/>
                <a:gd name="T27" fmla="*/ 0 h 87"/>
                <a:gd name="T28" fmla="*/ 1 w 251"/>
                <a:gd name="T29" fmla="*/ 0 h 87"/>
                <a:gd name="T30" fmla="*/ 1 w 251"/>
                <a:gd name="T31" fmla="*/ 0 h 87"/>
                <a:gd name="T32" fmla="*/ 1 w 251"/>
                <a:gd name="T33" fmla="*/ 0 h 87"/>
                <a:gd name="T34" fmla="*/ 1 w 251"/>
                <a:gd name="T35" fmla="*/ 0 h 87"/>
                <a:gd name="T36" fmla="*/ 1 w 251"/>
                <a:gd name="T37" fmla="*/ 0 h 87"/>
                <a:gd name="T38" fmla="*/ 1 w 251"/>
                <a:gd name="T39" fmla="*/ 0 h 87"/>
                <a:gd name="T40" fmla="*/ 1 w 251"/>
                <a:gd name="T41" fmla="*/ 0 h 87"/>
                <a:gd name="T42" fmla="*/ 1 w 251"/>
                <a:gd name="T43" fmla="*/ 0 h 87"/>
                <a:gd name="T44" fmla="*/ 1 w 251"/>
                <a:gd name="T45" fmla="*/ 0 h 87"/>
                <a:gd name="T46" fmla="*/ 1 w 251"/>
                <a:gd name="T47" fmla="*/ 0 h 87"/>
                <a:gd name="T48" fmla="*/ 1 w 251"/>
                <a:gd name="T49" fmla="*/ 0 h 87"/>
                <a:gd name="T50" fmla="*/ 1 w 251"/>
                <a:gd name="T51" fmla="*/ 0 h 87"/>
                <a:gd name="T52" fmla="*/ 1 w 251"/>
                <a:gd name="T53" fmla="*/ 0 h 87"/>
                <a:gd name="T54" fmla="*/ 1 w 251"/>
                <a:gd name="T55" fmla="*/ 0 h 87"/>
                <a:gd name="T56" fmla="*/ 1 w 251"/>
                <a:gd name="T57" fmla="*/ 0 h 87"/>
                <a:gd name="T58" fmla="*/ 1 w 251"/>
                <a:gd name="T59" fmla="*/ 0 h 87"/>
                <a:gd name="T60" fmla="*/ 1 w 251"/>
                <a:gd name="T61" fmla="*/ 0 h 87"/>
                <a:gd name="T62" fmla="*/ 1 w 251"/>
                <a:gd name="T63" fmla="*/ 0 h 87"/>
                <a:gd name="T64" fmla="*/ 1 w 251"/>
                <a:gd name="T65" fmla="*/ 0 h 87"/>
                <a:gd name="T66" fmla="*/ 0 w 251"/>
                <a:gd name="T67" fmla="*/ 0 h 87"/>
                <a:gd name="T68" fmla="*/ 1 w 251"/>
                <a:gd name="T69" fmla="*/ 0 h 87"/>
                <a:gd name="T70" fmla="*/ 1 w 251"/>
                <a:gd name="T71" fmla="*/ 0 h 87"/>
                <a:gd name="T72" fmla="*/ 1 w 251"/>
                <a:gd name="T73" fmla="*/ 0 h 87"/>
                <a:gd name="T74" fmla="*/ 1 w 251"/>
                <a:gd name="T75" fmla="*/ 0 h 87"/>
                <a:gd name="T76" fmla="*/ 1 w 251"/>
                <a:gd name="T77" fmla="*/ 0 h 87"/>
                <a:gd name="T78" fmla="*/ 1 w 251"/>
                <a:gd name="T79" fmla="*/ 0 h 87"/>
                <a:gd name="T80" fmla="*/ 1 w 251"/>
                <a:gd name="T81" fmla="*/ 0 h 87"/>
                <a:gd name="T82" fmla="*/ 1 w 251"/>
                <a:gd name="T83" fmla="*/ 0 h 87"/>
                <a:gd name="T84" fmla="*/ 1 w 251"/>
                <a:gd name="T85" fmla="*/ 0 h 87"/>
                <a:gd name="T86" fmla="*/ 1 w 251"/>
                <a:gd name="T87" fmla="*/ 0 h 87"/>
                <a:gd name="T88" fmla="*/ 1 w 251"/>
                <a:gd name="T89" fmla="*/ 0 h 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1"/>
                <a:gd name="T136" fmla="*/ 0 h 87"/>
                <a:gd name="T137" fmla="*/ 251 w 251"/>
                <a:gd name="T138" fmla="*/ 87 h 8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1" h="87">
                  <a:moveTo>
                    <a:pt x="205" y="16"/>
                  </a:moveTo>
                  <a:lnTo>
                    <a:pt x="211" y="17"/>
                  </a:lnTo>
                  <a:lnTo>
                    <a:pt x="219" y="19"/>
                  </a:lnTo>
                  <a:lnTo>
                    <a:pt x="225" y="20"/>
                  </a:lnTo>
                  <a:lnTo>
                    <a:pt x="231" y="23"/>
                  </a:lnTo>
                  <a:lnTo>
                    <a:pt x="238" y="25"/>
                  </a:lnTo>
                  <a:lnTo>
                    <a:pt x="244" y="30"/>
                  </a:lnTo>
                  <a:lnTo>
                    <a:pt x="248" y="34"/>
                  </a:lnTo>
                  <a:lnTo>
                    <a:pt x="251" y="40"/>
                  </a:lnTo>
                  <a:lnTo>
                    <a:pt x="251" y="48"/>
                  </a:lnTo>
                  <a:lnTo>
                    <a:pt x="251" y="56"/>
                  </a:lnTo>
                  <a:lnTo>
                    <a:pt x="248" y="64"/>
                  </a:lnTo>
                  <a:lnTo>
                    <a:pt x="245" y="71"/>
                  </a:lnTo>
                  <a:lnTo>
                    <a:pt x="239" y="76"/>
                  </a:lnTo>
                  <a:lnTo>
                    <a:pt x="233" y="79"/>
                  </a:lnTo>
                  <a:lnTo>
                    <a:pt x="227" y="82"/>
                  </a:lnTo>
                  <a:lnTo>
                    <a:pt x="219" y="84"/>
                  </a:lnTo>
                  <a:lnTo>
                    <a:pt x="213" y="85"/>
                  </a:lnTo>
                  <a:lnTo>
                    <a:pt x="205" y="87"/>
                  </a:lnTo>
                  <a:lnTo>
                    <a:pt x="199" y="85"/>
                  </a:lnTo>
                  <a:lnTo>
                    <a:pt x="191" y="84"/>
                  </a:lnTo>
                  <a:lnTo>
                    <a:pt x="188" y="76"/>
                  </a:lnTo>
                  <a:lnTo>
                    <a:pt x="191" y="67"/>
                  </a:lnTo>
                  <a:lnTo>
                    <a:pt x="193" y="57"/>
                  </a:lnTo>
                  <a:lnTo>
                    <a:pt x="185" y="50"/>
                  </a:lnTo>
                  <a:lnTo>
                    <a:pt x="162" y="47"/>
                  </a:lnTo>
                  <a:lnTo>
                    <a:pt x="137" y="44"/>
                  </a:lnTo>
                  <a:lnTo>
                    <a:pt x="114" y="42"/>
                  </a:lnTo>
                  <a:lnTo>
                    <a:pt x="90" y="39"/>
                  </a:lnTo>
                  <a:lnTo>
                    <a:pt x="67" y="36"/>
                  </a:lnTo>
                  <a:lnTo>
                    <a:pt x="43" y="31"/>
                  </a:lnTo>
                  <a:lnTo>
                    <a:pt x="22" y="25"/>
                  </a:lnTo>
                  <a:lnTo>
                    <a:pt x="2" y="14"/>
                  </a:lnTo>
                  <a:lnTo>
                    <a:pt x="0" y="10"/>
                  </a:lnTo>
                  <a:lnTo>
                    <a:pt x="2" y="5"/>
                  </a:lnTo>
                  <a:lnTo>
                    <a:pt x="2" y="2"/>
                  </a:lnTo>
                  <a:lnTo>
                    <a:pt x="5" y="0"/>
                  </a:lnTo>
                  <a:lnTo>
                    <a:pt x="31" y="0"/>
                  </a:lnTo>
                  <a:lnTo>
                    <a:pt x="56" y="2"/>
                  </a:lnTo>
                  <a:lnTo>
                    <a:pt x="80" y="5"/>
                  </a:lnTo>
                  <a:lnTo>
                    <a:pt x="105" y="8"/>
                  </a:lnTo>
                  <a:lnTo>
                    <a:pt x="130" y="11"/>
                  </a:lnTo>
                  <a:lnTo>
                    <a:pt x="154" y="14"/>
                  </a:lnTo>
                  <a:lnTo>
                    <a:pt x="179" y="16"/>
                  </a:lnTo>
                  <a:lnTo>
                    <a:pt x="20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2"/>
            <p:cNvSpPr>
              <a:spLocks/>
            </p:cNvSpPr>
            <p:nvPr/>
          </p:nvSpPr>
          <p:spPr bwMode="auto">
            <a:xfrm>
              <a:off x="3181" y="3705"/>
              <a:ext cx="176" cy="148"/>
            </a:xfrm>
            <a:custGeom>
              <a:avLst/>
              <a:gdLst>
                <a:gd name="T0" fmla="*/ 1 w 351"/>
                <a:gd name="T1" fmla="*/ 1 h 296"/>
                <a:gd name="T2" fmla="*/ 1 w 351"/>
                <a:gd name="T3" fmla="*/ 1 h 296"/>
                <a:gd name="T4" fmla="*/ 1 w 351"/>
                <a:gd name="T5" fmla="*/ 1 h 296"/>
                <a:gd name="T6" fmla="*/ 1 w 351"/>
                <a:gd name="T7" fmla="*/ 1 h 296"/>
                <a:gd name="T8" fmla="*/ 1 w 351"/>
                <a:gd name="T9" fmla="*/ 1 h 296"/>
                <a:gd name="T10" fmla="*/ 1 w 351"/>
                <a:gd name="T11" fmla="*/ 1 h 296"/>
                <a:gd name="T12" fmla="*/ 1 w 351"/>
                <a:gd name="T13" fmla="*/ 1 h 296"/>
                <a:gd name="T14" fmla="*/ 1 w 351"/>
                <a:gd name="T15" fmla="*/ 1 h 296"/>
                <a:gd name="T16" fmla="*/ 1 w 351"/>
                <a:gd name="T17" fmla="*/ 1 h 296"/>
                <a:gd name="T18" fmla="*/ 1 w 351"/>
                <a:gd name="T19" fmla="*/ 1 h 296"/>
                <a:gd name="T20" fmla="*/ 1 w 351"/>
                <a:gd name="T21" fmla="*/ 1 h 296"/>
                <a:gd name="T22" fmla="*/ 1 w 351"/>
                <a:gd name="T23" fmla="*/ 1 h 296"/>
                <a:gd name="T24" fmla="*/ 1 w 351"/>
                <a:gd name="T25" fmla="*/ 1 h 296"/>
                <a:gd name="T26" fmla="*/ 1 w 351"/>
                <a:gd name="T27" fmla="*/ 1 h 296"/>
                <a:gd name="T28" fmla="*/ 1 w 351"/>
                <a:gd name="T29" fmla="*/ 1 h 296"/>
                <a:gd name="T30" fmla="*/ 1 w 351"/>
                <a:gd name="T31" fmla="*/ 1 h 296"/>
                <a:gd name="T32" fmla="*/ 1 w 351"/>
                <a:gd name="T33" fmla="*/ 1 h 296"/>
                <a:gd name="T34" fmla="*/ 1 w 351"/>
                <a:gd name="T35" fmla="*/ 1 h 296"/>
                <a:gd name="T36" fmla="*/ 1 w 351"/>
                <a:gd name="T37" fmla="*/ 1 h 296"/>
                <a:gd name="T38" fmla="*/ 1 w 351"/>
                <a:gd name="T39" fmla="*/ 1 h 296"/>
                <a:gd name="T40" fmla="*/ 1 w 351"/>
                <a:gd name="T41" fmla="*/ 1 h 296"/>
                <a:gd name="T42" fmla="*/ 1 w 351"/>
                <a:gd name="T43" fmla="*/ 1 h 296"/>
                <a:gd name="T44" fmla="*/ 1 w 351"/>
                <a:gd name="T45" fmla="*/ 1 h 296"/>
                <a:gd name="T46" fmla="*/ 1 w 351"/>
                <a:gd name="T47" fmla="*/ 1 h 296"/>
                <a:gd name="T48" fmla="*/ 1 w 351"/>
                <a:gd name="T49" fmla="*/ 1 h 296"/>
                <a:gd name="T50" fmla="*/ 1 w 351"/>
                <a:gd name="T51" fmla="*/ 1 h 296"/>
                <a:gd name="T52" fmla="*/ 1 w 351"/>
                <a:gd name="T53" fmla="*/ 1 h 296"/>
                <a:gd name="T54" fmla="*/ 1 w 351"/>
                <a:gd name="T55" fmla="*/ 1 h 296"/>
                <a:gd name="T56" fmla="*/ 1 w 351"/>
                <a:gd name="T57" fmla="*/ 1 h 296"/>
                <a:gd name="T58" fmla="*/ 1 w 351"/>
                <a:gd name="T59" fmla="*/ 1 h 296"/>
                <a:gd name="T60" fmla="*/ 1 w 351"/>
                <a:gd name="T61" fmla="*/ 1 h 296"/>
                <a:gd name="T62" fmla="*/ 1 w 351"/>
                <a:gd name="T63" fmla="*/ 1 h 296"/>
                <a:gd name="T64" fmla="*/ 1 w 351"/>
                <a:gd name="T65" fmla="*/ 1 h 296"/>
                <a:gd name="T66" fmla="*/ 1 w 351"/>
                <a:gd name="T67" fmla="*/ 1 h 296"/>
                <a:gd name="T68" fmla="*/ 1 w 351"/>
                <a:gd name="T69" fmla="*/ 1 h 296"/>
                <a:gd name="T70" fmla="*/ 1 w 351"/>
                <a:gd name="T71" fmla="*/ 1 h 296"/>
                <a:gd name="T72" fmla="*/ 1 w 351"/>
                <a:gd name="T73" fmla="*/ 1 h 296"/>
                <a:gd name="T74" fmla="*/ 1 w 351"/>
                <a:gd name="T75" fmla="*/ 1 h 296"/>
                <a:gd name="T76" fmla="*/ 1 w 351"/>
                <a:gd name="T77" fmla="*/ 1 h 296"/>
                <a:gd name="T78" fmla="*/ 1 w 351"/>
                <a:gd name="T79" fmla="*/ 1 h 296"/>
                <a:gd name="T80" fmla="*/ 1 w 351"/>
                <a:gd name="T81" fmla="*/ 1 h 296"/>
                <a:gd name="T82" fmla="*/ 1 w 351"/>
                <a:gd name="T83" fmla="*/ 0 h 296"/>
                <a:gd name="T84" fmla="*/ 1 w 351"/>
                <a:gd name="T85" fmla="*/ 1 h 296"/>
                <a:gd name="T86" fmla="*/ 1 w 351"/>
                <a:gd name="T87" fmla="*/ 1 h 296"/>
                <a:gd name="T88" fmla="*/ 1 w 351"/>
                <a:gd name="T89" fmla="*/ 1 h 296"/>
                <a:gd name="T90" fmla="*/ 1 w 351"/>
                <a:gd name="T91" fmla="*/ 1 h 29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1"/>
                <a:gd name="T139" fmla="*/ 0 h 296"/>
                <a:gd name="T140" fmla="*/ 351 w 351"/>
                <a:gd name="T141" fmla="*/ 296 h 29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1" h="296">
                  <a:moveTo>
                    <a:pt x="351" y="79"/>
                  </a:moveTo>
                  <a:lnTo>
                    <a:pt x="350" y="83"/>
                  </a:lnTo>
                  <a:lnTo>
                    <a:pt x="348" y="85"/>
                  </a:lnTo>
                  <a:lnTo>
                    <a:pt x="345" y="88"/>
                  </a:lnTo>
                  <a:lnTo>
                    <a:pt x="342" y="88"/>
                  </a:lnTo>
                  <a:lnTo>
                    <a:pt x="333" y="83"/>
                  </a:lnTo>
                  <a:lnTo>
                    <a:pt x="324" y="79"/>
                  </a:lnTo>
                  <a:lnTo>
                    <a:pt x="316" y="71"/>
                  </a:lnTo>
                  <a:lnTo>
                    <a:pt x="307" y="65"/>
                  </a:lnTo>
                  <a:lnTo>
                    <a:pt x="297" y="59"/>
                  </a:lnTo>
                  <a:lnTo>
                    <a:pt x="288" y="54"/>
                  </a:lnTo>
                  <a:lnTo>
                    <a:pt x="279" y="50"/>
                  </a:lnTo>
                  <a:lnTo>
                    <a:pt x="268" y="48"/>
                  </a:lnTo>
                  <a:lnTo>
                    <a:pt x="260" y="46"/>
                  </a:lnTo>
                  <a:lnTo>
                    <a:pt x="253" y="45"/>
                  </a:lnTo>
                  <a:lnTo>
                    <a:pt x="245" y="43"/>
                  </a:lnTo>
                  <a:lnTo>
                    <a:pt x="237" y="40"/>
                  </a:lnTo>
                  <a:lnTo>
                    <a:pt x="230" y="40"/>
                  </a:lnTo>
                  <a:lnTo>
                    <a:pt x="222" y="42"/>
                  </a:lnTo>
                  <a:lnTo>
                    <a:pt x="216" y="45"/>
                  </a:lnTo>
                  <a:lnTo>
                    <a:pt x="211" y="51"/>
                  </a:lnTo>
                  <a:lnTo>
                    <a:pt x="222" y="66"/>
                  </a:lnTo>
                  <a:lnTo>
                    <a:pt x="236" y="82"/>
                  </a:lnTo>
                  <a:lnTo>
                    <a:pt x="243" y="99"/>
                  </a:lnTo>
                  <a:lnTo>
                    <a:pt x="240" y="117"/>
                  </a:lnTo>
                  <a:lnTo>
                    <a:pt x="230" y="134"/>
                  </a:lnTo>
                  <a:lnTo>
                    <a:pt x="219" y="148"/>
                  </a:lnTo>
                  <a:lnTo>
                    <a:pt x="205" y="160"/>
                  </a:lnTo>
                  <a:lnTo>
                    <a:pt x="190" y="171"/>
                  </a:lnTo>
                  <a:lnTo>
                    <a:pt x="174" y="182"/>
                  </a:lnTo>
                  <a:lnTo>
                    <a:pt x="159" y="193"/>
                  </a:lnTo>
                  <a:lnTo>
                    <a:pt x="143" y="202"/>
                  </a:lnTo>
                  <a:lnTo>
                    <a:pt x="128" y="211"/>
                  </a:lnTo>
                  <a:lnTo>
                    <a:pt x="114" y="217"/>
                  </a:lnTo>
                  <a:lnTo>
                    <a:pt x="100" y="227"/>
                  </a:lnTo>
                  <a:lnTo>
                    <a:pt x="89" y="237"/>
                  </a:lnTo>
                  <a:lnTo>
                    <a:pt x="83" y="251"/>
                  </a:lnTo>
                  <a:lnTo>
                    <a:pt x="80" y="261"/>
                  </a:lnTo>
                  <a:lnTo>
                    <a:pt x="82" y="267"/>
                  </a:lnTo>
                  <a:lnTo>
                    <a:pt x="86" y="271"/>
                  </a:lnTo>
                  <a:lnTo>
                    <a:pt x="92" y="274"/>
                  </a:lnTo>
                  <a:lnTo>
                    <a:pt x="99" y="277"/>
                  </a:lnTo>
                  <a:lnTo>
                    <a:pt x="102" y="282"/>
                  </a:lnTo>
                  <a:lnTo>
                    <a:pt x="100" y="287"/>
                  </a:lnTo>
                  <a:lnTo>
                    <a:pt x="91" y="293"/>
                  </a:lnTo>
                  <a:lnTo>
                    <a:pt x="79" y="294"/>
                  </a:lnTo>
                  <a:lnTo>
                    <a:pt x="65" y="296"/>
                  </a:lnTo>
                  <a:lnTo>
                    <a:pt x="52" y="296"/>
                  </a:lnTo>
                  <a:lnTo>
                    <a:pt x="40" y="294"/>
                  </a:lnTo>
                  <a:lnTo>
                    <a:pt x="28" y="293"/>
                  </a:lnTo>
                  <a:lnTo>
                    <a:pt x="17" y="288"/>
                  </a:lnTo>
                  <a:lnTo>
                    <a:pt x="8" y="281"/>
                  </a:lnTo>
                  <a:lnTo>
                    <a:pt x="0" y="270"/>
                  </a:lnTo>
                  <a:lnTo>
                    <a:pt x="3" y="256"/>
                  </a:lnTo>
                  <a:lnTo>
                    <a:pt x="9" y="244"/>
                  </a:lnTo>
                  <a:lnTo>
                    <a:pt x="19" y="233"/>
                  </a:lnTo>
                  <a:lnTo>
                    <a:pt x="29" y="222"/>
                  </a:lnTo>
                  <a:lnTo>
                    <a:pt x="42" y="214"/>
                  </a:lnTo>
                  <a:lnTo>
                    <a:pt x="54" y="207"/>
                  </a:lnTo>
                  <a:lnTo>
                    <a:pt x="66" y="199"/>
                  </a:lnTo>
                  <a:lnTo>
                    <a:pt x="79" y="193"/>
                  </a:lnTo>
                  <a:lnTo>
                    <a:pt x="94" y="187"/>
                  </a:lnTo>
                  <a:lnTo>
                    <a:pt x="108" y="180"/>
                  </a:lnTo>
                  <a:lnTo>
                    <a:pt x="122" y="174"/>
                  </a:lnTo>
                  <a:lnTo>
                    <a:pt x="136" y="167"/>
                  </a:lnTo>
                  <a:lnTo>
                    <a:pt x="149" y="159"/>
                  </a:lnTo>
                  <a:lnTo>
                    <a:pt x="162" y="151"/>
                  </a:lnTo>
                  <a:lnTo>
                    <a:pt x="176" y="142"/>
                  </a:lnTo>
                  <a:lnTo>
                    <a:pt x="190" y="134"/>
                  </a:lnTo>
                  <a:lnTo>
                    <a:pt x="200" y="123"/>
                  </a:lnTo>
                  <a:lnTo>
                    <a:pt x="208" y="110"/>
                  </a:lnTo>
                  <a:lnTo>
                    <a:pt x="211" y="96"/>
                  </a:lnTo>
                  <a:lnTo>
                    <a:pt x="210" y="79"/>
                  </a:lnTo>
                  <a:lnTo>
                    <a:pt x="199" y="66"/>
                  </a:lnTo>
                  <a:lnTo>
                    <a:pt x="188" y="56"/>
                  </a:lnTo>
                  <a:lnTo>
                    <a:pt x="180" y="43"/>
                  </a:lnTo>
                  <a:lnTo>
                    <a:pt x="176" y="26"/>
                  </a:lnTo>
                  <a:lnTo>
                    <a:pt x="182" y="19"/>
                  </a:lnTo>
                  <a:lnTo>
                    <a:pt x="190" y="11"/>
                  </a:lnTo>
                  <a:lnTo>
                    <a:pt x="197" y="6"/>
                  </a:lnTo>
                  <a:lnTo>
                    <a:pt x="208" y="3"/>
                  </a:lnTo>
                  <a:lnTo>
                    <a:pt x="217" y="2"/>
                  </a:lnTo>
                  <a:lnTo>
                    <a:pt x="228" y="0"/>
                  </a:lnTo>
                  <a:lnTo>
                    <a:pt x="239" y="0"/>
                  </a:lnTo>
                  <a:lnTo>
                    <a:pt x="250" y="2"/>
                  </a:lnTo>
                  <a:lnTo>
                    <a:pt x="265" y="6"/>
                  </a:lnTo>
                  <a:lnTo>
                    <a:pt x="279" y="14"/>
                  </a:lnTo>
                  <a:lnTo>
                    <a:pt x="293" y="22"/>
                  </a:lnTo>
                  <a:lnTo>
                    <a:pt x="305" y="33"/>
                  </a:lnTo>
                  <a:lnTo>
                    <a:pt x="317" y="43"/>
                  </a:lnTo>
                  <a:lnTo>
                    <a:pt x="330" y="56"/>
                  </a:lnTo>
                  <a:lnTo>
                    <a:pt x="341" y="68"/>
                  </a:lnTo>
                  <a:lnTo>
                    <a:pt x="351"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43"/>
            <p:cNvSpPr>
              <a:spLocks/>
            </p:cNvSpPr>
            <p:nvPr/>
          </p:nvSpPr>
          <p:spPr bwMode="auto">
            <a:xfrm>
              <a:off x="3360" y="3750"/>
              <a:ext cx="71" cy="100"/>
            </a:xfrm>
            <a:custGeom>
              <a:avLst/>
              <a:gdLst>
                <a:gd name="T0" fmla="*/ 1 w 142"/>
                <a:gd name="T1" fmla="*/ 1 h 200"/>
                <a:gd name="T2" fmla="*/ 1 w 142"/>
                <a:gd name="T3" fmla="*/ 1 h 200"/>
                <a:gd name="T4" fmla="*/ 1 w 142"/>
                <a:gd name="T5" fmla="*/ 1 h 200"/>
                <a:gd name="T6" fmla="*/ 1 w 142"/>
                <a:gd name="T7" fmla="*/ 1 h 200"/>
                <a:gd name="T8" fmla="*/ 1 w 142"/>
                <a:gd name="T9" fmla="*/ 1 h 200"/>
                <a:gd name="T10" fmla="*/ 1 w 142"/>
                <a:gd name="T11" fmla="*/ 1 h 200"/>
                <a:gd name="T12" fmla="*/ 1 w 142"/>
                <a:gd name="T13" fmla="*/ 1 h 200"/>
                <a:gd name="T14" fmla="*/ 1 w 142"/>
                <a:gd name="T15" fmla="*/ 1 h 200"/>
                <a:gd name="T16" fmla="*/ 1 w 142"/>
                <a:gd name="T17" fmla="*/ 1 h 200"/>
                <a:gd name="T18" fmla="*/ 1 w 142"/>
                <a:gd name="T19" fmla="*/ 1 h 200"/>
                <a:gd name="T20" fmla="*/ 1 w 142"/>
                <a:gd name="T21" fmla="*/ 1 h 200"/>
                <a:gd name="T22" fmla="*/ 1 w 142"/>
                <a:gd name="T23" fmla="*/ 1 h 200"/>
                <a:gd name="T24" fmla="*/ 0 w 142"/>
                <a:gd name="T25" fmla="*/ 1 h 200"/>
                <a:gd name="T26" fmla="*/ 0 w 142"/>
                <a:gd name="T27" fmla="*/ 1 h 200"/>
                <a:gd name="T28" fmla="*/ 1 w 142"/>
                <a:gd name="T29" fmla="*/ 1 h 200"/>
                <a:gd name="T30" fmla="*/ 1 w 142"/>
                <a:gd name="T31" fmla="*/ 1 h 200"/>
                <a:gd name="T32" fmla="*/ 1 w 142"/>
                <a:gd name="T33" fmla="*/ 1 h 200"/>
                <a:gd name="T34" fmla="*/ 1 w 142"/>
                <a:gd name="T35" fmla="*/ 1 h 200"/>
                <a:gd name="T36" fmla="*/ 1 w 142"/>
                <a:gd name="T37" fmla="*/ 1 h 200"/>
                <a:gd name="T38" fmla="*/ 1 w 142"/>
                <a:gd name="T39" fmla="*/ 1 h 200"/>
                <a:gd name="T40" fmla="*/ 1 w 142"/>
                <a:gd name="T41" fmla="*/ 1 h 200"/>
                <a:gd name="T42" fmla="*/ 1 w 142"/>
                <a:gd name="T43" fmla="*/ 1 h 200"/>
                <a:gd name="T44" fmla="*/ 1 w 142"/>
                <a:gd name="T45" fmla="*/ 1 h 200"/>
                <a:gd name="T46" fmla="*/ 1 w 142"/>
                <a:gd name="T47" fmla="*/ 1 h 200"/>
                <a:gd name="T48" fmla="*/ 1 w 142"/>
                <a:gd name="T49" fmla="*/ 1 h 200"/>
                <a:gd name="T50" fmla="*/ 1 w 142"/>
                <a:gd name="T51" fmla="*/ 1 h 200"/>
                <a:gd name="T52" fmla="*/ 1 w 142"/>
                <a:gd name="T53" fmla="*/ 1 h 200"/>
                <a:gd name="T54" fmla="*/ 1 w 142"/>
                <a:gd name="T55" fmla="*/ 1 h 200"/>
                <a:gd name="T56" fmla="*/ 1 w 142"/>
                <a:gd name="T57" fmla="*/ 1 h 200"/>
                <a:gd name="T58" fmla="*/ 1 w 142"/>
                <a:gd name="T59" fmla="*/ 1 h 200"/>
                <a:gd name="T60" fmla="*/ 1 w 142"/>
                <a:gd name="T61" fmla="*/ 1 h 200"/>
                <a:gd name="T62" fmla="*/ 1 w 142"/>
                <a:gd name="T63" fmla="*/ 1 h 200"/>
                <a:gd name="T64" fmla="*/ 1 w 142"/>
                <a:gd name="T65" fmla="*/ 1 h 200"/>
                <a:gd name="T66" fmla="*/ 1 w 142"/>
                <a:gd name="T67" fmla="*/ 1 h 200"/>
                <a:gd name="T68" fmla="*/ 1 w 142"/>
                <a:gd name="T69" fmla="*/ 1 h 200"/>
                <a:gd name="T70" fmla="*/ 1 w 142"/>
                <a:gd name="T71" fmla="*/ 0 h 200"/>
                <a:gd name="T72" fmla="*/ 1 w 142"/>
                <a:gd name="T73" fmla="*/ 0 h 200"/>
                <a:gd name="T74" fmla="*/ 1 w 142"/>
                <a:gd name="T75" fmla="*/ 1 h 200"/>
                <a:gd name="T76" fmla="*/ 1 w 142"/>
                <a:gd name="T77" fmla="*/ 1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2"/>
                <a:gd name="T118" fmla="*/ 0 h 200"/>
                <a:gd name="T119" fmla="*/ 142 w 142"/>
                <a:gd name="T120" fmla="*/ 200 h 2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2" h="200">
                  <a:moveTo>
                    <a:pt x="125" y="9"/>
                  </a:moveTo>
                  <a:lnTo>
                    <a:pt x="136" y="24"/>
                  </a:lnTo>
                  <a:lnTo>
                    <a:pt x="141" y="43"/>
                  </a:lnTo>
                  <a:lnTo>
                    <a:pt x="142" y="63"/>
                  </a:lnTo>
                  <a:lnTo>
                    <a:pt x="139" y="83"/>
                  </a:lnTo>
                  <a:lnTo>
                    <a:pt x="131" y="104"/>
                  </a:lnTo>
                  <a:lnTo>
                    <a:pt x="119" y="124"/>
                  </a:lnTo>
                  <a:lnTo>
                    <a:pt x="104" y="143"/>
                  </a:lnTo>
                  <a:lnTo>
                    <a:pt x="87" y="160"/>
                  </a:lnTo>
                  <a:lnTo>
                    <a:pt x="67" y="175"/>
                  </a:lnTo>
                  <a:lnTo>
                    <a:pt x="45" y="186"/>
                  </a:lnTo>
                  <a:lnTo>
                    <a:pt x="24" y="195"/>
                  </a:lnTo>
                  <a:lnTo>
                    <a:pt x="0" y="200"/>
                  </a:lnTo>
                  <a:lnTo>
                    <a:pt x="0" y="191"/>
                  </a:lnTo>
                  <a:lnTo>
                    <a:pt x="17" y="177"/>
                  </a:lnTo>
                  <a:lnTo>
                    <a:pt x="33" y="163"/>
                  </a:lnTo>
                  <a:lnTo>
                    <a:pt x="48" y="147"/>
                  </a:lnTo>
                  <a:lnTo>
                    <a:pt x="62" y="130"/>
                  </a:lnTo>
                  <a:lnTo>
                    <a:pt x="74" y="114"/>
                  </a:lnTo>
                  <a:lnTo>
                    <a:pt x="82" y="95"/>
                  </a:lnTo>
                  <a:lnTo>
                    <a:pt x="88" y="75"/>
                  </a:lnTo>
                  <a:lnTo>
                    <a:pt x="90" y="53"/>
                  </a:lnTo>
                  <a:lnTo>
                    <a:pt x="87" y="47"/>
                  </a:lnTo>
                  <a:lnTo>
                    <a:pt x="84" y="41"/>
                  </a:lnTo>
                  <a:lnTo>
                    <a:pt x="79" y="35"/>
                  </a:lnTo>
                  <a:lnTo>
                    <a:pt x="73" y="32"/>
                  </a:lnTo>
                  <a:lnTo>
                    <a:pt x="67" y="30"/>
                  </a:lnTo>
                  <a:lnTo>
                    <a:pt x="58" y="30"/>
                  </a:lnTo>
                  <a:lnTo>
                    <a:pt x="51" y="30"/>
                  </a:lnTo>
                  <a:lnTo>
                    <a:pt x="47" y="24"/>
                  </a:lnTo>
                  <a:lnTo>
                    <a:pt x="51" y="17"/>
                  </a:lnTo>
                  <a:lnTo>
                    <a:pt x="59" y="10"/>
                  </a:lnTo>
                  <a:lnTo>
                    <a:pt x="67" y="6"/>
                  </a:lnTo>
                  <a:lnTo>
                    <a:pt x="74" y="3"/>
                  </a:lnTo>
                  <a:lnTo>
                    <a:pt x="84" y="1"/>
                  </a:lnTo>
                  <a:lnTo>
                    <a:pt x="93" y="0"/>
                  </a:lnTo>
                  <a:lnTo>
                    <a:pt x="102" y="0"/>
                  </a:lnTo>
                  <a:lnTo>
                    <a:pt x="111" y="1"/>
                  </a:lnTo>
                  <a:lnTo>
                    <a:pt x="12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44"/>
            <p:cNvSpPr>
              <a:spLocks/>
            </p:cNvSpPr>
            <p:nvPr/>
          </p:nvSpPr>
          <p:spPr bwMode="auto">
            <a:xfrm>
              <a:off x="2619" y="3853"/>
              <a:ext cx="1225" cy="210"/>
            </a:xfrm>
            <a:custGeom>
              <a:avLst/>
              <a:gdLst>
                <a:gd name="T0" fmla="*/ 1 w 2448"/>
                <a:gd name="T1" fmla="*/ 1 h 420"/>
                <a:gd name="T2" fmla="*/ 1 w 2448"/>
                <a:gd name="T3" fmla="*/ 1 h 420"/>
                <a:gd name="T4" fmla="*/ 1 w 2448"/>
                <a:gd name="T5" fmla="*/ 1 h 420"/>
                <a:gd name="T6" fmla="*/ 1 w 2448"/>
                <a:gd name="T7" fmla="*/ 1 h 420"/>
                <a:gd name="T8" fmla="*/ 1 w 2448"/>
                <a:gd name="T9" fmla="*/ 1 h 420"/>
                <a:gd name="T10" fmla="*/ 1 w 2448"/>
                <a:gd name="T11" fmla="*/ 1 h 420"/>
                <a:gd name="T12" fmla="*/ 1 w 2448"/>
                <a:gd name="T13" fmla="*/ 1 h 420"/>
                <a:gd name="T14" fmla="*/ 1 w 2448"/>
                <a:gd name="T15" fmla="*/ 1 h 420"/>
                <a:gd name="T16" fmla="*/ 1 w 2448"/>
                <a:gd name="T17" fmla="*/ 1 h 420"/>
                <a:gd name="T18" fmla="*/ 1 w 2448"/>
                <a:gd name="T19" fmla="*/ 1 h 420"/>
                <a:gd name="T20" fmla="*/ 1 w 2448"/>
                <a:gd name="T21" fmla="*/ 1 h 420"/>
                <a:gd name="T22" fmla="*/ 1 w 2448"/>
                <a:gd name="T23" fmla="*/ 1 h 420"/>
                <a:gd name="T24" fmla="*/ 1 w 2448"/>
                <a:gd name="T25" fmla="*/ 1 h 420"/>
                <a:gd name="T26" fmla="*/ 1 w 2448"/>
                <a:gd name="T27" fmla="*/ 1 h 420"/>
                <a:gd name="T28" fmla="*/ 1 w 2448"/>
                <a:gd name="T29" fmla="*/ 1 h 420"/>
                <a:gd name="T30" fmla="*/ 1 w 2448"/>
                <a:gd name="T31" fmla="*/ 1 h 420"/>
                <a:gd name="T32" fmla="*/ 1 w 2448"/>
                <a:gd name="T33" fmla="*/ 1 h 420"/>
                <a:gd name="T34" fmla="*/ 1 w 2448"/>
                <a:gd name="T35" fmla="*/ 1 h 420"/>
                <a:gd name="T36" fmla="*/ 1 w 2448"/>
                <a:gd name="T37" fmla="*/ 1 h 420"/>
                <a:gd name="T38" fmla="*/ 1 w 2448"/>
                <a:gd name="T39" fmla="*/ 1 h 420"/>
                <a:gd name="T40" fmla="*/ 1 w 2448"/>
                <a:gd name="T41" fmla="*/ 1 h 420"/>
                <a:gd name="T42" fmla="*/ 1 w 2448"/>
                <a:gd name="T43" fmla="*/ 1 h 420"/>
                <a:gd name="T44" fmla="*/ 1 w 2448"/>
                <a:gd name="T45" fmla="*/ 1 h 420"/>
                <a:gd name="T46" fmla="*/ 1 w 2448"/>
                <a:gd name="T47" fmla="*/ 1 h 420"/>
                <a:gd name="T48" fmla="*/ 1 w 2448"/>
                <a:gd name="T49" fmla="*/ 1 h 420"/>
                <a:gd name="T50" fmla="*/ 1 w 2448"/>
                <a:gd name="T51" fmla="*/ 1 h 420"/>
                <a:gd name="T52" fmla="*/ 1 w 2448"/>
                <a:gd name="T53" fmla="*/ 1 h 420"/>
                <a:gd name="T54" fmla="*/ 1 w 2448"/>
                <a:gd name="T55" fmla="*/ 1 h 420"/>
                <a:gd name="T56" fmla="*/ 1 w 2448"/>
                <a:gd name="T57" fmla="*/ 1 h 420"/>
                <a:gd name="T58" fmla="*/ 1 w 2448"/>
                <a:gd name="T59" fmla="*/ 1 h 420"/>
                <a:gd name="T60" fmla="*/ 1 w 2448"/>
                <a:gd name="T61" fmla="*/ 1 h 420"/>
                <a:gd name="T62" fmla="*/ 1 w 2448"/>
                <a:gd name="T63" fmla="*/ 1 h 420"/>
                <a:gd name="T64" fmla="*/ 1 w 2448"/>
                <a:gd name="T65" fmla="*/ 1 h 420"/>
                <a:gd name="T66" fmla="*/ 1 w 2448"/>
                <a:gd name="T67" fmla="*/ 1 h 420"/>
                <a:gd name="T68" fmla="*/ 1 w 2448"/>
                <a:gd name="T69" fmla="*/ 1 h 420"/>
                <a:gd name="T70" fmla="*/ 1 w 2448"/>
                <a:gd name="T71" fmla="*/ 1 h 420"/>
                <a:gd name="T72" fmla="*/ 1 w 2448"/>
                <a:gd name="T73" fmla="*/ 1 h 420"/>
                <a:gd name="T74" fmla="*/ 1 w 2448"/>
                <a:gd name="T75" fmla="*/ 1 h 420"/>
                <a:gd name="T76" fmla="*/ 1 w 2448"/>
                <a:gd name="T77" fmla="*/ 1 h 420"/>
                <a:gd name="T78" fmla="*/ 1 w 2448"/>
                <a:gd name="T79" fmla="*/ 1 h 420"/>
                <a:gd name="T80" fmla="*/ 1 w 2448"/>
                <a:gd name="T81" fmla="*/ 1 h 420"/>
                <a:gd name="T82" fmla="*/ 1 w 2448"/>
                <a:gd name="T83" fmla="*/ 1 h 420"/>
                <a:gd name="T84" fmla="*/ 1 w 2448"/>
                <a:gd name="T85" fmla="*/ 1 h 420"/>
                <a:gd name="T86" fmla="*/ 1 w 2448"/>
                <a:gd name="T87" fmla="*/ 1 h 420"/>
                <a:gd name="T88" fmla="*/ 1 w 2448"/>
                <a:gd name="T89" fmla="*/ 1 h 420"/>
                <a:gd name="T90" fmla="*/ 1 w 2448"/>
                <a:gd name="T91" fmla="*/ 1 h 420"/>
                <a:gd name="T92" fmla="*/ 1 w 2448"/>
                <a:gd name="T93" fmla="*/ 1 h 420"/>
                <a:gd name="T94" fmla="*/ 1 w 2448"/>
                <a:gd name="T95" fmla="*/ 1 h 420"/>
                <a:gd name="T96" fmla="*/ 1 w 2448"/>
                <a:gd name="T97" fmla="*/ 1 h 420"/>
                <a:gd name="T98" fmla="*/ 1 w 2448"/>
                <a:gd name="T99" fmla="*/ 1 h 420"/>
                <a:gd name="T100" fmla="*/ 1 w 2448"/>
                <a:gd name="T101" fmla="*/ 1 h 420"/>
                <a:gd name="T102" fmla="*/ 1 w 2448"/>
                <a:gd name="T103" fmla="*/ 1 h 420"/>
                <a:gd name="T104" fmla="*/ 1 w 2448"/>
                <a:gd name="T105" fmla="*/ 1 h 4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48"/>
                <a:gd name="T160" fmla="*/ 0 h 420"/>
                <a:gd name="T161" fmla="*/ 2448 w 2448"/>
                <a:gd name="T162" fmla="*/ 420 h 42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48" h="420">
                  <a:moveTo>
                    <a:pt x="365" y="71"/>
                  </a:moveTo>
                  <a:lnTo>
                    <a:pt x="397" y="80"/>
                  </a:lnTo>
                  <a:lnTo>
                    <a:pt x="431" y="88"/>
                  </a:lnTo>
                  <a:lnTo>
                    <a:pt x="465" y="97"/>
                  </a:lnTo>
                  <a:lnTo>
                    <a:pt x="497" y="105"/>
                  </a:lnTo>
                  <a:lnTo>
                    <a:pt x="531" y="112"/>
                  </a:lnTo>
                  <a:lnTo>
                    <a:pt x="565" y="120"/>
                  </a:lnTo>
                  <a:lnTo>
                    <a:pt x="599" y="128"/>
                  </a:lnTo>
                  <a:lnTo>
                    <a:pt x="632" y="135"/>
                  </a:lnTo>
                  <a:lnTo>
                    <a:pt x="665" y="145"/>
                  </a:lnTo>
                  <a:lnTo>
                    <a:pt x="699" y="152"/>
                  </a:lnTo>
                  <a:lnTo>
                    <a:pt x="733" y="160"/>
                  </a:lnTo>
                  <a:lnTo>
                    <a:pt x="766" y="168"/>
                  </a:lnTo>
                  <a:lnTo>
                    <a:pt x="799" y="177"/>
                  </a:lnTo>
                  <a:lnTo>
                    <a:pt x="832" y="186"/>
                  </a:lnTo>
                  <a:lnTo>
                    <a:pt x="866" y="196"/>
                  </a:lnTo>
                  <a:lnTo>
                    <a:pt x="898" y="205"/>
                  </a:lnTo>
                  <a:lnTo>
                    <a:pt x="929" y="212"/>
                  </a:lnTo>
                  <a:lnTo>
                    <a:pt x="960" y="220"/>
                  </a:lnTo>
                  <a:lnTo>
                    <a:pt x="989" y="228"/>
                  </a:lnTo>
                  <a:lnTo>
                    <a:pt x="1018" y="237"/>
                  </a:lnTo>
                  <a:lnTo>
                    <a:pt x="1049" y="248"/>
                  </a:lnTo>
                  <a:lnTo>
                    <a:pt x="1078" y="257"/>
                  </a:lnTo>
                  <a:lnTo>
                    <a:pt x="1108" y="265"/>
                  </a:lnTo>
                  <a:lnTo>
                    <a:pt x="1138" y="274"/>
                  </a:lnTo>
                  <a:lnTo>
                    <a:pt x="1148" y="277"/>
                  </a:lnTo>
                  <a:lnTo>
                    <a:pt x="1155" y="280"/>
                  </a:lnTo>
                  <a:lnTo>
                    <a:pt x="1165" y="283"/>
                  </a:lnTo>
                  <a:lnTo>
                    <a:pt x="1172" y="286"/>
                  </a:lnTo>
                  <a:lnTo>
                    <a:pt x="1182" y="289"/>
                  </a:lnTo>
                  <a:lnTo>
                    <a:pt x="1189" y="293"/>
                  </a:lnTo>
                  <a:lnTo>
                    <a:pt x="1199" y="294"/>
                  </a:lnTo>
                  <a:lnTo>
                    <a:pt x="1208" y="296"/>
                  </a:lnTo>
                  <a:lnTo>
                    <a:pt x="1222" y="303"/>
                  </a:lnTo>
                  <a:lnTo>
                    <a:pt x="1237" y="309"/>
                  </a:lnTo>
                  <a:lnTo>
                    <a:pt x="1251" y="316"/>
                  </a:lnTo>
                  <a:lnTo>
                    <a:pt x="1266" y="322"/>
                  </a:lnTo>
                  <a:lnTo>
                    <a:pt x="1282" y="326"/>
                  </a:lnTo>
                  <a:lnTo>
                    <a:pt x="1297" y="333"/>
                  </a:lnTo>
                  <a:lnTo>
                    <a:pt x="1313" y="337"/>
                  </a:lnTo>
                  <a:lnTo>
                    <a:pt x="1328" y="343"/>
                  </a:lnTo>
                  <a:lnTo>
                    <a:pt x="1346" y="346"/>
                  </a:lnTo>
                  <a:lnTo>
                    <a:pt x="1363" y="349"/>
                  </a:lnTo>
                  <a:lnTo>
                    <a:pt x="1382" y="353"/>
                  </a:lnTo>
                  <a:lnTo>
                    <a:pt x="1400" y="356"/>
                  </a:lnTo>
                  <a:lnTo>
                    <a:pt x="1419" y="357"/>
                  </a:lnTo>
                  <a:lnTo>
                    <a:pt x="1437" y="360"/>
                  </a:lnTo>
                  <a:lnTo>
                    <a:pt x="1456" y="362"/>
                  </a:lnTo>
                  <a:lnTo>
                    <a:pt x="1474" y="362"/>
                  </a:lnTo>
                  <a:lnTo>
                    <a:pt x="1491" y="363"/>
                  </a:lnTo>
                  <a:lnTo>
                    <a:pt x="1510" y="362"/>
                  </a:lnTo>
                  <a:lnTo>
                    <a:pt x="1528" y="362"/>
                  </a:lnTo>
                  <a:lnTo>
                    <a:pt x="1547" y="360"/>
                  </a:lnTo>
                  <a:lnTo>
                    <a:pt x="1565" y="359"/>
                  </a:lnTo>
                  <a:lnTo>
                    <a:pt x="1584" y="356"/>
                  </a:lnTo>
                  <a:lnTo>
                    <a:pt x="1601" y="351"/>
                  </a:lnTo>
                  <a:lnTo>
                    <a:pt x="1619" y="346"/>
                  </a:lnTo>
                  <a:lnTo>
                    <a:pt x="1639" y="343"/>
                  </a:lnTo>
                  <a:lnTo>
                    <a:pt x="1659" y="339"/>
                  </a:lnTo>
                  <a:lnTo>
                    <a:pt x="1679" y="334"/>
                  </a:lnTo>
                  <a:lnTo>
                    <a:pt x="1699" y="329"/>
                  </a:lnTo>
                  <a:lnTo>
                    <a:pt x="1719" y="326"/>
                  </a:lnTo>
                  <a:lnTo>
                    <a:pt x="1739" y="322"/>
                  </a:lnTo>
                  <a:lnTo>
                    <a:pt x="1759" y="317"/>
                  </a:lnTo>
                  <a:lnTo>
                    <a:pt x="1778" y="313"/>
                  </a:lnTo>
                  <a:lnTo>
                    <a:pt x="1798" y="308"/>
                  </a:lnTo>
                  <a:lnTo>
                    <a:pt x="1818" y="302"/>
                  </a:lnTo>
                  <a:lnTo>
                    <a:pt x="1838" y="297"/>
                  </a:lnTo>
                  <a:lnTo>
                    <a:pt x="1858" y="293"/>
                  </a:lnTo>
                  <a:lnTo>
                    <a:pt x="1876" y="288"/>
                  </a:lnTo>
                  <a:lnTo>
                    <a:pt x="1897" y="283"/>
                  </a:lnTo>
                  <a:lnTo>
                    <a:pt x="1917" y="279"/>
                  </a:lnTo>
                  <a:lnTo>
                    <a:pt x="1937" y="274"/>
                  </a:lnTo>
                  <a:lnTo>
                    <a:pt x="1960" y="268"/>
                  </a:lnTo>
                  <a:lnTo>
                    <a:pt x="1983" y="262"/>
                  </a:lnTo>
                  <a:lnTo>
                    <a:pt x="2006" y="257"/>
                  </a:lnTo>
                  <a:lnTo>
                    <a:pt x="2029" y="251"/>
                  </a:lnTo>
                  <a:lnTo>
                    <a:pt x="2052" y="245"/>
                  </a:lnTo>
                  <a:lnTo>
                    <a:pt x="2075" y="240"/>
                  </a:lnTo>
                  <a:lnTo>
                    <a:pt x="2098" y="236"/>
                  </a:lnTo>
                  <a:lnTo>
                    <a:pt x="2121" y="229"/>
                  </a:lnTo>
                  <a:lnTo>
                    <a:pt x="2145" y="225"/>
                  </a:lnTo>
                  <a:lnTo>
                    <a:pt x="2168" y="220"/>
                  </a:lnTo>
                  <a:lnTo>
                    <a:pt x="2191" y="216"/>
                  </a:lnTo>
                  <a:lnTo>
                    <a:pt x="2215" y="211"/>
                  </a:lnTo>
                  <a:lnTo>
                    <a:pt x="2239" y="208"/>
                  </a:lnTo>
                  <a:lnTo>
                    <a:pt x="2262" y="203"/>
                  </a:lnTo>
                  <a:lnTo>
                    <a:pt x="2286" y="199"/>
                  </a:lnTo>
                  <a:lnTo>
                    <a:pt x="2309" y="196"/>
                  </a:lnTo>
                  <a:lnTo>
                    <a:pt x="2326" y="196"/>
                  </a:lnTo>
                  <a:lnTo>
                    <a:pt x="2343" y="196"/>
                  </a:lnTo>
                  <a:lnTo>
                    <a:pt x="2360" y="194"/>
                  </a:lnTo>
                  <a:lnTo>
                    <a:pt x="2379" y="192"/>
                  </a:lnTo>
                  <a:lnTo>
                    <a:pt x="2396" y="191"/>
                  </a:lnTo>
                  <a:lnTo>
                    <a:pt x="2413" y="189"/>
                  </a:lnTo>
                  <a:lnTo>
                    <a:pt x="2431" y="191"/>
                  </a:lnTo>
                  <a:lnTo>
                    <a:pt x="2448" y="192"/>
                  </a:lnTo>
                  <a:lnTo>
                    <a:pt x="2448" y="196"/>
                  </a:lnTo>
                  <a:lnTo>
                    <a:pt x="2447" y="197"/>
                  </a:lnTo>
                  <a:lnTo>
                    <a:pt x="2445" y="200"/>
                  </a:lnTo>
                  <a:lnTo>
                    <a:pt x="2443" y="203"/>
                  </a:lnTo>
                  <a:lnTo>
                    <a:pt x="2411" y="208"/>
                  </a:lnTo>
                  <a:lnTo>
                    <a:pt x="2380" y="214"/>
                  </a:lnTo>
                  <a:lnTo>
                    <a:pt x="2348" y="222"/>
                  </a:lnTo>
                  <a:lnTo>
                    <a:pt x="2317" y="228"/>
                  </a:lnTo>
                  <a:lnTo>
                    <a:pt x="2286" y="236"/>
                  </a:lnTo>
                  <a:lnTo>
                    <a:pt x="2256" y="245"/>
                  </a:lnTo>
                  <a:lnTo>
                    <a:pt x="2225" y="252"/>
                  </a:lnTo>
                  <a:lnTo>
                    <a:pt x="2194" y="262"/>
                  </a:lnTo>
                  <a:lnTo>
                    <a:pt x="2165" y="271"/>
                  </a:lnTo>
                  <a:lnTo>
                    <a:pt x="2134" y="279"/>
                  </a:lnTo>
                  <a:lnTo>
                    <a:pt x="2103" y="288"/>
                  </a:lnTo>
                  <a:lnTo>
                    <a:pt x="2072" y="297"/>
                  </a:lnTo>
                  <a:lnTo>
                    <a:pt x="2041" y="306"/>
                  </a:lnTo>
                  <a:lnTo>
                    <a:pt x="2011" y="314"/>
                  </a:lnTo>
                  <a:lnTo>
                    <a:pt x="1980" y="323"/>
                  </a:lnTo>
                  <a:lnTo>
                    <a:pt x="1949" y="331"/>
                  </a:lnTo>
                  <a:lnTo>
                    <a:pt x="1924" y="336"/>
                  </a:lnTo>
                  <a:lnTo>
                    <a:pt x="1900" y="340"/>
                  </a:lnTo>
                  <a:lnTo>
                    <a:pt x="1875" y="345"/>
                  </a:lnTo>
                  <a:lnTo>
                    <a:pt x="1850" y="351"/>
                  </a:lnTo>
                  <a:lnTo>
                    <a:pt x="1826" y="356"/>
                  </a:lnTo>
                  <a:lnTo>
                    <a:pt x="1801" y="362"/>
                  </a:lnTo>
                  <a:lnTo>
                    <a:pt x="1776" y="370"/>
                  </a:lnTo>
                  <a:lnTo>
                    <a:pt x="1753" y="377"/>
                  </a:lnTo>
                  <a:lnTo>
                    <a:pt x="1735" y="382"/>
                  </a:lnTo>
                  <a:lnTo>
                    <a:pt x="1716" y="385"/>
                  </a:lnTo>
                  <a:lnTo>
                    <a:pt x="1698" y="390"/>
                  </a:lnTo>
                  <a:lnTo>
                    <a:pt x="1679" y="394"/>
                  </a:lnTo>
                  <a:lnTo>
                    <a:pt x="1661" y="399"/>
                  </a:lnTo>
                  <a:lnTo>
                    <a:pt x="1642" y="402"/>
                  </a:lnTo>
                  <a:lnTo>
                    <a:pt x="1624" y="406"/>
                  </a:lnTo>
                  <a:lnTo>
                    <a:pt x="1605" y="410"/>
                  </a:lnTo>
                  <a:lnTo>
                    <a:pt x="1585" y="413"/>
                  </a:lnTo>
                  <a:lnTo>
                    <a:pt x="1567" y="416"/>
                  </a:lnTo>
                  <a:lnTo>
                    <a:pt x="1547" y="417"/>
                  </a:lnTo>
                  <a:lnTo>
                    <a:pt x="1528" y="419"/>
                  </a:lnTo>
                  <a:lnTo>
                    <a:pt x="1508" y="420"/>
                  </a:lnTo>
                  <a:lnTo>
                    <a:pt x="1488" y="420"/>
                  </a:lnTo>
                  <a:lnTo>
                    <a:pt x="1467" y="420"/>
                  </a:lnTo>
                  <a:lnTo>
                    <a:pt x="1447" y="419"/>
                  </a:lnTo>
                  <a:lnTo>
                    <a:pt x="1423" y="414"/>
                  </a:lnTo>
                  <a:lnTo>
                    <a:pt x="1400" y="411"/>
                  </a:lnTo>
                  <a:lnTo>
                    <a:pt x="1379" y="406"/>
                  </a:lnTo>
                  <a:lnTo>
                    <a:pt x="1356" y="402"/>
                  </a:lnTo>
                  <a:lnTo>
                    <a:pt x="1333" y="396"/>
                  </a:lnTo>
                  <a:lnTo>
                    <a:pt x="1311" y="390"/>
                  </a:lnTo>
                  <a:lnTo>
                    <a:pt x="1289" y="383"/>
                  </a:lnTo>
                  <a:lnTo>
                    <a:pt x="1268" y="374"/>
                  </a:lnTo>
                  <a:lnTo>
                    <a:pt x="1220" y="354"/>
                  </a:lnTo>
                  <a:lnTo>
                    <a:pt x="1174" y="336"/>
                  </a:lnTo>
                  <a:lnTo>
                    <a:pt x="1126" y="319"/>
                  </a:lnTo>
                  <a:lnTo>
                    <a:pt x="1078" y="302"/>
                  </a:lnTo>
                  <a:lnTo>
                    <a:pt x="1029" y="285"/>
                  </a:lnTo>
                  <a:lnTo>
                    <a:pt x="981" y="269"/>
                  </a:lnTo>
                  <a:lnTo>
                    <a:pt x="932" y="254"/>
                  </a:lnTo>
                  <a:lnTo>
                    <a:pt x="883" y="240"/>
                  </a:lnTo>
                  <a:lnTo>
                    <a:pt x="833" y="225"/>
                  </a:lnTo>
                  <a:lnTo>
                    <a:pt x="784" y="212"/>
                  </a:lnTo>
                  <a:lnTo>
                    <a:pt x="735" y="199"/>
                  </a:lnTo>
                  <a:lnTo>
                    <a:pt x="685" y="185"/>
                  </a:lnTo>
                  <a:lnTo>
                    <a:pt x="635" y="172"/>
                  </a:lnTo>
                  <a:lnTo>
                    <a:pt x="585" y="160"/>
                  </a:lnTo>
                  <a:lnTo>
                    <a:pt x="534" y="146"/>
                  </a:lnTo>
                  <a:lnTo>
                    <a:pt x="485" y="134"/>
                  </a:lnTo>
                  <a:lnTo>
                    <a:pt x="470" y="131"/>
                  </a:lnTo>
                  <a:lnTo>
                    <a:pt x="454" y="126"/>
                  </a:lnTo>
                  <a:lnTo>
                    <a:pt x="437" y="123"/>
                  </a:lnTo>
                  <a:lnTo>
                    <a:pt x="422" y="119"/>
                  </a:lnTo>
                  <a:lnTo>
                    <a:pt x="407" y="114"/>
                  </a:lnTo>
                  <a:lnTo>
                    <a:pt x="391" y="109"/>
                  </a:lnTo>
                  <a:lnTo>
                    <a:pt x="376" y="106"/>
                  </a:lnTo>
                  <a:lnTo>
                    <a:pt x="360" y="102"/>
                  </a:lnTo>
                  <a:lnTo>
                    <a:pt x="345" y="97"/>
                  </a:lnTo>
                  <a:lnTo>
                    <a:pt x="330" y="94"/>
                  </a:lnTo>
                  <a:lnTo>
                    <a:pt x="314" y="89"/>
                  </a:lnTo>
                  <a:lnTo>
                    <a:pt x="299" y="86"/>
                  </a:lnTo>
                  <a:lnTo>
                    <a:pt x="282" y="83"/>
                  </a:lnTo>
                  <a:lnTo>
                    <a:pt x="266" y="78"/>
                  </a:lnTo>
                  <a:lnTo>
                    <a:pt x="251" y="77"/>
                  </a:lnTo>
                  <a:lnTo>
                    <a:pt x="234" y="74"/>
                  </a:lnTo>
                  <a:lnTo>
                    <a:pt x="208" y="65"/>
                  </a:lnTo>
                  <a:lnTo>
                    <a:pt x="180" y="58"/>
                  </a:lnTo>
                  <a:lnTo>
                    <a:pt x="154" y="51"/>
                  </a:lnTo>
                  <a:lnTo>
                    <a:pt x="126" y="45"/>
                  </a:lnTo>
                  <a:lnTo>
                    <a:pt x="98" y="38"/>
                  </a:lnTo>
                  <a:lnTo>
                    <a:pt x="71" y="32"/>
                  </a:lnTo>
                  <a:lnTo>
                    <a:pt x="43" y="26"/>
                  </a:lnTo>
                  <a:lnTo>
                    <a:pt x="17" y="18"/>
                  </a:lnTo>
                  <a:lnTo>
                    <a:pt x="12" y="15"/>
                  </a:lnTo>
                  <a:lnTo>
                    <a:pt x="9" y="12"/>
                  </a:lnTo>
                  <a:lnTo>
                    <a:pt x="4" y="11"/>
                  </a:lnTo>
                  <a:lnTo>
                    <a:pt x="0" y="8"/>
                  </a:lnTo>
                  <a:lnTo>
                    <a:pt x="1" y="3"/>
                  </a:lnTo>
                  <a:lnTo>
                    <a:pt x="6" y="1"/>
                  </a:lnTo>
                  <a:lnTo>
                    <a:pt x="11" y="1"/>
                  </a:lnTo>
                  <a:lnTo>
                    <a:pt x="15" y="0"/>
                  </a:lnTo>
                  <a:lnTo>
                    <a:pt x="38" y="3"/>
                  </a:lnTo>
                  <a:lnTo>
                    <a:pt x="60" y="6"/>
                  </a:lnTo>
                  <a:lnTo>
                    <a:pt x="83" y="9"/>
                  </a:lnTo>
                  <a:lnTo>
                    <a:pt x="105" y="12"/>
                  </a:lnTo>
                  <a:lnTo>
                    <a:pt x="126" y="17"/>
                  </a:lnTo>
                  <a:lnTo>
                    <a:pt x="149" y="21"/>
                  </a:lnTo>
                  <a:lnTo>
                    <a:pt x="171" y="26"/>
                  </a:lnTo>
                  <a:lnTo>
                    <a:pt x="192" y="31"/>
                  </a:lnTo>
                  <a:lnTo>
                    <a:pt x="214" y="35"/>
                  </a:lnTo>
                  <a:lnTo>
                    <a:pt x="236" y="42"/>
                  </a:lnTo>
                  <a:lnTo>
                    <a:pt x="257" y="46"/>
                  </a:lnTo>
                  <a:lnTo>
                    <a:pt x="279" y="51"/>
                  </a:lnTo>
                  <a:lnTo>
                    <a:pt x="300" y="55"/>
                  </a:lnTo>
                  <a:lnTo>
                    <a:pt x="322" y="62"/>
                  </a:lnTo>
                  <a:lnTo>
                    <a:pt x="343" y="66"/>
                  </a:lnTo>
                  <a:lnTo>
                    <a:pt x="365"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5"/>
            <p:cNvSpPr>
              <a:spLocks/>
            </p:cNvSpPr>
            <p:nvPr/>
          </p:nvSpPr>
          <p:spPr bwMode="auto">
            <a:xfrm>
              <a:off x="3059" y="4055"/>
              <a:ext cx="235" cy="77"/>
            </a:xfrm>
            <a:custGeom>
              <a:avLst/>
              <a:gdLst>
                <a:gd name="T0" fmla="*/ 1 w 470"/>
                <a:gd name="T1" fmla="*/ 1 h 152"/>
                <a:gd name="T2" fmla="*/ 1 w 470"/>
                <a:gd name="T3" fmla="*/ 1 h 152"/>
                <a:gd name="T4" fmla="*/ 1 w 470"/>
                <a:gd name="T5" fmla="*/ 1 h 152"/>
                <a:gd name="T6" fmla="*/ 1 w 470"/>
                <a:gd name="T7" fmla="*/ 1 h 152"/>
                <a:gd name="T8" fmla="*/ 1 w 470"/>
                <a:gd name="T9" fmla="*/ 1 h 152"/>
                <a:gd name="T10" fmla="*/ 1 w 470"/>
                <a:gd name="T11" fmla="*/ 1 h 152"/>
                <a:gd name="T12" fmla="*/ 1 w 470"/>
                <a:gd name="T13" fmla="*/ 1 h 152"/>
                <a:gd name="T14" fmla="*/ 1 w 470"/>
                <a:gd name="T15" fmla="*/ 1 h 152"/>
                <a:gd name="T16" fmla="*/ 1 w 470"/>
                <a:gd name="T17" fmla="*/ 1 h 152"/>
                <a:gd name="T18" fmla="*/ 1 w 470"/>
                <a:gd name="T19" fmla="*/ 1 h 152"/>
                <a:gd name="T20" fmla="*/ 1 w 470"/>
                <a:gd name="T21" fmla="*/ 1 h 152"/>
                <a:gd name="T22" fmla="*/ 1 w 470"/>
                <a:gd name="T23" fmla="*/ 1 h 152"/>
                <a:gd name="T24" fmla="*/ 1 w 470"/>
                <a:gd name="T25" fmla="*/ 1 h 152"/>
                <a:gd name="T26" fmla="*/ 1 w 470"/>
                <a:gd name="T27" fmla="*/ 1 h 152"/>
                <a:gd name="T28" fmla="*/ 1 w 470"/>
                <a:gd name="T29" fmla="*/ 1 h 152"/>
                <a:gd name="T30" fmla="*/ 1 w 470"/>
                <a:gd name="T31" fmla="*/ 1 h 152"/>
                <a:gd name="T32" fmla="*/ 1 w 470"/>
                <a:gd name="T33" fmla="*/ 1 h 152"/>
                <a:gd name="T34" fmla="*/ 1 w 470"/>
                <a:gd name="T35" fmla="*/ 1 h 152"/>
                <a:gd name="T36" fmla="*/ 1 w 470"/>
                <a:gd name="T37" fmla="*/ 1 h 152"/>
                <a:gd name="T38" fmla="*/ 1 w 470"/>
                <a:gd name="T39" fmla="*/ 1 h 152"/>
                <a:gd name="T40" fmla="*/ 1 w 470"/>
                <a:gd name="T41" fmla="*/ 1 h 152"/>
                <a:gd name="T42" fmla="*/ 1 w 470"/>
                <a:gd name="T43" fmla="*/ 1 h 152"/>
                <a:gd name="T44" fmla="*/ 1 w 470"/>
                <a:gd name="T45" fmla="*/ 1 h 152"/>
                <a:gd name="T46" fmla="*/ 1 w 470"/>
                <a:gd name="T47" fmla="*/ 1 h 152"/>
                <a:gd name="T48" fmla="*/ 1 w 470"/>
                <a:gd name="T49" fmla="*/ 1 h 152"/>
                <a:gd name="T50" fmla="*/ 1 w 470"/>
                <a:gd name="T51" fmla="*/ 1 h 152"/>
                <a:gd name="T52" fmla="*/ 1 w 470"/>
                <a:gd name="T53" fmla="*/ 1 h 152"/>
                <a:gd name="T54" fmla="*/ 1 w 470"/>
                <a:gd name="T55" fmla="*/ 1 h 152"/>
                <a:gd name="T56" fmla="*/ 1 w 470"/>
                <a:gd name="T57" fmla="*/ 1 h 152"/>
                <a:gd name="T58" fmla="*/ 1 w 470"/>
                <a:gd name="T59" fmla="*/ 1 h 152"/>
                <a:gd name="T60" fmla="*/ 1 w 470"/>
                <a:gd name="T61" fmla="*/ 1 h 152"/>
                <a:gd name="T62" fmla="*/ 1 w 470"/>
                <a:gd name="T63" fmla="*/ 1 h 152"/>
                <a:gd name="T64" fmla="*/ 1 w 470"/>
                <a:gd name="T65" fmla="*/ 1 h 152"/>
                <a:gd name="T66" fmla="*/ 1 w 470"/>
                <a:gd name="T67" fmla="*/ 1 h 152"/>
                <a:gd name="T68" fmla="*/ 1 w 470"/>
                <a:gd name="T69" fmla="*/ 1 h 152"/>
                <a:gd name="T70" fmla="*/ 1 w 470"/>
                <a:gd name="T71" fmla="*/ 1 h 152"/>
                <a:gd name="T72" fmla="*/ 1 w 470"/>
                <a:gd name="T73" fmla="*/ 1 h 152"/>
                <a:gd name="T74" fmla="*/ 1 w 470"/>
                <a:gd name="T75" fmla="*/ 1 h 152"/>
                <a:gd name="T76" fmla="*/ 1 w 470"/>
                <a:gd name="T77" fmla="*/ 1 h 152"/>
                <a:gd name="T78" fmla="*/ 1 w 470"/>
                <a:gd name="T79" fmla="*/ 1 h 152"/>
                <a:gd name="T80" fmla="*/ 1 w 470"/>
                <a:gd name="T81" fmla="*/ 1 h 152"/>
                <a:gd name="T82" fmla="*/ 0 w 470"/>
                <a:gd name="T83" fmla="*/ 1 h 152"/>
                <a:gd name="T84" fmla="*/ 0 w 470"/>
                <a:gd name="T85" fmla="*/ 1 h 152"/>
                <a:gd name="T86" fmla="*/ 0 w 470"/>
                <a:gd name="T87" fmla="*/ 1 h 152"/>
                <a:gd name="T88" fmla="*/ 1 w 470"/>
                <a:gd name="T89" fmla="*/ 0 h 152"/>
                <a:gd name="T90" fmla="*/ 1 w 470"/>
                <a:gd name="T91" fmla="*/ 1 h 152"/>
                <a:gd name="T92" fmla="*/ 1 w 470"/>
                <a:gd name="T93" fmla="*/ 1 h 152"/>
                <a:gd name="T94" fmla="*/ 1 w 470"/>
                <a:gd name="T95" fmla="*/ 1 h 152"/>
                <a:gd name="T96" fmla="*/ 1 w 470"/>
                <a:gd name="T97" fmla="*/ 1 h 152"/>
                <a:gd name="T98" fmla="*/ 1 w 470"/>
                <a:gd name="T99" fmla="*/ 1 h 152"/>
                <a:gd name="T100" fmla="*/ 1 w 470"/>
                <a:gd name="T101" fmla="*/ 1 h 152"/>
                <a:gd name="T102" fmla="*/ 1 w 470"/>
                <a:gd name="T103" fmla="*/ 1 h 152"/>
                <a:gd name="T104" fmla="*/ 1 w 470"/>
                <a:gd name="T105" fmla="*/ 1 h 152"/>
                <a:gd name="T106" fmla="*/ 1 w 470"/>
                <a:gd name="T107" fmla="*/ 1 h 152"/>
                <a:gd name="T108" fmla="*/ 1 w 470"/>
                <a:gd name="T109" fmla="*/ 1 h 152"/>
                <a:gd name="T110" fmla="*/ 1 w 470"/>
                <a:gd name="T111" fmla="*/ 1 h 152"/>
                <a:gd name="T112" fmla="*/ 1 w 470"/>
                <a:gd name="T113" fmla="*/ 1 h 152"/>
                <a:gd name="T114" fmla="*/ 1 w 470"/>
                <a:gd name="T115" fmla="*/ 1 h 152"/>
                <a:gd name="T116" fmla="*/ 1 w 470"/>
                <a:gd name="T117" fmla="*/ 1 h 152"/>
                <a:gd name="T118" fmla="*/ 1 w 470"/>
                <a:gd name="T119" fmla="*/ 1 h 152"/>
                <a:gd name="T120" fmla="*/ 1 w 470"/>
                <a:gd name="T121" fmla="*/ 1 h 1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70"/>
                <a:gd name="T184" fmla="*/ 0 h 152"/>
                <a:gd name="T185" fmla="*/ 470 w 470"/>
                <a:gd name="T186" fmla="*/ 152 h 1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70" h="152">
                  <a:moveTo>
                    <a:pt x="356" y="66"/>
                  </a:moveTo>
                  <a:lnTo>
                    <a:pt x="369" y="71"/>
                  </a:lnTo>
                  <a:lnTo>
                    <a:pt x="383" y="75"/>
                  </a:lnTo>
                  <a:lnTo>
                    <a:pt x="397" y="82"/>
                  </a:lnTo>
                  <a:lnTo>
                    <a:pt x="409" y="88"/>
                  </a:lnTo>
                  <a:lnTo>
                    <a:pt x="423" y="94"/>
                  </a:lnTo>
                  <a:lnTo>
                    <a:pt x="436" y="102"/>
                  </a:lnTo>
                  <a:lnTo>
                    <a:pt x="449" y="109"/>
                  </a:lnTo>
                  <a:lnTo>
                    <a:pt x="462" y="117"/>
                  </a:lnTo>
                  <a:lnTo>
                    <a:pt x="465" y="123"/>
                  </a:lnTo>
                  <a:lnTo>
                    <a:pt x="468" y="129"/>
                  </a:lnTo>
                  <a:lnTo>
                    <a:pt x="470" y="135"/>
                  </a:lnTo>
                  <a:lnTo>
                    <a:pt x="468" y="143"/>
                  </a:lnTo>
                  <a:lnTo>
                    <a:pt x="463" y="149"/>
                  </a:lnTo>
                  <a:lnTo>
                    <a:pt x="456" y="152"/>
                  </a:lnTo>
                  <a:lnTo>
                    <a:pt x="446" y="152"/>
                  </a:lnTo>
                  <a:lnTo>
                    <a:pt x="439" y="151"/>
                  </a:lnTo>
                  <a:lnTo>
                    <a:pt x="419" y="143"/>
                  </a:lnTo>
                  <a:lnTo>
                    <a:pt x="397" y="135"/>
                  </a:lnTo>
                  <a:lnTo>
                    <a:pt x="376" y="129"/>
                  </a:lnTo>
                  <a:lnTo>
                    <a:pt x="354" y="122"/>
                  </a:lnTo>
                  <a:lnTo>
                    <a:pt x="334" y="115"/>
                  </a:lnTo>
                  <a:lnTo>
                    <a:pt x="312" y="111"/>
                  </a:lnTo>
                  <a:lnTo>
                    <a:pt x="289" y="105"/>
                  </a:lnTo>
                  <a:lnTo>
                    <a:pt x="268" y="100"/>
                  </a:lnTo>
                  <a:lnTo>
                    <a:pt x="246" y="94"/>
                  </a:lnTo>
                  <a:lnTo>
                    <a:pt x="225" y="89"/>
                  </a:lnTo>
                  <a:lnTo>
                    <a:pt x="203" y="83"/>
                  </a:lnTo>
                  <a:lnTo>
                    <a:pt x="181" y="77"/>
                  </a:lnTo>
                  <a:lnTo>
                    <a:pt x="160" y="71"/>
                  </a:lnTo>
                  <a:lnTo>
                    <a:pt x="138" y="65"/>
                  </a:lnTo>
                  <a:lnTo>
                    <a:pt x="118" y="57"/>
                  </a:lnTo>
                  <a:lnTo>
                    <a:pt x="97" y="49"/>
                  </a:lnTo>
                  <a:lnTo>
                    <a:pt x="84" y="45"/>
                  </a:lnTo>
                  <a:lnTo>
                    <a:pt x="72" y="42"/>
                  </a:lnTo>
                  <a:lnTo>
                    <a:pt x="60" y="37"/>
                  </a:lnTo>
                  <a:lnTo>
                    <a:pt x="47" y="32"/>
                  </a:lnTo>
                  <a:lnTo>
                    <a:pt x="35" y="29"/>
                  </a:lnTo>
                  <a:lnTo>
                    <a:pt x="24" y="23"/>
                  </a:lnTo>
                  <a:lnTo>
                    <a:pt x="12" y="18"/>
                  </a:lnTo>
                  <a:lnTo>
                    <a:pt x="1" y="12"/>
                  </a:lnTo>
                  <a:lnTo>
                    <a:pt x="0" y="9"/>
                  </a:lnTo>
                  <a:lnTo>
                    <a:pt x="0" y="6"/>
                  </a:lnTo>
                  <a:lnTo>
                    <a:pt x="0" y="5"/>
                  </a:lnTo>
                  <a:lnTo>
                    <a:pt x="1" y="0"/>
                  </a:lnTo>
                  <a:lnTo>
                    <a:pt x="23" y="5"/>
                  </a:lnTo>
                  <a:lnTo>
                    <a:pt x="46" y="9"/>
                  </a:lnTo>
                  <a:lnTo>
                    <a:pt x="67" y="14"/>
                  </a:lnTo>
                  <a:lnTo>
                    <a:pt x="89" y="17"/>
                  </a:lnTo>
                  <a:lnTo>
                    <a:pt x="112" y="21"/>
                  </a:lnTo>
                  <a:lnTo>
                    <a:pt x="134" y="26"/>
                  </a:lnTo>
                  <a:lnTo>
                    <a:pt x="155" y="31"/>
                  </a:lnTo>
                  <a:lnTo>
                    <a:pt x="178" y="34"/>
                  </a:lnTo>
                  <a:lnTo>
                    <a:pt x="200" y="38"/>
                  </a:lnTo>
                  <a:lnTo>
                    <a:pt x="221" y="42"/>
                  </a:lnTo>
                  <a:lnTo>
                    <a:pt x="245" y="46"/>
                  </a:lnTo>
                  <a:lnTo>
                    <a:pt x="266" y="51"/>
                  </a:lnTo>
                  <a:lnTo>
                    <a:pt x="289" y="54"/>
                  </a:lnTo>
                  <a:lnTo>
                    <a:pt x="311" y="58"/>
                  </a:lnTo>
                  <a:lnTo>
                    <a:pt x="334" y="62"/>
                  </a:lnTo>
                  <a:lnTo>
                    <a:pt x="35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6"/>
            <p:cNvSpPr>
              <a:spLocks/>
            </p:cNvSpPr>
            <p:nvPr/>
          </p:nvSpPr>
          <p:spPr bwMode="auto">
            <a:xfrm>
              <a:off x="3323" y="4074"/>
              <a:ext cx="355" cy="81"/>
            </a:xfrm>
            <a:custGeom>
              <a:avLst/>
              <a:gdLst>
                <a:gd name="T0" fmla="*/ 1 w 710"/>
                <a:gd name="T1" fmla="*/ 1 h 162"/>
                <a:gd name="T2" fmla="*/ 1 w 710"/>
                <a:gd name="T3" fmla="*/ 1 h 162"/>
                <a:gd name="T4" fmla="*/ 1 w 710"/>
                <a:gd name="T5" fmla="*/ 1 h 162"/>
                <a:gd name="T6" fmla="*/ 1 w 710"/>
                <a:gd name="T7" fmla="*/ 1 h 162"/>
                <a:gd name="T8" fmla="*/ 1 w 710"/>
                <a:gd name="T9" fmla="*/ 1 h 162"/>
                <a:gd name="T10" fmla="*/ 1 w 710"/>
                <a:gd name="T11" fmla="*/ 1 h 162"/>
                <a:gd name="T12" fmla="*/ 1 w 710"/>
                <a:gd name="T13" fmla="*/ 1 h 162"/>
                <a:gd name="T14" fmla="*/ 1 w 710"/>
                <a:gd name="T15" fmla="*/ 1 h 162"/>
                <a:gd name="T16" fmla="*/ 1 w 710"/>
                <a:gd name="T17" fmla="*/ 1 h 162"/>
                <a:gd name="T18" fmla="*/ 1 w 710"/>
                <a:gd name="T19" fmla="*/ 1 h 162"/>
                <a:gd name="T20" fmla="*/ 1 w 710"/>
                <a:gd name="T21" fmla="*/ 1 h 162"/>
                <a:gd name="T22" fmla="*/ 1 w 710"/>
                <a:gd name="T23" fmla="*/ 1 h 162"/>
                <a:gd name="T24" fmla="*/ 1 w 710"/>
                <a:gd name="T25" fmla="*/ 1 h 162"/>
                <a:gd name="T26" fmla="*/ 1 w 710"/>
                <a:gd name="T27" fmla="*/ 1 h 162"/>
                <a:gd name="T28" fmla="*/ 1 w 710"/>
                <a:gd name="T29" fmla="*/ 1 h 162"/>
                <a:gd name="T30" fmla="*/ 1 w 710"/>
                <a:gd name="T31" fmla="*/ 1 h 162"/>
                <a:gd name="T32" fmla="*/ 1 w 710"/>
                <a:gd name="T33" fmla="*/ 1 h 162"/>
                <a:gd name="T34" fmla="*/ 1 w 710"/>
                <a:gd name="T35" fmla="*/ 1 h 162"/>
                <a:gd name="T36" fmla="*/ 1 w 710"/>
                <a:gd name="T37" fmla="*/ 1 h 162"/>
                <a:gd name="T38" fmla="*/ 1 w 710"/>
                <a:gd name="T39" fmla="*/ 1 h 162"/>
                <a:gd name="T40" fmla="*/ 1 w 710"/>
                <a:gd name="T41" fmla="*/ 1 h 162"/>
                <a:gd name="T42" fmla="*/ 1 w 710"/>
                <a:gd name="T43" fmla="*/ 1 h 162"/>
                <a:gd name="T44" fmla="*/ 1 w 710"/>
                <a:gd name="T45" fmla="*/ 1 h 162"/>
                <a:gd name="T46" fmla="*/ 1 w 710"/>
                <a:gd name="T47" fmla="*/ 1 h 162"/>
                <a:gd name="T48" fmla="*/ 1 w 710"/>
                <a:gd name="T49" fmla="*/ 1 h 162"/>
                <a:gd name="T50" fmla="*/ 1 w 710"/>
                <a:gd name="T51" fmla="*/ 1 h 162"/>
                <a:gd name="T52" fmla="*/ 1 w 710"/>
                <a:gd name="T53" fmla="*/ 1 h 162"/>
                <a:gd name="T54" fmla="*/ 1 w 710"/>
                <a:gd name="T55" fmla="*/ 1 h 162"/>
                <a:gd name="T56" fmla="*/ 1 w 710"/>
                <a:gd name="T57" fmla="*/ 1 h 162"/>
                <a:gd name="T58" fmla="*/ 1 w 710"/>
                <a:gd name="T59" fmla="*/ 1 h 162"/>
                <a:gd name="T60" fmla="*/ 1 w 710"/>
                <a:gd name="T61" fmla="*/ 1 h 162"/>
                <a:gd name="T62" fmla="*/ 1 w 710"/>
                <a:gd name="T63" fmla="*/ 1 h 162"/>
                <a:gd name="T64" fmla="*/ 1 w 710"/>
                <a:gd name="T65" fmla="*/ 1 h 162"/>
                <a:gd name="T66" fmla="*/ 1 w 710"/>
                <a:gd name="T67" fmla="*/ 1 h 162"/>
                <a:gd name="T68" fmla="*/ 1 w 710"/>
                <a:gd name="T69" fmla="*/ 1 h 162"/>
                <a:gd name="T70" fmla="*/ 1 w 710"/>
                <a:gd name="T71" fmla="*/ 0 h 162"/>
                <a:gd name="T72" fmla="*/ 1 w 710"/>
                <a:gd name="T73" fmla="*/ 1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0"/>
                <a:gd name="T112" fmla="*/ 0 h 162"/>
                <a:gd name="T113" fmla="*/ 710 w 710"/>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0" h="162">
                  <a:moveTo>
                    <a:pt x="710" y="6"/>
                  </a:moveTo>
                  <a:lnTo>
                    <a:pt x="707" y="14"/>
                  </a:lnTo>
                  <a:lnTo>
                    <a:pt x="699" y="17"/>
                  </a:lnTo>
                  <a:lnTo>
                    <a:pt x="690" y="18"/>
                  </a:lnTo>
                  <a:lnTo>
                    <a:pt x="682" y="20"/>
                  </a:lnTo>
                  <a:lnTo>
                    <a:pt x="650" y="25"/>
                  </a:lnTo>
                  <a:lnTo>
                    <a:pt x="617" y="31"/>
                  </a:lnTo>
                  <a:lnTo>
                    <a:pt x="587" y="35"/>
                  </a:lnTo>
                  <a:lnTo>
                    <a:pt x="554" y="41"/>
                  </a:lnTo>
                  <a:lnTo>
                    <a:pt x="523" y="48"/>
                  </a:lnTo>
                  <a:lnTo>
                    <a:pt x="491" y="54"/>
                  </a:lnTo>
                  <a:lnTo>
                    <a:pt x="460" y="61"/>
                  </a:lnTo>
                  <a:lnTo>
                    <a:pt x="429" y="68"/>
                  </a:lnTo>
                  <a:lnTo>
                    <a:pt x="399" y="75"/>
                  </a:lnTo>
                  <a:lnTo>
                    <a:pt x="368" y="83"/>
                  </a:lnTo>
                  <a:lnTo>
                    <a:pt x="337" y="92"/>
                  </a:lnTo>
                  <a:lnTo>
                    <a:pt x="306" y="100"/>
                  </a:lnTo>
                  <a:lnTo>
                    <a:pt x="275" y="109"/>
                  </a:lnTo>
                  <a:lnTo>
                    <a:pt x="245" y="117"/>
                  </a:lnTo>
                  <a:lnTo>
                    <a:pt x="215" y="126"/>
                  </a:lnTo>
                  <a:lnTo>
                    <a:pt x="184" y="135"/>
                  </a:lnTo>
                  <a:lnTo>
                    <a:pt x="163" y="142"/>
                  </a:lnTo>
                  <a:lnTo>
                    <a:pt x="141" y="149"/>
                  </a:lnTo>
                  <a:lnTo>
                    <a:pt x="120" y="155"/>
                  </a:lnTo>
                  <a:lnTo>
                    <a:pt x="98" y="160"/>
                  </a:lnTo>
                  <a:lnTo>
                    <a:pt x="75" y="162"/>
                  </a:lnTo>
                  <a:lnTo>
                    <a:pt x="55" y="159"/>
                  </a:lnTo>
                  <a:lnTo>
                    <a:pt x="33" y="152"/>
                  </a:lnTo>
                  <a:lnTo>
                    <a:pt x="15" y="140"/>
                  </a:lnTo>
                  <a:lnTo>
                    <a:pt x="3" y="122"/>
                  </a:lnTo>
                  <a:lnTo>
                    <a:pt x="0" y="100"/>
                  </a:lnTo>
                  <a:lnTo>
                    <a:pt x="3" y="77"/>
                  </a:lnTo>
                  <a:lnTo>
                    <a:pt x="7" y="55"/>
                  </a:lnTo>
                  <a:lnTo>
                    <a:pt x="47" y="9"/>
                  </a:lnTo>
                  <a:lnTo>
                    <a:pt x="50" y="8"/>
                  </a:lnTo>
                  <a:lnTo>
                    <a:pt x="52" y="8"/>
                  </a:lnTo>
                  <a:lnTo>
                    <a:pt x="52" y="12"/>
                  </a:lnTo>
                  <a:lnTo>
                    <a:pt x="53" y="17"/>
                  </a:lnTo>
                  <a:lnTo>
                    <a:pt x="53" y="41"/>
                  </a:lnTo>
                  <a:lnTo>
                    <a:pt x="55" y="66"/>
                  </a:lnTo>
                  <a:lnTo>
                    <a:pt x="61" y="86"/>
                  </a:lnTo>
                  <a:lnTo>
                    <a:pt x="80" y="102"/>
                  </a:lnTo>
                  <a:lnTo>
                    <a:pt x="98" y="102"/>
                  </a:lnTo>
                  <a:lnTo>
                    <a:pt x="117" y="98"/>
                  </a:lnTo>
                  <a:lnTo>
                    <a:pt x="135" y="95"/>
                  </a:lnTo>
                  <a:lnTo>
                    <a:pt x="154" y="92"/>
                  </a:lnTo>
                  <a:lnTo>
                    <a:pt x="172" y="88"/>
                  </a:lnTo>
                  <a:lnTo>
                    <a:pt x="189" y="85"/>
                  </a:lnTo>
                  <a:lnTo>
                    <a:pt x="208" y="80"/>
                  </a:lnTo>
                  <a:lnTo>
                    <a:pt x="226" y="75"/>
                  </a:lnTo>
                  <a:lnTo>
                    <a:pt x="248" y="69"/>
                  </a:lnTo>
                  <a:lnTo>
                    <a:pt x="269" y="63"/>
                  </a:lnTo>
                  <a:lnTo>
                    <a:pt x="291" y="57"/>
                  </a:lnTo>
                  <a:lnTo>
                    <a:pt x="314" y="52"/>
                  </a:lnTo>
                  <a:lnTo>
                    <a:pt x="335" y="48"/>
                  </a:lnTo>
                  <a:lnTo>
                    <a:pt x="359" y="43"/>
                  </a:lnTo>
                  <a:lnTo>
                    <a:pt x="380" y="38"/>
                  </a:lnTo>
                  <a:lnTo>
                    <a:pt x="403" y="34"/>
                  </a:lnTo>
                  <a:lnTo>
                    <a:pt x="426" y="31"/>
                  </a:lnTo>
                  <a:lnTo>
                    <a:pt x="448" y="26"/>
                  </a:lnTo>
                  <a:lnTo>
                    <a:pt x="471" y="23"/>
                  </a:lnTo>
                  <a:lnTo>
                    <a:pt x="494" y="20"/>
                  </a:lnTo>
                  <a:lnTo>
                    <a:pt x="516" y="15"/>
                  </a:lnTo>
                  <a:lnTo>
                    <a:pt x="539" y="12"/>
                  </a:lnTo>
                  <a:lnTo>
                    <a:pt x="562" y="9"/>
                  </a:lnTo>
                  <a:lnTo>
                    <a:pt x="583" y="5"/>
                  </a:lnTo>
                  <a:lnTo>
                    <a:pt x="599" y="5"/>
                  </a:lnTo>
                  <a:lnTo>
                    <a:pt x="614" y="5"/>
                  </a:lnTo>
                  <a:lnTo>
                    <a:pt x="630" y="3"/>
                  </a:lnTo>
                  <a:lnTo>
                    <a:pt x="645" y="1"/>
                  </a:lnTo>
                  <a:lnTo>
                    <a:pt x="659" y="0"/>
                  </a:lnTo>
                  <a:lnTo>
                    <a:pt x="674" y="0"/>
                  </a:lnTo>
                  <a:lnTo>
                    <a:pt x="690" y="0"/>
                  </a:lnTo>
                  <a:lnTo>
                    <a:pt x="705" y="1"/>
                  </a:lnTo>
                  <a:lnTo>
                    <a:pt x="71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7"/>
            <p:cNvSpPr>
              <a:spLocks/>
            </p:cNvSpPr>
            <p:nvPr/>
          </p:nvSpPr>
          <p:spPr bwMode="auto">
            <a:xfrm>
              <a:off x="3002" y="2772"/>
              <a:ext cx="148" cy="96"/>
            </a:xfrm>
            <a:custGeom>
              <a:avLst/>
              <a:gdLst>
                <a:gd name="T0" fmla="*/ 1 w 295"/>
                <a:gd name="T1" fmla="*/ 1 h 192"/>
                <a:gd name="T2" fmla="*/ 1 w 295"/>
                <a:gd name="T3" fmla="*/ 1 h 192"/>
                <a:gd name="T4" fmla="*/ 1 w 295"/>
                <a:gd name="T5" fmla="*/ 1 h 192"/>
                <a:gd name="T6" fmla="*/ 1 w 295"/>
                <a:gd name="T7" fmla="*/ 1 h 192"/>
                <a:gd name="T8" fmla="*/ 1 w 295"/>
                <a:gd name="T9" fmla="*/ 1 h 192"/>
                <a:gd name="T10" fmla="*/ 1 w 295"/>
                <a:gd name="T11" fmla="*/ 1 h 192"/>
                <a:gd name="T12" fmla="*/ 1 w 295"/>
                <a:gd name="T13" fmla="*/ 1 h 192"/>
                <a:gd name="T14" fmla="*/ 1 w 295"/>
                <a:gd name="T15" fmla="*/ 1 h 192"/>
                <a:gd name="T16" fmla="*/ 1 w 295"/>
                <a:gd name="T17" fmla="*/ 1 h 192"/>
                <a:gd name="T18" fmla="*/ 1 w 295"/>
                <a:gd name="T19" fmla="*/ 1 h 192"/>
                <a:gd name="T20" fmla="*/ 1 w 295"/>
                <a:gd name="T21" fmla="*/ 1 h 192"/>
                <a:gd name="T22" fmla="*/ 1 w 295"/>
                <a:gd name="T23" fmla="*/ 1 h 192"/>
                <a:gd name="T24" fmla="*/ 1 w 295"/>
                <a:gd name="T25" fmla="*/ 1 h 192"/>
                <a:gd name="T26" fmla="*/ 1 w 295"/>
                <a:gd name="T27" fmla="*/ 1 h 192"/>
                <a:gd name="T28" fmla="*/ 1 w 295"/>
                <a:gd name="T29" fmla="*/ 1 h 192"/>
                <a:gd name="T30" fmla="*/ 1 w 295"/>
                <a:gd name="T31" fmla="*/ 1 h 192"/>
                <a:gd name="T32" fmla="*/ 1 w 295"/>
                <a:gd name="T33" fmla="*/ 1 h 192"/>
                <a:gd name="T34" fmla="*/ 1 w 295"/>
                <a:gd name="T35" fmla="*/ 1 h 192"/>
                <a:gd name="T36" fmla="*/ 1 w 295"/>
                <a:gd name="T37" fmla="*/ 0 h 192"/>
                <a:gd name="T38" fmla="*/ 1 w 295"/>
                <a:gd name="T39" fmla="*/ 0 h 192"/>
                <a:gd name="T40" fmla="*/ 1 w 295"/>
                <a:gd name="T41" fmla="*/ 1 h 192"/>
                <a:gd name="T42" fmla="*/ 1 w 295"/>
                <a:gd name="T43" fmla="*/ 1 h 192"/>
                <a:gd name="T44" fmla="*/ 0 w 295"/>
                <a:gd name="T45" fmla="*/ 1 h 192"/>
                <a:gd name="T46" fmla="*/ 0 w 295"/>
                <a:gd name="T47" fmla="*/ 1 h 192"/>
                <a:gd name="T48" fmla="*/ 1 w 295"/>
                <a:gd name="T49" fmla="*/ 1 h 192"/>
                <a:gd name="T50" fmla="*/ 1 w 295"/>
                <a:gd name="T51" fmla="*/ 1 h 192"/>
                <a:gd name="T52" fmla="*/ 1 w 295"/>
                <a:gd name="T53" fmla="*/ 1 h 192"/>
                <a:gd name="T54" fmla="*/ 1 w 295"/>
                <a:gd name="T55" fmla="*/ 1 h 192"/>
                <a:gd name="T56" fmla="*/ 1 w 295"/>
                <a:gd name="T57" fmla="*/ 1 h 192"/>
                <a:gd name="T58" fmla="*/ 1 w 295"/>
                <a:gd name="T59" fmla="*/ 1 h 192"/>
                <a:gd name="T60" fmla="*/ 1 w 295"/>
                <a:gd name="T61" fmla="*/ 1 h 192"/>
                <a:gd name="T62" fmla="*/ 1 w 295"/>
                <a:gd name="T63" fmla="*/ 1 h 192"/>
                <a:gd name="T64" fmla="*/ 1 w 295"/>
                <a:gd name="T65" fmla="*/ 1 h 192"/>
                <a:gd name="T66" fmla="*/ 1 w 295"/>
                <a:gd name="T67" fmla="*/ 1 h 192"/>
                <a:gd name="T68" fmla="*/ 1 w 295"/>
                <a:gd name="T69" fmla="*/ 1 h 192"/>
                <a:gd name="T70" fmla="*/ 1 w 295"/>
                <a:gd name="T71" fmla="*/ 1 h 192"/>
                <a:gd name="T72" fmla="*/ 1 w 295"/>
                <a:gd name="T73" fmla="*/ 1 h 192"/>
                <a:gd name="T74" fmla="*/ 1 w 295"/>
                <a:gd name="T75" fmla="*/ 1 h 192"/>
                <a:gd name="T76" fmla="*/ 1 w 295"/>
                <a:gd name="T77" fmla="*/ 1 h 192"/>
                <a:gd name="T78" fmla="*/ 1 w 295"/>
                <a:gd name="T79" fmla="*/ 1 h 192"/>
                <a:gd name="T80" fmla="*/ 1 w 295"/>
                <a:gd name="T81" fmla="*/ 1 h 192"/>
                <a:gd name="T82" fmla="*/ 1 w 295"/>
                <a:gd name="T83" fmla="*/ 1 h 192"/>
                <a:gd name="T84" fmla="*/ 1 w 295"/>
                <a:gd name="T85" fmla="*/ 1 h 192"/>
                <a:gd name="T86" fmla="*/ 1 w 295"/>
                <a:gd name="T87" fmla="*/ 1 h 192"/>
                <a:gd name="T88" fmla="*/ 1 w 295"/>
                <a:gd name="T89" fmla="*/ 1 h 192"/>
                <a:gd name="T90" fmla="*/ 1 w 295"/>
                <a:gd name="T91" fmla="*/ 1 h 192"/>
                <a:gd name="T92" fmla="*/ 1 w 295"/>
                <a:gd name="T93" fmla="*/ 1 h 192"/>
                <a:gd name="T94" fmla="*/ 1 w 295"/>
                <a:gd name="T95" fmla="*/ 1 h 192"/>
                <a:gd name="T96" fmla="*/ 1 w 295"/>
                <a:gd name="T97" fmla="*/ 1 h 192"/>
                <a:gd name="T98" fmla="*/ 1 w 295"/>
                <a:gd name="T99" fmla="*/ 1 h 192"/>
                <a:gd name="T100" fmla="*/ 1 w 295"/>
                <a:gd name="T101" fmla="*/ 1 h 192"/>
                <a:gd name="T102" fmla="*/ 1 w 295"/>
                <a:gd name="T103" fmla="*/ 1 h 192"/>
                <a:gd name="T104" fmla="*/ 1 w 295"/>
                <a:gd name="T105" fmla="*/ 1 h 192"/>
                <a:gd name="T106" fmla="*/ 1 w 295"/>
                <a:gd name="T107" fmla="*/ 1 h 1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95"/>
                <a:gd name="T163" fmla="*/ 0 h 192"/>
                <a:gd name="T164" fmla="*/ 295 w 295"/>
                <a:gd name="T165" fmla="*/ 192 h 19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95" h="192">
                  <a:moveTo>
                    <a:pt x="292" y="183"/>
                  </a:moveTo>
                  <a:lnTo>
                    <a:pt x="268" y="169"/>
                  </a:lnTo>
                  <a:lnTo>
                    <a:pt x="245" y="152"/>
                  </a:lnTo>
                  <a:lnTo>
                    <a:pt x="223" y="135"/>
                  </a:lnTo>
                  <a:lnTo>
                    <a:pt x="201" y="115"/>
                  </a:lnTo>
                  <a:lnTo>
                    <a:pt x="180" y="97"/>
                  </a:lnTo>
                  <a:lnTo>
                    <a:pt x="157" y="78"/>
                  </a:lnTo>
                  <a:lnTo>
                    <a:pt x="135" y="61"/>
                  </a:lnTo>
                  <a:lnTo>
                    <a:pt x="111" y="45"/>
                  </a:lnTo>
                  <a:lnTo>
                    <a:pt x="89" y="32"/>
                  </a:lnTo>
                  <a:lnTo>
                    <a:pt x="77" y="28"/>
                  </a:lnTo>
                  <a:lnTo>
                    <a:pt x="70" y="24"/>
                  </a:lnTo>
                  <a:lnTo>
                    <a:pt x="67" y="24"/>
                  </a:lnTo>
                  <a:lnTo>
                    <a:pt x="63" y="24"/>
                  </a:lnTo>
                  <a:lnTo>
                    <a:pt x="57" y="23"/>
                  </a:lnTo>
                  <a:lnTo>
                    <a:pt x="46" y="17"/>
                  </a:lnTo>
                  <a:lnTo>
                    <a:pt x="26" y="6"/>
                  </a:lnTo>
                  <a:lnTo>
                    <a:pt x="21" y="3"/>
                  </a:lnTo>
                  <a:lnTo>
                    <a:pt x="17" y="0"/>
                  </a:lnTo>
                  <a:lnTo>
                    <a:pt x="10" y="0"/>
                  </a:lnTo>
                  <a:lnTo>
                    <a:pt x="6" y="3"/>
                  </a:lnTo>
                  <a:lnTo>
                    <a:pt x="1" y="8"/>
                  </a:lnTo>
                  <a:lnTo>
                    <a:pt x="0" y="12"/>
                  </a:lnTo>
                  <a:lnTo>
                    <a:pt x="0" y="18"/>
                  </a:lnTo>
                  <a:lnTo>
                    <a:pt x="3" y="23"/>
                  </a:lnTo>
                  <a:lnTo>
                    <a:pt x="3" y="26"/>
                  </a:lnTo>
                  <a:lnTo>
                    <a:pt x="3" y="28"/>
                  </a:lnTo>
                  <a:lnTo>
                    <a:pt x="4" y="31"/>
                  </a:lnTo>
                  <a:lnTo>
                    <a:pt x="6" y="32"/>
                  </a:lnTo>
                  <a:lnTo>
                    <a:pt x="32" y="48"/>
                  </a:lnTo>
                  <a:lnTo>
                    <a:pt x="49" y="55"/>
                  </a:lnTo>
                  <a:lnTo>
                    <a:pt x="60" y="60"/>
                  </a:lnTo>
                  <a:lnTo>
                    <a:pt x="69" y="61"/>
                  </a:lnTo>
                  <a:lnTo>
                    <a:pt x="77" y="65"/>
                  </a:lnTo>
                  <a:lnTo>
                    <a:pt x="87" y="69"/>
                  </a:lnTo>
                  <a:lnTo>
                    <a:pt x="104" y="77"/>
                  </a:lnTo>
                  <a:lnTo>
                    <a:pt x="131" y="92"/>
                  </a:lnTo>
                  <a:lnTo>
                    <a:pt x="151" y="106"/>
                  </a:lnTo>
                  <a:lnTo>
                    <a:pt x="169" y="120"/>
                  </a:lnTo>
                  <a:lnTo>
                    <a:pt x="189" y="135"/>
                  </a:lnTo>
                  <a:lnTo>
                    <a:pt x="208" y="149"/>
                  </a:lnTo>
                  <a:lnTo>
                    <a:pt x="228" y="162"/>
                  </a:lnTo>
                  <a:lnTo>
                    <a:pt x="248" y="174"/>
                  </a:lnTo>
                  <a:lnTo>
                    <a:pt x="268" y="185"/>
                  </a:lnTo>
                  <a:lnTo>
                    <a:pt x="291" y="192"/>
                  </a:lnTo>
                  <a:lnTo>
                    <a:pt x="292" y="192"/>
                  </a:lnTo>
                  <a:lnTo>
                    <a:pt x="294" y="191"/>
                  </a:lnTo>
                  <a:lnTo>
                    <a:pt x="295" y="191"/>
                  </a:lnTo>
                  <a:lnTo>
                    <a:pt x="295" y="189"/>
                  </a:lnTo>
                  <a:lnTo>
                    <a:pt x="295" y="188"/>
                  </a:lnTo>
                  <a:lnTo>
                    <a:pt x="294" y="185"/>
                  </a:lnTo>
                  <a:lnTo>
                    <a:pt x="294" y="183"/>
                  </a:lnTo>
                  <a:lnTo>
                    <a:pt x="292"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8"/>
            <p:cNvSpPr>
              <a:spLocks/>
            </p:cNvSpPr>
            <p:nvPr/>
          </p:nvSpPr>
          <p:spPr bwMode="auto">
            <a:xfrm>
              <a:off x="3244" y="2690"/>
              <a:ext cx="45" cy="154"/>
            </a:xfrm>
            <a:custGeom>
              <a:avLst/>
              <a:gdLst>
                <a:gd name="T0" fmla="*/ 1 w 90"/>
                <a:gd name="T1" fmla="*/ 0 h 310"/>
                <a:gd name="T2" fmla="*/ 1 w 90"/>
                <a:gd name="T3" fmla="*/ 0 h 310"/>
                <a:gd name="T4" fmla="*/ 1 w 90"/>
                <a:gd name="T5" fmla="*/ 0 h 310"/>
                <a:gd name="T6" fmla="*/ 1 w 90"/>
                <a:gd name="T7" fmla="*/ 0 h 310"/>
                <a:gd name="T8" fmla="*/ 1 w 90"/>
                <a:gd name="T9" fmla="*/ 0 h 310"/>
                <a:gd name="T10" fmla="*/ 1 w 90"/>
                <a:gd name="T11" fmla="*/ 0 h 310"/>
                <a:gd name="T12" fmla="*/ 1 w 90"/>
                <a:gd name="T13" fmla="*/ 0 h 310"/>
                <a:gd name="T14" fmla="*/ 1 w 90"/>
                <a:gd name="T15" fmla="*/ 0 h 310"/>
                <a:gd name="T16" fmla="*/ 1 w 90"/>
                <a:gd name="T17" fmla="*/ 0 h 310"/>
                <a:gd name="T18" fmla="*/ 1 w 90"/>
                <a:gd name="T19" fmla="*/ 0 h 310"/>
                <a:gd name="T20" fmla="*/ 1 w 90"/>
                <a:gd name="T21" fmla="*/ 0 h 310"/>
                <a:gd name="T22" fmla="*/ 1 w 90"/>
                <a:gd name="T23" fmla="*/ 0 h 310"/>
                <a:gd name="T24" fmla="*/ 1 w 90"/>
                <a:gd name="T25" fmla="*/ 0 h 310"/>
                <a:gd name="T26" fmla="*/ 1 w 90"/>
                <a:gd name="T27" fmla="*/ 0 h 310"/>
                <a:gd name="T28" fmla="*/ 1 w 90"/>
                <a:gd name="T29" fmla="*/ 0 h 310"/>
                <a:gd name="T30" fmla="*/ 1 w 90"/>
                <a:gd name="T31" fmla="*/ 0 h 310"/>
                <a:gd name="T32" fmla="*/ 1 w 90"/>
                <a:gd name="T33" fmla="*/ 0 h 310"/>
                <a:gd name="T34" fmla="*/ 1 w 90"/>
                <a:gd name="T35" fmla="*/ 0 h 310"/>
                <a:gd name="T36" fmla="*/ 1 w 90"/>
                <a:gd name="T37" fmla="*/ 0 h 310"/>
                <a:gd name="T38" fmla="*/ 0 w 90"/>
                <a:gd name="T39" fmla="*/ 0 h 310"/>
                <a:gd name="T40" fmla="*/ 0 w 90"/>
                <a:gd name="T41" fmla="*/ 0 h 310"/>
                <a:gd name="T42" fmla="*/ 1 w 90"/>
                <a:gd name="T43" fmla="*/ 0 h 310"/>
                <a:gd name="T44" fmla="*/ 1 w 90"/>
                <a:gd name="T45" fmla="*/ 0 h 310"/>
                <a:gd name="T46" fmla="*/ 1 w 90"/>
                <a:gd name="T47" fmla="*/ 0 h 310"/>
                <a:gd name="T48" fmla="*/ 1 w 90"/>
                <a:gd name="T49" fmla="*/ 0 h 310"/>
                <a:gd name="T50" fmla="*/ 1 w 90"/>
                <a:gd name="T51" fmla="*/ 0 h 310"/>
                <a:gd name="T52" fmla="*/ 1 w 90"/>
                <a:gd name="T53" fmla="*/ 0 h 310"/>
                <a:gd name="T54" fmla="*/ 1 w 90"/>
                <a:gd name="T55" fmla="*/ 0 h 310"/>
                <a:gd name="T56" fmla="*/ 1 w 90"/>
                <a:gd name="T57" fmla="*/ 0 h 310"/>
                <a:gd name="T58" fmla="*/ 1 w 90"/>
                <a:gd name="T59" fmla="*/ 0 h 310"/>
                <a:gd name="T60" fmla="*/ 1 w 90"/>
                <a:gd name="T61" fmla="*/ 0 h 310"/>
                <a:gd name="T62" fmla="*/ 1 w 90"/>
                <a:gd name="T63" fmla="*/ 0 h 310"/>
                <a:gd name="T64" fmla="*/ 1 w 90"/>
                <a:gd name="T65" fmla="*/ 0 h 310"/>
                <a:gd name="T66" fmla="*/ 1 w 90"/>
                <a:gd name="T67" fmla="*/ 0 h 310"/>
                <a:gd name="T68" fmla="*/ 1 w 90"/>
                <a:gd name="T69" fmla="*/ 0 h 310"/>
                <a:gd name="T70" fmla="*/ 1 w 90"/>
                <a:gd name="T71" fmla="*/ 0 h 310"/>
                <a:gd name="T72" fmla="*/ 1 w 90"/>
                <a:gd name="T73" fmla="*/ 0 h 310"/>
                <a:gd name="T74" fmla="*/ 1 w 90"/>
                <a:gd name="T75" fmla="*/ 0 h 310"/>
                <a:gd name="T76" fmla="*/ 1 w 90"/>
                <a:gd name="T77" fmla="*/ 0 h 310"/>
                <a:gd name="T78" fmla="*/ 1 w 90"/>
                <a:gd name="T79" fmla="*/ 0 h 310"/>
                <a:gd name="T80" fmla="*/ 1 w 90"/>
                <a:gd name="T81" fmla="*/ 0 h 310"/>
                <a:gd name="T82" fmla="*/ 1 w 90"/>
                <a:gd name="T83" fmla="*/ 0 h 310"/>
                <a:gd name="T84" fmla="*/ 1 w 90"/>
                <a:gd name="T85" fmla="*/ 0 h 3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
                <a:gd name="T130" fmla="*/ 0 h 310"/>
                <a:gd name="T131" fmla="*/ 90 w 90"/>
                <a:gd name="T132" fmla="*/ 310 h 3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 h="310">
                  <a:moveTo>
                    <a:pt x="77" y="305"/>
                  </a:moveTo>
                  <a:lnTo>
                    <a:pt x="85" y="265"/>
                  </a:lnTo>
                  <a:lnTo>
                    <a:pt x="88" y="231"/>
                  </a:lnTo>
                  <a:lnTo>
                    <a:pt x="90" y="203"/>
                  </a:lnTo>
                  <a:lnTo>
                    <a:pt x="87" y="177"/>
                  </a:lnTo>
                  <a:lnTo>
                    <a:pt x="82" y="153"/>
                  </a:lnTo>
                  <a:lnTo>
                    <a:pt x="73" y="125"/>
                  </a:lnTo>
                  <a:lnTo>
                    <a:pt x="62" y="94"/>
                  </a:lnTo>
                  <a:lnTo>
                    <a:pt x="48" y="57"/>
                  </a:lnTo>
                  <a:lnTo>
                    <a:pt x="45" y="46"/>
                  </a:lnTo>
                  <a:lnTo>
                    <a:pt x="40" y="34"/>
                  </a:lnTo>
                  <a:lnTo>
                    <a:pt x="37" y="23"/>
                  </a:lnTo>
                  <a:lnTo>
                    <a:pt x="34" y="12"/>
                  </a:lnTo>
                  <a:lnTo>
                    <a:pt x="31" y="6"/>
                  </a:lnTo>
                  <a:lnTo>
                    <a:pt x="27" y="2"/>
                  </a:lnTo>
                  <a:lnTo>
                    <a:pt x="19" y="0"/>
                  </a:lnTo>
                  <a:lnTo>
                    <a:pt x="13" y="0"/>
                  </a:lnTo>
                  <a:lnTo>
                    <a:pt x="7" y="3"/>
                  </a:lnTo>
                  <a:lnTo>
                    <a:pt x="2" y="8"/>
                  </a:lnTo>
                  <a:lnTo>
                    <a:pt x="0" y="14"/>
                  </a:lnTo>
                  <a:lnTo>
                    <a:pt x="0" y="22"/>
                  </a:lnTo>
                  <a:lnTo>
                    <a:pt x="3" y="22"/>
                  </a:lnTo>
                  <a:lnTo>
                    <a:pt x="3" y="32"/>
                  </a:lnTo>
                  <a:lnTo>
                    <a:pt x="7" y="43"/>
                  </a:lnTo>
                  <a:lnTo>
                    <a:pt x="11" y="54"/>
                  </a:lnTo>
                  <a:lnTo>
                    <a:pt x="16" y="63"/>
                  </a:lnTo>
                  <a:lnTo>
                    <a:pt x="31" y="100"/>
                  </a:lnTo>
                  <a:lnTo>
                    <a:pt x="42" y="131"/>
                  </a:lnTo>
                  <a:lnTo>
                    <a:pt x="48" y="157"/>
                  </a:lnTo>
                  <a:lnTo>
                    <a:pt x="54" y="182"/>
                  </a:lnTo>
                  <a:lnTo>
                    <a:pt x="57" y="206"/>
                  </a:lnTo>
                  <a:lnTo>
                    <a:pt x="60" y="234"/>
                  </a:lnTo>
                  <a:lnTo>
                    <a:pt x="64" y="266"/>
                  </a:lnTo>
                  <a:lnTo>
                    <a:pt x="68" y="305"/>
                  </a:lnTo>
                  <a:lnTo>
                    <a:pt x="68" y="307"/>
                  </a:lnTo>
                  <a:lnTo>
                    <a:pt x="70" y="308"/>
                  </a:lnTo>
                  <a:lnTo>
                    <a:pt x="71" y="310"/>
                  </a:lnTo>
                  <a:lnTo>
                    <a:pt x="73" y="310"/>
                  </a:lnTo>
                  <a:lnTo>
                    <a:pt x="74" y="310"/>
                  </a:lnTo>
                  <a:lnTo>
                    <a:pt x="76" y="308"/>
                  </a:lnTo>
                  <a:lnTo>
                    <a:pt x="77" y="307"/>
                  </a:lnTo>
                  <a:lnTo>
                    <a:pt x="77"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9"/>
            <p:cNvSpPr>
              <a:spLocks/>
            </p:cNvSpPr>
            <p:nvPr/>
          </p:nvSpPr>
          <p:spPr bwMode="auto">
            <a:xfrm>
              <a:off x="3408" y="2714"/>
              <a:ext cx="114" cy="133"/>
            </a:xfrm>
            <a:custGeom>
              <a:avLst/>
              <a:gdLst>
                <a:gd name="T0" fmla="*/ 1 w 228"/>
                <a:gd name="T1" fmla="*/ 0 h 267"/>
                <a:gd name="T2" fmla="*/ 1 w 228"/>
                <a:gd name="T3" fmla="*/ 0 h 267"/>
                <a:gd name="T4" fmla="*/ 1 w 228"/>
                <a:gd name="T5" fmla="*/ 0 h 267"/>
                <a:gd name="T6" fmla="*/ 1 w 228"/>
                <a:gd name="T7" fmla="*/ 0 h 267"/>
                <a:gd name="T8" fmla="*/ 1 w 228"/>
                <a:gd name="T9" fmla="*/ 0 h 267"/>
                <a:gd name="T10" fmla="*/ 1 w 228"/>
                <a:gd name="T11" fmla="*/ 0 h 267"/>
                <a:gd name="T12" fmla="*/ 1 w 228"/>
                <a:gd name="T13" fmla="*/ 0 h 267"/>
                <a:gd name="T14" fmla="*/ 1 w 228"/>
                <a:gd name="T15" fmla="*/ 0 h 267"/>
                <a:gd name="T16" fmla="*/ 1 w 228"/>
                <a:gd name="T17" fmla="*/ 0 h 267"/>
                <a:gd name="T18" fmla="*/ 1 w 228"/>
                <a:gd name="T19" fmla="*/ 0 h 267"/>
                <a:gd name="T20" fmla="*/ 1 w 228"/>
                <a:gd name="T21" fmla="*/ 0 h 267"/>
                <a:gd name="T22" fmla="*/ 1 w 228"/>
                <a:gd name="T23" fmla="*/ 0 h 267"/>
                <a:gd name="T24" fmla="*/ 1 w 228"/>
                <a:gd name="T25" fmla="*/ 0 h 267"/>
                <a:gd name="T26" fmla="*/ 1 w 228"/>
                <a:gd name="T27" fmla="*/ 0 h 267"/>
                <a:gd name="T28" fmla="*/ 1 w 228"/>
                <a:gd name="T29" fmla="*/ 0 h 267"/>
                <a:gd name="T30" fmla="*/ 1 w 228"/>
                <a:gd name="T31" fmla="*/ 0 h 267"/>
                <a:gd name="T32" fmla="*/ 1 w 228"/>
                <a:gd name="T33" fmla="*/ 0 h 267"/>
                <a:gd name="T34" fmla="*/ 1 w 228"/>
                <a:gd name="T35" fmla="*/ 0 h 267"/>
                <a:gd name="T36" fmla="*/ 1 w 228"/>
                <a:gd name="T37" fmla="*/ 0 h 267"/>
                <a:gd name="T38" fmla="*/ 1 w 228"/>
                <a:gd name="T39" fmla="*/ 0 h 267"/>
                <a:gd name="T40" fmla="*/ 1 w 228"/>
                <a:gd name="T41" fmla="*/ 0 h 267"/>
                <a:gd name="T42" fmla="*/ 1 w 228"/>
                <a:gd name="T43" fmla="*/ 0 h 267"/>
                <a:gd name="T44" fmla="*/ 1 w 228"/>
                <a:gd name="T45" fmla="*/ 0 h 267"/>
                <a:gd name="T46" fmla="*/ 1 w 228"/>
                <a:gd name="T47" fmla="*/ 0 h 267"/>
                <a:gd name="T48" fmla="*/ 1 w 228"/>
                <a:gd name="T49" fmla="*/ 0 h 267"/>
                <a:gd name="T50" fmla="*/ 1 w 228"/>
                <a:gd name="T51" fmla="*/ 0 h 267"/>
                <a:gd name="T52" fmla="*/ 1 w 228"/>
                <a:gd name="T53" fmla="*/ 0 h 267"/>
                <a:gd name="T54" fmla="*/ 1 w 228"/>
                <a:gd name="T55" fmla="*/ 0 h 267"/>
                <a:gd name="T56" fmla="*/ 1 w 228"/>
                <a:gd name="T57" fmla="*/ 0 h 267"/>
                <a:gd name="T58" fmla="*/ 1 w 228"/>
                <a:gd name="T59" fmla="*/ 0 h 267"/>
                <a:gd name="T60" fmla="*/ 1 w 228"/>
                <a:gd name="T61" fmla="*/ 0 h 267"/>
                <a:gd name="T62" fmla="*/ 1 w 228"/>
                <a:gd name="T63" fmla="*/ 0 h 267"/>
                <a:gd name="T64" fmla="*/ 1 w 228"/>
                <a:gd name="T65" fmla="*/ 0 h 267"/>
                <a:gd name="T66" fmla="*/ 1 w 228"/>
                <a:gd name="T67" fmla="*/ 0 h 267"/>
                <a:gd name="T68" fmla="*/ 1 w 228"/>
                <a:gd name="T69" fmla="*/ 0 h 267"/>
                <a:gd name="T70" fmla="*/ 1 w 228"/>
                <a:gd name="T71" fmla="*/ 0 h 267"/>
                <a:gd name="T72" fmla="*/ 1 w 228"/>
                <a:gd name="T73" fmla="*/ 0 h 267"/>
                <a:gd name="T74" fmla="*/ 1 w 228"/>
                <a:gd name="T75" fmla="*/ 0 h 267"/>
                <a:gd name="T76" fmla="*/ 1 w 228"/>
                <a:gd name="T77" fmla="*/ 0 h 267"/>
                <a:gd name="T78" fmla="*/ 1 w 228"/>
                <a:gd name="T79" fmla="*/ 0 h 267"/>
                <a:gd name="T80" fmla="*/ 1 w 228"/>
                <a:gd name="T81" fmla="*/ 0 h 267"/>
                <a:gd name="T82" fmla="*/ 1 w 228"/>
                <a:gd name="T83" fmla="*/ 0 h 267"/>
                <a:gd name="T84" fmla="*/ 0 w 228"/>
                <a:gd name="T85" fmla="*/ 0 h 267"/>
                <a:gd name="T86" fmla="*/ 0 w 228"/>
                <a:gd name="T87" fmla="*/ 0 h 267"/>
                <a:gd name="T88" fmla="*/ 1 w 228"/>
                <a:gd name="T89" fmla="*/ 0 h 267"/>
                <a:gd name="T90" fmla="*/ 1 w 228"/>
                <a:gd name="T91" fmla="*/ 0 h 267"/>
                <a:gd name="T92" fmla="*/ 1 w 228"/>
                <a:gd name="T93" fmla="*/ 0 h 267"/>
                <a:gd name="T94" fmla="*/ 1 w 228"/>
                <a:gd name="T95" fmla="*/ 0 h 267"/>
                <a:gd name="T96" fmla="*/ 1 w 228"/>
                <a:gd name="T97" fmla="*/ 0 h 267"/>
                <a:gd name="T98" fmla="*/ 1 w 228"/>
                <a:gd name="T99" fmla="*/ 0 h 2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28"/>
                <a:gd name="T151" fmla="*/ 0 h 267"/>
                <a:gd name="T152" fmla="*/ 228 w 228"/>
                <a:gd name="T153" fmla="*/ 267 h 2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28" h="267">
                  <a:moveTo>
                    <a:pt x="9" y="265"/>
                  </a:moveTo>
                  <a:lnTo>
                    <a:pt x="19" y="262"/>
                  </a:lnTo>
                  <a:lnTo>
                    <a:pt x="28" y="259"/>
                  </a:lnTo>
                  <a:lnTo>
                    <a:pt x="35" y="254"/>
                  </a:lnTo>
                  <a:lnTo>
                    <a:pt x="43" y="250"/>
                  </a:lnTo>
                  <a:lnTo>
                    <a:pt x="71" y="227"/>
                  </a:lnTo>
                  <a:lnTo>
                    <a:pt x="94" y="207"/>
                  </a:lnTo>
                  <a:lnTo>
                    <a:pt x="111" y="190"/>
                  </a:lnTo>
                  <a:lnTo>
                    <a:pt x="128" y="173"/>
                  </a:lnTo>
                  <a:lnTo>
                    <a:pt x="142" y="156"/>
                  </a:lnTo>
                  <a:lnTo>
                    <a:pt x="159" y="136"/>
                  </a:lnTo>
                  <a:lnTo>
                    <a:pt x="177" y="113"/>
                  </a:lnTo>
                  <a:lnTo>
                    <a:pt x="199" y="84"/>
                  </a:lnTo>
                  <a:lnTo>
                    <a:pt x="208" y="70"/>
                  </a:lnTo>
                  <a:lnTo>
                    <a:pt x="217" y="54"/>
                  </a:lnTo>
                  <a:lnTo>
                    <a:pt x="223" y="37"/>
                  </a:lnTo>
                  <a:lnTo>
                    <a:pt x="228" y="20"/>
                  </a:lnTo>
                  <a:lnTo>
                    <a:pt x="228" y="14"/>
                  </a:lnTo>
                  <a:lnTo>
                    <a:pt x="227" y="8"/>
                  </a:lnTo>
                  <a:lnTo>
                    <a:pt x="222" y="3"/>
                  </a:lnTo>
                  <a:lnTo>
                    <a:pt x="216" y="0"/>
                  </a:lnTo>
                  <a:lnTo>
                    <a:pt x="210" y="0"/>
                  </a:lnTo>
                  <a:lnTo>
                    <a:pt x="203" y="2"/>
                  </a:lnTo>
                  <a:lnTo>
                    <a:pt x="199" y="7"/>
                  </a:lnTo>
                  <a:lnTo>
                    <a:pt x="196" y="13"/>
                  </a:lnTo>
                  <a:lnTo>
                    <a:pt x="186" y="33"/>
                  </a:lnTo>
                  <a:lnTo>
                    <a:pt x="177" y="48"/>
                  </a:lnTo>
                  <a:lnTo>
                    <a:pt x="170" y="57"/>
                  </a:lnTo>
                  <a:lnTo>
                    <a:pt x="160" y="63"/>
                  </a:lnTo>
                  <a:lnTo>
                    <a:pt x="151" y="71"/>
                  </a:lnTo>
                  <a:lnTo>
                    <a:pt x="140" y="79"/>
                  </a:lnTo>
                  <a:lnTo>
                    <a:pt x="128" y="93"/>
                  </a:lnTo>
                  <a:lnTo>
                    <a:pt x="114" y="111"/>
                  </a:lnTo>
                  <a:lnTo>
                    <a:pt x="102" y="131"/>
                  </a:lnTo>
                  <a:lnTo>
                    <a:pt x="89" y="151"/>
                  </a:lnTo>
                  <a:lnTo>
                    <a:pt x="77" y="170"/>
                  </a:lnTo>
                  <a:lnTo>
                    <a:pt x="65" y="190"/>
                  </a:lnTo>
                  <a:lnTo>
                    <a:pt x="51" y="208"/>
                  </a:lnTo>
                  <a:lnTo>
                    <a:pt x="37" y="225"/>
                  </a:lnTo>
                  <a:lnTo>
                    <a:pt x="22" y="241"/>
                  </a:lnTo>
                  <a:lnTo>
                    <a:pt x="3" y="256"/>
                  </a:lnTo>
                  <a:lnTo>
                    <a:pt x="2" y="258"/>
                  </a:lnTo>
                  <a:lnTo>
                    <a:pt x="0" y="261"/>
                  </a:lnTo>
                  <a:lnTo>
                    <a:pt x="0" y="262"/>
                  </a:lnTo>
                  <a:lnTo>
                    <a:pt x="2" y="265"/>
                  </a:lnTo>
                  <a:lnTo>
                    <a:pt x="5" y="267"/>
                  </a:lnTo>
                  <a:lnTo>
                    <a:pt x="6" y="267"/>
                  </a:lnTo>
                  <a:lnTo>
                    <a:pt x="9" y="267"/>
                  </a:lnTo>
                  <a:lnTo>
                    <a:pt x="11" y="265"/>
                  </a:lnTo>
                  <a:lnTo>
                    <a:pt x="9" y="2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4" name="AutoShape 4"/>
          <p:cNvSpPr>
            <a:spLocks noChangeArrowheads="1"/>
          </p:cNvSpPr>
          <p:nvPr/>
        </p:nvSpPr>
        <p:spPr bwMode="auto">
          <a:xfrm>
            <a:off x="6093370" y="5533948"/>
            <a:ext cx="2534717" cy="913343"/>
          </a:xfrm>
          <a:prstGeom prst="cloudCallout">
            <a:avLst>
              <a:gd name="adj1" fmla="val 136313"/>
              <a:gd name="adj2" fmla="val -46384"/>
            </a:avLst>
          </a:prstGeom>
          <a:solidFill>
            <a:srgbClr val="CCFF66"/>
          </a:solidFill>
          <a:ln w="9525">
            <a:solidFill>
              <a:schemeClr val="tx1"/>
            </a:solidFill>
            <a:round/>
            <a:headEnd/>
            <a:tailEn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zh-CN" b="0"/>
          </a:p>
        </p:txBody>
      </p:sp>
      <p:sp>
        <p:nvSpPr>
          <p:cNvPr id="85" name="Text Box 5"/>
          <p:cNvSpPr txBox="1">
            <a:spLocks noChangeArrowheads="1"/>
          </p:cNvSpPr>
          <p:nvPr/>
        </p:nvSpPr>
        <p:spPr bwMode="auto">
          <a:xfrm>
            <a:off x="6526629" y="5623406"/>
            <a:ext cx="18012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FF0000"/>
                </a:solidFill>
              </a:rPr>
              <a:t>定理咋还这么多呀？</a:t>
            </a:r>
            <a:endParaRPr lang="en-US" altLang="zh-CN" sz="2000" dirty="0">
              <a:solidFill>
                <a:srgbClr val="FF0000"/>
              </a:solidFill>
            </a:endParaRPr>
          </a:p>
        </p:txBody>
      </p:sp>
      <p:graphicFrame>
        <p:nvGraphicFramePr>
          <p:cNvPr id="86" name="Object 2"/>
          <p:cNvGraphicFramePr>
            <a:graphicFrameLocks noChangeAspect="1"/>
          </p:cNvGraphicFramePr>
          <p:nvPr/>
        </p:nvGraphicFramePr>
        <p:xfrm>
          <a:off x="1511721" y="2243299"/>
          <a:ext cx="7209546" cy="523237"/>
        </p:xfrm>
        <a:graphic>
          <a:graphicData uri="http://schemas.openxmlformats.org/presentationml/2006/ole">
            <mc:AlternateContent xmlns:mc="http://schemas.openxmlformats.org/markup-compatibility/2006">
              <mc:Choice xmlns:v="urn:schemas-microsoft-com:vml" Requires="v">
                <p:oleObj name="Equation" r:id="rId11" imgW="2412720" imgH="177480" progId="Equation.DSMT4">
                  <p:embed/>
                </p:oleObj>
              </mc:Choice>
              <mc:Fallback>
                <p:oleObj name="Equation" r:id="rId11" imgW="2412720" imgH="177480" progId="Equation.DSMT4">
                  <p:embed/>
                  <p:pic>
                    <p:nvPicPr>
                      <p:cNvPr id="86" name="Object 2"/>
                      <p:cNvPicPr>
                        <a:picLocks noChangeAspect="1" noChangeArrowheads="1"/>
                      </p:cNvPicPr>
                      <p:nvPr/>
                    </p:nvPicPr>
                    <p:blipFill>
                      <a:blip r:embed="rId12"/>
                      <a:srcRect/>
                      <a:stretch>
                        <a:fillRect/>
                      </a:stretch>
                    </p:blipFill>
                    <p:spPr bwMode="auto">
                      <a:xfrm>
                        <a:off x="1511721" y="2243299"/>
                        <a:ext cx="7209546" cy="523237"/>
                      </a:xfrm>
                      <a:prstGeom prst="rect">
                        <a:avLst/>
                      </a:prstGeom>
                      <a:noFill/>
                      <a:ln>
                        <a:noFill/>
                      </a:ln>
                    </p:spPr>
                  </p:pic>
                </p:oleObj>
              </mc:Fallback>
            </mc:AlternateContent>
          </a:graphicData>
        </a:graphic>
      </p:graphicFrame>
      <p:grpSp>
        <p:nvGrpSpPr>
          <p:cNvPr id="20" name="组合 19"/>
          <p:cNvGrpSpPr/>
          <p:nvPr/>
        </p:nvGrpSpPr>
        <p:grpSpPr>
          <a:xfrm>
            <a:off x="790575" y="3209125"/>
            <a:ext cx="7369175" cy="427838"/>
            <a:chOff x="790575" y="3209125"/>
            <a:chExt cx="7369175" cy="427838"/>
          </a:xfrm>
        </p:grpSpPr>
        <p:graphicFrame>
          <p:nvGraphicFramePr>
            <p:cNvPr id="8" name="对象 7"/>
            <p:cNvGraphicFramePr>
              <a:graphicFrameLocks noChangeAspect="1"/>
            </p:cNvGraphicFramePr>
            <p:nvPr/>
          </p:nvGraphicFramePr>
          <p:xfrm>
            <a:off x="2897835" y="3210402"/>
            <a:ext cx="1208222" cy="416278"/>
          </p:xfrm>
          <a:graphic>
            <a:graphicData uri="http://schemas.openxmlformats.org/presentationml/2006/ole">
              <mc:AlternateContent xmlns:mc="http://schemas.openxmlformats.org/markup-compatibility/2006">
                <mc:Choice xmlns:v="urn:schemas-microsoft-com:vml" Requires="v">
                  <p:oleObj name="Equation" r:id="rId13" imgW="787400" imgH="228600" progId="Equation.DSMT4">
                    <p:embed/>
                  </p:oleObj>
                </mc:Choice>
                <mc:Fallback>
                  <p:oleObj name="Equation" r:id="rId13" imgW="787400" imgH="228600" progId="Equation.DSMT4">
                    <p:embed/>
                    <p:pic>
                      <p:nvPicPr>
                        <p:cNvPr id="8" name="对象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7835" y="3210402"/>
                          <a:ext cx="1208222" cy="416278"/>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232525" y="3281363"/>
            <a:ext cx="1927225" cy="355600"/>
          </p:xfrm>
          <a:graphic>
            <a:graphicData uri="http://schemas.openxmlformats.org/presentationml/2006/ole">
              <mc:AlternateContent xmlns:mc="http://schemas.openxmlformats.org/markup-compatibility/2006">
                <mc:Choice xmlns:v="urn:schemas-microsoft-com:vml" Requires="v">
                  <p:oleObj name="Equation" r:id="rId15" imgW="1231560" imgH="228600" progId="Equation.DSMT4">
                    <p:embed/>
                  </p:oleObj>
                </mc:Choice>
                <mc:Fallback>
                  <p:oleObj name="Equation" r:id="rId15" imgW="1231560" imgH="228600" progId="Equation.DSMT4">
                    <p:embed/>
                    <p:pic>
                      <p:nvPicPr>
                        <p:cNvPr id="9" name="对象 8"/>
                        <p:cNvPicPr>
                          <a:picLocks noChangeAspect="1" noChangeArrowheads="1"/>
                        </p:cNvPicPr>
                        <p:nvPr/>
                      </p:nvPicPr>
                      <p:blipFill>
                        <a:blip r:embed="rId16"/>
                        <a:srcRect/>
                        <a:stretch>
                          <a:fillRect/>
                        </a:stretch>
                      </p:blipFill>
                      <p:spPr bwMode="auto">
                        <a:xfrm>
                          <a:off x="6232525" y="3281363"/>
                          <a:ext cx="1927225" cy="355600"/>
                        </a:xfrm>
                        <a:prstGeom prst="rect">
                          <a:avLst/>
                        </a:prstGeom>
                        <a:noFill/>
                      </p:spPr>
                    </p:pic>
                  </p:oleObj>
                </mc:Fallback>
              </mc:AlternateContent>
            </a:graphicData>
          </a:graphic>
        </p:graphicFrame>
        <p:sp>
          <p:nvSpPr>
            <p:cNvPr id="12" name="Rectangle 250"/>
            <p:cNvSpPr>
              <a:spLocks noChangeArrowheads="1"/>
            </p:cNvSpPr>
            <p:nvPr/>
          </p:nvSpPr>
          <p:spPr bwMode="auto">
            <a:xfrm>
              <a:off x="790575" y="3209125"/>
              <a:ext cx="2247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2.4.9 </a:t>
              </a:r>
              <a:r>
                <a:rPr kumimoji="0" lang="zh-CN" altLang="en-US" sz="2000" b="1" i="0" u="none" strike="noStrike" cap="none" normalizeH="0" baseline="0" dirty="0">
                  <a:ln>
                    <a:noFill/>
                  </a:ln>
                  <a:solidFill>
                    <a:schemeClr val="tx1"/>
                  </a:solidFill>
                  <a:effectLst/>
                  <a:latin typeface="+mn-ea"/>
                  <a:cs typeface="AdobeSongStd-Light"/>
                </a:rPr>
                <a:t>向量组</a:t>
              </a:r>
              <a:endParaRPr kumimoji="0" lang="zh-CN" altLang="en-US" sz="2000" b="1" i="0" u="none" strike="noStrike" cap="none" normalizeH="0" baseline="0" dirty="0">
                <a:ln>
                  <a:noFill/>
                </a:ln>
                <a:solidFill>
                  <a:schemeClr val="tx1"/>
                </a:solidFill>
                <a:effectLst/>
                <a:latin typeface="+mn-ea"/>
              </a:endParaRPr>
            </a:p>
          </p:txBody>
        </p:sp>
        <p:sp>
          <p:nvSpPr>
            <p:cNvPr id="13" name="Rectangle 251"/>
            <p:cNvSpPr>
              <a:spLocks noChangeArrowheads="1"/>
            </p:cNvSpPr>
            <p:nvPr/>
          </p:nvSpPr>
          <p:spPr bwMode="auto">
            <a:xfrm>
              <a:off x="4073499" y="3236649"/>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线性无关当且仅当</a:t>
              </a:r>
              <a:endParaRPr kumimoji="0" lang="zh-CN" sz="2000" b="1" i="0" u="none" strike="noStrike" cap="none" normalizeH="0" baseline="0" dirty="0">
                <a:ln>
                  <a:noFill/>
                </a:ln>
                <a:solidFill>
                  <a:schemeClr val="tx1"/>
                </a:solidFill>
                <a:effectLst/>
                <a:latin typeface="+mn-ea"/>
              </a:endParaRPr>
            </a:p>
          </p:txBody>
        </p:sp>
      </p:grpSp>
      <p:sp>
        <p:nvSpPr>
          <p:cNvPr id="14" name="Rectangle 252"/>
          <p:cNvSpPr>
            <a:spLocks noChangeArrowheads="1"/>
          </p:cNvSpPr>
          <p:nvPr/>
        </p:nvSpPr>
        <p:spPr bwMode="auto">
          <a:xfrm>
            <a:off x="1444819" y="3636710"/>
            <a:ext cx="31566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由</a:t>
            </a:r>
            <a:r>
              <a:rPr kumimoji="0" lang="zh-CN" altLang="en-US" sz="2000" b="1" i="0" u="none" strike="noStrike" cap="none" normalizeH="0" baseline="0" dirty="0">
                <a:ln>
                  <a:noFill/>
                </a:ln>
                <a:solidFill>
                  <a:schemeClr val="tx1"/>
                </a:solidFill>
                <a:effectLst/>
                <a:latin typeface="+mn-ea"/>
                <a:cs typeface="黑体" panose="02010609060101010101" pitchFamily="49" charset="-122"/>
              </a:rPr>
              <a:t>定理</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2.4.2</a:t>
            </a:r>
            <a:r>
              <a:rPr kumimoji="0" lang="zh-CN" altLang="en-US" sz="2000" b="1" i="0" u="none" strike="noStrike" cap="none" normalizeH="0" baseline="0" dirty="0">
                <a:ln>
                  <a:noFill/>
                </a:ln>
                <a:solidFill>
                  <a:schemeClr val="tx1"/>
                </a:solidFill>
                <a:effectLst/>
                <a:latin typeface="+mn-ea"/>
                <a:cs typeface="AdobeSongStd-Light"/>
              </a:rPr>
              <a:t>可直接得到</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000" b="1" i="0" u="none" strike="noStrike" cap="none" normalizeH="0" baseline="0" dirty="0">
              <a:ln>
                <a:noFill/>
              </a:ln>
              <a:solidFill>
                <a:schemeClr val="tx1"/>
              </a:solidFill>
              <a:effectLst/>
              <a:latin typeface="+mn-ea"/>
            </a:endParaRPr>
          </a:p>
        </p:txBody>
      </p:sp>
      <p:sp>
        <p:nvSpPr>
          <p:cNvPr id="16" name="Rectangle 254"/>
          <p:cNvSpPr>
            <a:spLocks noChangeArrowheads="1"/>
          </p:cNvSpPr>
          <p:nvPr/>
        </p:nvSpPr>
        <p:spPr bwMode="auto">
          <a:xfrm>
            <a:off x="1085850" y="4425239"/>
            <a:ext cx="10239497" cy="94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5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把向量组的极大线性无关组与秩的概念用到向量空间</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就得到维数和基的概念</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这是线性代数中最重要的基本概念</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000" b="1" i="0" u="none" strike="noStrike" cap="none" normalizeH="0" baseline="0" dirty="0">
              <a:ln>
                <a:noFill/>
              </a:ln>
              <a:solidFill>
                <a:schemeClr val="tx1"/>
              </a:solidFill>
              <a:effectLst/>
              <a:latin typeface="+mn-ea"/>
            </a:endParaRPr>
          </a:p>
        </p:txBody>
      </p:sp>
      <p:grpSp>
        <p:nvGrpSpPr>
          <p:cNvPr id="19" name="组合 18"/>
          <p:cNvGrpSpPr/>
          <p:nvPr/>
        </p:nvGrpSpPr>
        <p:grpSpPr>
          <a:xfrm>
            <a:off x="1394244" y="4052565"/>
            <a:ext cx="9681583" cy="443024"/>
            <a:chOff x="1336154" y="4022914"/>
            <a:chExt cx="9681583" cy="443024"/>
          </a:xfrm>
        </p:grpSpPr>
        <p:graphicFrame>
          <p:nvGraphicFramePr>
            <p:cNvPr id="10" name="对象 9"/>
            <p:cNvGraphicFramePr>
              <a:graphicFrameLocks noChangeAspect="1"/>
            </p:cNvGraphicFramePr>
            <p:nvPr/>
          </p:nvGraphicFramePr>
          <p:xfrm>
            <a:off x="5318407" y="4022914"/>
            <a:ext cx="1208222" cy="416278"/>
          </p:xfrm>
          <a:graphic>
            <a:graphicData uri="http://schemas.openxmlformats.org/presentationml/2006/ole">
              <mc:AlternateContent xmlns:mc="http://schemas.openxmlformats.org/markup-compatibility/2006">
                <mc:Choice xmlns:v="urn:schemas-microsoft-com:vml" Requires="v">
                  <p:oleObj name="Equation" r:id="rId17" imgW="787400" imgH="228600" progId="Equation.DSMT4">
                    <p:embed/>
                  </p:oleObj>
                </mc:Choice>
                <mc:Fallback>
                  <p:oleObj name="Equation" r:id="rId17" imgW="787400" imgH="228600" progId="Equation.DSMT4">
                    <p:embed/>
                    <p:pic>
                      <p:nvPicPr>
                        <p:cNvPr id="10" name="对象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8407" y="4022914"/>
                          <a:ext cx="1208222" cy="416278"/>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8692369" y="4088203"/>
            <a:ext cx="1949398" cy="355359"/>
          </p:xfrm>
          <a:graphic>
            <a:graphicData uri="http://schemas.openxmlformats.org/presentationml/2006/ole">
              <mc:AlternateContent xmlns:mc="http://schemas.openxmlformats.org/markup-compatibility/2006">
                <mc:Choice xmlns:v="urn:schemas-microsoft-com:vml" Requires="v">
                  <p:oleObj name="Equation" r:id="rId19" imgW="1244600" imgH="228600" progId="Equation.DSMT4">
                    <p:embed/>
                  </p:oleObj>
                </mc:Choice>
                <mc:Fallback>
                  <p:oleObj name="Equation" r:id="rId19" imgW="1244600" imgH="228600" progId="Equation.DSMT4">
                    <p:embed/>
                    <p:pic>
                      <p:nvPicPr>
                        <p:cNvPr id="11" name="对象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92369" y="4088203"/>
                          <a:ext cx="1949398" cy="355359"/>
                        </a:xfrm>
                        <a:prstGeom prst="rect">
                          <a:avLst/>
                        </a:prstGeom>
                        <a:noFill/>
                      </p:spPr>
                    </p:pic>
                  </p:oleObj>
                </mc:Fallback>
              </mc:AlternateContent>
            </a:graphicData>
          </a:graphic>
        </p:graphicFrame>
        <p:sp>
          <p:nvSpPr>
            <p:cNvPr id="15" name="Rectangle 253"/>
            <p:cNvSpPr>
              <a:spLocks noChangeArrowheads="1"/>
            </p:cNvSpPr>
            <p:nvPr/>
          </p:nvSpPr>
          <p:spPr bwMode="auto">
            <a:xfrm>
              <a:off x="6534659" y="4065828"/>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线性相关当且仅当</a:t>
              </a:r>
              <a:endParaRPr kumimoji="0" lang="zh-CN" sz="2000" b="1" i="0" u="none" strike="noStrike" cap="none" normalizeH="0" baseline="0" dirty="0">
                <a:ln>
                  <a:noFill/>
                </a:ln>
                <a:solidFill>
                  <a:schemeClr val="tx1"/>
                </a:solidFill>
                <a:effectLst/>
                <a:latin typeface="+mn-ea"/>
              </a:endParaRPr>
            </a:p>
          </p:txBody>
        </p:sp>
        <p:sp>
          <p:nvSpPr>
            <p:cNvPr id="17" name="矩形 16"/>
            <p:cNvSpPr/>
            <p:nvPr/>
          </p:nvSpPr>
          <p:spPr>
            <a:xfrm>
              <a:off x="10267211" y="4027363"/>
              <a:ext cx="750526" cy="400110"/>
            </a:xfrm>
            <a:prstGeom prst="rect">
              <a:avLst/>
            </a:prstGeom>
          </p:spPr>
          <p:txBody>
            <a:bodyPr wrap="none">
              <a:spAutoFit/>
            </a:bodyPr>
            <a:lstStyle/>
            <a:p>
              <a:pPr lvl="0" indent="304800" eaLnBrk="0" fontAlgn="base" hangingPunct="0">
                <a:spcBef>
                  <a:spcPct val="0"/>
                </a:spcBef>
                <a:spcAft>
                  <a:spcPct val="0"/>
                </a:spcAft>
              </a:pPr>
              <a:r>
                <a:rPr lang="zh-CN" altLang="zh-CN" sz="2000" b="1" dirty="0">
                  <a:latin typeface="+mn-ea"/>
                  <a:cs typeface="AdobeSongStd-Light"/>
                </a:rPr>
                <a:t>”</a:t>
              </a:r>
              <a:endParaRPr lang="zh-CN" altLang="zh-CN" sz="2000" b="1" dirty="0">
                <a:latin typeface="+mn-ea"/>
              </a:endParaRPr>
            </a:p>
          </p:txBody>
        </p:sp>
        <p:sp>
          <p:nvSpPr>
            <p:cNvPr id="18" name="矩形 17"/>
            <p:cNvSpPr/>
            <p:nvPr/>
          </p:nvSpPr>
          <p:spPr>
            <a:xfrm>
              <a:off x="1336154" y="4034234"/>
              <a:ext cx="4055919"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AdobeSongStd-Light"/>
                </a:rPr>
                <a:t>这一结果还可等价叙述为“向量组</a:t>
              </a:r>
              <a:endParaRPr lang="zh-CN" altLang="en-US" sz="2000" b="1" dirty="0">
                <a:latin typeface="+mn-ea"/>
              </a:endParaRPr>
            </a:p>
          </p:txBody>
        </p:sp>
      </p:grpSp>
    </p:spTree>
    <p:extLst>
      <p:ext uri="{BB962C8B-B14F-4D97-AF65-F5344CB8AC3E}">
        <p14:creationId xmlns:p14="http://schemas.microsoft.com/office/powerpoint/2010/main" val="409711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blinds(horizontal)">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up)">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left)">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blinds(horizontal)">
                                      <p:cBhvr>
                                        <p:cTn id="58" dur="500"/>
                                        <p:tgtEl>
                                          <p:spTgt spid="4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blinds(horizontal)">
                                      <p:cBhvr>
                                        <p:cTn id="61" dur="500"/>
                                        <p:tgtEl>
                                          <p:spTgt spid="8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blinds(horizontal)">
                                      <p:cBhvr>
                                        <p:cTn id="6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p:bldP spid="14"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567843" y="3034307"/>
            <a:ext cx="71545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注</a:t>
            </a:r>
            <a:r>
              <a:rPr lang="zh-CN" altLang="en-US" sz="2000" dirty="0">
                <a:solidFill>
                  <a:srgbClr val="0000FF"/>
                </a:solidFill>
                <a:latin typeface="+mn-ea"/>
                <a:ea typeface="+mn-ea"/>
                <a:sym typeface="Wingdings" panose="05000000000000000000" pitchFamily="2" charset="2"/>
              </a:rPr>
              <a:t>：</a:t>
            </a:r>
            <a:r>
              <a:rPr lang="zh-CN" altLang="en-US" sz="2000" dirty="0">
                <a:latin typeface="+mn-ea"/>
                <a:ea typeface="+mn-ea"/>
                <a:sym typeface="Wingdings" panose="05000000000000000000" pitchFamily="2" charset="2"/>
              </a:rPr>
              <a:t>（</a:t>
            </a:r>
            <a:r>
              <a:rPr lang="en-US" altLang="zh-CN" sz="2000" dirty="0">
                <a:latin typeface="+mn-ea"/>
                <a:ea typeface="+mn-ea"/>
                <a:sym typeface="Wingdings" panose="05000000000000000000" pitchFamily="2" charset="2"/>
              </a:rPr>
              <a:t>1</a:t>
            </a:r>
            <a:r>
              <a:rPr lang="zh-CN" altLang="en-US" sz="2000" dirty="0">
                <a:latin typeface="+mn-ea"/>
                <a:ea typeface="+mn-ea"/>
                <a:sym typeface="Wingdings" panose="05000000000000000000" pitchFamily="2" charset="2"/>
              </a:rPr>
              <a:t>）</a:t>
            </a:r>
            <a:r>
              <a:rPr lang="zh-CN" altLang="en-US" sz="2000" dirty="0">
                <a:latin typeface="+mn-ea"/>
                <a:ea typeface="+mn-ea"/>
              </a:rPr>
              <a:t>只含有零向量的向量空间没有基，规定其维数为</a:t>
            </a:r>
            <a:r>
              <a:rPr lang="en-US" altLang="zh-CN" sz="2000" dirty="0">
                <a:latin typeface="+mn-ea"/>
                <a:ea typeface="+mn-ea"/>
              </a:rPr>
              <a:t>0</a:t>
            </a:r>
            <a:r>
              <a:rPr lang="zh-CN" altLang="en-US" sz="2000" dirty="0">
                <a:latin typeface="+mn-ea"/>
                <a:ea typeface="+mn-ea"/>
              </a:rPr>
              <a:t>。</a:t>
            </a:r>
          </a:p>
        </p:txBody>
      </p:sp>
      <p:sp>
        <p:nvSpPr>
          <p:cNvPr id="106499" name="Text Box 3"/>
          <p:cNvSpPr txBox="1">
            <a:spLocks noChangeArrowheads="1"/>
          </p:cNvSpPr>
          <p:nvPr/>
        </p:nvSpPr>
        <p:spPr bwMode="auto">
          <a:xfrm>
            <a:off x="2067905" y="3444963"/>
            <a:ext cx="94406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2</a:t>
            </a:r>
            <a:r>
              <a:rPr lang="zh-CN" altLang="en-US" sz="2000" dirty="0">
                <a:latin typeface="+mn-ea"/>
                <a:ea typeface="+mn-ea"/>
              </a:rPr>
              <a:t>）如果把向量空间看作向量组，可知，</a:t>
            </a:r>
            <a:r>
              <a:rPr lang="en-US" altLang="zh-CN" sz="2000" i="1" dirty="0">
                <a:ea typeface="+mn-ea"/>
                <a:cs typeface="Times New Roman" panose="02020603050405020304" pitchFamily="18" charset="0"/>
              </a:rPr>
              <a:t>V</a:t>
            </a:r>
            <a:r>
              <a:rPr lang="zh-CN" altLang="en-US" sz="2000" dirty="0">
                <a:latin typeface="+mn-ea"/>
                <a:ea typeface="+mn-ea"/>
              </a:rPr>
              <a:t>的基就是向量组的极大无关组，</a:t>
            </a:r>
            <a:r>
              <a:rPr lang="en-US" altLang="zh-CN" sz="2000" i="1" dirty="0">
                <a:ea typeface="+mn-ea"/>
                <a:cs typeface="Times New Roman" panose="02020603050405020304" pitchFamily="18" charset="0"/>
              </a:rPr>
              <a:t>V</a:t>
            </a:r>
            <a:r>
              <a:rPr lang="zh-CN" altLang="en-US" sz="2000" dirty="0">
                <a:latin typeface="+mn-ea"/>
                <a:ea typeface="+mn-ea"/>
              </a:rPr>
              <a:t>的维  </a:t>
            </a:r>
            <a:endParaRPr lang="en-US" altLang="zh-CN" sz="2000" dirty="0">
              <a:latin typeface="+mn-ea"/>
              <a:ea typeface="+mn-ea"/>
            </a:endParaRPr>
          </a:p>
          <a:p>
            <a:pPr eaLnBrk="1" hangingPunct="1">
              <a:spcBef>
                <a:spcPct val="0"/>
              </a:spcBef>
              <a:buFontTx/>
              <a:buNone/>
            </a:pPr>
            <a:r>
              <a:rPr lang="en-US" altLang="zh-CN" sz="2000" dirty="0">
                <a:latin typeface="+mn-ea"/>
                <a:ea typeface="+mn-ea"/>
              </a:rPr>
              <a:t>     </a:t>
            </a:r>
            <a:r>
              <a:rPr lang="zh-CN" altLang="en-US" sz="2000" dirty="0">
                <a:latin typeface="+mn-ea"/>
                <a:ea typeface="+mn-ea"/>
              </a:rPr>
              <a:t>数就是向量组的秩。</a:t>
            </a:r>
          </a:p>
        </p:txBody>
      </p:sp>
      <p:sp>
        <p:nvSpPr>
          <p:cNvPr id="106500" name="Text Box 4"/>
          <p:cNvSpPr txBox="1">
            <a:spLocks noChangeArrowheads="1"/>
          </p:cNvSpPr>
          <p:nvPr/>
        </p:nvSpPr>
        <p:spPr bwMode="auto">
          <a:xfrm>
            <a:off x="2106005" y="4152849"/>
            <a:ext cx="34115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3</a:t>
            </a:r>
            <a:r>
              <a:rPr lang="zh-CN" altLang="en-US" sz="2000" dirty="0">
                <a:latin typeface="+mn-ea"/>
                <a:ea typeface="+mn-ea"/>
              </a:rPr>
              <a:t>）向量空间的基不唯一。</a:t>
            </a:r>
          </a:p>
        </p:txBody>
      </p:sp>
      <p:grpSp>
        <p:nvGrpSpPr>
          <p:cNvPr id="4" name="组合 3"/>
          <p:cNvGrpSpPr/>
          <p:nvPr/>
        </p:nvGrpSpPr>
        <p:grpSpPr>
          <a:xfrm>
            <a:off x="769939" y="873040"/>
            <a:ext cx="8772404" cy="449322"/>
            <a:chOff x="1655764" y="1003302"/>
            <a:chExt cx="8772404" cy="449322"/>
          </a:xfrm>
        </p:grpSpPr>
        <p:sp>
          <p:nvSpPr>
            <p:cNvPr id="105476" name="Rectangle 4"/>
            <p:cNvSpPr>
              <a:spLocks noChangeArrowheads="1"/>
            </p:cNvSpPr>
            <p:nvPr/>
          </p:nvSpPr>
          <p:spPr bwMode="auto">
            <a:xfrm>
              <a:off x="1655764" y="1010216"/>
              <a:ext cx="640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定义</a:t>
              </a:r>
              <a:r>
                <a:rPr lang="en-US" altLang="zh-CN" sz="2000" dirty="0">
                  <a:solidFill>
                    <a:srgbClr val="0000FF"/>
                  </a:solidFill>
                  <a:latin typeface="+mn-ea"/>
                  <a:ea typeface="+mn-ea"/>
                </a:rPr>
                <a:t>2.4.4</a:t>
              </a:r>
              <a:endParaRPr lang="zh-CN" altLang="en-US" sz="2000" dirty="0">
                <a:solidFill>
                  <a:srgbClr val="0000FF"/>
                </a:solidFill>
                <a:latin typeface="+mn-ea"/>
                <a:ea typeface="+mn-ea"/>
              </a:endParaRPr>
            </a:p>
          </p:txBody>
        </p:sp>
        <p:sp>
          <p:nvSpPr>
            <p:cNvPr id="23562" name="Text Box 6"/>
            <p:cNvSpPr txBox="1">
              <a:spLocks noChangeArrowheads="1"/>
            </p:cNvSpPr>
            <p:nvPr/>
          </p:nvSpPr>
          <p:spPr bwMode="auto">
            <a:xfrm>
              <a:off x="3000376" y="1052514"/>
              <a:ext cx="5200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设</a:t>
              </a:r>
              <a:r>
                <a:rPr lang="en-US" altLang="zh-CN" sz="2000" i="1" dirty="0">
                  <a:ea typeface="+mn-ea"/>
                  <a:cs typeface="Times New Roman" panose="02020603050405020304" pitchFamily="18" charset="0"/>
                </a:rPr>
                <a:t>V</a:t>
              </a:r>
              <a:r>
                <a:rPr lang="zh-CN" altLang="en-US" sz="2000" dirty="0">
                  <a:ea typeface="+mn-ea"/>
                  <a:cs typeface="Times New Roman" panose="02020603050405020304" pitchFamily="18" charset="0"/>
                </a:rPr>
                <a:t>为数域</a:t>
              </a:r>
              <a:r>
                <a:rPr lang="en-US" altLang="zh-CN" sz="2000" i="1" dirty="0">
                  <a:ea typeface="+mn-ea"/>
                  <a:cs typeface="Times New Roman" panose="02020603050405020304" pitchFamily="18" charset="0"/>
                </a:rPr>
                <a:t>F</a:t>
              </a:r>
              <a:r>
                <a:rPr lang="zh-CN" altLang="en-US" sz="2000" dirty="0">
                  <a:ea typeface="+mn-ea"/>
                  <a:cs typeface="Times New Roman" panose="02020603050405020304" pitchFamily="18" charset="0"/>
                </a:rPr>
                <a:t>上的</a:t>
              </a:r>
              <a:r>
                <a:rPr lang="zh-CN" altLang="en-US" sz="2000" dirty="0">
                  <a:latin typeface="+mn-ea"/>
                  <a:ea typeface="+mn-ea"/>
                </a:rPr>
                <a:t>向量空间，若</a:t>
              </a:r>
              <a:r>
                <a:rPr lang="en-US" altLang="zh-CN" sz="2000" i="1" dirty="0">
                  <a:ea typeface="+mn-ea"/>
                  <a:cs typeface="Times New Roman" panose="02020603050405020304" pitchFamily="18" charset="0"/>
                </a:rPr>
                <a:t>V</a:t>
              </a:r>
              <a:r>
                <a:rPr lang="zh-CN" altLang="en-US" sz="2000" dirty="0">
                  <a:latin typeface="+mn-ea"/>
                  <a:ea typeface="+mn-ea"/>
                </a:rPr>
                <a:t>中的</a:t>
              </a:r>
              <a:r>
                <a:rPr lang="en-US" altLang="zh-CN" sz="2000" i="1" dirty="0">
                  <a:ea typeface="+mn-ea"/>
                  <a:cs typeface="Times New Roman" panose="02020603050405020304" pitchFamily="18" charset="0"/>
                </a:rPr>
                <a:t>r</a:t>
              </a:r>
              <a:r>
                <a:rPr lang="zh-CN" altLang="en-US" sz="2000" dirty="0">
                  <a:latin typeface="+mn-ea"/>
                  <a:ea typeface="+mn-ea"/>
                </a:rPr>
                <a:t>个向量</a:t>
              </a:r>
            </a:p>
          </p:txBody>
        </p:sp>
        <p:graphicFrame>
          <p:nvGraphicFramePr>
            <p:cNvPr id="23554" name="Object 7"/>
            <p:cNvGraphicFramePr>
              <a:graphicFrameLocks noChangeAspect="1"/>
            </p:cNvGraphicFramePr>
            <p:nvPr/>
          </p:nvGraphicFramePr>
          <p:xfrm>
            <a:off x="8159562" y="1052514"/>
            <a:ext cx="1385889" cy="338994"/>
          </p:xfrm>
          <a:graphic>
            <a:graphicData uri="http://schemas.openxmlformats.org/presentationml/2006/ole">
              <mc:AlternateContent xmlns:mc="http://schemas.openxmlformats.org/markup-compatibility/2006">
                <mc:Choice xmlns:v="urn:schemas-microsoft-com:vml" Requires="v">
                  <p:oleObj name="Equation" r:id="rId2" imgW="1765080" imgH="431640" progId="Equation.DSMT4">
                    <p:embed/>
                  </p:oleObj>
                </mc:Choice>
                <mc:Fallback>
                  <p:oleObj name="Equation" r:id="rId2" imgW="1765080" imgH="431640" progId="Equation.DSMT4">
                    <p:embed/>
                    <p:pic>
                      <p:nvPicPr>
                        <p:cNvPr id="23554" name="Object 7"/>
                        <p:cNvPicPr>
                          <a:picLocks noChangeAspect="1" noChangeArrowheads="1"/>
                        </p:cNvPicPr>
                        <p:nvPr/>
                      </p:nvPicPr>
                      <p:blipFill>
                        <a:blip r:embed="rId3"/>
                        <a:srcRect/>
                        <a:stretch>
                          <a:fillRect/>
                        </a:stretch>
                      </p:blipFill>
                      <p:spPr bwMode="auto">
                        <a:xfrm>
                          <a:off x="8159562" y="1052514"/>
                          <a:ext cx="1385889" cy="338994"/>
                        </a:xfrm>
                        <a:prstGeom prst="rect">
                          <a:avLst/>
                        </a:prstGeom>
                        <a:noFill/>
                        <a:ln>
                          <a:noFill/>
                        </a:ln>
                      </p:spPr>
                    </p:pic>
                  </p:oleObj>
                </mc:Fallback>
              </mc:AlternateContent>
            </a:graphicData>
          </a:graphic>
        </p:graphicFrame>
        <p:sp>
          <p:nvSpPr>
            <p:cNvPr id="23563" name="Text Box 8"/>
            <p:cNvSpPr txBox="1">
              <a:spLocks noChangeArrowheads="1"/>
            </p:cNvSpPr>
            <p:nvPr/>
          </p:nvSpPr>
          <p:spPr bwMode="auto">
            <a:xfrm>
              <a:off x="9469251" y="1003302"/>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满足：</a:t>
              </a:r>
            </a:p>
          </p:txBody>
        </p:sp>
      </p:grpSp>
      <p:grpSp>
        <p:nvGrpSpPr>
          <p:cNvPr id="2" name="Group 9"/>
          <p:cNvGrpSpPr>
            <a:grpSpLocks/>
          </p:cNvGrpSpPr>
          <p:nvPr/>
        </p:nvGrpSpPr>
        <p:grpSpPr bwMode="auto">
          <a:xfrm>
            <a:off x="2333625" y="1281994"/>
            <a:ext cx="3632200" cy="401638"/>
            <a:chOff x="960" y="1664"/>
            <a:chExt cx="2288" cy="253"/>
          </a:xfrm>
        </p:grpSpPr>
        <p:graphicFrame>
          <p:nvGraphicFramePr>
            <p:cNvPr id="22547" name="Object 10"/>
            <p:cNvGraphicFramePr>
              <a:graphicFrameLocks noChangeAspect="1"/>
            </p:cNvGraphicFramePr>
            <p:nvPr/>
          </p:nvGraphicFramePr>
          <p:xfrm>
            <a:off x="1396" y="1671"/>
            <a:ext cx="923" cy="226"/>
          </p:xfrm>
          <a:graphic>
            <a:graphicData uri="http://schemas.openxmlformats.org/presentationml/2006/ole">
              <mc:AlternateContent xmlns:mc="http://schemas.openxmlformats.org/markup-compatibility/2006">
                <mc:Choice xmlns:v="urn:schemas-microsoft-com:vml" Requires="v">
                  <p:oleObj name="Equation" r:id="rId4" imgW="1765300" imgH="431800" progId="Equation.DSMT4">
                    <p:embed/>
                  </p:oleObj>
                </mc:Choice>
                <mc:Fallback>
                  <p:oleObj name="Equation" r:id="rId4" imgW="1765300" imgH="431800" progId="Equation.DSMT4">
                    <p:embed/>
                    <p:pic>
                      <p:nvPicPr>
                        <p:cNvPr id="22547"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6" y="1671"/>
                          <a:ext cx="923" cy="226"/>
                        </a:xfrm>
                        <a:prstGeom prst="rect">
                          <a:avLst/>
                        </a:prstGeom>
                        <a:noFill/>
                        <a:ln>
                          <a:noFill/>
                        </a:ln>
                      </p:spPr>
                    </p:pic>
                  </p:oleObj>
                </mc:Fallback>
              </mc:AlternateContent>
            </a:graphicData>
          </a:graphic>
        </p:graphicFrame>
        <p:sp>
          <p:nvSpPr>
            <p:cNvPr id="22548" name="Text Box 11"/>
            <p:cNvSpPr txBox="1">
              <a:spLocks noChangeArrowheads="1"/>
            </p:cNvSpPr>
            <p:nvPr/>
          </p:nvSpPr>
          <p:spPr bwMode="auto">
            <a:xfrm>
              <a:off x="2319" y="1665"/>
              <a:ext cx="9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线性无关。</a:t>
              </a:r>
            </a:p>
          </p:txBody>
        </p:sp>
        <p:sp>
          <p:nvSpPr>
            <p:cNvPr id="22549" name="Text Box 12"/>
            <p:cNvSpPr txBox="1">
              <a:spLocks noChangeArrowheads="1"/>
            </p:cNvSpPr>
            <p:nvPr/>
          </p:nvSpPr>
          <p:spPr bwMode="auto">
            <a:xfrm>
              <a:off x="960" y="1664"/>
              <a:ext cx="5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a:t>
              </a:r>
              <a:r>
                <a:rPr lang="en-US" altLang="zh-CN" sz="2000">
                  <a:latin typeface="+mn-ea"/>
                  <a:ea typeface="+mn-ea"/>
                </a:rPr>
                <a:t>1</a:t>
              </a:r>
              <a:r>
                <a:rPr lang="zh-CN" altLang="en-US" sz="2000">
                  <a:latin typeface="+mn-ea"/>
                  <a:ea typeface="+mn-ea"/>
                </a:rPr>
                <a:t>）</a:t>
              </a:r>
            </a:p>
          </p:txBody>
        </p:sp>
      </p:grpSp>
      <p:grpSp>
        <p:nvGrpSpPr>
          <p:cNvPr id="3" name="Group 13"/>
          <p:cNvGrpSpPr>
            <a:grpSpLocks/>
          </p:cNvGrpSpPr>
          <p:nvPr/>
        </p:nvGrpSpPr>
        <p:grpSpPr bwMode="auto">
          <a:xfrm>
            <a:off x="2333625" y="1750137"/>
            <a:ext cx="5915025" cy="417513"/>
            <a:chOff x="945" y="1967"/>
            <a:chExt cx="3726" cy="263"/>
          </a:xfrm>
        </p:grpSpPr>
        <p:sp>
          <p:nvSpPr>
            <p:cNvPr id="22544" name="Text Box 14"/>
            <p:cNvSpPr txBox="1">
              <a:spLocks noChangeArrowheads="1"/>
            </p:cNvSpPr>
            <p:nvPr/>
          </p:nvSpPr>
          <p:spPr bwMode="auto">
            <a:xfrm>
              <a:off x="945" y="1978"/>
              <a:ext cx="19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2</a:t>
              </a:r>
              <a:r>
                <a:rPr lang="zh-CN" altLang="en-US" sz="2000" dirty="0">
                  <a:latin typeface="+mn-ea"/>
                  <a:ea typeface="+mn-ea"/>
                </a:rPr>
                <a:t>）</a:t>
              </a:r>
              <a:r>
                <a:rPr lang="en-US" altLang="zh-CN" sz="2000" i="1" dirty="0">
                  <a:ea typeface="+mn-ea"/>
                  <a:cs typeface="Times New Roman" panose="02020603050405020304" pitchFamily="18" charset="0"/>
                </a:rPr>
                <a:t>V</a:t>
              </a:r>
              <a:r>
                <a:rPr lang="zh-CN" altLang="en-US" sz="2000" dirty="0">
                  <a:latin typeface="+mn-ea"/>
                  <a:ea typeface="+mn-ea"/>
                </a:rPr>
                <a:t>中任一向量都可由</a:t>
              </a:r>
            </a:p>
          </p:txBody>
        </p:sp>
        <p:graphicFrame>
          <p:nvGraphicFramePr>
            <p:cNvPr id="22545" name="Object 15"/>
            <p:cNvGraphicFramePr>
              <a:graphicFrameLocks noChangeAspect="1"/>
            </p:cNvGraphicFramePr>
            <p:nvPr/>
          </p:nvGraphicFramePr>
          <p:xfrm>
            <a:off x="2844" y="1991"/>
            <a:ext cx="891" cy="218"/>
          </p:xfrm>
          <a:graphic>
            <a:graphicData uri="http://schemas.openxmlformats.org/presentationml/2006/ole">
              <mc:AlternateContent xmlns:mc="http://schemas.openxmlformats.org/markup-compatibility/2006">
                <mc:Choice xmlns:v="urn:schemas-microsoft-com:vml" Requires="v">
                  <p:oleObj name="Equation" r:id="rId6" imgW="1765300" imgH="431800" progId="Equation.DSMT4">
                    <p:embed/>
                  </p:oleObj>
                </mc:Choice>
                <mc:Fallback>
                  <p:oleObj name="Equation" r:id="rId6" imgW="1765300" imgH="431800" progId="Equation.DSMT4">
                    <p:embed/>
                    <p:pic>
                      <p:nvPicPr>
                        <p:cNvPr id="2254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1991"/>
                          <a:ext cx="891" cy="218"/>
                        </a:xfrm>
                        <a:prstGeom prst="rect">
                          <a:avLst/>
                        </a:prstGeom>
                        <a:noFill/>
                        <a:ln>
                          <a:noFill/>
                        </a:ln>
                      </p:spPr>
                    </p:pic>
                  </p:oleObj>
                </mc:Fallback>
              </mc:AlternateContent>
            </a:graphicData>
          </a:graphic>
        </p:graphicFrame>
        <p:sp>
          <p:nvSpPr>
            <p:cNvPr id="22546" name="Text Box 16"/>
            <p:cNvSpPr txBox="1">
              <a:spLocks noChangeArrowheads="1"/>
            </p:cNvSpPr>
            <p:nvPr/>
          </p:nvSpPr>
          <p:spPr bwMode="auto">
            <a:xfrm>
              <a:off x="3742" y="1967"/>
              <a:ext cx="9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线性表示，</a:t>
              </a:r>
            </a:p>
          </p:txBody>
        </p:sp>
      </p:grpSp>
      <p:grpSp>
        <p:nvGrpSpPr>
          <p:cNvPr id="21" name="组合 20"/>
          <p:cNvGrpSpPr/>
          <p:nvPr/>
        </p:nvGrpSpPr>
        <p:grpSpPr>
          <a:xfrm>
            <a:off x="1110457" y="2147919"/>
            <a:ext cx="10398125" cy="458673"/>
            <a:chOff x="1110457" y="2147919"/>
            <a:chExt cx="10398125" cy="458673"/>
          </a:xfrm>
        </p:grpSpPr>
        <p:grpSp>
          <p:nvGrpSpPr>
            <p:cNvPr id="6" name="组合 5"/>
            <p:cNvGrpSpPr/>
            <p:nvPr/>
          </p:nvGrpSpPr>
          <p:grpSpPr>
            <a:xfrm>
              <a:off x="1110457" y="2147919"/>
              <a:ext cx="4749544" cy="432816"/>
              <a:chOff x="1851025" y="2506467"/>
              <a:chExt cx="4749544" cy="432816"/>
            </a:xfrm>
          </p:grpSpPr>
          <p:sp>
            <p:nvSpPr>
              <p:cNvPr id="23566" name="Text Box 18"/>
              <p:cNvSpPr txBox="1">
                <a:spLocks noChangeArrowheads="1"/>
              </p:cNvSpPr>
              <p:nvPr/>
            </p:nvSpPr>
            <p:spPr bwMode="auto">
              <a:xfrm>
                <a:off x="1851025" y="2506467"/>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则称向量组</a:t>
                </a:r>
              </a:p>
            </p:txBody>
          </p:sp>
          <p:graphicFrame>
            <p:nvGraphicFramePr>
              <p:cNvPr id="23555" name="Object 19"/>
              <p:cNvGraphicFramePr>
                <a:graphicFrameLocks noChangeAspect="1"/>
              </p:cNvGraphicFramePr>
              <p:nvPr/>
            </p:nvGraphicFramePr>
            <p:xfrm>
              <a:off x="3313487" y="2547439"/>
              <a:ext cx="1370011" cy="334509"/>
            </p:xfrm>
            <a:graphic>
              <a:graphicData uri="http://schemas.openxmlformats.org/presentationml/2006/ole">
                <mc:AlternateContent xmlns:mc="http://schemas.openxmlformats.org/markup-compatibility/2006">
                  <mc:Choice xmlns:v="urn:schemas-microsoft-com:vml" Requires="v">
                    <p:oleObj name="Equation" r:id="rId7" imgW="1765300" imgH="431800" progId="Equation.DSMT4">
                      <p:embed/>
                    </p:oleObj>
                  </mc:Choice>
                  <mc:Fallback>
                    <p:oleObj name="Equation" r:id="rId7" imgW="1765300" imgH="431800" progId="Equation.DSMT4">
                      <p:embed/>
                      <p:pic>
                        <p:nvPicPr>
                          <p:cNvPr id="23555"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3487" y="2547439"/>
                            <a:ext cx="1370011" cy="334509"/>
                          </a:xfrm>
                          <a:prstGeom prst="rect">
                            <a:avLst/>
                          </a:prstGeom>
                          <a:noFill/>
                          <a:ln>
                            <a:noFill/>
                          </a:ln>
                        </p:spPr>
                      </p:pic>
                    </p:oleObj>
                  </mc:Fallback>
                </mc:AlternateContent>
              </a:graphicData>
            </a:graphic>
          </p:graphicFrame>
          <p:sp>
            <p:nvSpPr>
              <p:cNvPr id="23567" name="Text Box 20"/>
              <p:cNvSpPr txBox="1">
                <a:spLocks noChangeArrowheads="1"/>
              </p:cNvSpPr>
              <p:nvPr/>
            </p:nvSpPr>
            <p:spPr bwMode="auto">
              <a:xfrm>
                <a:off x="4681454" y="2539173"/>
                <a:ext cx="19191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是向量空间</a:t>
                </a:r>
                <a:r>
                  <a:rPr lang="en-US" altLang="zh-CN" sz="2000" i="1" dirty="0">
                    <a:ea typeface="+mn-ea"/>
                    <a:cs typeface="Times New Roman" panose="02020603050405020304" pitchFamily="18" charset="0"/>
                  </a:rPr>
                  <a:t>V</a:t>
                </a:r>
                <a:r>
                  <a:rPr lang="zh-CN" altLang="en-US" sz="2000" dirty="0">
                    <a:latin typeface="+mn-ea"/>
                    <a:ea typeface="+mn-ea"/>
                  </a:rPr>
                  <a:t>的</a:t>
                </a:r>
              </a:p>
            </p:txBody>
          </p:sp>
        </p:grpSp>
        <p:sp>
          <p:nvSpPr>
            <p:cNvPr id="23568" name="Text Box 21"/>
            <p:cNvSpPr txBox="1">
              <a:spLocks noChangeArrowheads="1"/>
            </p:cNvSpPr>
            <p:nvPr/>
          </p:nvSpPr>
          <p:spPr bwMode="auto">
            <a:xfrm>
              <a:off x="5715001" y="2206482"/>
              <a:ext cx="57935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一个</a:t>
              </a:r>
              <a:r>
                <a:rPr lang="zh-CN" altLang="en-US" sz="2000" dirty="0">
                  <a:solidFill>
                    <a:srgbClr val="0000FF"/>
                  </a:solidFill>
                  <a:latin typeface="+mn-ea"/>
                  <a:ea typeface="+mn-ea"/>
                </a:rPr>
                <a:t>基</a:t>
              </a:r>
              <a:r>
                <a:rPr lang="zh-CN" altLang="en-US" sz="2000" dirty="0">
                  <a:latin typeface="+mn-ea"/>
                  <a:ea typeface="+mn-ea"/>
                </a:rPr>
                <a:t>，</a:t>
              </a:r>
              <a:r>
                <a:rPr lang="en-US" altLang="zh-CN" sz="2000" i="1" dirty="0">
                  <a:ea typeface="+mn-ea"/>
                  <a:cs typeface="Times New Roman" panose="02020603050405020304" pitchFamily="18" charset="0"/>
                </a:rPr>
                <a:t>r</a:t>
              </a:r>
              <a:r>
                <a:rPr lang="zh-CN" altLang="en-US" sz="2000" dirty="0">
                  <a:latin typeface="+mn-ea"/>
                  <a:ea typeface="+mn-ea"/>
                </a:rPr>
                <a:t>称为向量空间</a:t>
              </a:r>
              <a:r>
                <a:rPr lang="en-US" altLang="zh-CN" sz="2000" i="1" dirty="0">
                  <a:ea typeface="+mn-ea"/>
                  <a:cs typeface="Times New Roman" panose="02020603050405020304" pitchFamily="18" charset="0"/>
                </a:rPr>
                <a:t>V</a:t>
              </a:r>
              <a:r>
                <a:rPr lang="zh-CN" altLang="en-US" sz="2000" dirty="0">
                  <a:latin typeface="+mn-ea"/>
                  <a:ea typeface="+mn-ea"/>
                </a:rPr>
                <a:t>的</a:t>
              </a:r>
              <a:r>
                <a:rPr lang="zh-CN" altLang="en-US" sz="2000" dirty="0">
                  <a:solidFill>
                    <a:srgbClr val="0000FF"/>
                  </a:solidFill>
                  <a:latin typeface="+mn-ea"/>
                  <a:ea typeface="+mn-ea"/>
                </a:rPr>
                <a:t>维数</a:t>
              </a:r>
              <a:r>
                <a:rPr lang="zh-CN" altLang="en-US" sz="2000" dirty="0">
                  <a:latin typeface="+mn-ea"/>
                  <a:ea typeface="+mn-ea"/>
                </a:rPr>
                <a:t>，记作</a:t>
              </a:r>
              <a:r>
                <a:rPr lang="en-US" altLang="zh-CN" sz="2000" dirty="0" err="1">
                  <a:ea typeface="+mn-ea"/>
                  <a:cs typeface="Times New Roman" panose="02020603050405020304" pitchFamily="18" charset="0"/>
                </a:rPr>
                <a:t>dim</a:t>
              </a:r>
              <a:r>
                <a:rPr lang="en-US" altLang="zh-CN" sz="2000" i="1" dirty="0" err="1">
                  <a:ea typeface="+mn-ea"/>
                  <a:cs typeface="Times New Roman" panose="02020603050405020304" pitchFamily="18" charset="0"/>
                </a:rPr>
                <a:t>V</a:t>
              </a:r>
              <a:r>
                <a:rPr lang="zh-CN" altLang="en-US" sz="2000" dirty="0">
                  <a:latin typeface="+mn-ea"/>
                  <a:ea typeface="+mn-ea"/>
                </a:rPr>
                <a:t>＝</a:t>
              </a:r>
              <a:r>
                <a:rPr lang="en-US" altLang="zh-CN" sz="2000" i="1" dirty="0">
                  <a:ea typeface="+mn-ea"/>
                  <a:cs typeface="Times New Roman" panose="02020603050405020304" pitchFamily="18" charset="0"/>
                </a:rPr>
                <a:t>r</a:t>
              </a:r>
            </a:p>
          </p:txBody>
        </p:sp>
      </p:grpSp>
      <p:sp>
        <p:nvSpPr>
          <p:cNvPr id="5" name="矩形 4"/>
          <p:cNvSpPr/>
          <p:nvPr/>
        </p:nvSpPr>
        <p:spPr>
          <a:xfrm>
            <a:off x="1108450" y="2593097"/>
            <a:ext cx="2823209" cy="400110"/>
          </a:xfrm>
          <a:prstGeom prst="rect">
            <a:avLst/>
          </a:prstGeom>
        </p:spPr>
        <p:txBody>
          <a:bodyPr wrap="none">
            <a:spAutoFit/>
          </a:bodyPr>
          <a:lstStyle/>
          <a:p>
            <a:pPr>
              <a:spcBef>
                <a:spcPct val="0"/>
              </a:spcBef>
            </a:pPr>
            <a:r>
              <a:rPr lang="zh-CN" altLang="en-US" sz="2000" b="1" dirty="0">
                <a:latin typeface="+mn-ea"/>
              </a:rPr>
              <a:t>并称</a:t>
            </a:r>
            <a:r>
              <a:rPr lang="en-US" altLang="zh-CN" sz="2000" b="1" i="1" dirty="0">
                <a:latin typeface="Times New Roman" panose="02020603050405020304" pitchFamily="18" charset="0"/>
                <a:cs typeface="Times New Roman" panose="02020603050405020304" pitchFamily="18" charset="0"/>
              </a:rPr>
              <a:t>V</a:t>
            </a:r>
            <a:r>
              <a:rPr lang="zh-CN" altLang="en-US" sz="2000" b="1" dirty="0">
                <a:latin typeface="+mn-ea"/>
              </a:rPr>
              <a:t>是</a:t>
            </a:r>
            <a:r>
              <a:rPr lang="en-US" altLang="zh-CN" sz="2000" b="1" i="1" dirty="0">
                <a:solidFill>
                  <a:srgbClr val="0000FF"/>
                </a:solidFill>
                <a:latin typeface="Times New Roman" panose="02020603050405020304" pitchFamily="18" charset="0"/>
                <a:cs typeface="Times New Roman" panose="02020603050405020304" pitchFamily="18" charset="0"/>
              </a:rPr>
              <a:t>r</a:t>
            </a:r>
            <a:r>
              <a:rPr lang="zh-CN" altLang="en-US" sz="2000" b="1" dirty="0">
                <a:solidFill>
                  <a:srgbClr val="0000FF"/>
                </a:solidFill>
                <a:latin typeface="+mn-ea"/>
              </a:rPr>
              <a:t>维向量空间</a:t>
            </a:r>
            <a:r>
              <a:rPr lang="zh-CN" altLang="en-US" sz="2000" b="1" dirty="0">
                <a:latin typeface="+mn-ea"/>
              </a:rPr>
              <a:t>。</a:t>
            </a:r>
          </a:p>
        </p:txBody>
      </p:sp>
      <p:graphicFrame>
        <p:nvGraphicFramePr>
          <p:cNvPr id="10" name="对象 9"/>
          <p:cNvGraphicFramePr>
            <a:graphicFrameLocks noChangeAspect="1"/>
          </p:cNvGraphicFramePr>
          <p:nvPr/>
        </p:nvGraphicFramePr>
        <p:xfrm>
          <a:off x="3896734" y="5032393"/>
          <a:ext cx="4684618" cy="438560"/>
        </p:xfrm>
        <a:graphic>
          <a:graphicData uri="http://schemas.openxmlformats.org/presentationml/2006/ole">
            <mc:AlternateContent xmlns:mc="http://schemas.openxmlformats.org/markup-compatibility/2006">
              <mc:Choice xmlns:v="urn:schemas-microsoft-com:vml" Requires="v">
                <p:oleObj name="Equation" r:id="rId8" imgW="2984500" imgH="279400" progId="Equation.DSMT4">
                  <p:embed/>
                </p:oleObj>
              </mc:Choice>
              <mc:Fallback>
                <p:oleObj name="Equation" r:id="rId8" imgW="2984500" imgH="279400" progId="Equation.DSMT4">
                  <p:embed/>
                  <p:pic>
                    <p:nvPicPr>
                      <p:cNvPr id="1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6734" y="5032393"/>
                        <a:ext cx="4684618" cy="438560"/>
                      </a:xfrm>
                      <a:prstGeom prst="rect">
                        <a:avLst/>
                      </a:prstGeom>
                      <a:noFill/>
                    </p:spPr>
                  </p:pic>
                </p:oleObj>
              </mc:Fallback>
            </mc:AlternateContent>
          </a:graphicData>
        </a:graphic>
      </p:graphicFrame>
      <p:grpSp>
        <p:nvGrpSpPr>
          <p:cNvPr id="22" name="组合 21"/>
          <p:cNvGrpSpPr/>
          <p:nvPr/>
        </p:nvGrpSpPr>
        <p:grpSpPr>
          <a:xfrm>
            <a:off x="2124568" y="4550591"/>
            <a:ext cx="7452986" cy="430628"/>
            <a:chOff x="2124568" y="4550591"/>
            <a:chExt cx="7452986" cy="430628"/>
          </a:xfrm>
        </p:grpSpPr>
        <p:graphicFrame>
          <p:nvGraphicFramePr>
            <p:cNvPr id="7" name="对象 6"/>
            <p:cNvGraphicFramePr>
              <a:graphicFrameLocks noChangeAspect="1"/>
            </p:cNvGraphicFramePr>
            <p:nvPr/>
          </p:nvGraphicFramePr>
          <p:xfrm>
            <a:off x="3901185" y="4595155"/>
            <a:ext cx="1216008" cy="358822"/>
          </p:xfrm>
          <a:graphic>
            <a:graphicData uri="http://schemas.openxmlformats.org/presentationml/2006/ole">
              <mc:AlternateContent xmlns:mc="http://schemas.openxmlformats.org/markup-compatibility/2006">
                <mc:Choice xmlns:v="urn:schemas-microsoft-com:vml" Requires="v">
                  <p:oleObj name="Equation" r:id="rId10" imgW="774364" imgH="228501" progId="Equation.DSMT4">
                    <p:embed/>
                  </p:oleObj>
                </mc:Choice>
                <mc:Fallback>
                  <p:oleObj name="Equation" r:id="rId10" imgW="774364" imgH="228501" progId="Equation.DSMT4">
                    <p:embed/>
                    <p:pic>
                      <p:nvPicPr>
                        <p:cNvPr id="7" name="对象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1185" y="4595155"/>
                          <a:ext cx="1216008" cy="358822"/>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6384863" y="4671617"/>
            <a:ext cx="239215" cy="279084"/>
          </p:xfrm>
          <a:graphic>
            <a:graphicData uri="http://schemas.openxmlformats.org/presentationml/2006/ole">
              <mc:AlternateContent xmlns:mc="http://schemas.openxmlformats.org/markup-compatibility/2006">
                <mc:Choice xmlns:v="urn:schemas-microsoft-com:vml" Requires="v">
                  <p:oleObj name="Equation" r:id="rId12" imgW="152202" imgH="177569" progId="Equation.DSMT4">
                    <p:embed/>
                  </p:oleObj>
                </mc:Choice>
                <mc:Fallback>
                  <p:oleObj name="Equation" r:id="rId12" imgW="152202" imgH="177569" progId="Equation.DSMT4">
                    <p:embed/>
                    <p:pic>
                      <p:nvPicPr>
                        <p:cNvPr id="8" name="对象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84863" y="4671617"/>
                          <a:ext cx="239215" cy="279084"/>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8222654" y="4671617"/>
            <a:ext cx="239215" cy="279084"/>
          </p:xfrm>
          <a:graphic>
            <a:graphicData uri="http://schemas.openxmlformats.org/presentationml/2006/ole">
              <mc:AlternateContent xmlns:mc="http://schemas.openxmlformats.org/markup-compatibility/2006">
                <mc:Choice xmlns:v="urn:schemas-microsoft-com:vml" Requires="v">
                  <p:oleObj name="Equation" r:id="rId14" imgW="152202" imgH="177569" progId="Equation.DSMT4">
                    <p:embed/>
                  </p:oleObj>
                </mc:Choice>
                <mc:Fallback>
                  <p:oleObj name="Equation" r:id="rId14" imgW="152202" imgH="177569" progId="Equation.DSMT4">
                    <p:embed/>
                    <p:pic>
                      <p:nvPicPr>
                        <p:cNvPr id="9" name="对象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22654" y="4671617"/>
                          <a:ext cx="239215" cy="279084"/>
                        </a:xfrm>
                        <a:prstGeom prst="rect">
                          <a:avLst/>
                        </a:prstGeom>
                        <a:noFill/>
                      </p:spPr>
                    </p:pic>
                  </p:oleObj>
                </mc:Fallback>
              </mc:AlternateContent>
            </a:graphicData>
          </a:graphic>
        </p:graphicFrame>
        <p:sp>
          <p:nvSpPr>
            <p:cNvPr id="13" name="Rectangle 76"/>
            <p:cNvSpPr>
              <a:spLocks noChangeArrowheads="1"/>
            </p:cNvSpPr>
            <p:nvPr/>
          </p:nvSpPr>
          <p:spPr bwMode="auto">
            <a:xfrm>
              <a:off x="2124568" y="4550591"/>
              <a:ext cx="18630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4</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Times New Roman" panose="02020603050405020304" pitchFamily="18" charset="0"/>
                </a:rPr>
                <a:t>若向量组</a:t>
              </a:r>
              <a:endParaRPr kumimoji="0" lang="zh-CN" sz="2000" b="1" i="0" u="none" strike="noStrike" cap="none" normalizeH="0" baseline="0" dirty="0">
                <a:ln>
                  <a:noFill/>
                </a:ln>
                <a:solidFill>
                  <a:schemeClr val="tx1"/>
                </a:solidFill>
                <a:effectLst/>
                <a:latin typeface="+mn-ea"/>
              </a:endParaRPr>
            </a:p>
          </p:txBody>
        </p:sp>
        <p:sp>
          <p:nvSpPr>
            <p:cNvPr id="14" name="Rectangle 77"/>
            <p:cNvSpPr>
              <a:spLocks noChangeArrowheads="1"/>
            </p:cNvSpPr>
            <p:nvPr/>
          </p:nvSpPr>
          <p:spPr bwMode="auto">
            <a:xfrm>
              <a:off x="4977459" y="4574511"/>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是向量空间</a:t>
              </a:r>
              <a:endParaRPr kumimoji="0" lang="zh-CN" sz="2000" b="1" i="0" u="none" strike="noStrike" cap="none" normalizeH="0" baseline="0" dirty="0">
                <a:ln>
                  <a:noFill/>
                </a:ln>
                <a:solidFill>
                  <a:schemeClr val="tx1"/>
                </a:solidFill>
                <a:effectLst/>
                <a:latin typeface="+mn-ea"/>
              </a:endParaRPr>
            </a:p>
          </p:txBody>
        </p:sp>
        <p:sp>
          <p:nvSpPr>
            <p:cNvPr id="15" name="Rectangle 78"/>
            <p:cNvSpPr>
              <a:spLocks noChangeArrowheads="1"/>
            </p:cNvSpPr>
            <p:nvPr/>
          </p:nvSpPr>
          <p:spPr bwMode="auto">
            <a:xfrm>
              <a:off x="6530819" y="4567536"/>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的一个基，则</a:t>
              </a:r>
              <a:endParaRPr kumimoji="0" lang="zh-CN" sz="2000" b="1" i="0" u="none" strike="noStrike" cap="none" normalizeH="0" baseline="0" dirty="0">
                <a:ln>
                  <a:noFill/>
                </a:ln>
                <a:solidFill>
                  <a:schemeClr val="tx1"/>
                </a:solidFill>
                <a:effectLst/>
                <a:latin typeface="+mn-ea"/>
              </a:endParaRPr>
            </a:p>
          </p:txBody>
        </p:sp>
        <p:sp>
          <p:nvSpPr>
            <p:cNvPr id="16" name="Rectangle 79"/>
            <p:cNvSpPr>
              <a:spLocks noChangeArrowheads="1"/>
            </p:cNvSpPr>
            <p:nvPr/>
          </p:nvSpPr>
          <p:spPr bwMode="auto">
            <a:xfrm>
              <a:off x="8360554" y="4581109"/>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066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可表示为</a:t>
              </a:r>
              <a:endParaRPr kumimoji="0" lang="zh-CN" sz="2000" b="1" i="0" u="none" strike="noStrike" cap="none" normalizeH="0" baseline="0" dirty="0">
                <a:ln>
                  <a:noFill/>
                </a:ln>
                <a:solidFill>
                  <a:schemeClr val="tx1"/>
                </a:solidFill>
                <a:effectLst/>
                <a:latin typeface="+mn-ea"/>
              </a:endParaRPr>
            </a:p>
          </p:txBody>
        </p:sp>
      </p:grpSp>
      <p:grpSp>
        <p:nvGrpSpPr>
          <p:cNvPr id="23" name="组合 22"/>
          <p:cNvGrpSpPr/>
          <p:nvPr/>
        </p:nvGrpSpPr>
        <p:grpSpPr>
          <a:xfrm>
            <a:off x="2861471" y="5533630"/>
            <a:ext cx="6816686" cy="422133"/>
            <a:chOff x="2861471" y="5533630"/>
            <a:chExt cx="6816686" cy="422133"/>
          </a:xfrm>
        </p:grpSpPr>
        <p:graphicFrame>
          <p:nvGraphicFramePr>
            <p:cNvPr id="11" name="对象 10"/>
            <p:cNvGraphicFramePr>
              <a:graphicFrameLocks noChangeAspect="1"/>
            </p:cNvGraphicFramePr>
            <p:nvPr/>
          </p:nvGraphicFramePr>
          <p:xfrm>
            <a:off x="4780835" y="5638530"/>
            <a:ext cx="239215" cy="279084"/>
          </p:xfrm>
          <a:graphic>
            <a:graphicData uri="http://schemas.openxmlformats.org/presentationml/2006/ole">
              <mc:AlternateContent xmlns:mc="http://schemas.openxmlformats.org/markup-compatibility/2006">
                <mc:Choice xmlns:v="urn:schemas-microsoft-com:vml" Requires="v">
                  <p:oleObj name="Equation" r:id="rId15" imgW="152202" imgH="177569" progId="Equation.DSMT4">
                    <p:embed/>
                  </p:oleObj>
                </mc:Choice>
                <mc:Fallback>
                  <p:oleObj name="Equation" r:id="rId15" imgW="152202" imgH="177569" progId="Equation.DSMT4">
                    <p:embed/>
                    <p:pic>
                      <p:nvPicPr>
                        <p:cNvPr id="11" name="对象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0835" y="5638530"/>
                          <a:ext cx="239215" cy="279084"/>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6016074" y="5593817"/>
            <a:ext cx="1216008" cy="358822"/>
          </p:xfrm>
          <a:graphic>
            <a:graphicData uri="http://schemas.openxmlformats.org/presentationml/2006/ole">
              <mc:AlternateContent xmlns:mc="http://schemas.openxmlformats.org/markup-compatibility/2006">
                <mc:Choice xmlns:v="urn:schemas-microsoft-com:vml" Requires="v">
                  <p:oleObj name="Equation" r:id="rId16" imgW="774364" imgH="228501" progId="Equation.DSMT4">
                    <p:embed/>
                  </p:oleObj>
                </mc:Choice>
                <mc:Fallback>
                  <p:oleObj name="Equation" r:id="rId16" imgW="774364" imgH="228501" progId="Equation.DSMT4">
                    <p:embed/>
                    <p:pic>
                      <p:nvPicPr>
                        <p:cNvPr id="12" name="对象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16074" y="5593817"/>
                          <a:ext cx="1216008" cy="358822"/>
                        </a:xfrm>
                        <a:prstGeom prst="rect">
                          <a:avLst/>
                        </a:prstGeom>
                        <a:noFill/>
                      </p:spPr>
                    </p:pic>
                  </p:oleObj>
                </mc:Fallback>
              </mc:AlternateContent>
            </a:graphicData>
          </a:graphic>
        </p:graphicFrame>
        <p:sp>
          <p:nvSpPr>
            <p:cNvPr id="17" name="Rectangle 80"/>
            <p:cNvSpPr>
              <a:spLocks noChangeArrowheads="1"/>
            </p:cNvSpPr>
            <p:nvPr/>
          </p:nvSpPr>
          <p:spPr bwMode="auto">
            <a:xfrm>
              <a:off x="2861471" y="5533630"/>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此时，向量空间</a:t>
              </a:r>
              <a:endParaRPr kumimoji="0" lang="zh-CN" sz="2000" b="1" i="0" u="none" strike="noStrike" cap="none" normalizeH="0" baseline="0" dirty="0">
                <a:ln>
                  <a:noFill/>
                </a:ln>
                <a:solidFill>
                  <a:schemeClr val="tx1"/>
                </a:solidFill>
                <a:effectLst/>
                <a:latin typeface="+mn-ea"/>
              </a:endParaRPr>
            </a:p>
          </p:txBody>
        </p:sp>
        <p:sp>
          <p:nvSpPr>
            <p:cNvPr id="18" name="Rectangle 81"/>
            <p:cNvSpPr>
              <a:spLocks noChangeArrowheads="1"/>
            </p:cNvSpPr>
            <p:nvPr/>
          </p:nvSpPr>
          <p:spPr bwMode="auto">
            <a:xfrm>
              <a:off x="4900442" y="5555653"/>
              <a:ext cx="12121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又称由基</a:t>
              </a:r>
              <a:endParaRPr kumimoji="0" lang="zh-CN" sz="2000" b="1" i="0" u="none" strike="noStrike" cap="none" normalizeH="0" baseline="0" dirty="0">
                <a:ln>
                  <a:noFill/>
                </a:ln>
                <a:solidFill>
                  <a:schemeClr val="tx1"/>
                </a:solidFill>
                <a:effectLst/>
                <a:latin typeface="+mn-ea"/>
              </a:endParaRPr>
            </a:p>
          </p:txBody>
        </p:sp>
        <p:sp>
          <p:nvSpPr>
            <p:cNvPr id="19" name="Rectangle 82"/>
            <p:cNvSpPr>
              <a:spLocks noChangeArrowheads="1"/>
            </p:cNvSpPr>
            <p:nvPr/>
          </p:nvSpPr>
          <p:spPr bwMode="auto">
            <a:xfrm>
              <a:off x="7170739" y="5544681"/>
              <a:ext cx="25074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所生成的向量空间。</a:t>
              </a:r>
              <a:endParaRPr kumimoji="0" lang="zh-CN" sz="2000" b="1" i="0" u="none" strike="noStrike" cap="none" normalizeH="0" baseline="0">
                <a:ln>
                  <a:noFill/>
                </a:ln>
                <a:solidFill>
                  <a:schemeClr val="tx1"/>
                </a:solidFill>
                <a:effectLst/>
                <a:latin typeface="+mn-ea"/>
              </a:endParaRPr>
            </a:p>
          </p:txBody>
        </p:sp>
      </p:grpSp>
      <p:sp>
        <p:nvSpPr>
          <p:cNvPr id="20" name="文本框 19"/>
          <p:cNvSpPr txBox="1"/>
          <p:nvPr/>
        </p:nvSpPr>
        <p:spPr>
          <a:xfrm>
            <a:off x="2869341" y="6036224"/>
            <a:ext cx="697627" cy="400110"/>
          </a:xfrm>
          <a:prstGeom prst="rect">
            <a:avLst/>
          </a:prstGeom>
          <a:noFill/>
        </p:spPr>
        <p:txBody>
          <a:bodyPr wrap="none" rtlCol="0">
            <a:spAutoFit/>
          </a:bodyPr>
          <a:lstStyle/>
          <a:p>
            <a:r>
              <a:rPr lang="zh-CN" altLang="en-US" sz="2000" b="1" dirty="0"/>
              <a:t>记作</a:t>
            </a:r>
          </a:p>
        </p:txBody>
      </p:sp>
      <p:graphicFrame>
        <p:nvGraphicFramePr>
          <p:cNvPr id="39" name="对象 38"/>
          <p:cNvGraphicFramePr>
            <a:graphicFrameLocks noChangeAspect="1"/>
          </p:cNvGraphicFramePr>
          <p:nvPr/>
        </p:nvGraphicFramePr>
        <p:xfrm>
          <a:off x="3652045" y="6056891"/>
          <a:ext cx="1973263" cy="358775"/>
        </p:xfrm>
        <a:graphic>
          <a:graphicData uri="http://schemas.openxmlformats.org/presentationml/2006/ole">
            <mc:AlternateContent xmlns:mc="http://schemas.openxmlformats.org/markup-compatibility/2006">
              <mc:Choice xmlns:v="urn:schemas-microsoft-com:vml" Requires="v">
                <p:oleObj name="Equation" r:id="rId18" imgW="1257120" imgH="228600" progId="Equation.DSMT4">
                  <p:embed/>
                </p:oleObj>
              </mc:Choice>
              <mc:Fallback>
                <p:oleObj name="Equation" r:id="rId18" imgW="1257120" imgH="228600" progId="Equation.DSMT4">
                  <p:embed/>
                  <p:pic>
                    <p:nvPicPr>
                      <p:cNvPr id="39" name="对象 38"/>
                      <p:cNvPicPr>
                        <a:picLocks noChangeAspect="1" noChangeArrowheads="1"/>
                      </p:cNvPicPr>
                      <p:nvPr/>
                    </p:nvPicPr>
                    <p:blipFill>
                      <a:blip r:embed="rId19"/>
                      <a:srcRect/>
                      <a:stretch>
                        <a:fillRect/>
                      </a:stretch>
                    </p:blipFill>
                    <p:spPr bwMode="auto">
                      <a:xfrm>
                        <a:off x="3652045" y="6056891"/>
                        <a:ext cx="1973263" cy="358775"/>
                      </a:xfrm>
                      <a:prstGeom prst="rect">
                        <a:avLst/>
                      </a:prstGeom>
                      <a:noFill/>
                    </p:spPr>
                  </p:pic>
                </p:oleObj>
              </mc:Fallback>
            </mc:AlternateContent>
          </a:graphicData>
        </a:graphic>
      </p:graphicFrame>
    </p:spTree>
    <p:extLst>
      <p:ext uri="{BB962C8B-B14F-4D97-AF65-F5344CB8AC3E}">
        <p14:creationId xmlns:p14="http://schemas.microsoft.com/office/powerpoint/2010/main" val="278283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6498"/>
                                        </p:tgtEl>
                                        <p:attrNameLst>
                                          <p:attrName>style.visibility</p:attrName>
                                        </p:attrNameLst>
                                      </p:cBhvr>
                                      <p:to>
                                        <p:strVal val="visible"/>
                                      </p:to>
                                    </p:set>
                                    <p:animEffect transition="in" filter="wipe(left)">
                                      <p:cBhvr>
                                        <p:cTn id="32" dur="500"/>
                                        <p:tgtEl>
                                          <p:spTgt spid="10649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6499"/>
                                        </p:tgtEl>
                                        <p:attrNameLst>
                                          <p:attrName>style.visibility</p:attrName>
                                        </p:attrNameLst>
                                      </p:cBhvr>
                                      <p:to>
                                        <p:strVal val="visible"/>
                                      </p:to>
                                    </p:set>
                                    <p:animEffect transition="in" filter="wipe(up)">
                                      <p:cBhvr>
                                        <p:cTn id="37" dur="500"/>
                                        <p:tgtEl>
                                          <p:spTgt spid="10649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6500"/>
                                        </p:tgtEl>
                                        <p:attrNameLst>
                                          <p:attrName>style.visibility</p:attrName>
                                        </p:attrNameLst>
                                      </p:cBhvr>
                                      <p:to>
                                        <p:strVal val="visible"/>
                                      </p:to>
                                    </p:set>
                                    <p:animEffect transition="in" filter="wipe(left)">
                                      <p:cBhvr>
                                        <p:cTn id="42" dur="500"/>
                                        <p:tgtEl>
                                          <p:spTgt spid="1065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p:bldP spid="106499" grpId="0"/>
      <p:bldP spid="106500" grpId="0"/>
      <p:bldP spid="5" grpId="0"/>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2423513" y="1248670"/>
          <a:ext cx="6208261" cy="458328"/>
        </p:xfrm>
        <a:graphic>
          <a:graphicData uri="http://schemas.openxmlformats.org/presentationml/2006/ole">
            <mc:AlternateContent xmlns:mc="http://schemas.openxmlformats.org/markup-compatibility/2006">
              <mc:Choice xmlns:v="urn:schemas-microsoft-com:vml" Requires="v">
                <p:oleObj name="Equation" r:id="rId2" imgW="3251200" imgH="241300" progId="Equation.DSMT4">
                  <p:embed/>
                </p:oleObj>
              </mc:Choice>
              <mc:Fallback>
                <p:oleObj name="Equation" r:id="rId2" imgW="3251200" imgH="241300" progId="Equation.DSMT4">
                  <p:embed/>
                  <p:pic>
                    <p:nvPicPr>
                      <p:cNvPr id="6"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13" y="1248670"/>
                        <a:ext cx="6208261" cy="458328"/>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4007900" y="2807154"/>
          <a:ext cx="2916630" cy="427078"/>
        </p:xfrm>
        <a:graphic>
          <a:graphicData uri="http://schemas.openxmlformats.org/presentationml/2006/ole">
            <mc:AlternateContent xmlns:mc="http://schemas.openxmlformats.org/markup-compatibility/2006">
              <mc:Choice xmlns:v="urn:schemas-microsoft-com:vml" Requires="v">
                <p:oleObj name="Equation" r:id="rId4" imgW="1574800" imgH="228600" progId="Equation.DSMT4">
                  <p:embed/>
                </p:oleObj>
              </mc:Choice>
              <mc:Fallback>
                <p:oleObj name="Equation" r:id="rId4" imgW="1574800" imgH="228600" progId="Equation.DSMT4">
                  <p:embed/>
                  <p:pic>
                    <p:nvPicPr>
                      <p:cNvPr id="14"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900" y="2807154"/>
                        <a:ext cx="2916630" cy="427078"/>
                      </a:xfrm>
                      <a:prstGeom prst="rect">
                        <a:avLst/>
                      </a:prstGeom>
                      <a:noFill/>
                    </p:spPr>
                  </p:pic>
                </p:oleObj>
              </mc:Fallback>
            </mc:AlternateContent>
          </a:graphicData>
        </a:graphic>
      </p:graphicFrame>
      <p:grpSp>
        <p:nvGrpSpPr>
          <p:cNvPr id="11270" name="组合 11269"/>
          <p:cNvGrpSpPr/>
          <p:nvPr/>
        </p:nvGrpSpPr>
        <p:grpSpPr>
          <a:xfrm>
            <a:off x="1305117" y="1650170"/>
            <a:ext cx="4387755" cy="430454"/>
            <a:chOff x="1305117" y="1650170"/>
            <a:chExt cx="4387755" cy="430454"/>
          </a:xfrm>
        </p:grpSpPr>
        <p:graphicFrame>
          <p:nvGraphicFramePr>
            <p:cNvPr id="7" name="对象 6"/>
            <p:cNvGraphicFramePr>
              <a:graphicFrameLocks noChangeAspect="1"/>
            </p:cNvGraphicFramePr>
            <p:nvPr/>
          </p:nvGraphicFramePr>
          <p:xfrm>
            <a:off x="1692356" y="1784684"/>
            <a:ext cx="208331" cy="229164"/>
          </p:xfrm>
          <a:graphic>
            <a:graphicData uri="http://schemas.openxmlformats.org/presentationml/2006/ole">
              <mc:AlternateContent xmlns:mc="http://schemas.openxmlformats.org/markup-compatibility/2006">
                <mc:Choice xmlns:v="urn:schemas-microsoft-com:vml" Requires="v">
                  <p:oleObj name="Equation" r:id="rId6" imgW="126835" imgH="139518" progId="Equation.DSMT4">
                    <p:embed/>
                  </p:oleObj>
                </mc:Choice>
                <mc:Fallback>
                  <p:oleObj name="Equation" r:id="rId6" imgW="126835" imgH="139518" progId="Equation.DSMT4">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356" y="1784684"/>
                          <a:ext cx="208331" cy="229164"/>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3221948" y="1733828"/>
            <a:ext cx="312496" cy="270830"/>
          </p:xfrm>
          <a:graphic>
            <a:graphicData uri="http://schemas.openxmlformats.org/presentationml/2006/ole">
              <mc:AlternateContent xmlns:mc="http://schemas.openxmlformats.org/markup-compatibility/2006">
                <mc:Choice xmlns:v="urn:schemas-microsoft-com:vml" Requires="v">
                  <p:oleObj name="Equation" r:id="rId8" imgW="190335" imgH="164957" progId="Equation.DSMT4">
                    <p:embed/>
                  </p:oleObj>
                </mc:Choice>
                <mc:Fallback>
                  <p:oleObj name="Equation" r:id="rId8" imgW="190335" imgH="164957" progId="Equation.DSMT4">
                    <p:embed/>
                    <p:pic>
                      <p:nvPicPr>
                        <p:cNvPr id="8"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1948" y="1733828"/>
                          <a:ext cx="312496" cy="270830"/>
                        </a:xfrm>
                        <a:prstGeom prst="rect">
                          <a:avLst/>
                        </a:prstGeom>
                        <a:noFill/>
                      </p:spPr>
                    </p:pic>
                  </p:oleObj>
                </mc:Fallback>
              </mc:AlternateContent>
            </a:graphicData>
          </a:graphic>
        </p:graphicFrame>
        <p:sp>
          <p:nvSpPr>
            <p:cNvPr id="21" name="Rectangle 113"/>
            <p:cNvSpPr>
              <a:spLocks noChangeArrowheads="1"/>
            </p:cNvSpPr>
            <p:nvPr/>
          </p:nvSpPr>
          <p:spPr bwMode="auto">
            <a:xfrm>
              <a:off x="1305117" y="1669188"/>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a:t>
              </a:r>
              <a:endParaRPr kumimoji="0" lang="zh-CN" sz="2000" b="1" i="0" u="none" strike="noStrike" cap="none" normalizeH="0" baseline="0" dirty="0">
                <a:ln>
                  <a:noFill/>
                </a:ln>
                <a:solidFill>
                  <a:schemeClr val="tx1"/>
                </a:solidFill>
                <a:effectLst/>
                <a:latin typeface="+mn-ea"/>
              </a:endParaRPr>
            </a:p>
          </p:txBody>
        </p:sp>
        <p:sp>
          <p:nvSpPr>
            <p:cNvPr id="22" name="Rectangle 114"/>
            <p:cNvSpPr>
              <a:spLocks noChangeArrowheads="1"/>
            </p:cNvSpPr>
            <p:nvPr/>
          </p:nvSpPr>
          <p:spPr bwMode="auto">
            <a:xfrm>
              <a:off x="1844403" y="1680514"/>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维向量空间</a:t>
              </a:r>
              <a:endParaRPr kumimoji="0" lang="zh-CN" sz="2000" b="1" i="0" u="none" strike="noStrike" cap="none" normalizeH="0" baseline="0" dirty="0">
                <a:ln>
                  <a:noFill/>
                </a:ln>
                <a:solidFill>
                  <a:schemeClr val="tx1"/>
                </a:solidFill>
                <a:effectLst/>
                <a:latin typeface="+mn-ea"/>
              </a:endParaRPr>
            </a:p>
          </p:txBody>
        </p:sp>
        <p:sp>
          <p:nvSpPr>
            <p:cNvPr id="23" name="Rectangle 115"/>
            <p:cNvSpPr>
              <a:spLocks noChangeArrowheads="1"/>
            </p:cNvSpPr>
            <p:nvPr/>
          </p:nvSpPr>
          <p:spPr bwMode="auto">
            <a:xfrm>
              <a:off x="3058818" y="1650170"/>
              <a:ext cx="2634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81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810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的一</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组（个）</a:t>
              </a:r>
              <a:r>
                <a:rPr kumimoji="0" lang="zh-CN" sz="2000" b="1" i="0" u="none" strike="noStrike" cap="none" normalizeH="0" baseline="0" dirty="0">
                  <a:ln>
                    <a:noFill/>
                  </a:ln>
                  <a:solidFill>
                    <a:schemeClr val="tx1"/>
                  </a:solidFill>
                  <a:effectLst/>
                  <a:latin typeface="+mn-ea"/>
                  <a:cs typeface="Times New Roman" panose="02020603050405020304" pitchFamily="18" charset="0"/>
                </a:rPr>
                <a:t>基。</a:t>
              </a:r>
              <a:endParaRPr kumimoji="0" lang="zh-CN" sz="2000" b="1" i="0" u="none" strike="noStrike" cap="none" normalizeH="0" baseline="0" dirty="0">
                <a:ln>
                  <a:noFill/>
                </a:ln>
                <a:solidFill>
                  <a:schemeClr val="tx1"/>
                </a:solidFill>
                <a:effectLst/>
                <a:latin typeface="+mn-ea"/>
              </a:endParaRPr>
            </a:p>
          </p:txBody>
        </p:sp>
      </p:grpSp>
      <p:grpSp>
        <p:nvGrpSpPr>
          <p:cNvPr id="11275" name="组合 11274"/>
          <p:cNvGrpSpPr/>
          <p:nvPr/>
        </p:nvGrpSpPr>
        <p:grpSpPr>
          <a:xfrm>
            <a:off x="1933250" y="2037971"/>
            <a:ext cx="5445318" cy="436208"/>
            <a:chOff x="1933250" y="2057021"/>
            <a:chExt cx="5445318" cy="436208"/>
          </a:xfrm>
        </p:grpSpPr>
        <p:graphicFrame>
          <p:nvGraphicFramePr>
            <p:cNvPr id="9" name="对象 8"/>
            <p:cNvGraphicFramePr>
              <a:graphicFrameLocks noChangeAspect="1"/>
            </p:cNvGraphicFramePr>
            <p:nvPr/>
          </p:nvGraphicFramePr>
          <p:xfrm>
            <a:off x="2926077" y="2203318"/>
            <a:ext cx="208331" cy="229164"/>
          </p:xfrm>
          <a:graphic>
            <a:graphicData uri="http://schemas.openxmlformats.org/presentationml/2006/ole">
              <mc:AlternateContent xmlns:mc="http://schemas.openxmlformats.org/markup-compatibility/2006">
                <mc:Choice xmlns:v="urn:schemas-microsoft-com:vml" Requires="v">
                  <p:oleObj name="Equation" r:id="rId10" imgW="126835" imgH="139518" progId="Equation.DSMT4">
                    <p:embed/>
                  </p:oleObj>
                </mc:Choice>
                <mc:Fallback>
                  <p:oleObj name="Equation" r:id="rId10" imgW="126835" imgH="139518"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077" y="2203318"/>
                          <a:ext cx="208331" cy="229164"/>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4736833" y="2082136"/>
            <a:ext cx="1166651" cy="374995"/>
          </p:xfrm>
          <a:graphic>
            <a:graphicData uri="http://schemas.openxmlformats.org/presentationml/2006/ole">
              <mc:AlternateContent xmlns:mc="http://schemas.openxmlformats.org/markup-compatibility/2006">
                <mc:Choice xmlns:v="urn:schemas-microsoft-com:vml" Requires="v">
                  <p:oleObj name="Equation" r:id="rId11" imgW="711200" imgH="228600" progId="Equation.DSMT4">
                    <p:embed/>
                  </p:oleObj>
                </mc:Choice>
                <mc:Fallback>
                  <p:oleObj name="Equation" r:id="rId11" imgW="711200" imgH="228600" progId="Equation.DSMT4">
                    <p:embed/>
                    <p:pic>
                      <p:nvPicPr>
                        <p:cNvPr id="10" name="对象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6833" y="2082136"/>
                          <a:ext cx="1166651" cy="374995"/>
                        </a:xfrm>
                        <a:prstGeom prst="rect">
                          <a:avLst/>
                        </a:prstGeom>
                        <a:noFill/>
                      </p:spPr>
                    </p:pic>
                  </p:oleObj>
                </mc:Fallback>
              </mc:AlternateContent>
            </a:graphicData>
          </a:graphic>
        </p:graphicFrame>
        <p:sp>
          <p:nvSpPr>
            <p:cNvPr id="24" name="Rectangle 116"/>
            <p:cNvSpPr>
              <a:spLocks noChangeArrowheads="1"/>
            </p:cNvSpPr>
            <p:nvPr/>
          </p:nvSpPr>
          <p:spPr bwMode="auto">
            <a:xfrm>
              <a:off x="3060471" y="2092009"/>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维</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基本</a:t>
              </a:r>
              <a:r>
                <a:rPr kumimoji="0" lang="zh-CN" sz="2000" b="1" i="0" u="none" strike="noStrike" cap="none" normalizeH="0" baseline="0" dirty="0">
                  <a:ln>
                    <a:noFill/>
                  </a:ln>
                  <a:solidFill>
                    <a:schemeClr val="tx1"/>
                  </a:solidFill>
                  <a:effectLst/>
                  <a:latin typeface="+mn-ea"/>
                  <a:cs typeface="Times New Roman" panose="02020603050405020304" pitchFamily="18" charset="0"/>
                </a:rPr>
                <a:t>向量组</a:t>
              </a:r>
              <a:endParaRPr kumimoji="0" lang="zh-CN" sz="2000" b="1" i="0" u="none" strike="noStrike" cap="none" normalizeH="0" baseline="0" dirty="0">
                <a:ln>
                  <a:noFill/>
                </a:ln>
                <a:solidFill>
                  <a:schemeClr val="tx1"/>
                </a:solidFill>
                <a:effectLst/>
                <a:latin typeface="+mn-ea"/>
              </a:endParaRPr>
            </a:p>
          </p:txBody>
        </p:sp>
        <p:sp>
          <p:nvSpPr>
            <p:cNvPr id="25" name="Rectangle 117"/>
            <p:cNvSpPr>
              <a:spLocks noChangeArrowheads="1"/>
            </p:cNvSpPr>
            <p:nvPr/>
          </p:nvSpPr>
          <p:spPr bwMode="auto">
            <a:xfrm>
              <a:off x="5903484" y="2057021"/>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81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线性无关；</a:t>
              </a:r>
              <a:endParaRPr kumimoji="0" lang="zh-CN" sz="2000" b="1" i="0" u="none" strike="noStrike" cap="none" normalizeH="0" baseline="0" dirty="0">
                <a:ln>
                  <a:noFill/>
                </a:ln>
                <a:solidFill>
                  <a:schemeClr val="tx1"/>
                </a:solidFill>
                <a:effectLst/>
                <a:latin typeface="+mn-ea"/>
              </a:endParaRPr>
            </a:p>
          </p:txBody>
        </p:sp>
        <p:sp>
          <p:nvSpPr>
            <p:cNvPr id="11268" name="矩形 11267"/>
            <p:cNvSpPr/>
            <p:nvPr/>
          </p:nvSpPr>
          <p:spPr>
            <a:xfrm>
              <a:off x="1933250" y="2093119"/>
              <a:ext cx="1090363" cy="400110"/>
            </a:xfrm>
            <a:prstGeom prst="rect">
              <a:avLst/>
            </a:prstGeom>
          </p:spPr>
          <p:txBody>
            <a:bodyPr wrap="none">
              <a:spAutoFit/>
            </a:bodyPr>
            <a:lstStyle/>
            <a:p>
              <a:pPr lvl="0" eaLnBrk="0" fontAlgn="base" hangingPunct="0">
                <a:spcBef>
                  <a:spcPct val="0"/>
                </a:spcBef>
                <a:spcAft>
                  <a:spcPct val="0"/>
                </a:spcAft>
              </a:pPr>
              <a:r>
                <a:rPr lang="en-US" altLang="zh-CN" sz="2000" b="1" dirty="0">
                  <a:latin typeface="+mn-ea"/>
                  <a:cs typeface="Times New Roman" panose="02020603050405020304" pitchFamily="18" charset="0"/>
                </a:rPr>
                <a:t>(1)</a:t>
              </a:r>
              <a:r>
                <a:rPr lang="zh-CN" altLang="en-US" sz="2000" b="1" dirty="0">
                  <a:latin typeface="+mn-ea"/>
                  <a:cs typeface="Times New Roman" panose="02020603050405020304" pitchFamily="18" charset="0"/>
                </a:rPr>
                <a:t>易知</a:t>
              </a:r>
              <a:endParaRPr lang="zh-CN" altLang="en-US" sz="2000" b="1" dirty="0">
                <a:latin typeface="+mn-ea"/>
              </a:endParaRPr>
            </a:p>
          </p:txBody>
        </p:sp>
      </p:grpSp>
      <p:sp>
        <p:nvSpPr>
          <p:cNvPr id="11269" name="矩形 11268"/>
          <p:cNvSpPr/>
          <p:nvPr/>
        </p:nvSpPr>
        <p:spPr>
          <a:xfrm>
            <a:off x="1232417" y="2095747"/>
            <a:ext cx="700833" cy="400110"/>
          </a:xfrm>
          <a:prstGeom prst="rect">
            <a:avLst/>
          </a:prstGeom>
        </p:spPr>
        <p:txBody>
          <a:bodyPr wrap="none">
            <a:spAutoFit/>
          </a:bodyPr>
          <a:lstStyle/>
          <a:p>
            <a:r>
              <a:rPr lang="zh-CN" altLang="zh-CN" sz="2000" b="1" dirty="0">
                <a:solidFill>
                  <a:srgbClr val="0000FF"/>
                </a:solidFill>
                <a:latin typeface="+mn-ea"/>
                <a:cs typeface="Times New Roman" panose="02020603050405020304" pitchFamily="18" charset="0"/>
              </a:rPr>
              <a:t>证明</a:t>
            </a:r>
            <a:endParaRPr lang="zh-CN" altLang="en-US" sz="2000" dirty="0">
              <a:solidFill>
                <a:srgbClr val="0000FF"/>
              </a:solidFill>
            </a:endParaRPr>
          </a:p>
        </p:txBody>
      </p:sp>
      <p:grpSp>
        <p:nvGrpSpPr>
          <p:cNvPr id="11277" name="组合 11276"/>
          <p:cNvGrpSpPr/>
          <p:nvPr/>
        </p:nvGrpSpPr>
        <p:grpSpPr>
          <a:xfrm>
            <a:off x="238125" y="900037"/>
            <a:ext cx="4549643" cy="400110"/>
            <a:chOff x="238125" y="900037"/>
            <a:chExt cx="4549643" cy="400110"/>
          </a:xfrm>
        </p:grpSpPr>
        <p:sp>
          <p:nvSpPr>
            <p:cNvPr id="20" name="Rectangle 112"/>
            <p:cNvSpPr>
              <a:spLocks noChangeArrowheads="1"/>
            </p:cNvSpPr>
            <p:nvPr/>
          </p:nvSpPr>
          <p:spPr bwMode="auto">
            <a:xfrm>
              <a:off x="238125" y="900037"/>
              <a:ext cx="45496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609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6096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黑体" panose="02010609060101010101" pitchFamily="49" charset="-122"/>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2.4.4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证明   维基本向量组：</a:t>
              </a:r>
              <a:endParaRPr kumimoji="0" lang="zh-CN" altLang="en-US" sz="2000" b="1" i="0" u="none" strike="noStrike" cap="none" normalizeH="0" baseline="0" dirty="0">
                <a:ln>
                  <a:noFill/>
                </a:ln>
                <a:solidFill>
                  <a:schemeClr val="tx1"/>
                </a:solidFill>
                <a:effectLst/>
                <a:latin typeface="+mn-ea"/>
              </a:endParaRPr>
            </a:p>
          </p:txBody>
        </p:sp>
        <p:graphicFrame>
          <p:nvGraphicFramePr>
            <p:cNvPr id="46" name="对象 45"/>
            <p:cNvGraphicFramePr>
              <a:graphicFrameLocks noChangeAspect="1"/>
            </p:cNvGraphicFramePr>
            <p:nvPr/>
          </p:nvGraphicFramePr>
          <p:xfrm>
            <a:off x="2554209" y="1029313"/>
            <a:ext cx="208331" cy="229164"/>
          </p:xfrm>
          <a:graphic>
            <a:graphicData uri="http://schemas.openxmlformats.org/presentationml/2006/ole">
              <mc:AlternateContent xmlns:mc="http://schemas.openxmlformats.org/markup-compatibility/2006">
                <mc:Choice xmlns:v="urn:schemas-microsoft-com:vml" Requires="v">
                  <p:oleObj name="Equation" r:id="rId13" imgW="126835" imgH="139518" progId="Equation.DSMT4">
                    <p:embed/>
                  </p:oleObj>
                </mc:Choice>
                <mc:Fallback>
                  <p:oleObj name="Equation" r:id="rId13" imgW="126835" imgH="139518" progId="Equation.DSMT4">
                    <p:embed/>
                    <p:pic>
                      <p:nvPicPr>
                        <p:cNvPr id="46" name="对象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4209" y="1029313"/>
                          <a:ext cx="208331" cy="229164"/>
                        </a:xfrm>
                        <a:prstGeom prst="rect">
                          <a:avLst/>
                        </a:prstGeom>
                        <a:noFill/>
                      </p:spPr>
                    </p:pic>
                  </p:oleObj>
                </mc:Fallback>
              </mc:AlternateContent>
            </a:graphicData>
          </a:graphic>
        </p:graphicFrame>
      </p:grpSp>
      <p:grpSp>
        <p:nvGrpSpPr>
          <p:cNvPr id="11276" name="组合 11275"/>
          <p:cNvGrpSpPr/>
          <p:nvPr/>
        </p:nvGrpSpPr>
        <p:grpSpPr>
          <a:xfrm>
            <a:off x="1807379" y="2432482"/>
            <a:ext cx="6436485" cy="458328"/>
            <a:chOff x="1807379" y="2432482"/>
            <a:chExt cx="6436485" cy="458328"/>
          </a:xfrm>
        </p:grpSpPr>
        <p:graphicFrame>
          <p:nvGraphicFramePr>
            <p:cNvPr id="11" name="对象 10"/>
            <p:cNvGraphicFramePr>
              <a:graphicFrameLocks noChangeAspect="1"/>
            </p:cNvGraphicFramePr>
            <p:nvPr/>
          </p:nvGraphicFramePr>
          <p:xfrm>
            <a:off x="2535492" y="2614888"/>
            <a:ext cx="208331" cy="229164"/>
          </p:xfrm>
          <a:graphic>
            <a:graphicData uri="http://schemas.openxmlformats.org/presentationml/2006/ole">
              <mc:AlternateContent xmlns:mc="http://schemas.openxmlformats.org/markup-compatibility/2006">
                <mc:Choice xmlns:v="urn:schemas-microsoft-com:vml" Requires="v">
                  <p:oleObj name="Equation" r:id="rId14" imgW="126835" imgH="139518" progId="Equation.DSMT4">
                    <p:embed/>
                  </p:oleObj>
                </mc:Choice>
                <mc:Fallback>
                  <p:oleObj name="Equation" r:id="rId14" imgW="126835" imgH="139518" progId="Equation.DSMT4">
                    <p:embed/>
                    <p:pic>
                      <p:nvPicPr>
                        <p:cNvPr id="11"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5492" y="2614888"/>
                          <a:ext cx="208331" cy="229164"/>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4044693" y="2555340"/>
            <a:ext cx="312496" cy="270830"/>
          </p:xfrm>
          <a:graphic>
            <a:graphicData uri="http://schemas.openxmlformats.org/presentationml/2006/ole">
              <mc:AlternateContent xmlns:mc="http://schemas.openxmlformats.org/markup-compatibility/2006">
                <mc:Choice xmlns:v="urn:schemas-microsoft-com:vml" Requires="v">
                  <p:oleObj name="Equation" r:id="rId15" imgW="190335" imgH="164957" progId="Equation.DSMT4">
                    <p:embed/>
                  </p:oleObj>
                </mc:Choice>
                <mc:Fallback>
                  <p:oleObj name="Equation" r:id="rId15" imgW="190335" imgH="164957" progId="Equation.DSMT4">
                    <p:embed/>
                    <p:pic>
                      <p:nvPicPr>
                        <p:cNvPr id="12"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4693" y="2555340"/>
                          <a:ext cx="312496" cy="270830"/>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5991579" y="2432482"/>
            <a:ext cx="1916644" cy="458328"/>
          </p:xfrm>
          <a:graphic>
            <a:graphicData uri="http://schemas.openxmlformats.org/presentationml/2006/ole">
              <mc:AlternateContent xmlns:mc="http://schemas.openxmlformats.org/markup-compatibility/2006">
                <mc:Choice xmlns:v="urn:schemas-microsoft-com:vml" Requires="v">
                  <p:oleObj name="Equation" r:id="rId16" imgW="1168400" imgH="279400" progId="Equation.DSMT4">
                    <p:embed/>
                  </p:oleObj>
                </mc:Choice>
                <mc:Fallback>
                  <p:oleObj name="Equation" r:id="rId16" imgW="1168400" imgH="279400" progId="Equation.DSMT4">
                    <p:embed/>
                    <p:pic>
                      <p:nvPicPr>
                        <p:cNvPr id="13" name="对象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91579" y="2432482"/>
                          <a:ext cx="1916644" cy="458328"/>
                        </a:xfrm>
                        <a:prstGeom prst="rect">
                          <a:avLst/>
                        </a:prstGeom>
                        <a:noFill/>
                      </p:spPr>
                    </p:pic>
                  </p:oleObj>
                </mc:Fallback>
              </mc:AlternateContent>
            </a:graphicData>
          </a:graphic>
        </p:graphicFrame>
        <p:sp>
          <p:nvSpPr>
            <p:cNvPr id="27" name="Rectangle 118"/>
            <p:cNvSpPr>
              <a:spLocks noChangeArrowheads="1"/>
            </p:cNvSpPr>
            <p:nvPr/>
          </p:nvSpPr>
          <p:spPr bwMode="auto">
            <a:xfrm>
              <a:off x="2639657" y="2482346"/>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维向量空间</a:t>
              </a:r>
              <a:endParaRPr kumimoji="0" lang="zh-CN" sz="2000" b="1" i="0" u="none" strike="noStrike" cap="none" normalizeH="0" baseline="0" dirty="0">
                <a:ln>
                  <a:noFill/>
                </a:ln>
                <a:solidFill>
                  <a:schemeClr val="tx1"/>
                </a:solidFill>
                <a:effectLst/>
                <a:latin typeface="+mn-ea"/>
              </a:endParaRPr>
            </a:p>
          </p:txBody>
        </p:sp>
        <p:sp>
          <p:nvSpPr>
            <p:cNvPr id="28" name="Rectangle 119"/>
            <p:cNvSpPr>
              <a:spLocks noChangeArrowheads="1"/>
            </p:cNvSpPr>
            <p:nvPr/>
          </p:nvSpPr>
          <p:spPr bwMode="auto">
            <a:xfrm>
              <a:off x="4314779" y="2475062"/>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中</a:t>
              </a:r>
              <a:r>
                <a:rPr kumimoji="0" lang="zh-CN" sz="2000" b="1" i="0" u="none" strike="noStrike" cap="none" normalizeH="0" baseline="0" dirty="0">
                  <a:ln>
                    <a:noFill/>
                  </a:ln>
                  <a:solidFill>
                    <a:schemeClr val="tx1"/>
                  </a:solidFill>
                  <a:effectLst/>
                  <a:latin typeface="+mn-ea"/>
                  <a:cs typeface="Times New Roman" panose="02020603050405020304" pitchFamily="18" charset="0"/>
                </a:rPr>
                <a:t>任意一向量</a:t>
              </a:r>
              <a:endParaRPr kumimoji="0" lang="zh-CN" sz="2000" b="1" i="0" u="none" strike="noStrike" cap="none" normalizeH="0" baseline="0" dirty="0">
                <a:ln>
                  <a:noFill/>
                </a:ln>
                <a:solidFill>
                  <a:schemeClr val="tx1"/>
                </a:solidFill>
                <a:effectLst/>
                <a:latin typeface="+mn-ea"/>
              </a:endParaRPr>
            </a:p>
          </p:txBody>
        </p:sp>
        <p:sp>
          <p:nvSpPr>
            <p:cNvPr id="29" name="Rectangle 120"/>
            <p:cNvSpPr>
              <a:spLocks noChangeArrowheads="1"/>
            </p:cNvSpPr>
            <p:nvPr/>
          </p:nvSpPr>
          <p:spPr bwMode="auto">
            <a:xfrm>
              <a:off x="7801114" y="2461591"/>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有</a:t>
              </a:r>
              <a:endParaRPr kumimoji="0" lang="zh-CN" sz="2000" b="1" i="0" u="none" strike="noStrike" cap="none" normalizeH="0" baseline="0" dirty="0">
                <a:ln>
                  <a:noFill/>
                </a:ln>
                <a:solidFill>
                  <a:schemeClr val="tx1"/>
                </a:solidFill>
                <a:effectLst/>
                <a:latin typeface="+mn-ea"/>
              </a:endParaRPr>
            </a:p>
          </p:txBody>
        </p:sp>
        <p:sp>
          <p:nvSpPr>
            <p:cNvPr id="11271" name="矩形 11270"/>
            <p:cNvSpPr/>
            <p:nvPr/>
          </p:nvSpPr>
          <p:spPr>
            <a:xfrm>
              <a:off x="1807379" y="2469193"/>
              <a:ext cx="832279" cy="400110"/>
            </a:xfrm>
            <a:prstGeom prst="rect">
              <a:avLst/>
            </a:prstGeom>
          </p:spPr>
          <p:txBody>
            <a:bodyPr wrap="none">
              <a:spAutoFit/>
            </a:bodyPr>
            <a:lstStyle/>
            <a:p>
              <a:pPr lvl="0" eaLnBrk="0" fontAlgn="base" hangingPunct="0">
                <a:spcBef>
                  <a:spcPct val="0"/>
                </a:spcBef>
                <a:spcAft>
                  <a:spcPct val="0"/>
                </a:spcAft>
              </a:pPr>
              <a:r>
                <a:rPr lang="en-US" altLang="zh-CN" sz="2000" b="1" dirty="0">
                  <a:latin typeface="+mn-ea"/>
                  <a:cs typeface="Times New Roman" panose="02020603050405020304" pitchFamily="18" charset="0"/>
                </a:rPr>
                <a:t>(2)</a:t>
              </a:r>
              <a:r>
                <a:rPr lang="zh-CN" altLang="en-US" sz="2000" b="1" dirty="0">
                  <a:latin typeface="+mn-ea"/>
                  <a:cs typeface="Times New Roman" panose="02020603050405020304" pitchFamily="18" charset="0"/>
                </a:rPr>
                <a:t>对</a:t>
              </a:r>
              <a:endParaRPr lang="zh-CN" altLang="en-US" sz="2000" b="1" dirty="0">
                <a:latin typeface="+mn-ea"/>
              </a:endParaRPr>
            </a:p>
          </p:txBody>
        </p:sp>
      </p:grpSp>
      <p:grpSp>
        <p:nvGrpSpPr>
          <p:cNvPr id="11274" name="组合 11273"/>
          <p:cNvGrpSpPr/>
          <p:nvPr/>
        </p:nvGrpSpPr>
        <p:grpSpPr>
          <a:xfrm>
            <a:off x="1939368" y="3240833"/>
            <a:ext cx="9059191" cy="447911"/>
            <a:chOff x="1939368" y="3240833"/>
            <a:chExt cx="9059191" cy="447911"/>
          </a:xfrm>
        </p:grpSpPr>
        <p:graphicFrame>
          <p:nvGraphicFramePr>
            <p:cNvPr id="15" name="对象 14"/>
            <p:cNvGraphicFramePr>
              <a:graphicFrameLocks noChangeAspect="1"/>
            </p:cNvGraphicFramePr>
            <p:nvPr/>
          </p:nvGraphicFramePr>
          <p:xfrm>
            <a:off x="2337933" y="3322246"/>
            <a:ext cx="312496" cy="270830"/>
          </p:xfrm>
          <a:graphic>
            <a:graphicData uri="http://schemas.openxmlformats.org/presentationml/2006/ole">
              <mc:AlternateContent xmlns:mc="http://schemas.openxmlformats.org/markup-compatibility/2006">
                <mc:Choice xmlns:v="urn:schemas-microsoft-com:vml" Requires="v">
                  <p:oleObj name="Equation" r:id="rId18" imgW="190335" imgH="164957" progId="Equation.DSMT4">
                    <p:embed/>
                  </p:oleObj>
                </mc:Choice>
                <mc:Fallback>
                  <p:oleObj name="Equation" r:id="rId18" imgW="190335" imgH="164957" progId="Equation.DSMT4">
                    <p:embed/>
                    <p:pic>
                      <p:nvPicPr>
                        <p:cNvPr id="15" name="对象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7933" y="3322246"/>
                          <a:ext cx="312496" cy="270830"/>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6626591" y="3240833"/>
            <a:ext cx="1374983" cy="447911"/>
          </p:xfrm>
          <a:graphic>
            <a:graphicData uri="http://schemas.openxmlformats.org/presentationml/2006/ole">
              <mc:AlternateContent xmlns:mc="http://schemas.openxmlformats.org/markup-compatibility/2006">
                <mc:Choice xmlns:v="urn:schemas-microsoft-com:vml" Requires="v">
                  <p:oleObj name="Equation" r:id="rId19" imgW="711200" imgH="228600" progId="Equation.DSMT4">
                    <p:embed/>
                  </p:oleObj>
                </mc:Choice>
                <mc:Fallback>
                  <p:oleObj name="Equation" r:id="rId19" imgW="711200" imgH="228600" progId="Equation.DSMT4">
                    <p:embed/>
                    <p:pic>
                      <p:nvPicPr>
                        <p:cNvPr id="16" name="对象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26591" y="3240833"/>
                          <a:ext cx="1374983" cy="447911"/>
                        </a:xfrm>
                        <a:prstGeom prst="rect">
                          <a:avLst/>
                        </a:prstGeom>
                        <a:noFill/>
                      </p:spPr>
                    </p:pic>
                  </p:oleObj>
                </mc:Fallback>
              </mc:AlternateContent>
            </a:graphicData>
          </a:graphic>
        </p:graphicFrame>
        <p:sp>
          <p:nvSpPr>
            <p:cNvPr id="30" name="Rectangle 121"/>
            <p:cNvSpPr>
              <a:spLocks noChangeArrowheads="1"/>
            </p:cNvSpPr>
            <p:nvPr/>
          </p:nvSpPr>
          <p:spPr bwMode="auto">
            <a:xfrm>
              <a:off x="1939368" y="3257606"/>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sz="2000" b="1" i="0" u="none" strike="noStrike" cap="none" normalizeH="0" baseline="0" dirty="0">
                <a:ln>
                  <a:noFill/>
                </a:ln>
                <a:solidFill>
                  <a:schemeClr val="tx1"/>
                </a:solidFill>
                <a:effectLst/>
                <a:latin typeface="+mn-ea"/>
              </a:endParaRPr>
            </a:p>
          </p:txBody>
        </p:sp>
        <p:sp>
          <p:nvSpPr>
            <p:cNvPr id="31" name="Rectangle 122"/>
            <p:cNvSpPr>
              <a:spLocks noChangeArrowheads="1"/>
            </p:cNvSpPr>
            <p:nvPr/>
          </p:nvSpPr>
          <p:spPr bwMode="auto">
            <a:xfrm>
              <a:off x="2566721" y="3247921"/>
              <a:ext cx="41873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中任意一向量</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sz="2000" b="1" i="0" u="none" strike="noStrike" cap="none" normalizeH="0" baseline="0" dirty="0">
                  <a:ln>
                    <a:noFill/>
                  </a:ln>
                  <a:solidFill>
                    <a:schemeClr val="tx1"/>
                  </a:solidFill>
                  <a:effectLst/>
                  <a:latin typeface="+mn-ea"/>
                  <a:cs typeface="Times New Roman" panose="02020603050405020304" pitchFamily="18" charset="0"/>
                </a:rPr>
                <a:t>都可由</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基本</a:t>
              </a:r>
              <a:r>
                <a:rPr kumimoji="0" lang="zh-CN" sz="2000" b="1" i="0" u="none" strike="noStrike" cap="none" normalizeH="0" baseline="0" dirty="0">
                  <a:ln>
                    <a:noFill/>
                  </a:ln>
                  <a:solidFill>
                    <a:schemeClr val="tx1"/>
                  </a:solidFill>
                  <a:effectLst/>
                  <a:latin typeface="+mn-ea"/>
                  <a:cs typeface="Times New Roman" panose="02020603050405020304" pitchFamily="18" charset="0"/>
                </a:rPr>
                <a:t>向量</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组</a:t>
              </a:r>
              <a:endParaRPr kumimoji="0" lang="zh-CN" sz="2000" b="1" i="0" u="none" strike="noStrike" cap="none" normalizeH="0" baseline="0" dirty="0">
                <a:ln>
                  <a:noFill/>
                </a:ln>
                <a:solidFill>
                  <a:schemeClr val="tx1"/>
                </a:solidFill>
                <a:effectLst/>
                <a:latin typeface="+mn-ea"/>
              </a:endParaRPr>
            </a:p>
          </p:txBody>
        </p:sp>
        <p:sp>
          <p:nvSpPr>
            <p:cNvPr id="11264" name="Rectangle 123"/>
            <p:cNvSpPr>
              <a:spLocks noChangeArrowheads="1"/>
            </p:cNvSpPr>
            <p:nvPr/>
          </p:nvSpPr>
          <p:spPr bwMode="auto">
            <a:xfrm>
              <a:off x="7992608" y="3247921"/>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线性表示，因此，向量组</a:t>
              </a:r>
              <a:endParaRPr kumimoji="0" lang="zh-CN" sz="2000" b="1" i="0" u="none" strike="noStrike" cap="none" normalizeH="0" baseline="0" dirty="0">
                <a:ln>
                  <a:noFill/>
                </a:ln>
                <a:solidFill>
                  <a:schemeClr val="tx1"/>
                </a:solidFill>
                <a:effectLst/>
                <a:latin typeface="+mn-ea"/>
              </a:endParaRPr>
            </a:p>
          </p:txBody>
        </p:sp>
        <p:graphicFrame>
          <p:nvGraphicFramePr>
            <p:cNvPr id="48" name="对象 47"/>
            <p:cNvGraphicFramePr>
              <a:graphicFrameLocks noChangeAspect="1"/>
            </p:cNvGraphicFramePr>
            <p:nvPr/>
          </p:nvGraphicFramePr>
          <p:xfrm>
            <a:off x="4252457" y="3333460"/>
            <a:ext cx="280988" cy="260350"/>
          </p:xfrm>
          <a:graphic>
            <a:graphicData uri="http://schemas.openxmlformats.org/presentationml/2006/ole">
              <mc:AlternateContent xmlns:mc="http://schemas.openxmlformats.org/markup-compatibility/2006">
                <mc:Choice xmlns:v="urn:schemas-microsoft-com:vml" Requires="v">
                  <p:oleObj name="Equation" r:id="rId21" imgW="152280" imgH="139680" progId="Equation.DSMT4">
                    <p:embed/>
                  </p:oleObj>
                </mc:Choice>
                <mc:Fallback>
                  <p:oleObj name="Equation" r:id="rId21" imgW="152280" imgH="139680" progId="Equation.DSMT4">
                    <p:embed/>
                    <p:pic>
                      <p:nvPicPr>
                        <p:cNvPr id="48" name="对象 47"/>
                        <p:cNvPicPr>
                          <a:picLocks noChangeAspect="1" noChangeArrowheads="1"/>
                        </p:cNvPicPr>
                        <p:nvPr/>
                      </p:nvPicPr>
                      <p:blipFill>
                        <a:blip r:embed="rId22"/>
                        <a:srcRect/>
                        <a:stretch>
                          <a:fillRect/>
                        </a:stretch>
                      </p:blipFill>
                      <p:spPr bwMode="auto">
                        <a:xfrm>
                          <a:off x="4252457" y="3333460"/>
                          <a:ext cx="280988" cy="260350"/>
                        </a:xfrm>
                        <a:prstGeom prst="rect">
                          <a:avLst/>
                        </a:prstGeom>
                        <a:noFill/>
                      </p:spPr>
                    </p:pic>
                  </p:oleObj>
                </mc:Fallback>
              </mc:AlternateContent>
            </a:graphicData>
          </a:graphic>
        </p:graphicFrame>
      </p:grpSp>
      <p:grpSp>
        <p:nvGrpSpPr>
          <p:cNvPr id="11273" name="组合 11272"/>
          <p:cNvGrpSpPr/>
          <p:nvPr/>
        </p:nvGrpSpPr>
        <p:grpSpPr>
          <a:xfrm>
            <a:off x="1812521" y="3653063"/>
            <a:ext cx="5571189" cy="447911"/>
            <a:chOff x="1786464" y="3688744"/>
            <a:chExt cx="5571189" cy="447911"/>
          </a:xfrm>
        </p:grpSpPr>
        <p:graphicFrame>
          <p:nvGraphicFramePr>
            <p:cNvPr id="17" name="对象 16"/>
            <p:cNvGraphicFramePr>
              <a:graphicFrameLocks noChangeAspect="1"/>
            </p:cNvGraphicFramePr>
            <p:nvPr/>
          </p:nvGraphicFramePr>
          <p:xfrm>
            <a:off x="1786464" y="3688744"/>
            <a:ext cx="1374983" cy="447911"/>
          </p:xfrm>
          <a:graphic>
            <a:graphicData uri="http://schemas.openxmlformats.org/presentationml/2006/ole">
              <mc:AlternateContent xmlns:mc="http://schemas.openxmlformats.org/markup-compatibility/2006">
                <mc:Choice xmlns:v="urn:schemas-microsoft-com:vml" Requires="v">
                  <p:oleObj name="Equation" r:id="rId23" imgW="711200" imgH="228600" progId="Equation.DSMT4">
                    <p:embed/>
                  </p:oleObj>
                </mc:Choice>
                <mc:Fallback>
                  <p:oleObj name="Equation" r:id="rId23" imgW="711200" imgH="228600" progId="Equation.DSMT4">
                    <p:embed/>
                    <p:pic>
                      <p:nvPicPr>
                        <p:cNvPr id="17" name="对象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86464" y="3688744"/>
                          <a:ext cx="1374983" cy="447911"/>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3402419" y="3818417"/>
            <a:ext cx="208331" cy="229164"/>
          </p:xfrm>
          <a:graphic>
            <a:graphicData uri="http://schemas.openxmlformats.org/presentationml/2006/ole">
              <mc:AlternateContent xmlns:mc="http://schemas.openxmlformats.org/markup-compatibility/2006">
                <mc:Choice xmlns:v="urn:schemas-microsoft-com:vml" Requires="v">
                  <p:oleObj name="Equation" r:id="rId24" imgW="126835" imgH="139518" progId="Equation.DSMT4">
                    <p:embed/>
                  </p:oleObj>
                </mc:Choice>
                <mc:Fallback>
                  <p:oleObj name="Equation" r:id="rId24" imgW="126835" imgH="139518" progId="Equation.DSMT4">
                    <p:embed/>
                    <p:pic>
                      <p:nvPicPr>
                        <p:cNvPr id="18" name="对象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2419" y="3818417"/>
                          <a:ext cx="208331" cy="229164"/>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4889674" y="3777284"/>
            <a:ext cx="312496" cy="270830"/>
          </p:xfrm>
          <a:graphic>
            <a:graphicData uri="http://schemas.openxmlformats.org/presentationml/2006/ole">
              <mc:AlternateContent xmlns:mc="http://schemas.openxmlformats.org/markup-compatibility/2006">
                <mc:Choice xmlns:v="urn:schemas-microsoft-com:vml" Requires="v">
                  <p:oleObj name="Equation" r:id="rId25" imgW="190335" imgH="164957" progId="Equation.DSMT4">
                    <p:embed/>
                  </p:oleObj>
                </mc:Choice>
                <mc:Fallback>
                  <p:oleObj name="Equation" r:id="rId25" imgW="190335" imgH="164957" progId="Equation.DSMT4">
                    <p:embed/>
                    <p:pic>
                      <p:nvPicPr>
                        <p:cNvPr id="19" name="对象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9674" y="3777284"/>
                          <a:ext cx="312496" cy="270830"/>
                        </a:xfrm>
                        <a:prstGeom prst="rect">
                          <a:avLst/>
                        </a:prstGeom>
                        <a:noFill/>
                      </p:spPr>
                    </p:pic>
                  </p:oleObj>
                </mc:Fallback>
              </mc:AlternateContent>
            </a:graphicData>
          </a:graphic>
        </p:graphicFrame>
        <p:sp>
          <p:nvSpPr>
            <p:cNvPr id="11265" name="Rectangle 124"/>
            <p:cNvSpPr>
              <a:spLocks noChangeArrowheads="1"/>
            </p:cNvSpPr>
            <p:nvPr/>
          </p:nvSpPr>
          <p:spPr bwMode="auto">
            <a:xfrm>
              <a:off x="3045848" y="369466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a:t>
              </a:r>
              <a:endParaRPr kumimoji="0" lang="zh-CN" sz="2000" b="1" i="0" u="none" strike="noStrike" cap="none" normalizeH="0" baseline="0" dirty="0">
                <a:ln>
                  <a:noFill/>
                </a:ln>
                <a:solidFill>
                  <a:schemeClr val="tx1"/>
                </a:solidFill>
                <a:effectLst/>
                <a:latin typeface="+mn-ea"/>
              </a:endParaRPr>
            </a:p>
          </p:txBody>
        </p:sp>
        <p:sp>
          <p:nvSpPr>
            <p:cNvPr id="11266" name="Rectangle 125"/>
            <p:cNvSpPr>
              <a:spLocks noChangeArrowheads="1"/>
            </p:cNvSpPr>
            <p:nvPr/>
          </p:nvSpPr>
          <p:spPr bwMode="auto">
            <a:xfrm>
              <a:off x="3486994" y="370312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维向量空间</a:t>
              </a:r>
              <a:endParaRPr kumimoji="0" lang="zh-CN" sz="2000" b="1" i="0" u="none" strike="noStrike" cap="none" normalizeH="0" baseline="0" dirty="0">
                <a:ln>
                  <a:noFill/>
                </a:ln>
                <a:solidFill>
                  <a:schemeClr val="tx1"/>
                </a:solidFill>
                <a:effectLst/>
                <a:latin typeface="+mn-ea"/>
              </a:endParaRPr>
            </a:p>
          </p:txBody>
        </p:sp>
        <p:sp>
          <p:nvSpPr>
            <p:cNvPr id="11272" name="矩形 11271"/>
            <p:cNvSpPr/>
            <p:nvPr/>
          </p:nvSpPr>
          <p:spPr>
            <a:xfrm>
              <a:off x="5108319" y="3720439"/>
              <a:ext cx="2249334"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Times New Roman" panose="02020603050405020304" pitchFamily="18" charset="0"/>
                </a:rPr>
                <a:t>的一</a:t>
              </a:r>
              <a:r>
                <a:rPr lang="zh-CN" altLang="en-US" sz="2000" b="1" dirty="0">
                  <a:latin typeface="+mn-ea"/>
                  <a:cs typeface="Times New Roman" panose="02020603050405020304" pitchFamily="18" charset="0"/>
                </a:rPr>
                <a:t>组（个）</a:t>
              </a:r>
              <a:r>
                <a:rPr lang="zh-CN" altLang="zh-CN" sz="2000" b="1" dirty="0">
                  <a:latin typeface="+mn-ea"/>
                  <a:cs typeface="Times New Roman" panose="02020603050405020304" pitchFamily="18" charset="0"/>
                </a:rPr>
                <a:t>基。</a:t>
              </a:r>
              <a:endParaRPr lang="zh-CN" altLang="en-US" sz="2000" b="1" dirty="0">
                <a:latin typeface="+mn-ea"/>
                <a:cs typeface="Times New Roman" panose="02020603050405020304" pitchFamily="18" charset="0"/>
              </a:endParaRPr>
            </a:p>
          </p:txBody>
        </p:sp>
      </p:grpSp>
      <p:graphicFrame>
        <p:nvGraphicFramePr>
          <p:cNvPr id="55" name="对象 54"/>
          <p:cNvGraphicFramePr>
            <a:graphicFrameLocks noChangeAspect="1"/>
          </p:cNvGraphicFramePr>
          <p:nvPr/>
        </p:nvGraphicFramePr>
        <p:xfrm>
          <a:off x="3464249" y="4594717"/>
          <a:ext cx="4375147" cy="1527174"/>
        </p:xfrm>
        <a:graphic>
          <a:graphicData uri="http://schemas.openxmlformats.org/presentationml/2006/ole">
            <mc:AlternateContent xmlns:mc="http://schemas.openxmlformats.org/markup-compatibility/2006">
              <mc:Choice xmlns:v="urn:schemas-microsoft-com:vml" Requires="v">
                <p:oleObj name="Equation" r:id="rId26" imgW="2692400" imgH="939800" progId="Equation.DSMT4">
                  <p:embed/>
                </p:oleObj>
              </mc:Choice>
              <mc:Fallback>
                <p:oleObj name="Equation" r:id="rId26" imgW="2692400" imgH="939800" progId="Equation.DSMT4">
                  <p:embed/>
                  <p:pic>
                    <p:nvPicPr>
                      <p:cNvPr id="55" name="对象 5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64249" y="4594717"/>
                        <a:ext cx="4375147" cy="1527174"/>
                      </a:xfrm>
                      <a:prstGeom prst="rect">
                        <a:avLst/>
                      </a:prstGeom>
                      <a:noFill/>
                    </p:spPr>
                  </p:pic>
                </p:oleObj>
              </mc:Fallback>
            </mc:AlternateContent>
          </a:graphicData>
        </a:graphic>
      </p:graphicFrame>
      <p:grpSp>
        <p:nvGrpSpPr>
          <p:cNvPr id="56" name="组合 55"/>
          <p:cNvGrpSpPr/>
          <p:nvPr/>
        </p:nvGrpSpPr>
        <p:grpSpPr>
          <a:xfrm>
            <a:off x="833289" y="4167771"/>
            <a:ext cx="9810473" cy="429479"/>
            <a:chOff x="647700" y="857220"/>
            <a:chExt cx="9810473" cy="429479"/>
          </a:xfrm>
        </p:grpSpPr>
        <p:graphicFrame>
          <p:nvGraphicFramePr>
            <p:cNvPr id="57" name="对象 56"/>
            <p:cNvGraphicFramePr>
              <a:graphicFrameLocks noChangeAspect="1"/>
            </p:cNvGraphicFramePr>
            <p:nvPr/>
          </p:nvGraphicFramePr>
          <p:xfrm>
            <a:off x="3054831" y="915224"/>
            <a:ext cx="1217613" cy="371475"/>
          </p:xfrm>
          <a:graphic>
            <a:graphicData uri="http://schemas.openxmlformats.org/presentationml/2006/ole">
              <mc:AlternateContent xmlns:mc="http://schemas.openxmlformats.org/markup-compatibility/2006">
                <mc:Choice xmlns:v="urn:schemas-microsoft-com:vml" Requires="v">
                  <p:oleObj name="Equation" r:id="rId28" imgW="749300" imgH="228600" progId="Equation.DSMT4">
                    <p:embed/>
                  </p:oleObj>
                </mc:Choice>
                <mc:Fallback>
                  <p:oleObj name="Equation" r:id="rId28" imgW="749300" imgH="228600" progId="Equation.DSMT4">
                    <p:embed/>
                    <p:pic>
                      <p:nvPicPr>
                        <p:cNvPr id="57" name="对象 5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54831" y="915224"/>
                          <a:ext cx="1217613" cy="371475"/>
                        </a:xfrm>
                        <a:prstGeom prst="rect">
                          <a:avLst/>
                        </a:prstGeom>
                        <a:noFill/>
                      </p:spPr>
                    </p:pic>
                  </p:oleObj>
                </mc:Fallback>
              </mc:AlternateContent>
            </a:graphicData>
          </a:graphic>
        </p:graphicFrame>
        <p:graphicFrame>
          <p:nvGraphicFramePr>
            <p:cNvPr id="58" name="对象 57"/>
            <p:cNvGraphicFramePr>
              <a:graphicFrameLocks noChangeAspect="1"/>
            </p:cNvGraphicFramePr>
            <p:nvPr/>
          </p:nvGraphicFramePr>
          <p:xfrm>
            <a:off x="7653807" y="973138"/>
            <a:ext cx="247649" cy="227012"/>
          </p:xfrm>
          <a:graphic>
            <a:graphicData uri="http://schemas.openxmlformats.org/presentationml/2006/ole">
              <mc:AlternateContent xmlns:mc="http://schemas.openxmlformats.org/markup-compatibility/2006">
                <mc:Choice xmlns:v="urn:schemas-microsoft-com:vml" Requires="v">
                  <p:oleObj name="Equation" r:id="rId30" imgW="152334" imgH="139639" progId="Equation.DSMT4">
                    <p:embed/>
                  </p:oleObj>
                </mc:Choice>
                <mc:Fallback>
                  <p:oleObj name="Equation" r:id="rId30" imgW="152334" imgH="139639" progId="Equation.DSMT4">
                    <p:embed/>
                    <p:pic>
                      <p:nvPicPr>
                        <p:cNvPr id="58" name="对象 5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653807" y="973138"/>
                          <a:ext cx="247649" cy="227012"/>
                        </a:xfrm>
                        <a:prstGeom prst="rect">
                          <a:avLst/>
                        </a:prstGeom>
                        <a:noFill/>
                      </p:spPr>
                    </p:pic>
                  </p:oleObj>
                </mc:Fallback>
              </mc:AlternateContent>
            </a:graphicData>
          </a:graphic>
        </p:graphicFrame>
        <p:sp>
          <p:nvSpPr>
            <p:cNvPr id="59" name="Rectangle 42"/>
            <p:cNvSpPr>
              <a:spLocks noChangeArrowheads="1"/>
            </p:cNvSpPr>
            <p:nvPr/>
          </p:nvSpPr>
          <p:spPr bwMode="auto">
            <a:xfrm>
              <a:off x="647700" y="857220"/>
              <a:ext cx="25058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定义</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2.4.4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设向量组</a:t>
              </a:r>
              <a:endParaRPr kumimoji="0" lang="zh-CN" altLang="en-US" sz="2000" b="1" i="0" u="none" strike="noStrike" cap="none" normalizeH="0" baseline="0" dirty="0">
                <a:ln>
                  <a:noFill/>
                </a:ln>
                <a:solidFill>
                  <a:schemeClr val="tx1"/>
                </a:solidFill>
                <a:effectLst/>
                <a:latin typeface="+mn-ea"/>
              </a:endParaRPr>
            </a:p>
          </p:txBody>
        </p:sp>
        <p:sp>
          <p:nvSpPr>
            <p:cNvPr id="60" name="Rectangle 43"/>
            <p:cNvSpPr>
              <a:spLocks noChangeArrowheads="1"/>
            </p:cNvSpPr>
            <p:nvPr/>
          </p:nvSpPr>
          <p:spPr bwMode="auto">
            <a:xfrm>
              <a:off x="4194600" y="886589"/>
              <a:ext cx="35830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是向量空间</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中取定的一个基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mn-ea"/>
              </a:endParaRPr>
            </a:p>
          </p:txBody>
        </p:sp>
        <p:sp>
          <p:nvSpPr>
            <p:cNvPr id="61" name="Rectangle 44"/>
            <p:cNvSpPr>
              <a:spLocks noChangeArrowheads="1"/>
            </p:cNvSpPr>
            <p:nvPr/>
          </p:nvSpPr>
          <p:spPr bwMode="auto">
            <a:xfrm>
              <a:off x="7777631" y="862595"/>
              <a:ext cx="26805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中任一向量，且  </a:t>
              </a:r>
              <a:endParaRPr kumimoji="0" lang="zh-CN" altLang="en-US" sz="2000" b="1" i="0" u="none" strike="noStrike" cap="none" normalizeH="0" baseline="0" dirty="0">
                <a:ln>
                  <a:noFill/>
                </a:ln>
                <a:solidFill>
                  <a:schemeClr val="tx1"/>
                </a:solidFill>
                <a:effectLst/>
                <a:latin typeface="+mn-ea"/>
              </a:endParaRPr>
            </a:p>
          </p:txBody>
        </p:sp>
      </p:grpSp>
      <p:grpSp>
        <p:nvGrpSpPr>
          <p:cNvPr id="62" name="组合 61"/>
          <p:cNvGrpSpPr/>
          <p:nvPr/>
        </p:nvGrpSpPr>
        <p:grpSpPr>
          <a:xfrm>
            <a:off x="1900687" y="6028093"/>
            <a:ext cx="8933312" cy="466593"/>
            <a:chOff x="1715098" y="2717542"/>
            <a:chExt cx="8933312" cy="466593"/>
          </a:xfrm>
        </p:grpSpPr>
        <p:graphicFrame>
          <p:nvGraphicFramePr>
            <p:cNvPr id="63" name="对象 62"/>
            <p:cNvGraphicFramePr>
              <a:graphicFrameLocks noChangeAspect="1"/>
            </p:cNvGraphicFramePr>
            <p:nvPr/>
          </p:nvGraphicFramePr>
          <p:xfrm>
            <a:off x="2316485" y="2775466"/>
            <a:ext cx="1135063" cy="371475"/>
          </p:xfrm>
          <a:graphic>
            <a:graphicData uri="http://schemas.openxmlformats.org/presentationml/2006/ole">
              <mc:AlternateContent xmlns:mc="http://schemas.openxmlformats.org/markup-compatibility/2006">
                <mc:Choice xmlns:v="urn:schemas-microsoft-com:vml" Requires="v">
                  <p:oleObj name="Equation" r:id="rId32" imgW="698500" imgH="228600" progId="Equation.DSMT4">
                    <p:embed/>
                  </p:oleObj>
                </mc:Choice>
                <mc:Fallback>
                  <p:oleObj name="Equation" r:id="rId32" imgW="698500" imgH="228600" progId="Equation.DSMT4">
                    <p:embed/>
                    <p:pic>
                      <p:nvPicPr>
                        <p:cNvPr id="63" name="对象 6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16485" y="2775466"/>
                          <a:ext cx="1135063" cy="371475"/>
                        </a:xfrm>
                        <a:prstGeom prst="rect">
                          <a:avLst/>
                        </a:prstGeom>
                        <a:noFill/>
                      </p:spPr>
                    </p:pic>
                  </p:oleObj>
                </mc:Fallback>
              </mc:AlternateContent>
            </a:graphicData>
          </a:graphic>
        </p:graphicFrame>
        <p:graphicFrame>
          <p:nvGraphicFramePr>
            <p:cNvPr id="64" name="对象 63"/>
            <p:cNvGraphicFramePr>
              <a:graphicFrameLocks noChangeAspect="1"/>
            </p:cNvGraphicFramePr>
            <p:nvPr/>
          </p:nvGraphicFramePr>
          <p:xfrm>
            <a:off x="4529632" y="2871926"/>
            <a:ext cx="247649" cy="227012"/>
          </p:xfrm>
          <a:graphic>
            <a:graphicData uri="http://schemas.openxmlformats.org/presentationml/2006/ole">
              <mc:AlternateContent xmlns:mc="http://schemas.openxmlformats.org/markup-compatibility/2006">
                <mc:Choice xmlns:v="urn:schemas-microsoft-com:vml" Requires="v">
                  <p:oleObj name="Equation" r:id="rId34" imgW="152334" imgH="139639" progId="Equation.DSMT4">
                    <p:embed/>
                  </p:oleObj>
                </mc:Choice>
                <mc:Fallback>
                  <p:oleObj name="Equation" r:id="rId34" imgW="152334" imgH="139639" progId="Equation.DSMT4">
                    <p:embed/>
                    <p:pic>
                      <p:nvPicPr>
                        <p:cNvPr id="64" name="对象 6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529632" y="2871926"/>
                          <a:ext cx="247649" cy="227012"/>
                        </a:xfrm>
                        <a:prstGeom prst="rect">
                          <a:avLst/>
                        </a:prstGeom>
                        <a:noFill/>
                      </p:spPr>
                    </p:pic>
                  </p:oleObj>
                </mc:Fallback>
              </mc:AlternateContent>
            </a:graphicData>
          </a:graphic>
        </p:graphicFrame>
        <p:graphicFrame>
          <p:nvGraphicFramePr>
            <p:cNvPr id="65" name="对象 64"/>
            <p:cNvGraphicFramePr>
              <a:graphicFrameLocks noChangeAspect="1"/>
            </p:cNvGraphicFramePr>
            <p:nvPr/>
          </p:nvGraphicFramePr>
          <p:xfrm>
            <a:off x="5392227" y="2799694"/>
            <a:ext cx="1217613" cy="371475"/>
          </p:xfrm>
          <a:graphic>
            <a:graphicData uri="http://schemas.openxmlformats.org/presentationml/2006/ole">
              <mc:AlternateContent xmlns:mc="http://schemas.openxmlformats.org/markup-compatibility/2006">
                <mc:Choice xmlns:v="urn:schemas-microsoft-com:vml" Requires="v">
                  <p:oleObj name="Equation" r:id="rId36" imgW="749300" imgH="228600" progId="Equation.DSMT4">
                    <p:embed/>
                  </p:oleObj>
                </mc:Choice>
                <mc:Fallback>
                  <p:oleObj name="Equation" r:id="rId36" imgW="749300" imgH="228600" progId="Equation.DSMT4">
                    <p:embed/>
                    <p:pic>
                      <p:nvPicPr>
                        <p:cNvPr id="65" name="对象 6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392227" y="2799694"/>
                          <a:ext cx="1217613" cy="371475"/>
                        </a:xfrm>
                        <a:prstGeom prst="rect">
                          <a:avLst/>
                        </a:prstGeom>
                        <a:noFill/>
                      </p:spPr>
                    </p:pic>
                  </p:oleObj>
                </mc:Fallback>
              </mc:AlternateContent>
            </a:graphicData>
          </a:graphic>
        </p:graphicFrame>
        <p:graphicFrame>
          <p:nvGraphicFramePr>
            <p:cNvPr id="66" name="对象 65"/>
            <p:cNvGraphicFramePr>
              <a:graphicFrameLocks noChangeAspect="1"/>
            </p:cNvGraphicFramePr>
            <p:nvPr/>
          </p:nvGraphicFramePr>
          <p:xfrm>
            <a:off x="9224424" y="2792023"/>
            <a:ext cx="1423986" cy="392112"/>
          </p:xfrm>
          <a:graphic>
            <a:graphicData uri="http://schemas.openxmlformats.org/presentationml/2006/ole">
              <mc:AlternateContent xmlns:mc="http://schemas.openxmlformats.org/markup-compatibility/2006">
                <mc:Choice xmlns:v="urn:schemas-microsoft-com:vml" Requires="v">
                  <p:oleObj name="Equation" r:id="rId38" imgW="876300" imgH="241300" progId="Equation.DSMT4">
                    <p:embed/>
                  </p:oleObj>
                </mc:Choice>
                <mc:Fallback>
                  <p:oleObj name="Equation" r:id="rId38" imgW="876300" imgH="241300" progId="Equation.DSMT4">
                    <p:embed/>
                    <p:pic>
                      <p:nvPicPr>
                        <p:cNvPr id="66" name="对象 6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224424" y="2792023"/>
                          <a:ext cx="1423986" cy="392112"/>
                        </a:xfrm>
                        <a:prstGeom prst="rect">
                          <a:avLst/>
                        </a:prstGeom>
                        <a:noFill/>
                      </p:spPr>
                    </p:pic>
                  </p:oleObj>
                </mc:Fallback>
              </mc:AlternateContent>
            </a:graphicData>
          </a:graphic>
        </p:graphicFrame>
        <p:sp>
          <p:nvSpPr>
            <p:cNvPr id="67" name="Rectangle 45"/>
            <p:cNvSpPr>
              <a:spLocks noChangeArrowheads="1"/>
            </p:cNvSpPr>
            <p:nvPr/>
          </p:nvSpPr>
          <p:spPr bwMode="auto">
            <a:xfrm>
              <a:off x="1715098" y="2717542"/>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数组</a:t>
              </a:r>
              <a:endParaRPr kumimoji="0" lang="zh-CN" sz="2000" b="1" i="0" u="none" strike="noStrike" cap="none" normalizeH="0" baseline="0" dirty="0">
                <a:ln>
                  <a:noFill/>
                </a:ln>
                <a:solidFill>
                  <a:schemeClr val="tx1"/>
                </a:solidFill>
                <a:effectLst/>
                <a:latin typeface="+mn-ea"/>
              </a:endParaRPr>
            </a:p>
          </p:txBody>
        </p:sp>
        <p:sp>
          <p:nvSpPr>
            <p:cNvPr id="68" name="Rectangle 46"/>
            <p:cNvSpPr>
              <a:spLocks noChangeArrowheads="1"/>
            </p:cNvSpPr>
            <p:nvPr/>
          </p:nvSpPr>
          <p:spPr bwMode="auto">
            <a:xfrm>
              <a:off x="3357861" y="2738249"/>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称为向量</a:t>
              </a:r>
              <a:endParaRPr kumimoji="0" lang="zh-CN" sz="2000" b="1" i="0" u="none" strike="noStrike" cap="none" normalizeH="0" baseline="0" dirty="0">
                <a:ln>
                  <a:noFill/>
                </a:ln>
                <a:solidFill>
                  <a:schemeClr val="tx1"/>
                </a:solidFill>
                <a:effectLst/>
                <a:latin typeface="+mn-ea"/>
              </a:endParaRPr>
            </a:p>
          </p:txBody>
        </p:sp>
        <p:sp>
          <p:nvSpPr>
            <p:cNvPr id="69" name="Rectangle 47"/>
            <p:cNvSpPr>
              <a:spLocks noChangeArrowheads="1"/>
            </p:cNvSpPr>
            <p:nvPr/>
          </p:nvSpPr>
          <p:spPr bwMode="auto">
            <a:xfrm>
              <a:off x="4764903" y="274683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在基</a:t>
              </a:r>
              <a:endParaRPr kumimoji="0" lang="zh-CN" sz="2000" b="1" i="0" u="none" strike="noStrike" cap="none" normalizeH="0" baseline="0" dirty="0">
                <a:ln>
                  <a:noFill/>
                </a:ln>
                <a:solidFill>
                  <a:schemeClr val="tx1"/>
                </a:solidFill>
                <a:effectLst/>
                <a:latin typeface="+mn-ea"/>
              </a:endParaRPr>
            </a:p>
          </p:txBody>
        </p:sp>
        <p:sp>
          <p:nvSpPr>
            <p:cNvPr id="70" name="Rectangle 48"/>
            <p:cNvSpPr>
              <a:spLocks noChangeArrowheads="1"/>
            </p:cNvSpPr>
            <p:nvPr/>
          </p:nvSpPr>
          <p:spPr bwMode="auto">
            <a:xfrm>
              <a:off x="6475525" y="2756571"/>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下的坐标，而有序数组</a:t>
              </a:r>
              <a:endParaRPr kumimoji="0" lang="zh-CN" sz="2000" b="1" i="0" u="none" strike="noStrike" cap="none" normalizeH="0" baseline="0" dirty="0">
                <a:ln>
                  <a:noFill/>
                </a:ln>
                <a:solidFill>
                  <a:schemeClr val="tx1"/>
                </a:solidFill>
                <a:effectLst/>
                <a:latin typeface="+mn-ea"/>
              </a:endParaRPr>
            </a:p>
          </p:txBody>
        </p:sp>
      </p:grpSp>
    </p:spTree>
    <p:extLst>
      <p:ext uri="{BB962C8B-B14F-4D97-AF65-F5344CB8AC3E}">
        <p14:creationId xmlns:p14="http://schemas.microsoft.com/office/powerpoint/2010/main" val="342610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77"/>
                                        </p:tgtEl>
                                        <p:attrNameLst>
                                          <p:attrName>style.visibility</p:attrName>
                                        </p:attrNameLst>
                                      </p:cBhvr>
                                      <p:to>
                                        <p:strVal val="visible"/>
                                      </p:to>
                                    </p:set>
                                    <p:animEffect transition="in" filter="wipe(left)">
                                      <p:cBhvr>
                                        <p:cTn id="7" dur="500"/>
                                        <p:tgtEl>
                                          <p:spTgt spid="112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270"/>
                                        </p:tgtEl>
                                        <p:attrNameLst>
                                          <p:attrName>style.visibility</p:attrName>
                                        </p:attrNameLst>
                                      </p:cBhvr>
                                      <p:to>
                                        <p:strVal val="visible"/>
                                      </p:to>
                                    </p:set>
                                    <p:animEffect transition="in" filter="wipe(left)">
                                      <p:cBhvr>
                                        <p:cTn id="17" dur="500"/>
                                        <p:tgtEl>
                                          <p:spTgt spid="112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269"/>
                                        </p:tgtEl>
                                        <p:attrNameLst>
                                          <p:attrName>style.visibility</p:attrName>
                                        </p:attrNameLst>
                                      </p:cBhvr>
                                      <p:to>
                                        <p:strVal val="visible"/>
                                      </p:to>
                                    </p:set>
                                    <p:animEffect transition="in" filter="wipe(left)">
                                      <p:cBhvr>
                                        <p:cTn id="22" dur="500"/>
                                        <p:tgtEl>
                                          <p:spTgt spid="112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75"/>
                                        </p:tgtEl>
                                        <p:attrNameLst>
                                          <p:attrName>style.visibility</p:attrName>
                                        </p:attrNameLst>
                                      </p:cBhvr>
                                      <p:to>
                                        <p:strVal val="visible"/>
                                      </p:to>
                                    </p:set>
                                    <p:animEffect transition="in" filter="wipe(left)">
                                      <p:cBhvr>
                                        <p:cTn id="27" dur="500"/>
                                        <p:tgtEl>
                                          <p:spTgt spid="112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276"/>
                                        </p:tgtEl>
                                        <p:attrNameLst>
                                          <p:attrName>style.visibility</p:attrName>
                                        </p:attrNameLst>
                                      </p:cBhvr>
                                      <p:to>
                                        <p:strVal val="visible"/>
                                      </p:to>
                                    </p:set>
                                    <p:animEffect transition="in" filter="wipe(left)">
                                      <p:cBhvr>
                                        <p:cTn id="32" dur="500"/>
                                        <p:tgtEl>
                                          <p:spTgt spid="1127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274"/>
                                        </p:tgtEl>
                                        <p:attrNameLst>
                                          <p:attrName>style.visibility</p:attrName>
                                        </p:attrNameLst>
                                      </p:cBhvr>
                                      <p:to>
                                        <p:strVal val="visible"/>
                                      </p:to>
                                    </p:set>
                                    <p:animEffect transition="in" filter="wipe(left)">
                                      <p:cBhvr>
                                        <p:cTn id="42" dur="500"/>
                                        <p:tgtEl>
                                          <p:spTgt spid="1127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273"/>
                                        </p:tgtEl>
                                        <p:attrNameLst>
                                          <p:attrName>style.visibility</p:attrName>
                                        </p:attrNameLst>
                                      </p:cBhvr>
                                      <p:to>
                                        <p:strVal val="visible"/>
                                      </p:to>
                                    </p:set>
                                    <p:animEffect transition="in" filter="wipe(left)">
                                      <p:cBhvr>
                                        <p:cTn id="47" dur="500"/>
                                        <p:tgtEl>
                                          <p:spTgt spid="1127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left)">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wipe(left)">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对象 12"/>
          <p:cNvGraphicFramePr>
            <a:graphicFrameLocks noChangeAspect="1"/>
          </p:cNvGraphicFramePr>
          <p:nvPr/>
        </p:nvGraphicFramePr>
        <p:xfrm>
          <a:off x="7567613" y="869950"/>
          <a:ext cx="3302000" cy="1527175"/>
        </p:xfrm>
        <a:graphic>
          <a:graphicData uri="http://schemas.openxmlformats.org/presentationml/2006/ole">
            <mc:AlternateContent xmlns:mc="http://schemas.openxmlformats.org/markup-compatibility/2006">
              <mc:Choice xmlns:v="urn:schemas-microsoft-com:vml" Requires="v">
                <p:oleObj name="Equation" r:id="rId2" imgW="2031840" imgH="939600" progId="Equation.DSMT4">
                  <p:embed/>
                </p:oleObj>
              </mc:Choice>
              <mc:Fallback>
                <p:oleObj name="Equation" r:id="rId2" imgW="2031840" imgH="939600" progId="Equation.DSMT4">
                  <p:embed/>
                  <p:pic>
                    <p:nvPicPr>
                      <p:cNvPr id="13" name="对象 12"/>
                      <p:cNvPicPr>
                        <a:picLocks noChangeAspect="1" noChangeArrowheads="1"/>
                      </p:cNvPicPr>
                      <p:nvPr/>
                    </p:nvPicPr>
                    <p:blipFill>
                      <a:blip r:embed="rId3"/>
                      <a:srcRect/>
                      <a:stretch>
                        <a:fillRect/>
                      </a:stretch>
                    </p:blipFill>
                    <p:spPr bwMode="auto">
                      <a:xfrm>
                        <a:off x="7567613" y="869950"/>
                        <a:ext cx="3302000" cy="1527175"/>
                      </a:xfrm>
                      <a:prstGeom prst="rect">
                        <a:avLst/>
                      </a:prstGeom>
                      <a:noFill/>
                    </p:spPr>
                  </p:pic>
                </p:oleObj>
              </mc:Fallback>
            </mc:AlternateContent>
          </a:graphicData>
        </a:graphic>
      </p:graphicFrame>
      <p:grpSp>
        <p:nvGrpSpPr>
          <p:cNvPr id="32" name="组合 31"/>
          <p:cNvGrpSpPr/>
          <p:nvPr/>
        </p:nvGrpSpPr>
        <p:grpSpPr>
          <a:xfrm>
            <a:off x="1527661" y="1413256"/>
            <a:ext cx="3708085" cy="423459"/>
            <a:chOff x="1727686" y="3699256"/>
            <a:chExt cx="3708085" cy="423459"/>
          </a:xfrm>
        </p:grpSpPr>
        <p:graphicFrame>
          <p:nvGraphicFramePr>
            <p:cNvPr id="11" name="对象 10"/>
            <p:cNvGraphicFramePr>
              <a:graphicFrameLocks noChangeAspect="1"/>
            </p:cNvGraphicFramePr>
            <p:nvPr/>
          </p:nvGraphicFramePr>
          <p:xfrm>
            <a:off x="3420564" y="3823472"/>
            <a:ext cx="247649" cy="227012"/>
          </p:xfrm>
          <a:graphic>
            <a:graphicData uri="http://schemas.openxmlformats.org/presentationml/2006/ole">
              <mc:AlternateContent xmlns:mc="http://schemas.openxmlformats.org/markup-compatibility/2006">
                <mc:Choice xmlns:v="urn:schemas-microsoft-com:vml" Requires="v">
                  <p:oleObj name="Equation" r:id="rId4" imgW="152334" imgH="139639" progId="Equation.DSMT4">
                    <p:embed/>
                  </p:oleObj>
                </mc:Choice>
                <mc:Fallback>
                  <p:oleObj name="Equation" r:id="rId4" imgW="152334" imgH="139639" progId="Equation.DSMT4">
                    <p:embed/>
                    <p:pic>
                      <p:nvPicPr>
                        <p:cNvPr id="11"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0564" y="3823472"/>
                          <a:ext cx="247649" cy="227012"/>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4218158" y="3751240"/>
            <a:ext cx="1217613" cy="371475"/>
          </p:xfrm>
          <a:graphic>
            <a:graphicData uri="http://schemas.openxmlformats.org/presentationml/2006/ole">
              <mc:AlternateContent xmlns:mc="http://schemas.openxmlformats.org/markup-compatibility/2006">
                <mc:Choice xmlns:v="urn:schemas-microsoft-com:vml" Requires="v">
                  <p:oleObj name="Equation" r:id="rId6" imgW="749300" imgH="228600" progId="Equation.DSMT4">
                    <p:embed/>
                  </p:oleObj>
                </mc:Choice>
                <mc:Fallback>
                  <p:oleObj name="Equation" r:id="rId6" imgW="749300" imgH="228600" progId="Equation.DSMT4">
                    <p:embed/>
                    <p:pic>
                      <p:nvPicPr>
                        <p:cNvPr id="12" name="对象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8158" y="3751240"/>
                          <a:ext cx="1217613" cy="371475"/>
                        </a:xfrm>
                        <a:prstGeom prst="rect">
                          <a:avLst/>
                        </a:prstGeom>
                        <a:noFill/>
                      </p:spPr>
                    </p:pic>
                  </p:oleObj>
                </mc:Fallback>
              </mc:AlternateContent>
            </a:graphicData>
          </a:graphic>
        </p:graphicFrame>
        <p:sp>
          <p:nvSpPr>
            <p:cNvPr id="21" name="Rectangle 49"/>
            <p:cNvSpPr>
              <a:spLocks noChangeArrowheads="1"/>
            </p:cNvSpPr>
            <p:nvPr/>
          </p:nvSpPr>
          <p:spPr bwMode="auto">
            <a:xfrm>
              <a:off x="1727686" y="3699256"/>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称为向量向量</a:t>
              </a:r>
              <a:endParaRPr kumimoji="0" lang="zh-CN" sz="2000" b="1" i="0" u="none" strike="noStrike" cap="none" normalizeH="0" baseline="0" dirty="0">
                <a:ln>
                  <a:noFill/>
                </a:ln>
                <a:solidFill>
                  <a:schemeClr val="tx1"/>
                </a:solidFill>
                <a:effectLst/>
                <a:latin typeface="+mn-ea"/>
              </a:endParaRPr>
            </a:p>
          </p:txBody>
        </p:sp>
        <p:sp>
          <p:nvSpPr>
            <p:cNvPr id="22" name="Rectangle 50"/>
            <p:cNvSpPr>
              <a:spLocks noChangeArrowheads="1"/>
            </p:cNvSpPr>
            <p:nvPr/>
          </p:nvSpPr>
          <p:spPr bwMode="auto">
            <a:xfrm>
              <a:off x="3616976" y="3699256"/>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在基</a:t>
              </a:r>
              <a:endParaRPr kumimoji="0" lang="zh-CN" sz="2000" b="1" i="0" u="none" strike="noStrike" cap="none" normalizeH="0" baseline="0" dirty="0">
                <a:ln>
                  <a:noFill/>
                </a:ln>
                <a:solidFill>
                  <a:schemeClr val="tx1"/>
                </a:solidFill>
                <a:effectLst/>
                <a:latin typeface="+mn-ea"/>
              </a:endParaRPr>
            </a:p>
          </p:txBody>
        </p:sp>
      </p:grpSp>
      <p:sp>
        <p:nvSpPr>
          <p:cNvPr id="23" name="Rectangle 51"/>
          <p:cNvSpPr>
            <a:spLocks noChangeArrowheads="1"/>
          </p:cNvSpPr>
          <p:nvPr/>
        </p:nvSpPr>
        <p:spPr bwMode="auto">
          <a:xfrm>
            <a:off x="5091185" y="1415890"/>
            <a:ext cx="26372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sz="2000" b="1" i="0" u="none" strike="noStrike" cap="none" normalizeH="0" baseline="0" dirty="0">
                <a:ln>
                  <a:noFill/>
                </a:ln>
                <a:solidFill>
                  <a:schemeClr val="tx1"/>
                </a:solidFill>
                <a:effectLst/>
                <a:latin typeface="+mn-ea"/>
                <a:cs typeface="Times New Roman" panose="02020603050405020304" pitchFamily="18" charset="0"/>
              </a:rPr>
              <a:t>下的</a:t>
            </a:r>
            <a:r>
              <a:rPr lang="zh-CN" altLang="zh-CN" sz="2000" b="1" dirty="0">
                <a:latin typeface="+mn-ea"/>
                <a:cs typeface="Times New Roman" panose="02020603050405020304" pitchFamily="18" charset="0"/>
              </a:rPr>
              <a:t>坐标</a:t>
            </a:r>
            <a:r>
              <a:rPr kumimoji="0" lang="zh-CN" sz="2000" b="1" i="0" u="none" strike="noStrike" cap="none" normalizeH="0" baseline="0" dirty="0">
                <a:ln>
                  <a:noFill/>
                </a:ln>
                <a:solidFill>
                  <a:schemeClr val="tx1"/>
                </a:solidFill>
                <a:effectLst/>
                <a:latin typeface="+mn-ea"/>
                <a:cs typeface="Times New Roman" panose="02020603050405020304" pitchFamily="18" charset="0"/>
              </a:rPr>
              <a:t>向量，记为 </a:t>
            </a:r>
            <a:endParaRPr kumimoji="0" lang="zh-CN" sz="2000" b="1" i="0" u="none" strike="noStrike" cap="none" normalizeH="0" baseline="0" dirty="0">
              <a:ln>
                <a:noFill/>
              </a:ln>
              <a:solidFill>
                <a:schemeClr val="tx1"/>
              </a:solidFill>
              <a:effectLst/>
              <a:latin typeface="+mn-ea"/>
            </a:endParaRPr>
          </a:p>
        </p:txBody>
      </p:sp>
      <p:grpSp>
        <p:nvGrpSpPr>
          <p:cNvPr id="28" name="组合 27"/>
          <p:cNvGrpSpPr/>
          <p:nvPr/>
        </p:nvGrpSpPr>
        <p:grpSpPr>
          <a:xfrm>
            <a:off x="690923" y="2397125"/>
            <a:ext cx="10664319" cy="430888"/>
            <a:chOff x="890948" y="4683125"/>
            <a:chExt cx="10664319" cy="430888"/>
          </a:xfrm>
        </p:grpSpPr>
        <p:sp>
          <p:nvSpPr>
            <p:cNvPr id="25" name="文本框 24"/>
            <p:cNvSpPr txBox="1"/>
            <p:nvPr/>
          </p:nvSpPr>
          <p:spPr>
            <a:xfrm>
              <a:off x="890948" y="4683125"/>
              <a:ext cx="1467068" cy="400110"/>
            </a:xfrm>
            <a:prstGeom prst="rect">
              <a:avLst/>
            </a:prstGeom>
            <a:noFill/>
          </p:spPr>
          <p:txBody>
            <a:bodyPr wrap="none" rtlCol="0">
              <a:spAutoFit/>
            </a:bodyPr>
            <a:lstStyle/>
            <a:p>
              <a:r>
                <a:rPr lang="zh-CN" altLang="en-US" sz="2000" b="1" dirty="0"/>
                <a:t>特别地，在</a:t>
              </a:r>
            </a:p>
          </p:txBody>
        </p:sp>
        <p:graphicFrame>
          <p:nvGraphicFramePr>
            <p:cNvPr id="77" name="对象 76"/>
            <p:cNvGraphicFramePr>
              <a:graphicFrameLocks noChangeAspect="1"/>
            </p:cNvGraphicFramePr>
            <p:nvPr/>
          </p:nvGraphicFramePr>
          <p:xfrm>
            <a:off x="2249435" y="4803269"/>
            <a:ext cx="208331" cy="229164"/>
          </p:xfrm>
          <a:graphic>
            <a:graphicData uri="http://schemas.openxmlformats.org/presentationml/2006/ole">
              <mc:AlternateContent xmlns:mc="http://schemas.openxmlformats.org/markup-compatibility/2006">
                <mc:Choice xmlns:v="urn:schemas-microsoft-com:vml" Requires="v">
                  <p:oleObj name="Equation" r:id="rId8" imgW="126835" imgH="139518" progId="Equation.DSMT4">
                    <p:embed/>
                  </p:oleObj>
                </mc:Choice>
                <mc:Fallback>
                  <p:oleObj name="Equation" r:id="rId8" imgW="126835" imgH="139518" progId="Equation.DSMT4">
                    <p:embed/>
                    <p:pic>
                      <p:nvPicPr>
                        <p:cNvPr id="77" name="对象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9435" y="4803269"/>
                          <a:ext cx="208331" cy="229164"/>
                        </a:xfrm>
                        <a:prstGeom prst="rect">
                          <a:avLst/>
                        </a:prstGeom>
                        <a:noFill/>
                      </p:spPr>
                    </p:pic>
                  </p:oleObj>
                </mc:Fallback>
              </mc:AlternateContent>
            </a:graphicData>
          </a:graphic>
        </p:graphicFrame>
        <p:sp>
          <p:nvSpPr>
            <p:cNvPr id="26" name="矩形 25"/>
            <p:cNvSpPr/>
            <p:nvPr/>
          </p:nvSpPr>
          <p:spPr>
            <a:xfrm>
              <a:off x="2358016" y="4683125"/>
              <a:ext cx="1475084"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Times New Roman" panose="02020603050405020304" pitchFamily="18" charset="0"/>
                </a:rPr>
                <a:t>维向量空间</a:t>
              </a:r>
              <a:endParaRPr lang="zh-CN" altLang="zh-CN" sz="2000" b="1" dirty="0">
                <a:latin typeface="+mn-ea"/>
              </a:endParaRPr>
            </a:p>
          </p:txBody>
        </p:sp>
        <p:graphicFrame>
          <p:nvGraphicFramePr>
            <p:cNvPr id="79" name="对象 78"/>
            <p:cNvGraphicFramePr>
              <a:graphicFrameLocks noChangeAspect="1"/>
            </p:cNvGraphicFramePr>
            <p:nvPr/>
          </p:nvGraphicFramePr>
          <p:xfrm>
            <a:off x="3735830" y="4744560"/>
            <a:ext cx="312496" cy="270830"/>
          </p:xfrm>
          <a:graphic>
            <a:graphicData uri="http://schemas.openxmlformats.org/presentationml/2006/ole">
              <mc:AlternateContent xmlns:mc="http://schemas.openxmlformats.org/markup-compatibility/2006">
                <mc:Choice xmlns:v="urn:schemas-microsoft-com:vml" Requires="v">
                  <p:oleObj name="Equation" r:id="rId10" imgW="190335" imgH="164957" progId="Equation.DSMT4">
                    <p:embed/>
                  </p:oleObj>
                </mc:Choice>
                <mc:Fallback>
                  <p:oleObj name="Equation" r:id="rId10" imgW="190335" imgH="164957" progId="Equation.DSMT4">
                    <p:embed/>
                    <p:pic>
                      <p:nvPicPr>
                        <p:cNvPr id="79" name="对象 7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5830" y="4744560"/>
                          <a:ext cx="312496" cy="270830"/>
                        </a:xfrm>
                        <a:prstGeom prst="rect">
                          <a:avLst/>
                        </a:prstGeom>
                        <a:noFill/>
                      </p:spPr>
                    </p:pic>
                  </p:oleObj>
                </mc:Fallback>
              </mc:AlternateContent>
            </a:graphicData>
          </a:graphic>
        </p:graphicFrame>
        <p:sp>
          <p:nvSpPr>
            <p:cNvPr id="27" name="矩形 26"/>
            <p:cNvSpPr/>
            <p:nvPr/>
          </p:nvSpPr>
          <p:spPr>
            <a:xfrm>
              <a:off x="3999994" y="4713903"/>
              <a:ext cx="7555273"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中取  维基本向量组          为基，则以       为分量的向量</a:t>
              </a:r>
              <a:endParaRPr lang="zh-CN" altLang="zh-CN" sz="2000" b="1" dirty="0">
                <a:latin typeface="+mn-ea"/>
              </a:endParaRPr>
            </a:p>
          </p:txBody>
        </p:sp>
        <p:graphicFrame>
          <p:nvGraphicFramePr>
            <p:cNvPr id="81" name="对象 80"/>
            <p:cNvGraphicFramePr>
              <a:graphicFrameLocks noChangeAspect="1"/>
            </p:cNvGraphicFramePr>
            <p:nvPr/>
          </p:nvGraphicFramePr>
          <p:xfrm>
            <a:off x="4596661" y="4844606"/>
            <a:ext cx="208331" cy="229164"/>
          </p:xfrm>
          <a:graphic>
            <a:graphicData uri="http://schemas.openxmlformats.org/presentationml/2006/ole">
              <mc:AlternateContent xmlns:mc="http://schemas.openxmlformats.org/markup-compatibility/2006">
                <mc:Choice xmlns:v="urn:schemas-microsoft-com:vml" Requires="v">
                  <p:oleObj name="Equation" r:id="rId12" imgW="126835" imgH="139518" progId="Equation.DSMT4">
                    <p:embed/>
                  </p:oleObj>
                </mc:Choice>
                <mc:Fallback>
                  <p:oleObj name="Equation" r:id="rId12" imgW="126835" imgH="139518" progId="Equation.DSMT4">
                    <p:embed/>
                    <p:pic>
                      <p:nvPicPr>
                        <p:cNvPr id="81" name="对象 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6661" y="4844606"/>
                          <a:ext cx="208331" cy="229164"/>
                        </a:xfrm>
                        <a:prstGeom prst="rect">
                          <a:avLst/>
                        </a:prstGeom>
                        <a:noFill/>
                      </p:spPr>
                    </p:pic>
                  </p:oleObj>
                </mc:Fallback>
              </mc:AlternateContent>
            </a:graphicData>
          </a:graphic>
        </p:graphicFrame>
        <p:graphicFrame>
          <p:nvGraphicFramePr>
            <p:cNvPr id="82" name="对象 81"/>
            <p:cNvGraphicFramePr>
              <a:graphicFrameLocks noChangeAspect="1"/>
            </p:cNvGraphicFramePr>
            <p:nvPr/>
          </p:nvGraphicFramePr>
          <p:xfrm>
            <a:off x="6437313" y="4713288"/>
            <a:ext cx="1208087" cy="376237"/>
          </p:xfrm>
          <a:graphic>
            <a:graphicData uri="http://schemas.openxmlformats.org/presentationml/2006/ole">
              <mc:AlternateContent xmlns:mc="http://schemas.openxmlformats.org/markup-compatibility/2006">
                <mc:Choice xmlns:v="urn:schemas-microsoft-com:vml" Requires="v">
                  <p:oleObj name="Equation" r:id="rId13" imgW="736560" imgH="228600" progId="Equation.DSMT4">
                    <p:embed/>
                  </p:oleObj>
                </mc:Choice>
                <mc:Fallback>
                  <p:oleObj name="Equation" r:id="rId13" imgW="736560" imgH="228600" progId="Equation.DSMT4">
                    <p:embed/>
                    <p:pic>
                      <p:nvPicPr>
                        <p:cNvPr id="82" name="对象 81"/>
                        <p:cNvPicPr>
                          <a:picLocks noChangeAspect="1" noChangeArrowheads="1"/>
                        </p:cNvPicPr>
                        <p:nvPr/>
                      </p:nvPicPr>
                      <p:blipFill>
                        <a:blip r:embed="rId14"/>
                        <a:srcRect/>
                        <a:stretch>
                          <a:fillRect/>
                        </a:stretch>
                      </p:blipFill>
                      <p:spPr bwMode="auto">
                        <a:xfrm>
                          <a:off x="6437313" y="4713288"/>
                          <a:ext cx="1208087" cy="376237"/>
                        </a:xfrm>
                        <a:prstGeom prst="rect">
                          <a:avLst/>
                        </a:prstGeom>
                        <a:noFill/>
                      </p:spPr>
                    </p:pic>
                  </p:oleObj>
                </mc:Fallback>
              </mc:AlternateContent>
            </a:graphicData>
          </a:graphic>
        </p:graphicFrame>
        <p:graphicFrame>
          <p:nvGraphicFramePr>
            <p:cNvPr id="83" name="对象 82"/>
            <p:cNvGraphicFramePr>
              <a:graphicFrameLocks noChangeAspect="1"/>
            </p:cNvGraphicFramePr>
            <p:nvPr/>
          </p:nvGraphicFramePr>
          <p:xfrm>
            <a:off x="8946990" y="4724565"/>
            <a:ext cx="887412" cy="371475"/>
          </p:xfrm>
          <a:graphic>
            <a:graphicData uri="http://schemas.openxmlformats.org/presentationml/2006/ole">
              <mc:AlternateContent xmlns:mc="http://schemas.openxmlformats.org/markup-compatibility/2006">
                <mc:Choice xmlns:v="urn:schemas-microsoft-com:vml" Requires="v">
                  <p:oleObj name="Equation" r:id="rId15" imgW="545760" imgH="228600" progId="Equation.DSMT4">
                    <p:embed/>
                  </p:oleObj>
                </mc:Choice>
                <mc:Fallback>
                  <p:oleObj name="Equation" r:id="rId15" imgW="545760" imgH="228600" progId="Equation.DSMT4">
                    <p:embed/>
                    <p:pic>
                      <p:nvPicPr>
                        <p:cNvPr id="83" name="对象 82"/>
                        <p:cNvPicPr>
                          <a:picLocks noChangeAspect="1" noChangeArrowheads="1"/>
                        </p:cNvPicPr>
                        <p:nvPr/>
                      </p:nvPicPr>
                      <p:blipFill>
                        <a:blip r:embed="rId16"/>
                        <a:srcRect/>
                        <a:stretch>
                          <a:fillRect/>
                        </a:stretch>
                      </p:blipFill>
                      <p:spPr bwMode="auto">
                        <a:xfrm>
                          <a:off x="8946990" y="4724565"/>
                          <a:ext cx="887412" cy="371475"/>
                        </a:xfrm>
                        <a:prstGeom prst="rect">
                          <a:avLst/>
                        </a:prstGeom>
                        <a:noFill/>
                      </p:spPr>
                    </p:pic>
                  </p:oleObj>
                </mc:Fallback>
              </mc:AlternateContent>
            </a:graphicData>
          </a:graphic>
        </p:graphicFrame>
      </p:grpSp>
      <p:graphicFrame>
        <p:nvGraphicFramePr>
          <p:cNvPr id="85" name="对象 84"/>
          <p:cNvGraphicFramePr>
            <a:graphicFrameLocks noChangeAspect="1"/>
          </p:cNvGraphicFramePr>
          <p:nvPr/>
        </p:nvGraphicFramePr>
        <p:xfrm>
          <a:off x="943161" y="2835533"/>
          <a:ext cx="908050" cy="1527175"/>
        </p:xfrm>
        <a:graphic>
          <a:graphicData uri="http://schemas.openxmlformats.org/presentationml/2006/ole">
            <mc:AlternateContent xmlns:mc="http://schemas.openxmlformats.org/markup-compatibility/2006">
              <mc:Choice xmlns:v="urn:schemas-microsoft-com:vml" Requires="v">
                <p:oleObj name="Equation" r:id="rId17" imgW="558720" imgH="939600" progId="Equation.DSMT4">
                  <p:embed/>
                </p:oleObj>
              </mc:Choice>
              <mc:Fallback>
                <p:oleObj name="Equation" r:id="rId17" imgW="558720" imgH="939600" progId="Equation.DSMT4">
                  <p:embed/>
                  <p:pic>
                    <p:nvPicPr>
                      <p:cNvPr id="85" name="对象 84"/>
                      <p:cNvPicPr>
                        <a:picLocks noChangeAspect="1" noChangeArrowheads="1"/>
                      </p:cNvPicPr>
                      <p:nvPr/>
                    </p:nvPicPr>
                    <p:blipFill>
                      <a:blip r:embed="rId18"/>
                      <a:srcRect/>
                      <a:stretch>
                        <a:fillRect/>
                      </a:stretch>
                    </p:blipFill>
                    <p:spPr bwMode="auto">
                      <a:xfrm>
                        <a:off x="943161" y="2835533"/>
                        <a:ext cx="908050" cy="1527175"/>
                      </a:xfrm>
                      <a:prstGeom prst="rect">
                        <a:avLst/>
                      </a:prstGeom>
                      <a:noFill/>
                    </p:spPr>
                  </p:pic>
                </p:oleObj>
              </mc:Fallback>
            </mc:AlternateContent>
          </a:graphicData>
        </a:graphic>
      </p:graphicFrame>
      <p:sp>
        <p:nvSpPr>
          <p:cNvPr id="29" name="矩形 28"/>
          <p:cNvSpPr/>
          <p:nvPr/>
        </p:nvSpPr>
        <p:spPr>
          <a:xfrm>
            <a:off x="1903776" y="3414454"/>
            <a:ext cx="1231427" cy="369332"/>
          </a:xfrm>
          <a:prstGeom prst="rect">
            <a:avLst/>
          </a:prstGeom>
        </p:spPr>
        <p:txBody>
          <a:bodyPr wrap="none">
            <a:spAutoFit/>
          </a:bodyPr>
          <a:lstStyle/>
          <a:p>
            <a:pPr lvl="0" eaLnBrk="0" fontAlgn="base" hangingPunct="0">
              <a:spcBef>
                <a:spcPct val="0"/>
              </a:spcBef>
              <a:spcAft>
                <a:spcPct val="0"/>
              </a:spcAft>
            </a:pPr>
            <a:r>
              <a:rPr lang="zh-CN" altLang="en-US" b="1" dirty="0">
                <a:latin typeface="+mn-ea"/>
              </a:rPr>
              <a:t>可表示为 </a:t>
            </a:r>
            <a:endParaRPr lang="zh-CN" altLang="zh-CN" b="1" dirty="0">
              <a:latin typeface="+mn-ea"/>
            </a:endParaRPr>
          </a:p>
        </p:txBody>
      </p:sp>
      <p:graphicFrame>
        <p:nvGraphicFramePr>
          <p:cNvPr id="87" name="对象 86"/>
          <p:cNvGraphicFramePr>
            <a:graphicFrameLocks noChangeAspect="1"/>
          </p:cNvGraphicFramePr>
          <p:nvPr/>
        </p:nvGraphicFramePr>
        <p:xfrm>
          <a:off x="3078635" y="2858670"/>
          <a:ext cx="4602163" cy="1527175"/>
        </p:xfrm>
        <a:graphic>
          <a:graphicData uri="http://schemas.openxmlformats.org/presentationml/2006/ole">
            <mc:AlternateContent xmlns:mc="http://schemas.openxmlformats.org/markup-compatibility/2006">
              <mc:Choice xmlns:v="urn:schemas-microsoft-com:vml" Requires="v">
                <p:oleObj name="Equation" r:id="rId19" imgW="2831760" imgH="939600" progId="Equation.DSMT4">
                  <p:embed/>
                </p:oleObj>
              </mc:Choice>
              <mc:Fallback>
                <p:oleObj name="Equation" r:id="rId19" imgW="2831760" imgH="939600" progId="Equation.DSMT4">
                  <p:embed/>
                  <p:pic>
                    <p:nvPicPr>
                      <p:cNvPr id="87" name="对象 86"/>
                      <p:cNvPicPr>
                        <a:picLocks noChangeAspect="1" noChangeArrowheads="1"/>
                      </p:cNvPicPr>
                      <p:nvPr/>
                    </p:nvPicPr>
                    <p:blipFill>
                      <a:blip r:embed="rId20"/>
                      <a:srcRect/>
                      <a:stretch>
                        <a:fillRect/>
                      </a:stretch>
                    </p:blipFill>
                    <p:spPr bwMode="auto">
                      <a:xfrm>
                        <a:off x="3078635" y="2858670"/>
                        <a:ext cx="4602163" cy="1527175"/>
                      </a:xfrm>
                      <a:prstGeom prst="rect">
                        <a:avLst/>
                      </a:prstGeom>
                      <a:noFill/>
                    </p:spPr>
                  </p:pic>
                </p:oleObj>
              </mc:Fallback>
            </mc:AlternateContent>
          </a:graphicData>
        </a:graphic>
      </p:graphicFrame>
      <p:grpSp>
        <p:nvGrpSpPr>
          <p:cNvPr id="2" name="组合 1"/>
          <p:cNvGrpSpPr/>
          <p:nvPr/>
        </p:nvGrpSpPr>
        <p:grpSpPr>
          <a:xfrm>
            <a:off x="1114137" y="4479071"/>
            <a:ext cx="9621545" cy="400110"/>
            <a:chOff x="1114137" y="4479071"/>
            <a:chExt cx="9621545" cy="400110"/>
          </a:xfrm>
        </p:grpSpPr>
        <p:sp>
          <p:nvSpPr>
            <p:cNvPr id="33" name="矩形 32"/>
            <p:cNvSpPr/>
            <p:nvPr/>
          </p:nvSpPr>
          <p:spPr>
            <a:xfrm>
              <a:off x="1114137" y="4479071"/>
              <a:ext cx="9621545"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可见向量在基           下的坐标就是由该向量的分量组成，因此          称为</a:t>
              </a:r>
              <a:endParaRPr lang="zh-CN" altLang="zh-CN" sz="2000" b="1" dirty="0">
                <a:latin typeface="+mn-ea"/>
              </a:endParaRPr>
            </a:p>
          </p:txBody>
        </p:sp>
        <p:graphicFrame>
          <p:nvGraphicFramePr>
            <p:cNvPr id="92" name="对象 91"/>
            <p:cNvGraphicFramePr>
              <a:graphicFrameLocks noChangeAspect="1"/>
            </p:cNvGraphicFramePr>
            <p:nvPr/>
          </p:nvGraphicFramePr>
          <p:xfrm>
            <a:off x="2803125" y="4491007"/>
            <a:ext cx="1208087" cy="376237"/>
          </p:xfrm>
          <a:graphic>
            <a:graphicData uri="http://schemas.openxmlformats.org/presentationml/2006/ole">
              <mc:AlternateContent xmlns:mc="http://schemas.openxmlformats.org/markup-compatibility/2006">
                <mc:Choice xmlns:v="urn:schemas-microsoft-com:vml" Requires="v">
                  <p:oleObj name="Equation" r:id="rId21" imgW="736560" imgH="228600" progId="Equation.DSMT4">
                    <p:embed/>
                  </p:oleObj>
                </mc:Choice>
                <mc:Fallback>
                  <p:oleObj name="Equation" r:id="rId21" imgW="736560" imgH="228600" progId="Equation.DSMT4">
                    <p:embed/>
                    <p:pic>
                      <p:nvPicPr>
                        <p:cNvPr id="92" name="对象 91"/>
                        <p:cNvPicPr>
                          <a:picLocks noChangeAspect="1" noChangeArrowheads="1"/>
                        </p:cNvPicPr>
                        <p:nvPr/>
                      </p:nvPicPr>
                      <p:blipFill>
                        <a:blip r:embed="rId14"/>
                        <a:srcRect/>
                        <a:stretch>
                          <a:fillRect/>
                        </a:stretch>
                      </p:blipFill>
                      <p:spPr bwMode="auto">
                        <a:xfrm>
                          <a:off x="2803125" y="4491007"/>
                          <a:ext cx="1208087" cy="376237"/>
                        </a:xfrm>
                        <a:prstGeom prst="rect">
                          <a:avLst/>
                        </a:prstGeom>
                        <a:noFill/>
                      </p:spPr>
                    </p:pic>
                  </p:oleObj>
                </mc:Fallback>
              </mc:AlternateContent>
            </a:graphicData>
          </a:graphic>
        </p:graphicFrame>
        <p:graphicFrame>
          <p:nvGraphicFramePr>
            <p:cNvPr id="93" name="对象 92"/>
            <p:cNvGraphicFramePr>
              <a:graphicFrameLocks noChangeAspect="1"/>
            </p:cNvGraphicFramePr>
            <p:nvPr/>
          </p:nvGraphicFramePr>
          <p:xfrm>
            <a:off x="8774877" y="4502944"/>
            <a:ext cx="1208087" cy="376237"/>
          </p:xfrm>
          <a:graphic>
            <a:graphicData uri="http://schemas.openxmlformats.org/presentationml/2006/ole">
              <mc:AlternateContent xmlns:mc="http://schemas.openxmlformats.org/markup-compatibility/2006">
                <mc:Choice xmlns:v="urn:schemas-microsoft-com:vml" Requires="v">
                  <p:oleObj name="Equation" r:id="rId22" imgW="736560" imgH="228600" progId="Equation.DSMT4">
                    <p:embed/>
                  </p:oleObj>
                </mc:Choice>
                <mc:Fallback>
                  <p:oleObj name="Equation" r:id="rId22" imgW="736560" imgH="228600" progId="Equation.DSMT4">
                    <p:embed/>
                    <p:pic>
                      <p:nvPicPr>
                        <p:cNvPr id="93" name="对象 92"/>
                        <p:cNvPicPr>
                          <a:picLocks noChangeAspect="1" noChangeArrowheads="1"/>
                        </p:cNvPicPr>
                        <p:nvPr/>
                      </p:nvPicPr>
                      <p:blipFill>
                        <a:blip r:embed="rId14"/>
                        <a:srcRect/>
                        <a:stretch>
                          <a:fillRect/>
                        </a:stretch>
                      </p:blipFill>
                      <p:spPr bwMode="auto">
                        <a:xfrm>
                          <a:off x="8774877" y="4502944"/>
                          <a:ext cx="1208087" cy="376237"/>
                        </a:xfrm>
                        <a:prstGeom prst="rect">
                          <a:avLst/>
                        </a:prstGeom>
                        <a:noFill/>
                      </p:spPr>
                    </p:pic>
                  </p:oleObj>
                </mc:Fallback>
              </mc:AlternateContent>
            </a:graphicData>
          </a:graphic>
        </p:graphicFrame>
      </p:grpSp>
      <p:graphicFrame>
        <p:nvGraphicFramePr>
          <p:cNvPr id="94" name="对象 93"/>
          <p:cNvGraphicFramePr>
            <a:graphicFrameLocks noChangeAspect="1"/>
          </p:cNvGraphicFramePr>
          <p:nvPr/>
        </p:nvGraphicFramePr>
        <p:xfrm>
          <a:off x="10542061" y="4543710"/>
          <a:ext cx="312496" cy="270830"/>
        </p:xfrm>
        <a:graphic>
          <a:graphicData uri="http://schemas.openxmlformats.org/presentationml/2006/ole">
            <mc:AlternateContent xmlns:mc="http://schemas.openxmlformats.org/markup-compatibility/2006">
              <mc:Choice xmlns:v="urn:schemas-microsoft-com:vml" Requires="v">
                <p:oleObj name="Equation" r:id="rId23" imgW="190335" imgH="164957" progId="Equation.DSMT4">
                  <p:embed/>
                </p:oleObj>
              </mc:Choice>
              <mc:Fallback>
                <p:oleObj name="Equation" r:id="rId23" imgW="190335" imgH="164957" progId="Equation.DSMT4">
                  <p:embed/>
                  <p:pic>
                    <p:nvPicPr>
                      <p:cNvPr id="94" name="对象 9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42061" y="4543710"/>
                        <a:ext cx="312496" cy="270830"/>
                      </a:xfrm>
                      <a:prstGeom prst="rect">
                        <a:avLst/>
                      </a:prstGeom>
                      <a:noFill/>
                    </p:spPr>
                  </p:pic>
                </p:oleObj>
              </mc:Fallback>
            </mc:AlternateContent>
          </a:graphicData>
        </a:graphic>
      </p:graphicFrame>
      <p:sp>
        <p:nvSpPr>
          <p:cNvPr id="34" name="矩形 33"/>
          <p:cNvSpPr/>
          <p:nvPr/>
        </p:nvSpPr>
        <p:spPr>
          <a:xfrm>
            <a:off x="690923" y="4879181"/>
            <a:ext cx="1733167"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中的</a:t>
            </a:r>
            <a:r>
              <a:rPr lang="zh-CN" altLang="en-US" sz="2000" b="1" dirty="0">
                <a:solidFill>
                  <a:srgbClr val="0000FF"/>
                </a:solidFill>
                <a:latin typeface="+mn-ea"/>
                <a:cs typeface="Times New Roman" panose="02020603050405020304" pitchFamily="18" charset="0"/>
              </a:rPr>
              <a:t>自然基</a:t>
            </a:r>
            <a:r>
              <a:rPr lang="zh-CN" altLang="en-US" sz="2000" b="1" dirty="0">
                <a:latin typeface="+mn-ea"/>
                <a:cs typeface="Times New Roman" panose="02020603050405020304" pitchFamily="18" charset="0"/>
              </a:rPr>
              <a:t>。</a:t>
            </a:r>
            <a:endParaRPr lang="zh-CN" altLang="zh-CN" sz="2000" b="1" dirty="0">
              <a:latin typeface="+mn-ea"/>
            </a:endParaRPr>
          </a:p>
        </p:txBody>
      </p:sp>
      <p:sp>
        <p:nvSpPr>
          <p:cNvPr id="96" name="Rectangle 126"/>
          <p:cNvSpPr>
            <a:spLocks noChangeArrowheads="1"/>
          </p:cNvSpPr>
          <p:nvPr/>
        </p:nvSpPr>
        <p:spPr bwMode="auto">
          <a:xfrm>
            <a:off x="1145487" y="5374411"/>
            <a:ext cx="77989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显然，向量空间的基不唯一，但向量在给定基下的坐标是唯一的。</a:t>
            </a:r>
            <a:r>
              <a:rPr kumimoji="0" lang="zh-CN" altLang="en-US" sz="2000" b="1" i="0" u="none" strike="noStrike" cap="none" normalizeH="0" baseline="0" dirty="0">
                <a:ln>
                  <a:noFill/>
                </a:ln>
                <a:solidFill>
                  <a:schemeClr val="tx1"/>
                </a:solidFill>
                <a:effectLst/>
                <a:latin typeface="+mn-ea"/>
              </a:rPr>
              <a:t> </a:t>
            </a:r>
          </a:p>
        </p:txBody>
      </p:sp>
    </p:spTree>
    <p:extLst>
      <p:ext uri="{BB962C8B-B14F-4D97-AF65-F5344CB8AC3E}">
        <p14:creationId xmlns:p14="http://schemas.microsoft.com/office/powerpoint/2010/main" val="20632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left)">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wipe(left)">
                                      <p:cBhvr>
                                        <p:cTn id="37" dur="500"/>
                                        <p:tgtEl>
                                          <p:spTgt spid="8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P spid="34" grpId="0"/>
      <p:bldP spid="9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2125545" y="2044635"/>
          <a:ext cx="4086225" cy="1276350"/>
        </p:xfrm>
        <a:graphic>
          <a:graphicData uri="http://schemas.openxmlformats.org/presentationml/2006/ole">
            <mc:AlternateContent xmlns:mc="http://schemas.openxmlformats.org/markup-compatibility/2006">
              <mc:Choice xmlns:v="urn:schemas-microsoft-com:vml" Requires="v">
                <p:oleObj name="Equation" r:id="rId2" imgW="3009600" imgH="939600" progId="Equation.DSMT4">
                  <p:embed/>
                </p:oleObj>
              </mc:Choice>
              <mc:Fallback>
                <p:oleObj name="Equation" r:id="rId2" imgW="3009600" imgH="939600" progId="Equation.DSMT4">
                  <p:embed/>
                  <p:pic>
                    <p:nvPicPr>
                      <p:cNvPr id="7" name="对象 6"/>
                      <p:cNvPicPr>
                        <a:picLocks noChangeAspect="1" noChangeArrowheads="1"/>
                      </p:cNvPicPr>
                      <p:nvPr/>
                    </p:nvPicPr>
                    <p:blipFill>
                      <a:blip r:embed="rId3"/>
                      <a:srcRect/>
                      <a:stretch>
                        <a:fillRect/>
                      </a:stretch>
                    </p:blipFill>
                    <p:spPr bwMode="auto">
                      <a:xfrm>
                        <a:off x="2125545" y="2044635"/>
                        <a:ext cx="4086225" cy="1276350"/>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6883492" y="1730677"/>
          <a:ext cx="3285028" cy="1862378"/>
        </p:xfrm>
        <a:graphic>
          <a:graphicData uri="http://schemas.openxmlformats.org/presentationml/2006/ole">
            <mc:AlternateContent xmlns:mc="http://schemas.openxmlformats.org/markup-compatibility/2006">
              <mc:Choice xmlns:v="urn:schemas-microsoft-com:vml" Requires="v">
                <p:oleObj name="Equation" r:id="rId4" imgW="2413000" imgH="1397000" progId="Equation.DSMT4">
                  <p:embed/>
                </p:oleObj>
              </mc:Choice>
              <mc:Fallback>
                <p:oleObj name="Equation" r:id="rId4" imgW="2413000" imgH="1397000" progId="Equation.DSMT4">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492" y="1730677"/>
                        <a:ext cx="3285028" cy="1862378"/>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2079354" y="3503712"/>
          <a:ext cx="2129665" cy="1595093"/>
        </p:xfrm>
        <a:graphic>
          <a:graphicData uri="http://schemas.openxmlformats.org/presentationml/2006/ole">
            <mc:AlternateContent xmlns:mc="http://schemas.openxmlformats.org/markup-compatibility/2006">
              <mc:Choice xmlns:v="urn:schemas-microsoft-com:vml" Requires="v">
                <p:oleObj name="Equation" r:id="rId6" imgW="1536700" imgH="1168400" progId="Equation.DSMT4">
                  <p:embed/>
                </p:oleObj>
              </mc:Choice>
              <mc:Fallback>
                <p:oleObj name="Equation" r:id="rId6" imgW="1536700" imgH="1168400"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9354" y="3503712"/>
                        <a:ext cx="2129665" cy="1595093"/>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4487029" y="3440825"/>
          <a:ext cx="2396951" cy="1595093"/>
        </p:xfrm>
        <a:graphic>
          <a:graphicData uri="http://schemas.openxmlformats.org/presentationml/2006/ole">
            <mc:AlternateContent xmlns:mc="http://schemas.openxmlformats.org/markup-compatibility/2006">
              <mc:Choice xmlns:v="urn:schemas-microsoft-com:vml" Requires="v">
                <p:oleObj name="Equation" r:id="rId8" imgW="1739900" imgH="1168400" progId="Equation.DSMT4">
                  <p:embed/>
                </p:oleObj>
              </mc:Choice>
              <mc:Fallback>
                <p:oleObj name="Equation" r:id="rId8" imgW="1739900" imgH="1168400" progId="Equation.DSMT4">
                  <p:embed/>
                  <p:pic>
                    <p:nvPicPr>
                      <p:cNvPr id="1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7029" y="3440825"/>
                        <a:ext cx="2396951" cy="1595093"/>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8008577" y="4461989"/>
          <a:ext cx="2897541" cy="484555"/>
        </p:xfrm>
        <a:graphic>
          <a:graphicData uri="http://schemas.openxmlformats.org/presentationml/2006/ole">
            <mc:AlternateContent xmlns:mc="http://schemas.openxmlformats.org/markup-compatibility/2006">
              <mc:Choice xmlns:v="urn:schemas-microsoft-com:vml" Requires="v">
                <p:oleObj name="Equation" r:id="rId10" imgW="1371600" imgH="203040" progId="Equation.DSMT4">
                  <p:embed/>
                </p:oleObj>
              </mc:Choice>
              <mc:Fallback>
                <p:oleObj name="Equation" r:id="rId10" imgW="1371600" imgH="203040" progId="Equation.DSMT4">
                  <p:embed/>
                  <p:pic>
                    <p:nvPicPr>
                      <p:cNvPr id="13" name="对象 12"/>
                      <p:cNvPicPr>
                        <a:picLocks noChangeAspect="1" noChangeArrowheads="1"/>
                      </p:cNvPicPr>
                      <p:nvPr/>
                    </p:nvPicPr>
                    <p:blipFill>
                      <a:blip r:embed="rId11"/>
                      <a:srcRect/>
                      <a:stretch>
                        <a:fillRect/>
                      </a:stretch>
                    </p:blipFill>
                    <p:spPr bwMode="auto">
                      <a:xfrm>
                        <a:off x="8008577" y="4461989"/>
                        <a:ext cx="2897541" cy="484555"/>
                      </a:xfrm>
                      <a:prstGeom prst="rect">
                        <a:avLst/>
                      </a:prstGeom>
                      <a:noFill/>
                    </p:spPr>
                  </p:pic>
                </p:oleObj>
              </mc:Fallback>
            </mc:AlternateContent>
          </a:graphicData>
        </a:graphic>
      </p:graphicFrame>
      <p:grpSp>
        <p:nvGrpSpPr>
          <p:cNvPr id="28" name="组合 27"/>
          <p:cNvGrpSpPr/>
          <p:nvPr/>
        </p:nvGrpSpPr>
        <p:grpSpPr>
          <a:xfrm>
            <a:off x="785689" y="812800"/>
            <a:ext cx="5001915" cy="419100"/>
            <a:chOff x="785689" y="812800"/>
            <a:chExt cx="5001915" cy="419100"/>
          </a:xfrm>
        </p:grpSpPr>
        <p:graphicFrame>
          <p:nvGraphicFramePr>
            <p:cNvPr id="3" name="对象 2"/>
            <p:cNvGraphicFramePr>
              <a:graphicFrameLocks noChangeAspect="1"/>
            </p:cNvGraphicFramePr>
            <p:nvPr/>
          </p:nvGraphicFramePr>
          <p:xfrm>
            <a:off x="2129664" y="938904"/>
            <a:ext cx="229468" cy="254964"/>
          </p:xfrm>
          <a:graphic>
            <a:graphicData uri="http://schemas.openxmlformats.org/presentationml/2006/ole">
              <mc:AlternateContent xmlns:mc="http://schemas.openxmlformats.org/markup-compatibility/2006">
                <mc:Choice xmlns:v="urn:schemas-microsoft-com:vml" Requires="v">
                  <p:oleObj name="Equation" r:id="rId12" imgW="114102" imgH="126780" progId="Equation.DSMT4">
                    <p:embed/>
                  </p:oleObj>
                </mc:Choice>
                <mc:Fallback>
                  <p:oleObj name="Equation" r:id="rId12" imgW="114102" imgH="126780" progId="Equation.DSMT4">
                    <p:embed/>
                    <p:pic>
                      <p:nvPicPr>
                        <p:cNvPr id="3" name="对象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29664" y="938904"/>
                          <a:ext cx="229468" cy="254964"/>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3113156" y="812800"/>
            <a:ext cx="2027238" cy="419100"/>
          </p:xfrm>
          <a:graphic>
            <a:graphicData uri="http://schemas.openxmlformats.org/presentationml/2006/ole">
              <mc:AlternateContent xmlns:mc="http://schemas.openxmlformats.org/markup-compatibility/2006">
                <mc:Choice xmlns:v="urn:schemas-microsoft-com:vml" Requires="v">
                  <p:oleObj name="Equation" r:id="rId14" imgW="1168200" imgH="241200" progId="Equation.DSMT4">
                    <p:embed/>
                  </p:oleObj>
                </mc:Choice>
                <mc:Fallback>
                  <p:oleObj name="Equation" r:id="rId14" imgW="1168200" imgH="241200" progId="Equation.DSMT4">
                    <p:embed/>
                    <p:pic>
                      <p:nvPicPr>
                        <p:cNvPr id="4" name="对象 3"/>
                        <p:cNvPicPr>
                          <a:picLocks noChangeAspect="1" noChangeArrowheads="1"/>
                        </p:cNvPicPr>
                        <p:nvPr/>
                      </p:nvPicPr>
                      <p:blipFill>
                        <a:blip r:embed="rId15"/>
                        <a:srcRect/>
                        <a:stretch>
                          <a:fillRect/>
                        </a:stretch>
                      </p:blipFill>
                      <p:spPr bwMode="auto">
                        <a:xfrm>
                          <a:off x="3113156" y="812800"/>
                          <a:ext cx="2027238" cy="419100"/>
                        </a:xfrm>
                        <a:prstGeom prst="rect">
                          <a:avLst/>
                        </a:prstGeom>
                        <a:noFill/>
                      </p:spPr>
                    </p:pic>
                  </p:oleObj>
                </mc:Fallback>
              </mc:AlternateContent>
            </a:graphicData>
          </a:graphic>
        </p:graphicFrame>
        <p:sp>
          <p:nvSpPr>
            <p:cNvPr id="14" name="Rectangle 12"/>
            <p:cNvSpPr>
              <a:spLocks noChangeArrowheads="1"/>
            </p:cNvSpPr>
            <p:nvPr/>
          </p:nvSpPr>
          <p:spPr bwMode="auto">
            <a:xfrm>
              <a:off x="785689" y="822462"/>
              <a:ext cx="14782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2.4.5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求</a:t>
              </a:r>
              <a:endParaRPr kumimoji="0" lang="zh-CN" altLang="en-US" sz="2000" b="1" i="0" u="none" strike="noStrike" cap="none" normalizeH="0" baseline="0" dirty="0">
                <a:ln>
                  <a:noFill/>
                </a:ln>
                <a:solidFill>
                  <a:schemeClr val="tx1"/>
                </a:solidFill>
                <a:effectLst/>
                <a:latin typeface="+mn-ea"/>
              </a:endParaRPr>
            </a:p>
          </p:txBody>
        </p:sp>
        <p:sp>
          <p:nvSpPr>
            <p:cNvPr id="15" name="Rectangle 13"/>
            <p:cNvSpPr>
              <a:spLocks noChangeArrowheads="1"/>
            </p:cNvSpPr>
            <p:nvPr/>
          </p:nvSpPr>
          <p:spPr bwMode="auto">
            <a:xfrm>
              <a:off x="2263979" y="82363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维向量</a:t>
              </a:r>
              <a:endParaRPr kumimoji="0" lang="zh-CN" sz="2000" b="1" i="0" u="none" strike="noStrike" cap="none" normalizeH="0" baseline="0" dirty="0">
                <a:ln>
                  <a:noFill/>
                </a:ln>
                <a:solidFill>
                  <a:schemeClr val="tx1"/>
                </a:solidFill>
                <a:effectLst/>
                <a:latin typeface="+mn-ea"/>
              </a:endParaRPr>
            </a:p>
          </p:txBody>
        </p:sp>
        <p:sp>
          <p:nvSpPr>
            <p:cNvPr id="16" name="Rectangle 14"/>
            <p:cNvSpPr>
              <a:spLocks noChangeArrowheads="1"/>
            </p:cNvSpPr>
            <p:nvPr/>
          </p:nvSpPr>
          <p:spPr bwMode="auto">
            <a:xfrm>
              <a:off x="5089977" y="822462"/>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在基</a:t>
              </a:r>
              <a:endParaRPr kumimoji="0" lang="zh-CN" sz="2000" b="1" i="0" u="none" strike="noStrike" cap="none" normalizeH="0" baseline="0" dirty="0">
                <a:ln>
                  <a:noFill/>
                </a:ln>
                <a:solidFill>
                  <a:schemeClr val="tx1"/>
                </a:solidFill>
                <a:effectLst/>
                <a:latin typeface="+mn-ea"/>
              </a:endParaRPr>
            </a:p>
          </p:txBody>
        </p:sp>
      </p:grpSp>
      <p:grpSp>
        <p:nvGrpSpPr>
          <p:cNvPr id="29" name="组合 28"/>
          <p:cNvGrpSpPr/>
          <p:nvPr/>
        </p:nvGrpSpPr>
        <p:grpSpPr>
          <a:xfrm>
            <a:off x="1863984" y="1231788"/>
            <a:ext cx="9042078" cy="412737"/>
            <a:chOff x="1863984" y="1231788"/>
            <a:chExt cx="9042078" cy="412737"/>
          </a:xfrm>
        </p:grpSpPr>
        <p:graphicFrame>
          <p:nvGraphicFramePr>
            <p:cNvPr id="5" name="对象 4"/>
            <p:cNvGraphicFramePr>
              <a:graphicFrameLocks noChangeAspect="1"/>
            </p:cNvGraphicFramePr>
            <p:nvPr/>
          </p:nvGraphicFramePr>
          <p:xfrm>
            <a:off x="1863984" y="1287350"/>
            <a:ext cx="3571750" cy="357175"/>
          </p:xfrm>
          <a:graphic>
            <a:graphicData uri="http://schemas.openxmlformats.org/presentationml/2006/ole">
              <mc:AlternateContent xmlns:mc="http://schemas.openxmlformats.org/markup-compatibility/2006">
                <mc:Choice xmlns:v="urn:schemas-microsoft-com:vml" Requires="v">
                  <p:oleObj name="Equation" r:id="rId16" imgW="2413000" imgH="241300" progId="Equation.DSMT4">
                    <p:embed/>
                  </p:oleObj>
                </mc:Choice>
                <mc:Fallback>
                  <p:oleObj name="Equation" r:id="rId16" imgW="2413000" imgH="241300" progId="Equation.DSMT4">
                    <p:embed/>
                    <p:pic>
                      <p:nvPicPr>
                        <p:cNvPr id="5" name="对象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63984" y="1287350"/>
                          <a:ext cx="3571750" cy="357175"/>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5418138" y="1265238"/>
            <a:ext cx="3990975" cy="373062"/>
          </p:xfrm>
          <a:graphic>
            <a:graphicData uri="http://schemas.openxmlformats.org/presentationml/2006/ole">
              <mc:AlternateContent xmlns:mc="http://schemas.openxmlformats.org/markup-compatibility/2006">
                <mc:Choice xmlns:v="urn:schemas-microsoft-com:vml" Requires="v">
                  <p:oleObj name="Equation" r:id="rId18" imgW="2590560" imgH="241200" progId="Equation.DSMT4">
                    <p:embed/>
                  </p:oleObj>
                </mc:Choice>
                <mc:Fallback>
                  <p:oleObj name="Equation" r:id="rId18" imgW="2590560" imgH="241200" progId="Equation.DSMT4">
                    <p:embed/>
                    <p:pic>
                      <p:nvPicPr>
                        <p:cNvPr id="6" name="对象 5"/>
                        <p:cNvPicPr>
                          <a:picLocks noChangeAspect="1" noChangeArrowheads="1"/>
                        </p:cNvPicPr>
                        <p:nvPr/>
                      </p:nvPicPr>
                      <p:blipFill>
                        <a:blip r:embed="rId19"/>
                        <a:srcRect/>
                        <a:stretch>
                          <a:fillRect/>
                        </a:stretch>
                      </p:blipFill>
                      <p:spPr bwMode="auto">
                        <a:xfrm>
                          <a:off x="5418138" y="1265238"/>
                          <a:ext cx="3990975" cy="373062"/>
                        </a:xfrm>
                        <a:prstGeom prst="rect">
                          <a:avLst/>
                        </a:prstGeom>
                        <a:noFill/>
                      </p:spPr>
                    </p:pic>
                  </p:oleObj>
                </mc:Fallback>
              </mc:AlternateContent>
            </a:graphicData>
          </a:graphic>
        </p:graphicFrame>
        <p:sp>
          <p:nvSpPr>
            <p:cNvPr id="18" name="Rectangle 16"/>
            <p:cNvSpPr>
              <a:spLocks noChangeArrowheads="1"/>
            </p:cNvSpPr>
            <p:nvPr/>
          </p:nvSpPr>
          <p:spPr bwMode="auto">
            <a:xfrm>
              <a:off x="9430978" y="1231788"/>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下的坐标。</a:t>
              </a:r>
              <a:endParaRPr kumimoji="0" lang="zh-CN" sz="2000" b="1" i="0" u="none" strike="noStrike" cap="none" normalizeH="0" baseline="0" dirty="0">
                <a:ln>
                  <a:noFill/>
                </a:ln>
                <a:solidFill>
                  <a:schemeClr val="tx1"/>
                </a:solidFill>
                <a:effectLst/>
                <a:latin typeface="+mn-ea"/>
              </a:endParaRPr>
            </a:p>
          </p:txBody>
        </p:sp>
      </p:grpSp>
      <p:sp>
        <p:nvSpPr>
          <p:cNvPr id="19" name="Rectangle 17"/>
          <p:cNvSpPr>
            <a:spLocks noChangeArrowheads="1"/>
          </p:cNvSpPr>
          <p:nvPr/>
        </p:nvSpPr>
        <p:spPr bwMode="auto">
          <a:xfrm>
            <a:off x="1481828" y="4017022"/>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sp>
        <p:nvSpPr>
          <p:cNvPr id="20" name="Rectangle 18"/>
          <p:cNvSpPr>
            <a:spLocks noChangeArrowheads="1"/>
          </p:cNvSpPr>
          <p:nvPr/>
        </p:nvSpPr>
        <p:spPr bwMode="auto">
          <a:xfrm>
            <a:off x="6282934" y="2518793"/>
            <a:ext cx="16113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sp>
        <p:nvSpPr>
          <p:cNvPr id="21" name="Rectangle 19"/>
          <p:cNvSpPr>
            <a:spLocks noChangeArrowheads="1"/>
          </p:cNvSpPr>
          <p:nvPr/>
        </p:nvSpPr>
        <p:spPr bwMode="auto">
          <a:xfrm>
            <a:off x="3976368" y="4022765"/>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解得</a:t>
            </a:r>
            <a:endParaRPr kumimoji="0" lang="zh-CN" sz="2000" b="1" i="0" u="none" strike="noStrike" cap="none" normalizeH="0" baseline="0" dirty="0">
              <a:ln>
                <a:noFill/>
              </a:ln>
              <a:solidFill>
                <a:schemeClr val="tx1"/>
              </a:solidFill>
              <a:effectLst/>
              <a:latin typeface="+mn-ea"/>
            </a:endParaRPr>
          </a:p>
        </p:txBody>
      </p:sp>
      <p:grpSp>
        <p:nvGrpSpPr>
          <p:cNvPr id="30" name="组合 29"/>
          <p:cNvGrpSpPr/>
          <p:nvPr/>
        </p:nvGrpSpPr>
        <p:grpSpPr>
          <a:xfrm>
            <a:off x="6712792" y="4017022"/>
            <a:ext cx="4437859" cy="402255"/>
            <a:chOff x="6712792" y="4017022"/>
            <a:chExt cx="4437859" cy="402255"/>
          </a:xfrm>
        </p:grpSpPr>
        <p:graphicFrame>
          <p:nvGraphicFramePr>
            <p:cNvPr id="11" name="对象 10"/>
            <p:cNvGraphicFramePr>
              <a:graphicFrameLocks noChangeAspect="1"/>
            </p:cNvGraphicFramePr>
            <p:nvPr/>
          </p:nvGraphicFramePr>
          <p:xfrm>
            <a:off x="7382075" y="4143527"/>
            <a:ext cx="206931" cy="189687"/>
          </p:xfrm>
          <a:graphic>
            <a:graphicData uri="http://schemas.openxmlformats.org/presentationml/2006/ole">
              <mc:AlternateContent xmlns:mc="http://schemas.openxmlformats.org/markup-compatibility/2006">
                <mc:Choice xmlns:v="urn:schemas-microsoft-com:vml" Requires="v">
                  <p:oleObj name="Equation" r:id="rId20" imgW="152334" imgH="139639" progId="Equation.DSMT4">
                    <p:embed/>
                  </p:oleObj>
                </mc:Choice>
                <mc:Fallback>
                  <p:oleObj name="Equation" r:id="rId20" imgW="152334" imgH="139639" progId="Equation.DSMT4">
                    <p:embed/>
                    <p:pic>
                      <p:nvPicPr>
                        <p:cNvPr id="11" name="对象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82075" y="4143527"/>
                          <a:ext cx="206931" cy="189687"/>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8388206" y="4061879"/>
            <a:ext cx="1069142" cy="310396"/>
          </p:xfrm>
          <a:graphic>
            <a:graphicData uri="http://schemas.openxmlformats.org/presentationml/2006/ole">
              <mc:AlternateContent xmlns:mc="http://schemas.openxmlformats.org/markup-compatibility/2006">
                <mc:Choice xmlns:v="urn:schemas-microsoft-com:vml" Requires="v">
                  <p:oleObj name="Equation" r:id="rId22" imgW="787400" imgH="228600" progId="Equation.DSMT4">
                    <p:embed/>
                  </p:oleObj>
                </mc:Choice>
                <mc:Fallback>
                  <p:oleObj name="Equation" r:id="rId22" imgW="787400" imgH="228600" progId="Equation.DSMT4">
                    <p:embed/>
                    <p:pic>
                      <p:nvPicPr>
                        <p:cNvPr id="12" name="对象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88206" y="4061879"/>
                          <a:ext cx="1069142" cy="310396"/>
                        </a:xfrm>
                        <a:prstGeom prst="rect">
                          <a:avLst/>
                        </a:prstGeom>
                        <a:noFill/>
                      </p:spPr>
                    </p:pic>
                  </p:oleObj>
                </mc:Fallback>
              </mc:AlternateContent>
            </a:graphicData>
          </a:graphic>
        </p:graphicFrame>
        <p:sp>
          <p:nvSpPr>
            <p:cNvPr id="22" name="Rectangle 20"/>
            <p:cNvSpPr>
              <a:spLocks noChangeArrowheads="1"/>
            </p:cNvSpPr>
            <p:nvPr/>
          </p:nvSpPr>
          <p:spPr bwMode="auto">
            <a:xfrm>
              <a:off x="6712792" y="4019167"/>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所以</a:t>
              </a:r>
              <a:endParaRPr kumimoji="0" lang="zh-CN" sz="2000" b="1" i="0" u="none" strike="noStrike" cap="none" normalizeH="0" baseline="0" dirty="0">
                <a:ln>
                  <a:noFill/>
                </a:ln>
                <a:solidFill>
                  <a:schemeClr val="tx1"/>
                </a:solidFill>
                <a:effectLst/>
                <a:latin typeface="+mn-ea"/>
              </a:endParaRPr>
            </a:p>
          </p:txBody>
        </p:sp>
        <p:sp>
          <p:nvSpPr>
            <p:cNvPr id="23" name="Rectangle 21"/>
            <p:cNvSpPr>
              <a:spLocks noChangeArrowheads="1"/>
            </p:cNvSpPr>
            <p:nvPr/>
          </p:nvSpPr>
          <p:spPr bwMode="auto">
            <a:xfrm>
              <a:off x="7631366" y="4017022"/>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在基</a:t>
              </a:r>
              <a:endParaRPr kumimoji="0" lang="zh-CN" sz="2000" b="1" i="0" u="none" strike="noStrike" cap="none" normalizeH="0" baseline="0">
                <a:ln>
                  <a:noFill/>
                </a:ln>
                <a:solidFill>
                  <a:schemeClr val="tx1"/>
                </a:solidFill>
                <a:effectLst/>
                <a:latin typeface="+mn-ea"/>
              </a:endParaRPr>
            </a:p>
          </p:txBody>
        </p:sp>
        <p:sp>
          <p:nvSpPr>
            <p:cNvPr id="24" name="Rectangle 22"/>
            <p:cNvSpPr>
              <a:spLocks noChangeArrowheads="1"/>
            </p:cNvSpPr>
            <p:nvPr/>
          </p:nvSpPr>
          <p:spPr bwMode="auto">
            <a:xfrm>
              <a:off x="9417484" y="4017022"/>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下的坐标为</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grpSp>
      <p:sp>
        <p:nvSpPr>
          <p:cNvPr id="26" name="矩形 25"/>
          <p:cNvSpPr/>
          <p:nvPr/>
        </p:nvSpPr>
        <p:spPr>
          <a:xfrm>
            <a:off x="1603656" y="2482692"/>
            <a:ext cx="832279"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设   </a:t>
            </a:r>
            <a:endParaRPr lang="zh-CN" altLang="en-US" sz="2000" b="1" dirty="0">
              <a:latin typeface="+mn-ea"/>
            </a:endParaRPr>
          </a:p>
        </p:txBody>
      </p:sp>
      <p:sp>
        <p:nvSpPr>
          <p:cNvPr id="27" name="矩形 26"/>
          <p:cNvSpPr/>
          <p:nvPr/>
        </p:nvSpPr>
        <p:spPr>
          <a:xfrm>
            <a:off x="1118288" y="2470910"/>
            <a:ext cx="572593" cy="400110"/>
          </a:xfrm>
          <a:prstGeom prst="rect">
            <a:avLst/>
          </a:prstGeom>
        </p:spPr>
        <p:txBody>
          <a:bodyPr wrap="none">
            <a:spAutoFit/>
          </a:bodyPr>
          <a:lstStyle/>
          <a:p>
            <a:r>
              <a:rPr lang="zh-CN" altLang="zh-CN" sz="2000" b="1" dirty="0">
                <a:solidFill>
                  <a:srgbClr val="0000FF"/>
                </a:solidFill>
                <a:latin typeface="+mn-ea"/>
                <a:cs typeface="Times New Roman" panose="02020603050405020304" pitchFamily="18" charset="0"/>
              </a:rPr>
              <a:t>解</a:t>
            </a:r>
            <a:r>
              <a:rPr lang="zh-CN" altLang="en-US" sz="2000" b="1" dirty="0">
                <a:solidFill>
                  <a:srgbClr val="0000FF"/>
                </a:solidFill>
                <a:latin typeface="+mn-ea"/>
                <a:cs typeface="Times New Roman" panose="02020603050405020304" pitchFamily="18" charset="0"/>
              </a:rPr>
              <a:t> </a:t>
            </a:r>
            <a:endParaRPr lang="zh-CN" altLang="en-US" sz="2000" dirty="0">
              <a:solidFill>
                <a:srgbClr val="0000FF"/>
              </a:solidFill>
            </a:endParaRPr>
          </a:p>
        </p:txBody>
      </p:sp>
    </p:spTree>
    <p:extLst>
      <p:ext uri="{BB962C8B-B14F-4D97-AF65-F5344CB8AC3E}">
        <p14:creationId xmlns:p14="http://schemas.microsoft.com/office/powerpoint/2010/main" val="147300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left)">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6"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3073553" y="3549817"/>
            <a:ext cx="5303044" cy="1164590"/>
            <a:chOff x="3073553" y="3549817"/>
            <a:chExt cx="5303044" cy="1164590"/>
          </a:xfrm>
        </p:grpSpPr>
        <p:graphicFrame>
          <p:nvGraphicFramePr>
            <p:cNvPr id="21" name="对象 20"/>
            <p:cNvGraphicFramePr>
              <a:graphicFrameLocks noChangeAspect="1"/>
            </p:cNvGraphicFramePr>
            <p:nvPr/>
          </p:nvGraphicFramePr>
          <p:xfrm>
            <a:off x="3073553" y="3549817"/>
            <a:ext cx="5303044" cy="1164590"/>
          </p:xfrm>
          <a:graphic>
            <a:graphicData uri="http://schemas.openxmlformats.org/presentationml/2006/ole">
              <mc:AlternateContent xmlns:mc="http://schemas.openxmlformats.org/markup-compatibility/2006">
                <mc:Choice xmlns:v="urn:schemas-microsoft-com:vml" Requires="v">
                  <p:oleObj name="Equation" r:id="rId2" imgW="3238500" imgH="711200" progId="Equation.DSMT4">
                    <p:embed/>
                  </p:oleObj>
                </mc:Choice>
                <mc:Fallback>
                  <p:oleObj name="Equation" r:id="rId2" imgW="3238500" imgH="711200" progId="Equation.DSMT4">
                    <p:embed/>
                    <p:pic>
                      <p:nvPicPr>
                        <p:cNvPr id="21" name="对象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553" y="3549817"/>
                          <a:ext cx="5303044" cy="1164590"/>
                        </a:xfrm>
                        <a:prstGeom prst="rect">
                          <a:avLst/>
                        </a:prstGeom>
                        <a:noFill/>
                      </p:spPr>
                    </p:pic>
                  </p:oleObj>
                </mc:Fallback>
              </mc:AlternateContent>
            </a:graphicData>
          </a:graphic>
        </p:graphicFrame>
        <p:sp>
          <p:nvSpPr>
            <p:cNvPr id="31" name="文本框 14"/>
            <p:cNvSpPr txBox="1">
              <a:spLocks noChangeArrowheads="1"/>
            </p:cNvSpPr>
            <p:nvPr/>
          </p:nvSpPr>
          <p:spPr bwMode="auto">
            <a:xfrm>
              <a:off x="5997419" y="3935479"/>
              <a:ext cx="592370" cy="190782"/>
            </a:xfrm>
            <a:prstGeom prst="rect">
              <a:avLst/>
            </a:prstGeom>
            <a:solidFill>
              <a:srgbClr val="FFFFFF"/>
            </a:solidFill>
            <a:ln w="9525">
              <a:solidFill>
                <a:srgbClr val="FFFFFF"/>
              </a:solidFill>
              <a:miter lim="800000"/>
              <a:headEnd/>
              <a:tailEnd/>
            </a:ln>
          </p:spPr>
          <p:txBody>
            <a:bodyPr rot="0" vert="horz" wrap="square" lIns="0" tIns="0" rIns="0" bIns="0" anchor="t" anchorCtr="0" upright="1">
              <a:noAutofit/>
            </a:bodyPr>
            <a:lstStyle/>
            <a:p>
              <a:pPr algn="just">
                <a:spcAft>
                  <a:spcPts val="0"/>
                </a:spcAft>
              </a:pPr>
              <a:r>
                <a:rPr lang="zh-CN" sz="1100" b="1" kern="1800" dirty="0">
                  <a:effectLst/>
                  <a:latin typeface="+mn-ea"/>
                </a:rPr>
                <a:t>行变换</a:t>
              </a:r>
            </a:p>
          </p:txBody>
        </p:sp>
      </p:grpSp>
      <p:grpSp>
        <p:nvGrpSpPr>
          <p:cNvPr id="66" name="组合 65"/>
          <p:cNvGrpSpPr/>
          <p:nvPr/>
        </p:nvGrpSpPr>
        <p:grpSpPr>
          <a:xfrm>
            <a:off x="655639" y="753328"/>
            <a:ext cx="11122063" cy="457518"/>
            <a:chOff x="655639" y="753328"/>
            <a:chExt cx="11122063" cy="457518"/>
          </a:xfrm>
        </p:grpSpPr>
        <p:graphicFrame>
          <p:nvGraphicFramePr>
            <p:cNvPr id="2" name="对象 1"/>
            <p:cNvGraphicFramePr>
              <a:graphicFrameLocks noChangeAspect="1"/>
            </p:cNvGraphicFramePr>
            <p:nvPr/>
          </p:nvGraphicFramePr>
          <p:xfrm>
            <a:off x="3067683" y="753328"/>
            <a:ext cx="5947728" cy="457518"/>
          </p:xfrm>
          <a:graphic>
            <a:graphicData uri="http://schemas.openxmlformats.org/presentationml/2006/ole">
              <mc:AlternateContent xmlns:mc="http://schemas.openxmlformats.org/markup-compatibility/2006">
                <mc:Choice xmlns:v="urn:schemas-microsoft-com:vml" Requires="v">
                  <p:oleObj name="Equation" r:id="rId4" imgW="3632040" imgH="279360" progId="Equation.DSMT4">
                    <p:embed/>
                  </p:oleObj>
                </mc:Choice>
                <mc:Fallback>
                  <p:oleObj name="Equation" r:id="rId4" imgW="3632040" imgH="279360" progId="Equation.DSMT4">
                    <p:embed/>
                    <p:pic>
                      <p:nvPicPr>
                        <p:cNvPr id="2" name="对象 1"/>
                        <p:cNvPicPr>
                          <a:picLocks noChangeAspect="1" noChangeArrowheads="1"/>
                        </p:cNvPicPr>
                        <p:nvPr/>
                      </p:nvPicPr>
                      <p:blipFill>
                        <a:blip r:embed="rId5"/>
                        <a:srcRect/>
                        <a:stretch>
                          <a:fillRect/>
                        </a:stretch>
                      </p:blipFill>
                      <p:spPr bwMode="auto">
                        <a:xfrm>
                          <a:off x="3067683" y="753328"/>
                          <a:ext cx="5947728" cy="457518"/>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10841871" y="781131"/>
            <a:ext cx="935831" cy="374332"/>
          </p:xfrm>
          <a:graphic>
            <a:graphicData uri="http://schemas.openxmlformats.org/presentationml/2006/ole">
              <mc:AlternateContent xmlns:mc="http://schemas.openxmlformats.org/markup-compatibility/2006">
                <mc:Choice xmlns:v="urn:schemas-microsoft-com:vml" Requires="v">
                  <p:oleObj name="Equation" r:id="rId6" imgW="571252" imgH="228501" progId="Equation.DSMT4">
                    <p:embed/>
                  </p:oleObj>
                </mc:Choice>
                <mc:Fallback>
                  <p:oleObj name="Equation" r:id="rId6" imgW="571252" imgH="228501" progId="Equation.DSMT4">
                    <p:embed/>
                    <p:pic>
                      <p:nvPicPr>
                        <p:cNvPr id="3"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41871" y="781131"/>
                          <a:ext cx="935831" cy="374332"/>
                        </a:xfrm>
                        <a:prstGeom prst="rect">
                          <a:avLst/>
                        </a:prstGeom>
                        <a:noFill/>
                      </p:spPr>
                    </p:pic>
                  </p:oleObj>
                </mc:Fallback>
              </mc:AlternateContent>
            </a:graphicData>
          </a:graphic>
        </p:graphicFrame>
        <p:sp>
          <p:nvSpPr>
            <p:cNvPr id="32" name="Rectangle 31"/>
            <p:cNvSpPr>
              <a:spLocks noChangeArrowheads="1"/>
            </p:cNvSpPr>
            <p:nvPr/>
          </p:nvSpPr>
          <p:spPr bwMode="auto">
            <a:xfrm>
              <a:off x="655639" y="791417"/>
              <a:ext cx="25122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黑体" panose="02010609060101010101" pitchFamily="49" charset="-122"/>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2.4.6 </a:t>
              </a:r>
              <a:r>
                <a:rPr kumimoji="0" lang="zh-CN" altLang="en-US" sz="2000" b="1" i="0" u="none" strike="noStrike" cap="none" normalizeH="0" baseline="0" dirty="0">
                  <a:ln>
                    <a:noFill/>
                  </a:ln>
                  <a:effectLst/>
                  <a:latin typeface="+mn-ea"/>
                  <a:cs typeface="Times New Roman" panose="02020603050405020304" pitchFamily="18" charset="0"/>
                </a:rPr>
                <a:t>给定向量组</a:t>
              </a:r>
              <a:endParaRPr kumimoji="0" lang="zh-CN" altLang="en-US" sz="2000" b="1" i="0" u="none" strike="noStrike" cap="none" normalizeH="0" baseline="0" dirty="0">
                <a:ln>
                  <a:noFill/>
                </a:ln>
                <a:effectLst/>
                <a:latin typeface="+mn-ea"/>
              </a:endParaRPr>
            </a:p>
          </p:txBody>
        </p:sp>
        <p:sp>
          <p:nvSpPr>
            <p:cNvPr id="33" name="Rectangle 32"/>
            <p:cNvSpPr>
              <a:spLocks noChangeArrowheads="1"/>
            </p:cNvSpPr>
            <p:nvPr/>
          </p:nvSpPr>
          <p:spPr bwMode="auto">
            <a:xfrm>
              <a:off x="8911673" y="76561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试证明：向量组</a:t>
              </a:r>
              <a:endParaRPr kumimoji="0" lang="zh-CN" sz="2000" b="1" i="0" u="none" strike="noStrike" cap="none" normalizeH="0" baseline="0" dirty="0">
                <a:ln>
                  <a:noFill/>
                </a:ln>
                <a:effectLst/>
                <a:latin typeface="+mn-ea"/>
              </a:endParaRPr>
            </a:p>
          </p:txBody>
        </p:sp>
      </p:grpSp>
      <p:grpSp>
        <p:nvGrpSpPr>
          <p:cNvPr id="67" name="组合 66"/>
          <p:cNvGrpSpPr/>
          <p:nvPr/>
        </p:nvGrpSpPr>
        <p:grpSpPr>
          <a:xfrm>
            <a:off x="880601" y="1222961"/>
            <a:ext cx="7323113" cy="422622"/>
            <a:chOff x="880601" y="1222961"/>
            <a:chExt cx="7323113" cy="422622"/>
          </a:xfrm>
        </p:grpSpPr>
        <p:graphicFrame>
          <p:nvGraphicFramePr>
            <p:cNvPr id="4" name="对象 3"/>
            <p:cNvGraphicFramePr>
              <a:graphicFrameLocks noChangeAspect="1"/>
            </p:cNvGraphicFramePr>
            <p:nvPr/>
          </p:nvGraphicFramePr>
          <p:xfrm>
            <a:off x="2777664" y="1276172"/>
            <a:ext cx="332740" cy="311944"/>
          </p:xfrm>
          <a:graphic>
            <a:graphicData uri="http://schemas.openxmlformats.org/presentationml/2006/ole">
              <mc:AlternateContent xmlns:mc="http://schemas.openxmlformats.org/markup-compatibility/2006">
                <mc:Choice xmlns:v="urn:schemas-microsoft-com:vml" Requires="v">
                  <p:oleObj name="Equation" r:id="rId8" imgW="203112" imgH="190417" progId="Equation.DSMT4">
                    <p:embed/>
                  </p:oleObj>
                </mc:Choice>
                <mc:Fallback>
                  <p:oleObj name="Equation" r:id="rId8" imgW="203112" imgH="190417" progId="Equation.DSMT4">
                    <p:embed/>
                    <p:pic>
                      <p:nvPicPr>
                        <p:cNvPr id="4" name="对象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7664" y="1276172"/>
                          <a:ext cx="332740" cy="311944"/>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5495313" y="1279856"/>
            <a:ext cx="270351" cy="332740"/>
          </p:xfrm>
          <a:graphic>
            <a:graphicData uri="http://schemas.openxmlformats.org/presentationml/2006/ole">
              <mc:AlternateContent xmlns:mc="http://schemas.openxmlformats.org/markup-compatibility/2006">
                <mc:Choice xmlns:v="urn:schemas-microsoft-com:vml" Requires="v">
                  <p:oleObj name="Equation" r:id="rId10" imgW="164957" imgH="203024" progId="Equation.DSMT4">
                    <p:embed/>
                  </p:oleObj>
                </mc:Choice>
                <mc:Fallback>
                  <p:oleObj name="Equation" r:id="rId10" imgW="164957" imgH="203024" progId="Equation.DSMT4">
                    <p:embed/>
                    <p:pic>
                      <p:nvPicPr>
                        <p:cNvPr id="5" name="对象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5313" y="1279856"/>
                          <a:ext cx="270351" cy="332740"/>
                        </a:xfrm>
                        <a:prstGeom prst="rect">
                          <a:avLst/>
                        </a:prstGeom>
                        <a:noFill/>
                      </p:spPr>
                    </p:pic>
                  </p:oleObj>
                </mc:Fallback>
              </mc:AlternateContent>
            </a:graphicData>
          </a:graphic>
        </p:graphicFrame>
        <p:sp>
          <p:nvSpPr>
            <p:cNvPr id="34" name="Rectangle 33"/>
            <p:cNvSpPr>
              <a:spLocks noChangeArrowheads="1"/>
            </p:cNvSpPr>
            <p:nvPr/>
          </p:nvSpPr>
          <p:spPr bwMode="auto">
            <a:xfrm>
              <a:off x="880601" y="1245473"/>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是三维向量空间</a:t>
              </a:r>
              <a:endParaRPr kumimoji="0" lang="zh-CN" sz="2000" b="1" i="0" u="none" strike="noStrike" cap="none" normalizeH="0" baseline="0" dirty="0">
                <a:ln>
                  <a:noFill/>
                </a:ln>
                <a:effectLst/>
                <a:latin typeface="+mn-ea"/>
              </a:endParaRPr>
            </a:p>
          </p:txBody>
        </p:sp>
        <p:sp>
          <p:nvSpPr>
            <p:cNvPr id="35" name="Rectangle 34"/>
            <p:cNvSpPr>
              <a:spLocks noChangeArrowheads="1"/>
            </p:cNvSpPr>
            <p:nvPr/>
          </p:nvSpPr>
          <p:spPr bwMode="auto">
            <a:xfrm>
              <a:off x="3054095" y="1222961"/>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的一个基，并求向量</a:t>
              </a:r>
              <a:endParaRPr kumimoji="0" lang="zh-CN" sz="2000" b="1" i="0" u="none" strike="noStrike" cap="none" normalizeH="0" baseline="0" dirty="0">
                <a:ln>
                  <a:noFill/>
                </a:ln>
                <a:effectLst/>
                <a:latin typeface="+mn-ea"/>
              </a:endParaRPr>
            </a:p>
          </p:txBody>
        </p:sp>
        <p:sp>
          <p:nvSpPr>
            <p:cNvPr id="36" name="Rectangle 35"/>
            <p:cNvSpPr>
              <a:spLocks noChangeArrowheads="1"/>
            </p:cNvSpPr>
            <p:nvPr/>
          </p:nvSpPr>
          <p:spPr bwMode="auto">
            <a:xfrm>
              <a:off x="5388520" y="1222961"/>
              <a:ext cx="28151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在这个基下的坐标。</a:t>
              </a:r>
              <a:endParaRPr kumimoji="0" lang="zh-CN" sz="2000" b="1" i="0" u="none" strike="noStrike" cap="none" normalizeH="0" baseline="0" dirty="0">
                <a:ln>
                  <a:noFill/>
                </a:ln>
                <a:effectLst/>
                <a:latin typeface="+mn-ea"/>
              </a:endParaRPr>
            </a:p>
          </p:txBody>
        </p:sp>
      </p:grpSp>
      <p:grpSp>
        <p:nvGrpSpPr>
          <p:cNvPr id="71" name="组合 70"/>
          <p:cNvGrpSpPr/>
          <p:nvPr/>
        </p:nvGrpSpPr>
        <p:grpSpPr>
          <a:xfrm>
            <a:off x="783927" y="2577870"/>
            <a:ext cx="10705661" cy="431277"/>
            <a:chOff x="783927" y="2577870"/>
            <a:chExt cx="10705661" cy="431277"/>
          </a:xfrm>
        </p:grpSpPr>
        <p:graphicFrame>
          <p:nvGraphicFramePr>
            <p:cNvPr id="14" name="对象 13"/>
            <p:cNvGraphicFramePr>
              <a:graphicFrameLocks noChangeAspect="1"/>
            </p:cNvGraphicFramePr>
            <p:nvPr/>
          </p:nvGraphicFramePr>
          <p:xfrm>
            <a:off x="783927" y="2582824"/>
            <a:ext cx="2495550" cy="426323"/>
          </p:xfrm>
          <a:graphic>
            <a:graphicData uri="http://schemas.openxmlformats.org/presentationml/2006/ole">
              <mc:AlternateContent xmlns:mc="http://schemas.openxmlformats.org/markup-compatibility/2006">
                <mc:Choice xmlns:v="urn:schemas-microsoft-com:vml" Requires="v">
                  <p:oleObj name="Equation" r:id="rId12" imgW="1346200" imgH="228600" progId="Equation.DSMT4">
                    <p:embed/>
                  </p:oleObj>
                </mc:Choice>
                <mc:Fallback>
                  <p:oleObj name="Equation" r:id="rId12" imgW="1346200" imgH="228600" progId="Equation.DSMT4">
                    <p:embed/>
                    <p:pic>
                      <p:nvPicPr>
                        <p:cNvPr id="14" name="对象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3927" y="2582824"/>
                          <a:ext cx="2495550" cy="426323"/>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3717034" y="2643814"/>
            <a:ext cx="790258" cy="332740"/>
          </p:xfrm>
          <a:graphic>
            <a:graphicData uri="http://schemas.openxmlformats.org/presentationml/2006/ole">
              <mc:AlternateContent xmlns:mc="http://schemas.openxmlformats.org/markup-compatibility/2006">
                <mc:Choice xmlns:v="urn:schemas-microsoft-com:vml" Requires="v">
                  <p:oleObj name="Equation" r:id="rId14" imgW="482391" imgH="203112" progId="Equation.DSMT4">
                    <p:embed/>
                  </p:oleObj>
                </mc:Choice>
                <mc:Fallback>
                  <p:oleObj name="Equation" r:id="rId14" imgW="482391" imgH="203112" progId="Equation.DSMT4">
                    <p:embed/>
                    <p:pic>
                      <p:nvPicPr>
                        <p:cNvPr id="15" name="对象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17034" y="2643814"/>
                          <a:ext cx="790258" cy="332740"/>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9115914" y="2590847"/>
            <a:ext cx="707073" cy="415925"/>
          </p:xfrm>
          <a:graphic>
            <a:graphicData uri="http://schemas.openxmlformats.org/presentationml/2006/ole">
              <mc:AlternateContent xmlns:mc="http://schemas.openxmlformats.org/markup-compatibility/2006">
                <mc:Choice xmlns:v="urn:schemas-microsoft-com:vml" Requires="v">
                  <p:oleObj name="Equation" r:id="rId16" imgW="431613" imgH="253890" progId="Equation.DSMT4">
                    <p:embed/>
                  </p:oleObj>
                </mc:Choice>
                <mc:Fallback>
                  <p:oleObj name="Equation" r:id="rId16" imgW="431613" imgH="253890" progId="Equation.DSMT4">
                    <p:embed/>
                    <p:pic>
                      <p:nvPicPr>
                        <p:cNvPr id="16" name="对象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15914" y="2590847"/>
                          <a:ext cx="707073" cy="415925"/>
                        </a:xfrm>
                        <a:prstGeom prst="rect">
                          <a:avLst/>
                        </a:prstGeom>
                        <a:noFill/>
                      </p:spPr>
                    </p:pic>
                  </p:oleObj>
                </mc:Fallback>
              </mc:AlternateContent>
            </a:graphicData>
          </a:graphic>
        </p:graphicFrame>
        <p:sp>
          <p:nvSpPr>
            <p:cNvPr id="45" name="Rectangle 44"/>
            <p:cNvSpPr>
              <a:spLocks noChangeArrowheads="1"/>
            </p:cNvSpPr>
            <p:nvPr/>
          </p:nvSpPr>
          <p:spPr bwMode="auto">
            <a:xfrm>
              <a:off x="2986940" y="2594967"/>
              <a:ext cx="7489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或</a:t>
              </a:r>
              <a:endParaRPr kumimoji="0" lang="zh-CN" sz="2000" b="1" i="0" u="none" strike="noStrike" cap="none" normalizeH="0" baseline="0" dirty="0">
                <a:ln>
                  <a:noFill/>
                </a:ln>
                <a:effectLst/>
                <a:latin typeface="+mn-ea"/>
              </a:endParaRPr>
            </a:p>
          </p:txBody>
        </p:sp>
        <p:sp>
          <p:nvSpPr>
            <p:cNvPr id="46" name="Rectangle 45"/>
            <p:cNvSpPr>
              <a:spLocks noChangeArrowheads="1"/>
            </p:cNvSpPr>
            <p:nvPr/>
          </p:nvSpPr>
          <p:spPr bwMode="auto">
            <a:xfrm>
              <a:off x="4088683" y="2582546"/>
              <a:ext cx="51090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，又由矩阵逆矩阵初等变换法知，对矩阵</a:t>
              </a:r>
              <a:endParaRPr kumimoji="0" lang="zh-CN" sz="2000" b="1" i="0" u="none" strike="noStrike" cap="none" normalizeH="0" baseline="0" dirty="0">
                <a:ln>
                  <a:noFill/>
                </a:ln>
                <a:effectLst/>
                <a:latin typeface="+mn-ea"/>
              </a:endParaRPr>
            </a:p>
          </p:txBody>
        </p:sp>
        <p:sp>
          <p:nvSpPr>
            <p:cNvPr id="47" name="Rectangle 46"/>
            <p:cNvSpPr>
              <a:spLocks noChangeArrowheads="1"/>
            </p:cNvSpPr>
            <p:nvPr/>
          </p:nvSpPr>
          <p:spPr bwMode="auto">
            <a:xfrm>
              <a:off x="9448645" y="2577870"/>
              <a:ext cx="20409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进行初等行变</a:t>
              </a:r>
              <a:endParaRPr kumimoji="0" lang="zh-CN" sz="2000" b="1" i="0" u="none" strike="noStrike" cap="none" normalizeH="0" baseline="0" dirty="0">
                <a:ln>
                  <a:noFill/>
                </a:ln>
                <a:effectLst/>
                <a:latin typeface="+mn-ea"/>
              </a:endParaRPr>
            </a:p>
          </p:txBody>
        </p:sp>
      </p:grpSp>
      <p:grpSp>
        <p:nvGrpSpPr>
          <p:cNvPr id="68" name="组合 67"/>
          <p:cNvGrpSpPr/>
          <p:nvPr/>
        </p:nvGrpSpPr>
        <p:grpSpPr>
          <a:xfrm>
            <a:off x="811492" y="2158825"/>
            <a:ext cx="10589389" cy="439131"/>
            <a:chOff x="811492" y="2158825"/>
            <a:chExt cx="10589389" cy="439131"/>
          </a:xfrm>
        </p:grpSpPr>
        <p:graphicFrame>
          <p:nvGraphicFramePr>
            <p:cNvPr id="9" name="对象 8"/>
            <p:cNvGraphicFramePr>
              <a:graphicFrameLocks noChangeAspect="1"/>
            </p:cNvGraphicFramePr>
            <p:nvPr/>
          </p:nvGraphicFramePr>
          <p:xfrm>
            <a:off x="811492" y="2193489"/>
            <a:ext cx="727869" cy="332740"/>
          </p:xfrm>
          <a:graphic>
            <a:graphicData uri="http://schemas.openxmlformats.org/presentationml/2006/ole">
              <mc:AlternateContent xmlns:mc="http://schemas.openxmlformats.org/markup-compatibility/2006">
                <mc:Choice xmlns:v="urn:schemas-microsoft-com:vml" Requires="v">
                  <p:oleObj name="Equation" r:id="rId18" imgW="444307" imgH="203112" progId="Equation.DSMT4">
                    <p:embed/>
                  </p:oleObj>
                </mc:Choice>
                <mc:Fallback>
                  <p:oleObj name="Equation" r:id="rId18" imgW="444307" imgH="203112" progId="Equation.DSMT4">
                    <p:embed/>
                    <p:pic>
                      <p:nvPicPr>
                        <p:cNvPr id="9" name="对象 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1492" y="2193489"/>
                          <a:ext cx="727869" cy="332740"/>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5366594" y="2235510"/>
            <a:ext cx="249555" cy="270351"/>
          </p:xfrm>
          <a:graphic>
            <a:graphicData uri="http://schemas.openxmlformats.org/presentationml/2006/ole">
              <mc:AlternateContent xmlns:mc="http://schemas.openxmlformats.org/markup-compatibility/2006">
                <mc:Choice xmlns:v="urn:schemas-microsoft-com:vml" Requires="v">
                  <p:oleObj name="Equation" r:id="rId20" imgW="152268" imgH="164957" progId="Equation.DSMT4">
                    <p:embed/>
                  </p:oleObj>
                </mc:Choice>
                <mc:Fallback>
                  <p:oleObj name="Equation" r:id="rId20" imgW="152268" imgH="164957" progId="Equation.DSMT4">
                    <p:embed/>
                    <p:pic>
                      <p:nvPicPr>
                        <p:cNvPr id="10" name="对象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66594" y="2235510"/>
                          <a:ext cx="249555" cy="270351"/>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7210838" y="2250228"/>
            <a:ext cx="249555" cy="270351"/>
          </p:xfrm>
          <a:graphic>
            <a:graphicData uri="http://schemas.openxmlformats.org/presentationml/2006/ole">
              <mc:AlternateContent xmlns:mc="http://schemas.openxmlformats.org/markup-compatibility/2006">
                <mc:Choice xmlns:v="urn:schemas-microsoft-com:vml" Requires="v">
                  <p:oleObj name="Equation" r:id="rId22" imgW="152268" imgH="164957" progId="Equation.DSMT4">
                    <p:embed/>
                  </p:oleObj>
                </mc:Choice>
                <mc:Fallback>
                  <p:oleObj name="Equation" r:id="rId22" imgW="152268" imgH="164957" progId="Equation.DSMT4">
                    <p:embed/>
                    <p:pic>
                      <p:nvPicPr>
                        <p:cNvPr id="11" name="对象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10838" y="2250228"/>
                          <a:ext cx="249555" cy="270351"/>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8507551" y="2223624"/>
            <a:ext cx="935831" cy="374332"/>
          </p:xfrm>
          <a:graphic>
            <a:graphicData uri="http://schemas.openxmlformats.org/presentationml/2006/ole">
              <mc:AlternateContent xmlns:mc="http://schemas.openxmlformats.org/markup-compatibility/2006">
                <mc:Choice xmlns:v="urn:schemas-microsoft-com:vml" Requires="v">
                  <p:oleObj name="Equation" r:id="rId24" imgW="571252" imgH="228501" progId="Equation.DSMT4">
                    <p:embed/>
                  </p:oleObj>
                </mc:Choice>
                <mc:Fallback>
                  <p:oleObj name="Equation" r:id="rId24" imgW="571252" imgH="228501" progId="Equation.DSMT4">
                    <p:embed/>
                    <p:pic>
                      <p:nvPicPr>
                        <p:cNvPr id="12" name="对象 1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507551" y="2223624"/>
                          <a:ext cx="935831" cy="374332"/>
                        </a:xfrm>
                        <a:prstGeom prst="rect">
                          <a:avLst/>
                        </a:prstGeom>
                        <a:noFill/>
                      </p:spPr>
                    </p:pic>
                  </p:oleObj>
                </mc:Fallback>
              </mc:AlternateContent>
            </a:graphicData>
          </a:graphic>
        </p:graphicFrame>
        <p:sp>
          <p:nvSpPr>
            <p:cNvPr id="40" name="Rectangle 39"/>
            <p:cNvSpPr>
              <a:spLocks noChangeArrowheads="1"/>
            </p:cNvSpPr>
            <p:nvPr/>
          </p:nvSpPr>
          <p:spPr bwMode="auto">
            <a:xfrm>
              <a:off x="1155663" y="2158825"/>
              <a:ext cx="43396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；即利用矩阵初等行变换能将矩阵</a:t>
              </a:r>
              <a:endParaRPr kumimoji="0" lang="zh-CN" sz="2000" b="1" i="0" u="none" strike="noStrike" cap="none" normalizeH="0" baseline="0" dirty="0">
                <a:ln>
                  <a:noFill/>
                </a:ln>
                <a:effectLst/>
                <a:latin typeface="+mn-ea"/>
              </a:endParaRPr>
            </a:p>
          </p:txBody>
        </p:sp>
        <p:sp>
          <p:nvSpPr>
            <p:cNvPr id="42" name="Rectangle 41"/>
            <p:cNvSpPr>
              <a:spLocks noChangeArrowheads="1"/>
            </p:cNvSpPr>
            <p:nvPr/>
          </p:nvSpPr>
          <p:spPr bwMode="auto">
            <a:xfrm>
              <a:off x="7041965" y="2186191"/>
              <a:ext cx="1524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a:t>
              </a:r>
              <a:r>
                <a:rPr kumimoji="0" lang="zh-CN" altLang="en-US" sz="2000" b="1" i="0" u="none" strike="noStrike" cap="none" normalizeH="0" baseline="0" dirty="0">
                  <a:ln>
                    <a:noFill/>
                  </a:ln>
                  <a:effectLst/>
                  <a:latin typeface="+mn-ea"/>
                  <a:cs typeface="Times New Roman" panose="02020603050405020304" pitchFamily="18" charset="0"/>
                </a:rPr>
                <a:t>就</a:t>
              </a:r>
              <a:r>
                <a:rPr kumimoji="0" lang="zh-CN" sz="2000" b="1" i="0" u="none" strike="noStrike" cap="none" normalizeH="0" baseline="0" dirty="0">
                  <a:ln>
                    <a:noFill/>
                  </a:ln>
                  <a:effectLst/>
                  <a:latin typeface="+mn-ea"/>
                  <a:cs typeface="Times New Roman" panose="02020603050405020304" pitchFamily="18" charset="0"/>
                </a:rPr>
                <a:t>说明</a:t>
              </a:r>
              <a:endParaRPr kumimoji="0" lang="zh-CN" sz="2000" b="1" i="0" u="none" strike="noStrike" cap="none" normalizeH="0" baseline="0" dirty="0">
                <a:ln>
                  <a:noFill/>
                </a:ln>
                <a:effectLst/>
                <a:latin typeface="+mn-ea"/>
              </a:endParaRPr>
            </a:p>
          </p:txBody>
        </p:sp>
        <p:sp>
          <p:nvSpPr>
            <p:cNvPr id="44" name="Rectangle 43"/>
            <p:cNvSpPr>
              <a:spLocks noChangeArrowheads="1"/>
            </p:cNvSpPr>
            <p:nvPr/>
          </p:nvSpPr>
          <p:spPr bwMode="auto">
            <a:xfrm>
              <a:off x="9113075" y="2185465"/>
              <a:ext cx="22878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的一个基，又设</a:t>
              </a:r>
              <a:endParaRPr kumimoji="0" lang="zh-CN" sz="2000" b="1" i="0" u="none" strike="noStrike" cap="none" normalizeH="0" baseline="0" dirty="0">
                <a:ln>
                  <a:noFill/>
                </a:ln>
                <a:effectLst/>
                <a:latin typeface="+mn-ea"/>
              </a:endParaRPr>
            </a:p>
          </p:txBody>
        </p:sp>
        <p:sp>
          <p:nvSpPr>
            <p:cNvPr id="54" name="Rectangle 54"/>
            <p:cNvSpPr>
              <a:spLocks noChangeArrowheads="1"/>
            </p:cNvSpPr>
            <p:nvPr/>
          </p:nvSpPr>
          <p:spPr bwMode="auto">
            <a:xfrm>
              <a:off x="5553690" y="2172468"/>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化为单位矩阵</a:t>
              </a:r>
              <a:endParaRPr kumimoji="0" lang="zh-CN" sz="2000" b="1" i="0" u="none" strike="noStrike" cap="none" normalizeH="0" baseline="0" dirty="0">
                <a:ln>
                  <a:noFill/>
                </a:ln>
                <a:effectLst/>
                <a:latin typeface="+mn-ea"/>
              </a:endParaRPr>
            </a:p>
          </p:txBody>
        </p:sp>
      </p:grpSp>
      <p:grpSp>
        <p:nvGrpSpPr>
          <p:cNvPr id="74" name="组合 73"/>
          <p:cNvGrpSpPr/>
          <p:nvPr/>
        </p:nvGrpSpPr>
        <p:grpSpPr>
          <a:xfrm>
            <a:off x="880601" y="4806678"/>
            <a:ext cx="9697257" cy="415179"/>
            <a:chOff x="880601" y="4806678"/>
            <a:chExt cx="9697257" cy="415179"/>
          </a:xfrm>
        </p:grpSpPr>
        <p:graphicFrame>
          <p:nvGraphicFramePr>
            <p:cNvPr id="13" name="对象 12"/>
            <p:cNvGraphicFramePr>
              <a:graphicFrameLocks noChangeAspect="1"/>
            </p:cNvGraphicFramePr>
            <p:nvPr/>
          </p:nvGraphicFramePr>
          <p:xfrm>
            <a:off x="8585200" y="4862513"/>
            <a:ext cx="333375" cy="312737"/>
          </p:xfrm>
          <a:graphic>
            <a:graphicData uri="http://schemas.openxmlformats.org/presentationml/2006/ole">
              <mc:AlternateContent xmlns:mc="http://schemas.openxmlformats.org/markup-compatibility/2006">
                <mc:Choice xmlns:v="urn:schemas-microsoft-com:vml" Requires="v">
                  <p:oleObj name="Equation" r:id="rId26" imgW="203040" imgH="190440" progId="Equation.DSMT4">
                    <p:embed/>
                  </p:oleObj>
                </mc:Choice>
                <mc:Fallback>
                  <p:oleObj name="Equation" r:id="rId26" imgW="203040" imgH="190440" progId="Equation.DSMT4">
                    <p:embed/>
                    <p:pic>
                      <p:nvPicPr>
                        <p:cNvPr id="13" name="对象 12"/>
                        <p:cNvPicPr>
                          <a:picLocks noChangeAspect="1" noChangeArrowheads="1"/>
                        </p:cNvPicPr>
                        <p:nvPr/>
                      </p:nvPicPr>
                      <p:blipFill>
                        <a:blip r:embed="rId27"/>
                        <a:srcRect/>
                        <a:stretch>
                          <a:fillRect/>
                        </a:stretch>
                      </p:blipFill>
                      <p:spPr bwMode="auto">
                        <a:xfrm>
                          <a:off x="8585200" y="4862513"/>
                          <a:ext cx="333375" cy="312737"/>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6582684" y="4895989"/>
            <a:ext cx="249555" cy="270351"/>
          </p:xfrm>
          <a:graphic>
            <a:graphicData uri="http://schemas.openxmlformats.org/presentationml/2006/ole">
              <mc:AlternateContent xmlns:mc="http://schemas.openxmlformats.org/markup-compatibility/2006">
                <mc:Choice xmlns:v="urn:schemas-microsoft-com:vml" Requires="v">
                  <p:oleObj name="Equation" r:id="rId28" imgW="152268" imgH="164957" progId="Equation.DSMT4">
                    <p:embed/>
                  </p:oleObj>
                </mc:Choice>
                <mc:Fallback>
                  <p:oleObj name="Equation" r:id="rId28" imgW="152268" imgH="164957" progId="Equation.DSMT4">
                    <p:embed/>
                    <p:pic>
                      <p:nvPicPr>
                        <p:cNvPr id="18" name="对象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82684" y="4895989"/>
                          <a:ext cx="249555" cy="270351"/>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4783729" y="4890261"/>
            <a:ext cx="257489" cy="278946"/>
          </p:xfrm>
          <a:graphic>
            <a:graphicData uri="http://schemas.openxmlformats.org/presentationml/2006/ole">
              <mc:AlternateContent xmlns:mc="http://schemas.openxmlformats.org/markup-compatibility/2006">
                <mc:Choice xmlns:v="urn:schemas-microsoft-com:vml" Requires="v">
                  <p:oleObj name="Equation" r:id="rId29" imgW="152268" imgH="164957" progId="Equation.DSMT4">
                    <p:embed/>
                  </p:oleObj>
                </mc:Choice>
                <mc:Fallback>
                  <p:oleObj name="Equation" r:id="rId29" imgW="152268" imgH="164957" progId="Equation.DSMT4">
                    <p:embed/>
                    <p:pic>
                      <p:nvPicPr>
                        <p:cNvPr id="22" name="对象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83729" y="4890261"/>
                          <a:ext cx="257489" cy="278946"/>
                        </a:xfrm>
                        <a:prstGeom prst="rect">
                          <a:avLst/>
                        </a:prstGeom>
                        <a:noFill/>
                      </p:spPr>
                    </p:pic>
                  </p:oleObj>
                </mc:Fallback>
              </mc:AlternateContent>
            </a:graphicData>
          </a:graphic>
        </p:graphicFrame>
        <p:graphicFrame>
          <p:nvGraphicFramePr>
            <p:cNvPr id="24" name="对象 23"/>
            <p:cNvGraphicFramePr>
              <a:graphicFrameLocks noChangeAspect="1"/>
            </p:cNvGraphicFramePr>
            <p:nvPr/>
          </p:nvGraphicFramePr>
          <p:xfrm>
            <a:off x="7408121" y="4832441"/>
            <a:ext cx="965584" cy="386234"/>
          </p:xfrm>
          <a:graphic>
            <a:graphicData uri="http://schemas.openxmlformats.org/presentationml/2006/ole">
              <mc:AlternateContent xmlns:mc="http://schemas.openxmlformats.org/markup-compatibility/2006">
                <mc:Choice xmlns:v="urn:schemas-microsoft-com:vml" Requires="v">
                  <p:oleObj name="Equation" r:id="rId30" imgW="571252" imgH="228501" progId="Equation.DSMT4">
                    <p:embed/>
                  </p:oleObj>
                </mc:Choice>
                <mc:Fallback>
                  <p:oleObj name="Equation" r:id="rId30" imgW="571252" imgH="228501" progId="Equation.DSMT4">
                    <p:embed/>
                    <p:pic>
                      <p:nvPicPr>
                        <p:cNvPr id="24" name="对象 2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408121" y="4832441"/>
                          <a:ext cx="965584" cy="386234"/>
                        </a:xfrm>
                        <a:prstGeom prst="rect">
                          <a:avLst/>
                        </a:prstGeom>
                        <a:noFill/>
                      </p:spPr>
                    </p:pic>
                  </p:oleObj>
                </mc:Fallback>
              </mc:AlternateContent>
            </a:graphicData>
          </a:graphic>
        </p:graphicFrame>
        <p:sp>
          <p:nvSpPr>
            <p:cNvPr id="41" name="Rectangle 40"/>
            <p:cNvSpPr>
              <a:spLocks noChangeArrowheads="1"/>
            </p:cNvSpPr>
            <p:nvPr/>
          </p:nvSpPr>
          <p:spPr bwMode="auto">
            <a:xfrm>
              <a:off x="4640310" y="4806838"/>
              <a:ext cx="2031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化为单位矩阵</a:t>
              </a:r>
              <a:endParaRPr kumimoji="0" lang="zh-CN" sz="2000" b="1" i="0" u="none" strike="noStrike" cap="none" normalizeH="0" baseline="0" dirty="0">
                <a:ln>
                  <a:noFill/>
                </a:ln>
                <a:effectLst/>
                <a:latin typeface="+mn-ea"/>
              </a:endParaRPr>
            </a:p>
          </p:txBody>
        </p:sp>
        <p:sp>
          <p:nvSpPr>
            <p:cNvPr id="53" name="Rectangle 53"/>
            <p:cNvSpPr>
              <a:spLocks noChangeArrowheads="1"/>
            </p:cNvSpPr>
            <p:nvPr/>
          </p:nvSpPr>
          <p:spPr bwMode="auto">
            <a:xfrm>
              <a:off x="880601" y="4806838"/>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可见利用矩阵初等行变换能将矩阵</a:t>
              </a:r>
              <a:endParaRPr kumimoji="0" lang="zh-CN" sz="2000" b="1" i="0" u="none" strike="noStrike" cap="none" normalizeH="0" baseline="0" dirty="0">
                <a:ln>
                  <a:noFill/>
                </a:ln>
                <a:effectLst/>
                <a:latin typeface="+mn-ea"/>
              </a:endParaRPr>
            </a:p>
          </p:txBody>
        </p:sp>
        <p:sp>
          <p:nvSpPr>
            <p:cNvPr id="55" name="Rectangle 55"/>
            <p:cNvSpPr>
              <a:spLocks noChangeArrowheads="1"/>
            </p:cNvSpPr>
            <p:nvPr/>
          </p:nvSpPr>
          <p:spPr bwMode="auto">
            <a:xfrm>
              <a:off x="6733040" y="4821747"/>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，故</a:t>
              </a:r>
              <a:endParaRPr kumimoji="0" lang="zh-CN" sz="2000" b="1" i="0" u="none" strike="noStrike" cap="none" normalizeH="0" baseline="0" dirty="0">
                <a:ln>
                  <a:noFill/>
                </a:ln>
                <a:effectLst/>
                <a:latin typeface="+mn-ea"/>
              </a:endParaRPr>
            </a:p>
          </p:txBody>
        </p:sp>
        <p:sp>
          <p:nvSpPr>
            <p:cNvPr id="56" name="Rectangle 56"/>
            <p:cNvSpPr>
              <a:spLocks noChangeArrowheads="1"/>
            </p:cNvSpPr>
            <p:nvPr/>
          </p:nvSpPr>
          <p:spPr bwMode="auto">
            <a:xfrm>
              <a:off x="8265225" y="4806678"/>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是</a:t>
              </a:r>
              <a:endParaRPr kumimoji="0" lang="zh-CN" sz="2000" b="1" i="0" u="none" strike="noStrike" cap="none" normalizeH="0" baseline="0" dirty="0">
                <a:ln>
                  <a:noFill/>
                </a:ln>
                <a:effectLst/>
                <a:latin typeface="+mn-ea"/>
              </a:endParaRPr>
            </a:p>
          </p:txBody>
        </p:sp>
        <p:sp>
          <p:nvSpPr>
            <p:cNvPr id="57" name="Rectangle 57"/>
            <p:cNvSpPr>
              <a:spLocks noChangeArrowheads="1"/>
            </p:cNvSpPr>
            <p:nvPr/>
          </p:nvSpPr>
          <p:spPr bwMode="auto">
            <a:xfrm>
              <a:off x="8854309" y="4806678"/>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的一个基，且</a:t>
              </a:r>
              <a:endParaRPr kumimoji="0" lang="zh-CN" sz="2000" b="1" i="0" u="none" strike="noStrike" cap="none" normalizeH="0" baseline="0" dirty="0">
                <a:ln>
                  <a:noFill/>
                </a:ln>
                <a:effectLst/>
                <a:latin typeface="+mn-ea"/>
              </a:endParaRPr>
            </a:p>
          </p:txBody>
        </p:sp>
      </p:grpSp>
      <p:sp>
        <p:nvSpPr>
          <p:cNvPr id="58" name="Rectangle 58"/>
          <p:cNvSpPr>
            <a:spLocks noChangeArrowheads="1"/>
          </p:cNvSpPr>
          <p:nvPr/>
        </p:nvSpPr>
        <p:spPr bwMode="auto">
          <a:xfrm>
            <a:off x="8039100" y="2426882"/>
            <a:ext cx="3121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sz="2000" b="1">
              <a:latin typeface="+mn-ea"/>
            </a:endParaRPr>
          </a:p>
        </p:txBody>
      </p:sp>
      <p:grpSp>
        <p:nvGrpSpPr>
          <p:cNvPr id="65" name="组合 64"/>
          <p:cNvGrpSpPr/>
          <p:nvPr/>
        </p:nvGrpSpPr>
        <p:grpSpPr>
          <a:xfrm>
            <a:off x="611877" y="1714000"/>
            <a:ext cx="10859339" cy="421983"/>
            <a:chOff x="897358" y="1734105"/>
            <a:chExt cx="10859339" cy="421983"/>
          </a:xfrm>
        </p:grpSpPr>
        <p:sp>
          <p:nvSpPr>
            <p:cNvPr id="39" name="Rectangle 38"/>
            <p:cNvSpPr>
              <a:spLocks noChangeArrowheads="1"/>
            </p:cNvSpPr>
            <p:nvPr/>
          </p:nvSpPr>
          <p:spPr bwMode="auto">
            <a:xfrm>
              <a:off x="6134645" y="1737811"/>
              <a:ext cx="56220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的一个基，由定理</a:t>
              </a:r>
              <a:r>
                <a:rPr kumimoji="0" lang="en-US" altLang="zh-CN" sz="2000" b="1" i="0" u="none" strike="noStrike" cap="none" normalizeH="0" baseline="0" dirty="0">
                  <a:ln>
                    <a:noFill/>
                  </a:ln>
                  <a:effectLst/>
                  <a:latin typeface="+mn-ea"/>
                  <a:cs typeface="Times New Roman" panose="02020603050405020304" pitchFamily="18" charset="0"/>
                </a:rPr>
                <a:t>2.3.2</a:t>
              </a:r>
              <a:r>
                <a:rPr kumimoji="0" lang="zh-CN" altLang="en-US" sz="2000" b="1" i="0" u="none" strike="noStrike" cap="none" normalizeH="0" baseline="0" dirty="0">
                  <a:ln>
                    <a:noFill/>
                  </a:ln>
                  <a:effectLst/>
                  <a:latin typeface="+mn-ea"/>
                  <a:cs typeface="Times New Roman" panose="02020603050405020304" pitchFamily="18" charset="0"/>
                </a:rPr>
                <a:t>和推论</a:t>
              </a:r>
              <a:r>
                <a:rPr kumimoji="0" lang="en-US" altLang="zh-CN" sz="2000" b="1" i="0" u="none" strike="noStrike" cap="none" normalizeH="0" baseline="0" dirty="0">
                  <a:ln>
                    <a:noFill/>
                  </a:ln>
                  <a:effectLst/>
                  <a:latin typeface="+mn-ea"/>
                  <a:cs typeface="Times New Roman" panose="02020603050405020304" pitchFamily="18" charset="0"/>
                </a:rPr>
                <a:t>2.3.3</a:t>
              </a:r>
              <a:r>
                <a:rPr kumimoji="0" lang="zh-CN" altLang="en-US" sz="2000" b="1" i="0" u="none" strike="noStrike" cap="none" normalizeH="0" baseline="0" dirty="0">
                  <a:ln>
                    <a:noFill/>
                  </a:ln>
                  <a:effectLst/>
                  <a:latin typeface="+mn-ea"/>
                  <a:cs typeface="Times New Roman" panose="02020603050405020304" pitchFamily="18" charset="0"/>
                </a:rPr>
                <a:t>只需证明</a:t>
              </a:r>
              <a:endParaRPr kumimoji="0" lang="zh-CN" altLang="en-US" sz="2000" b="1" i="0" u="none" strike="noStrike" cap="none" normalizeH="0" baseline="0" dirty="0">
                <a:ln>
                  <a:noFill/>
                </a:ln>
                <a:effectLst/>
                <a:latin typeface="+mn-ea"/>
              </a:endParaRPr>
            </a:p>
          </p:txBody>
        </p:sp>
        <p:graphicFrame>
          <p:nvGraphicFramePr>
            <p:cNvPr id="6" name="对象 5"/>
            <p:cNvGraphicFramePr>
              <a:graphicFrameLocks noChangeAspect="1"/>
            </p:cNvGraphicFramePr>
            <p:nvPr/>
          </p:nvGraphicFramePr>
          <p:xfrm>
            <a:off x="2388005" y="1739199"/>
            <a:ext cx="1559719" cy="415925"/>
          </p:xfrm>
          <a:graphic>
            <a:graphicData uri="http://schemas.openxmlformats.org/presentationml/2006/ole">
              <mc:AlternateContent xmlns:mc="http://schemas.openxmlformats.org/markup-compatibility/2006">
                <mc:Choice xmlns:v="urn:schemas-microsoft-com:vml" Requires="v">
                  <p:oleObj name="Equation" r:id="rId32" imgW="952087" imgH="253890" progId="Equation.DSMT4">
                    <p:embed/>
                  </p:oleObj>
                </mc:Choice>
                <mc:Fallback>
                  <p:oleObj name="Equation" r:id="rId32" imgW="952087" imgH="253890" progId="Equation.DSMT4">
                    <p:embed/>
                    <p:pic>
                      <p:nvPicPr>
                        <p:cNvPr id="6" name="对象 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88005" y="1739199"/>
                          <a:ext cx="1559719" cy="415925"/>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4942800" y="1774659"/>
            <a:ext cx="935831" cy="374332"/>
          </p:xfrm>
          <a:graphic>
            <a:graphicData uri="http://schemas.openxmlformats.org/presentationml/2006/ole">
              <mc:AlternateContent xmlns:mc="http://schemas.openxmlformats.org/markup-compatibility/2006">
                <mc:Choice xmlns:v="urn:schemas-microsoft-com:vml" Requires="v">
                  <p:oleObj name="Equation" r:id="rId34" imgW="571252" imgH="228501" progId="Equation.DSMT4">
                    <p:embed/>
                  </p:oleObj>
                </mc:Choice>
                <mc:Fallback>
                  <p:oleObj name="Equation" r:id="rId34" imgW="571252" imgH="228501" progId="Equation.DSMT4">
                    <p:embed/>
                    <p:pic>
                      <p:nvPicPr>
                        <p:cNvPr id="7" name="对象 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942800" y="1774659"/>
                          <a:ext cx="935831" cy="374332"/>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6222731" y="1772705"/>
            <a:ext cx="333375" cy="312738"/>
          </p:xfrm>
          <a:graphic>
            <a:graphicData uri="http://schemas.openxmlformats.org/presentationml/2006/ole">
              <mc:AlternateContent xmlns:mc="http://schemas.openxmlformats.org/markup-compatibility/2006">
                <mc:Choice xmlns:v="urn:schemas-microsoft-com:vml" Requires="v">
                  <p:oleObj name="Equation" r:id="rId36" imgW="203040" imgH="190440" progId="Equation.DSMT4">
                    <p:embed/>
                  </p:oleObj>
                </mc:Choice>
                <mc:Fallback>
                  <p:oleObj name="Equation" r:id="rId36" imgW="203040" imgH="190440" progId="Equation.DSMT4">
                    <p:embed/>
                    <p:pic>
                      <p:nvPicPr>
                        <p:cNvPr id="8" name="对象 7"/>
                        <p:cNvPicPr>
                          <a:picLocks noChangeAspect="1" noChangeArrowheads="1"/>
                        </p:cNvPicPr>
                        <p:nvPr/>
                      </p:nvPicPr>
                      <p:blipFill>
                        <a:blip r:embed="rId37"/>
                        <a:srcRect/>
                        <a:stretch>
                          <a:fillRect/>
                        </a:stretch>
                      </p:blipFill>
                      <p:spPr bwMode="auto">
                        <a:xfrm>
                          <a:off x="6222731" y="1772705"/>
                          <a:ext cx="333375" cy="312738"/>
                        </a:xfrm>
                        <a:prstGeom prst="rect">
                          <a:avLst/>
                        </a:prstGeom>
                        <a:noFill/>
                      </p:spPr>
                    </p:pic>
                  </p:oleObj>
                </mc:Fallback>
              </mc:AlternateContent>
            </a:graphicData>
          </a:graphic>
        </p:graphicFrame>
        <p:sp>
          <p:nvSpPr>
            <p:cNvPr id="37" name="Rectangle 36"/>
            <p:cNvSpPr>
              <a:spLocks noChangeArrowheads="1"/>
            </p:cNvSpPr>
            <p:nvPr/>
          </p:nvSpPr>
          <p:spPr bwMode="auto">
            <a:xfrm>
              <a:off x="3541408" y="1755978"/>
              <a:ext cx="15183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，要证明</a:t>
              </a:r>
              <a:endParaRPr kumimoji="0" lang="zh-CN" sz="2000" b="1" i="0" u="none" strike="noStrike" cap="none" normalizeH="0" baseline="0" dirty="0">
                <a:ln>
                  <a:noFill/>
                </a:ln>
                <a:effectLst/>
                <a:latin typeface="+mn-ea"/>
              </a:endParaRPr>
            </a:p>
          </p:txBody>
        </p:sp>
        <p:sp>
          <p:nvSpPr>
            <p:cNvPr id="38" name="Rectangle 37"/>
            <p:cNvSpPr>
              <a:spLocks noChangeArrowheads="1"/>
            </p:cNvSpPr>
            <p:nvPr/>
          </p:nvSpPr>
          <p:spPr bwMode="auto">
            <a:xfrm>
              <a:off x="5527169" y="1743045"/>
              <a:ext cx="7489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是</a:t>
              </a:r>
              <a:endParaRPr kumimoji="0" lang="zh-CN" sz="2000" b="1" i="0" u="none" strike="noStrike" cap="none" normalizeH="0" baseline="0" dirty="0">
                <a:ln>
                  <a:noFill/>
                </a:ln>
                <a:effectLst/>
                <a:latin typeface="+mn-ea"/>
              </a:endParaRPr>
            </a:p>
          </p:txBody>
        </p:sp>
        <p:sp>
          <p:nvSpPr>
            <p:cNvPr id="63" name="矩形 62"/>
            <p:cNvSpPr/>
            <p:nvPr/>
          </p:nvSpPr>
          <p:spPr>
            <a:xfrm>
              <a:off x="1199842" y="1734105"/>
              <a:ext cx="1266693" cy="400110"/>
            </a:xfrm>
            <a:prstGeom prst="rect">
              <a:avLst/>
            </a:prstGeom>
          </p:spPr>
          <p:txBody>
            <a:bodyPr wrap="none">
              <a:spAutoFit/>
            </a:bodyPr>
            <a:lstStyle/>
            <a:p>
              <a:pPr lvl="0" indent="304800" eaLnBrk="0" fontAlgn="base" hangingPunct="0">
                <a:spcBef>
                  <a:spcPct val="0"/>
                </a:spcBef>
                <a:spcAft>
                  <a:spcPct val="0"/>
                </a:spcAft>
              </a:pPr>
              <a:r>
                <a:rPr lang="zh-CN" altLang="zh-CN" sz="2000" b="1" dirty="0">
                  <a:latin typeface="+mn-ea"/>
                  <a:cs typeface="Times New Roman" panose="02020603050405020304" pitchFamily="18" charset="0"/>
                </a:rPr>
                <a:t>令矩阵</a:t>
              </a:r>
              <a:endParaRPr lang="zh-CN" altLang="zh-CN" sz="2000" b="1" dirty="0">
                <a:latin typeface="+mn-ea"/>
              </a:endParaRPr>
            </a:p>
          </p:txBody>
        </p:sp>
        <p:sp>
          <p:nvSpPr>
            <p:cNvPr id="64" name="矩形 63"/>
            <p:cNvSpPr/>
            <p:nvPr/>
          </p:nvSpPr>
          <p:spPr>
            <a:xfrm>
              <a:off x="897358" y="1749980"/>
              <a:ext cx="700833" cy="400110"/>
            </a:xfrm>
            <a:prstGeom prst="rect">
              <a:avLst/>
            </a:prstGeom>
          </p:spPr>
          <p:txBody>
            <a:bodyPr wrap="none">
              <a:spAutoFit/>
            </a:bodyPr>
            <a:lstStyle/>
            <a:p>
              <a:r>
                <a:rPr lang="zh-CN" altLang="zh-CN" sz="2000" b="1" dirty="0">
                  <a:solidFill>
                    <a:srgbClr val="0000FF"/>
                  </a:solidFill>
                  <a:latin typeface="+mn-ea"/>
                  <a:cs typeface="Times New Roman" panose="02020603050405020304" pitchFamily="18" charset="0"/>
                </a:rPr>
                <a:t>证明</a:t>
              </a:r>
              <a:endParaRPr lang="zh-CN" altLang="en-US" sz="2000" dirty="0"/>
            </a:p>
          </p:txBody>
        </p:sp>
      </p:grpSp>
      <p:grpSp>
        <p:nvGrpSpPr>
          <p:cNvPr id="72" name="组合 71"/>
          <p:cNvGrpSpPr/>
          <p:nvPr/>
        </p:nvGrpSpPr>
        <p:grpSpPr>
          <a:xfrm>
            <a:off x="741451" y="3003894"/>
            <a:ext cx="7009640" cy="445524"/>
            <a:chOff x="741451" y="3003894"/>
            <a:chExt cx="7009640" cy="445524"/>
          </a:xfrm>
        </p:grpSpPr>
        <p:graphicFrame>
          <p:nvGraphicFramePr>
            <p:cNvPr id="17" name="对象 16"/>
            <p:cNvGraphicFramePr>
              <a:graphicFrameLocks noChangeAspect="1"/>
            </p:cNvGraphicFramePr>
            <p:nvPr/>
          </p:nvGraphicFramePr>
          <p:xfrm>
            <a:off x="1593936" y="3109460"/>
            <a:ext cx="249555" cy="270351"/>
          </p:xfrm>
          <a:graphic>
            <a:graphicData uri="http://schemas.openxmlformats.org/presentationml/2006/ole">
              <mc:AlternateContent xmlns:mc="http://schemas.openxmlformats.org/markup-compatibility/2006">
                <mc:Choice xmlns:v="urn:schemas-microsoft-com:vml" Requires="v">
                  <p:oleObj name="Equation" r:id="rId38" imgW="152268" imgH="164957" progId="Equation.DSMT4">
                    <p:embed/>
                  </p:oleObj>
                </mc:Choice>
                <mc:Fallback>
                  <p:oleObj name="Equation" r:id="rId38" imgW="152268" imgH="164957" progId="Equation.DSMT4">
                    <p:embed/>
                    <p:pic>
                      <p:nvPicPr>
                        <p:cNvPr id="17" name="对象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93936" y="3109460"/>
                          <a:ext cx="249555" cy="270351"/>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6317803" y="3044949"/>
            <a:ext cx="956628" cy="374333"/>
          </p:xfrm>
          <a:graphic>
            <a:graphicData uri="http://schemas.openxmlformats.org/presentationml/2006/ole">
              <mc:AlternateContent xmlns:mc="http://schemas.openxmlformats.org/markup-compatibility/2006">
                <mc:Choice xmlns:v="urn:schemas-microsoft-com:vml" Requires="v">
                  <p:oleObj name="Equation" r:id="rId39" imgW="583947" imgH="228501" progId="Equation.DSMT4">
                    <p:embed/>
                  </p:oleObj>
                </mc:Choice>
                <mc:Fallback>
                  <p:oleObj name="Equation" r:id="rId39" imgW="583947" imgH="228501" progId="Equation.DSMT4">
                    <p:embed/>
                    <p:pic>
                      <p:nvPicPr>
                        <p:cNvPr id="20" name="对象 1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317803" y="3044949"/>
                          <a:ext cx="956628" cy="374333"/>
                        </a:xfrm>
                        <a:prstGeom prst="rect">
                          <a:avLst/>
                        </a:prstGeom>
                        <a:noFill/>
                      </p:spPr>
                    </p:pic>
                  </p:oleObj>
                </mc:Fallback>
              </mc:AlternateContent>
            </a:graphicData>
          </a:graphic>
        </p:graphicFrame>
        <p:graphicFrame>
          <p:nvGraphicFramePr>
            <p:cNvPr id="23" name="对象 22"/>
            <p:cNvGraphicFramePr>
              <a:graphicFrameLocks noChangeAspect="1"/>
            </p:cNvGraphicFramePr>
            <p:nvPr/>
          </p:nvGraphicFramePr>
          <p:xfrm>
            <a:off x="3453617" y="3094137"/>
            <a:ext cx="257489" cy="278946"/>
          </p:xfrm>
          <a:graphic>
            <a:graphicData uri="http://schemas.openxmlformats.org/presentationml/2006/ole">
              <mc:AlternateContent xmlns:mc="http://schemas.openxmlformats.org/markup-compatibility/2006">
                <mc:Choice xmlns:v="urn:schemas-microsoft-com:vml" Requires="v">
                  <p:oleObj name="Equation" r:id="rId41" imgW="152268" imgH="164957" progId="Equation.DSMT4">
                    <p:embed/>
                  </p:oleObj>
                </mc:Choice>
                <mc:Fallback>
                  <p:oleObj name="Equation" r:id="rId41" imgW="152268" imgH="164957" progId="Equation.DSMT4">
                    <p:embed/>
                    <p:pic>
                      <p:nvPicPr>
                        <p:cNvPr id="23" name="对象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53617" y="3094137"/>
                          <a:ext cx="257489" cy="278946"/>
                        </a:xfrm>
                        <a:prstGeom prst="rect">
                          <a:avLst/>
                        </a:prstGeom>
                        <a:noFill/>
                      </p:spPr>
                    </p:pic>
                  </p:oleObj>
                </mc:Fallback>
              </mc:AlternateContent>
            </a:graphicData>
          </a:graphic>
        </p:graphicFrame>
        <p:graphicFrame>
          <p:nvGraphicFramePr>
            <p:cNvPr id="29" name="对象 28"/>
            <p:cNvGraphicFramePr>
              <a:graphicFrameLocks noChangeAspect="1"/>
            </p:cNvGraphicFramePr>
            <p:nvPr/>
          </p:nvGraphicFramePr>
          <p:xfrm>
            <a:off x="5524044" y="3095987"/>
            <a:ext cx="278946" cy="343318"/>
          </p:xfrm>
          <a:graphic>
            <a:graphicData uri="http://schemas.openxmlformats.org/presentationml/2006/ole">
              <mc:AlternateContent xmlns:mc="http://schemas.openxmlformats.org/markup-compatibility/2006">
                <mc:Choice xmlns:v="urn:schemas-microsoft-com:vml" Requires="v">
                  <p:oleObj name="Equation" r:id="rId42" imgW="164880" imgH="203040" progId="Equation.DSMT4">
                    <p:embed/>
                  </p:oleObj>
                </mc:Choice>
                <mc:Fallback>
                  <p:oleObj name="Equation" r:id="rId42" imgW="164880" imgH="203040" progId="Equation.DSMT4">
                    <p:embed/>
                    <p:pic>
                      <p:nvPicPr>
                        <p:cNvPr id="29" name="对象 28"/>
                        <p:cNvPicPr>
                          <a:picLocks noChangeAspect="1" noChangeArrowheads="1"/>
                        </p:cNvPicPr>
                        <p:nvPr/>
                      </p:nvPicPr>
                      <p:blipFill>
                        <a:blip r:embed="rId43"/>
                        <a:srcRect/>
                        <a:stretch>
                          <a:fillRect/>
                        </a:stretch>
                      </p:blipFill>
                      <p:spPr bwMode="auto">
                        <a:xfrm>
                          <a:off x="5524044" y="3095987"/>
                          <a:ext cx="278946" cy="343318"/>
                        </a:xfrm>
                        <a:prstGeom prst="rect">
                          <a:avLst/>
                        </a:prstGeom>
                        <a:noFill/>
                      </p:spPr>
                    </p:pic>
                  </p:oleObj>
                </mc:Fallback>
              </mc:AlternateContent>
            </a:graphicData>
          </a:graphic>
        </p:graphicFrame>
        <p:sp>
          <p:nvSpPr>
            <p:cNvPr id="48" name="Rectangle 47"/>
            <p:cNvSpPr>
              <a:spLocks noChangeArrowheads="1"/>
            </p:cNvSpPr>
            <p:nvPr/>
          </p:nvSpPr>
          <p:spPr bwMode="auto">
            <a:xfrm>
              <a:off x="1470447" y="3042367"/>
              <a:ext cx="2031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化为单位矩阵</a:t>
              </a:r>
              <a:endParaRPr kumimoji="0" lang="zh-CN" sz="2000" b="1" i="0" u="none" strike="noStrike" cap="none" normalizeH="0" baseline="0" dirty="0">
                <a:ln>
                  <a:noFill/>
                </a:ln>
                <a:effectLst/>
                <a:latin typeface="+mn-ea"/>
              </a:endParaRPr>
            </a:p>
          </p:txBody>
        </p:sp>
        <p:sp>
          <p:nvSpPr>
            <p:cNvPr id="49" name="Rectangle 48"/>
            <p:cNvSpPr>
              <a:spLocks noChangeArrowheads="1"/>
            </p:cNvSpPr>
            <p:nvPr/>
          </p:nvSpPr>
          <p:spPr bwMode="auto">
            <a:xfrm>
              <a:off x="3346800" y="3042367"/>
              <a:ext cx="22878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时，同时将向量</a:t>
              </a:r>
              <a:endParaRPr kumimoji="0" lang="zh-CN" sz="2000" b="1" i="0" u="none" strike="noStrike" cap="none" normalizeH="0" baseline="0" dirty="0">
                <a:ln>
                  <a:noFill/>
                </a:ln>
                <a:effectLst/>
                <a:latin typeface="+mn-ea"/>
              </a:endParaRPr>
            </a:p>
          </p:txBody>
        </p:sp>
        <p:sp>
          <p:nvSpPr>
            <p:cNvPr id="50" name="Rectangle 49"/>
            <p:cNvSpPr>
              <a:spLocks noChangeArrowheads="1"/>
            </p:cNvSpPr>
            <p:nvPr/>
          </p:nvSpPr>
          <p:spPr bwMode="auto">
            <a:xfrm>
              <a:off x="5378125" y="3033555"/>
              <a:ext cx="10054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化为</a:t>
              </a:r>
              <a:endParaRPr kumimoji="0" lang="zh-CN" sz="2000" b="1" i="0" u="none" strike="noStrike" cap="none" normalizeH="0" baseline="0" dirty="0">
                <a:ln>
                  <a:noFill/>
                </a:ln>
                <a:effectLst/>
                <a:latin typeface="+mn-ea"/>
              </a:endParaRPr>
            </a:p>
          </p:txBody>
        </p:sp>
        <p:sp>
          <p:nvSpPr>
            <p:cNvPr id="51" name="Rectangle 50"/>
            <p:cNvSpPr>
              <a:spLocks noChangeArrowheads="1"/>
            </p:cNvSpPr>
            <p:nvPr/>
          </p:nvSpPr>
          <p:spPr bwMode="auto">
            <a:xfrm>
              <a:off x="6870722" y="3003894"/>
              <a:ext cx="8803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Times New Roman" panose="02020603050405020304" pitchFamily="18" charset="0"/>
                </a:rPr>
                <a:t>.</a:t>
              </a:r>
              <a:r>
                <a:rPr kumimoji="0" lang="zh-CN" altLang="en-US" sz="2000" b="1" i="0" u="none" strike="noStrike" cap="none" normalizeH="0" baseline="0" dirty="0">
                  <a:ln>
                    <a:noFill/>
                  </a:ln>
                  <a:effectLst/>
                  <a:latin typeface="+mn-ea"/>
                  <a:cs typeface="Times New Roman" panose="02020603050405020304" pitchFamily="18" charset="0"/>
                </a:rPr>
                <a:t>由</a:t>
              </a:r>
              <a:endParaRPr kumimoji="0" lang="zh-CN" altLang="en-US" sz="2000" b="1" i="0" u="none" strike="noStrike" cap="none" normalizeH="0" baseline="0" dirty="0">
                <a:ln>
                  <a:noFill/>
                </a:ln>
                <a:effectLst/>
                <a:latin typeface="+mn-ea"/>
              </a:endParaRPr>
            </a:p>
          </p:txBody>
        </p:sp>
        <p:sp>
          <p:nvSpPr>
            <p:cNvPr id="69" name="矩形 68"/>
            <p:cNvSpPr/>
            <p:nvPr/>
          </p:nvSpPr>
          <p:spPr>
            <a:xfrm>
              <a:off x="741451" y="3049308"/>
              <a:ext cx="958917"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Times New Roman" panose="02020603050405020304" pitchFamily="18" charset="0"/>
                </a:rPr>
                <a:t>换，将</a:t>
              </a:r>
              <a:endParaRPr lang="zh-CN" altLang="zh-CN" sz="2000" b="1" dirty="0">
                <a:latin typeface="+mn-ea"/>
              </a:endParaRPr>
            </a:p>
          </p:txBody>
        </p:sp>
      </p:grpSp>
      <p:grpSp>
        <p:nvGrpSpPr>
          <p:cNvPr id="75" name="组合 74"/>
          <p:cNvGrpSpPr/>
          <p:nvPr/>
        </p:nvGrpSpPr>
        <p:grpSpPr>
          <a:xfrm>
            <a:off x="1017063" y="5218675"/>
            <a:ext cx="9777540" cy="508791"/>
            <a:chOff x="1017063" y="5218675"/>
            <a:chExt cx="9777540" cy="508791"/>
          </a:xfrm>
        </p:grpSpPr>
        <p:graphicFrame>
          <p:nvGraphicFramePr>
            <p:cNvPr id="19" name="对象 18"/>
            <p:cNvGraphicFramePr>
              <a:graphicFrameLocks noChangeAspect="1"/>
            </p:cNvGraphicFramePr>
            <p:nvPr/>
          </p:nvGraphicFramePr>
          <p:xfrm>
            <a:off x="6205124" y="5352873"/>
            <a:ext cx="270351" cy="332740"/>
          </p:xfrm>
          <a:graphic>
            <a:graphicData uri="http://schemas.openxmlformats.org/presentationml/2006/ole">
              <mc:AlternateContent xmlns:mc="http://schemas.openxmlformats.org/markup-compatibility/2006">
                <mc:Choice xmlns:v="urn:schemas-microsoft-com:vml" Requires="v">
                  <p:oleObj name="Equation" r:id="rId44" imgW="164957" imgH="203024" progId="Equation.DSMT4">
                    <p:embed/>
                  </p:oleObj>
                </mc:Choice>
                <mc:Fallback>
                  <p:oleObj name="Equation" r:id="rId44" imgW="164957" imgH="203024" progId="Equation.DSMT4">
                    <p:embed/>
                    <p:pic>
                      <p:nvPicPr>
                        <p:cNvPr id="19" name="对象 18"/>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205124" y="5352873"/>
                          <a:ext cx="270351" cy="332740"/>
                        </a:xfrm>
                        <a:prstGeom prst="rect">
                          <a:avLst/>
                        </a:prstGeom>
                        <a:noFill/>
                      </p:spPr>
                    </p:pic>
                  </p:oleObj>
                </mc:Fallback>
              </mc:AlternateContent>
            </a:graphicData>
          </a:graphic>
        </p:graphicFrame>
        <p:graphicFrame>
          <p:nvGraphicFramePr>
            <p:cNvPr id="26" name="对象 25"/>
            <p:cNvGraphicFramePr>
              <a:graphicFrameLocks noChangeAspect="1"/>
            </p:cNvGraphicFramePr>
            <p:nvPr/>
          </p:nvGraphicFramePr>
          <p:xfrm>
            <a:off x="1017063" y="5364047"/>
            <a:ext cx="407691" cy="236032"/>
          </p:xfrm>
          <a:graphic>
            <a:graphicData uri="http://schemas.openxmlformats.org/presentationml/2006/ole">
              <mc:AlternateContent xmlns:mc="http://schemas.openxmlformats.org/markup-compatibility/2006">
                <mc:Choice xmlns:v="urn:schemas-microsoft-com:vml" Requires="v">
                  <p:oleObj name="Equation" r:id="rId46" imgW="241195" imgH="139639" progId="Equation.DSMT4">
                    <p:embed/>
                  </p:oleObj>
                </mc:Choice>
                <mc:Fallback>
                  <p:oleObj name="Equation" r:id="rId46" imgW="241195" imgH="139639" progId="Equation.DSMT4">
                    <p:embed/>
                    <p:pic>
                      <p:nvPicPr>
                        <p:cNvPr id="26" name="对象 2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017063" y="5364047"/>
                          <a:ext cx="407691" cy="236032"/>
                        </a:xfrm>
                        <a:prstGeom prst="rect">
                          <a:avLst/>
                        </a:prstGeom>
                        <a:noFill/>
                      </p:spPr>
                    </p:pic>
                  </p:oleObj>
                </mc:Fallback>
              </mc:AlternateContent>
            </a:graphicData>
          </a:graphic>
        </p:graphicFrame>
        <p:graphicFrame>
          <p:nvGraphicFramePr>
            <p:cNvPr id="28" name="对象 27"/>
            <p:cNvGraphicFramePr>
              <a:graphicFrameLocks noChangeAspect="1"/>
            </p:cNvGraphicFramePr>
            <p:nvPr/>
          </p:nvGraphicFramePr>
          <p:xfrm>
            <a:off x="3172609" y="5299379"/>
            <a:ext cx="1952625" cy="386234"/>
          </p:xfrm>
          <a:graphic>
            <a:graphicData uri="http://schemas.openxmlformats.org/presentationml/2006/ole">
              <mc:AlternateContent xmlns:mc="http://schemas.openxmlformats.org/markup-compatibility/2006">
                <mc:Choice xmlns:v="urn:schemas-microsoft-com:vml" Requires="v">
                  <p:oleObj name="Equation" r:id="rId48" imgW="1155700" imgH="228600" progId="Equation.DSMT4">
                    <p:embed/>
                  </p:oleObj>
                </mc:Choice>
                <mc:Fallback>
                  <p:oleObj name="Equation" r:id="rId48" imgW="1155700" imgH="228600" progId="Equation.DSMT4">
                    <p:embed/>
                    <p:pic>
                      <p:nvPicPr>
                        <p:cNvPr id="28" name="对象 27"/>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172609" y="5299379"/>
                          <a:ext cx="1952625" cy="386234"/>
                        </a:xfrm>
                        <a:prstGeom prst="rect">
                          <a:avLst/>
                        </a:prstGeom>
                        <a:noFill/>
                      </p:spPr>
                    </p:pic>
                  </p:oleObj>
                </mc:Fallback>
              </mc:AlternateContent>
            </a:graphicData>
          </a:graphic>
        </p:graphicFrame>
        <p:graphicFrame>
          <p:nvGraphicFramePr>
            <p:cNvPr id="30" name="对象 29"/>
            <p:cNvGraphicFramePr>
              <a:graphicFrameLocks noChangeAspect="1"/>
            </p:cNvGraphicFramePr>
            <p:nvPr/>
          </p:nvGraphicFramePr>
          <p:xfrm>
            <a:off x="1424933" y="5218675"/>
            <a:ext cx="1373188" cy="473075"/>
          </p:xfrm>
          <a:graphic>
            <a:graphicData uri="http://schemas.openxmlformats.org/presentationml/2006/ole">
              <mc:AlternateContent xmlns:mc="http://schemas.openxmlformats.org/markup-compatibility/2006">
                <mc:Choice xmlns:v="urn:schemas-microsoft-com:vml" Requires="v">
                  <p:oleObj name="Equation" r:id="rId50" imgW="812520" imgH="279360" progId="Equation.DSMT4">
                    <p:embed/>
                  </p:oleObj>
                </mc:Choice>
                <mc:Fallback>
                  <p:oleObj name="Equation" r:id="rId50" imgW="812520" imgH="279360" progId="Equation.DSMT4">
                    <p:embed/>
                    <p:pic>
                      <p:nvPicPr>
                        <p:cNvPr id="30" name="对象 29"/>
                        <p:cNvPicPr>
                          <a:picLocks noChangeAspect="1" noChangeArrowheads="1"/>
                        </p:cNvPicPr>
                        <p:nvPr/>
                      </p:nvPicPr>
                      <p:blipFill>
                        <a:blip r:embed="rId51"/>
                        <a:srcRect/>
                        <a:stretch>
                          <a:fillRect/>
                        </a:stretch>
                      </p:blipFill>
                      <p:spPr bwMode="auto">
                        <a:xfrm>
                          <a:off x="1424933" y="5218675"/>
                          <a:ext cx="1373188" cy="473075"/>
                        </a:xfrm>
                        <a:prstGeom prst="rect">
                          <a:avLst/>
                        </a:prstGeom>
                        <a:noFill/>
                      </p:spPr>
                    </p:pic>
                  </p:oleObj>
                </mc:Fallback>
              </mc:AlternateContent>
            </a:graphicData>
          </a:graphic>
        </p:graphicFrame>
        <p:sp>
          <p:nvSpPr>
            <p:cNvPr id="59" name="Rectangle 59"/>
            <p:cNvSpPr>
              <a:spLocks noChangeArrowheads="1"/>
            </p:cNvSpPr>
            <p:nvPr/>
          </p:nvSpPr>
          <p:spPr bwMode="auto">
            <a:xfrm>
              <a:off x="2762229" y="5255157"/>
              <a:ext cx="7453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故</a:t>
              </a:r>
              <a:endParaRPr kumimoji="0" lang="zh-CN" sz="2000" b="1" i="0" u="none" strike="noStrike" cap="none" normalizeH="0" baseline="0" dirty="0">
                <a:ln>
                  <a:noFill/>
                </a:ln>
                <a:effectLst/>
                <a:latin typeface="+mn-ea"/>
              </a:endParaRPr>
            </a:p>
          </p:txBody>
        </p:sp>
        <p:sp>
          <p:nvSpPr>
            <p:cNvPr id="60" name="Rectangle 60"/>
            <p:cNvSpPr>
              <a:spLocks noChangeArrowheads="1"/>
            </p:cNvSpPr>
            <p:nvPr/>
          </p:nvSpPr>
          <p:spPr bwMode="auto">
            <a:xfrm>
              <a:off x="5060037" y="529244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effectLst/>
                  <a:latin typeface="+mn-ea"/>
                  <a:cs typeface="Times New Roman" panose="02020603050405020304" pitchFamily="18" charset="0"/>
                </a:rPr>
                <a:t>，即向量</a:t>
              </a:r>
              <a:endParaRPr kumimoji="0" lang="zh-CN" sz="2000" b="1" i="0" u="none" strike="noStrike" cap="none" normalizeH="0" baseline="0">
                <a:ln>
                  <a:noFill/>
                </a:ln>
                <a:effectLst/>
                <a:latin typeface="+mn-ea"/>
              </a:endParaRPr>
            </a:p>
          </p:txBody>
        </p:sp>
        <p:sp>
          <p:nvSpPr>
            <p:cNvPr id="61" name="Rectangle 61"/>
            <p:cNvSpPr>
              <a:spLocks noChangeArrowheads="1"/>
            </p:cNvSpPr>
            <p:nvPr/>
          </p:nvSpPr>
          <p:spPr bwMode="auto">
            <a:xfrm>
              <a:off x="6415464" y="5292441"/>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在这个基下的坐标向量为</a:t>
              </a:r>
              <a:endParaRPr kumimoji="0" lang="zh-CN" sz="2000" b="1" i="0" u="none" strike="noStrike" cap="none" normalizeH="0" baseline="0" dirty="0">
                <a:ln>
                  <a:noFill/>
                </a:ln>
                <a:effectLst/>
                <a:latin typeface="+mn-ea"/>
              </a:endParaRPr>
            </a:p>
          </p:txBody>
        </p:sp>
        <p:graphicFrame>
          <p:nvGraphicFramePr>
            <p:cNvPr id="70" name="对象 69"/>
            <p:cNvGraphicFramePr>
              <a:graphicFrameLocks noChangeAspect="1"/>
            </p:cNvGraphicFramePr>
            <p:nvPr/>
          </p:nvGraphicFramePr>
          <p:xfrm>
            <a:off x="9421415" y="5254391"/>
            <a:ext cx="1373188" cy="473075"/>
          </p:xfrm>
          <a:graphic>
            <a:graphicData uri="http://schemas.openxmlformats.org/presentationml/2006/ole">
              <mc:AlternateContent xmlns:mc="http://schemas.openxmlformats.org/markup-compatibility/2006">
                <mc:Choice xmlns:v="urn:schemas-microsoft-com:vml" Requires="v">
                  <p:oleObj name="Equation" r:id="rId52" imgW="812520" imgH="279360" progId="Equation.DSMT4">
                    <p:embed/>
                  </p:oleObj>
                </mc:Choice>
                <mc:Fallback>
                  <p:oleObj name="Equation" r:id="rId52" imgW="812520" imgH="279360" progId="Equation.DSMT4">
                    <p:embed/>
                    <p:pic>
                      <p:nvPicPr>
                        <p:cNvPr id="70" name="对象 69"/>
                        <p:cNvPicPr>
                          <a:picLocks noChangeAspect="1" noChangeArrowheads="1"/>
                        </p:cNvPicPr>
                        <p:nvPr/>
                      </p:nvPicPr>
                      <p:blipFill>
                        <a:blip r:embed="rId51"/>
                        <a:srcRect/>
                        <a:stretch>
                          <a:fillRect/>
                        </a:stretch>
                      </p:blipFill>
                      <p:spPr bwMode="auto">
                        <a:xfrm>
                          <a:off x="9421415" y="5254391"/>
                          <a:ext cx="1373188" cy="473075"/>
                        </a:xfrm>
                        <a:prstGeom prst="rect">
                          <a:avLst/>
                        </a:prstGeom>
                        <a:noFill/>
                      </p:spPr>
                    </p:pic>
                  </p:oleObj>
                </mc:Fallback>
              </mc:AlternateContent>
            </a:graphicData>
          </a:graphic>
        </p:graphicFrame>
      </p:grpSp>
    </p:spTree>
    <p:extLst>
      <p:ext uri="{BB962C8B-B14F-4D97-AF65-F5344CB8AC3E}">
        <p14:creationId xmlns:p14="http://schemas.microsoft.com/office/powerpoint/2010/main" val="392400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left)">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left)">
                                      <p:cBhvr>
                                        <p:cTn id="42" dur="500"/>
                                        <p:tgtEl>
                                          <p:spTgt spid="7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wipe(left)">
                                      <p:cBhvr>
                                        <p:cTn id="4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Text Box 3"/>
          <p:cNvSpPr txBox="1">
            <a:spLocks noChangeArrowheads="1"/>
          </p:cNvSpPr>
          <p:nvPr/>
        </p:nvSpPr>
        <p:spPr bwMode="auto">
          <a:xfrm>
            <a:off x="413083" y="1287203"/>
            <a:ext cx="21210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solidFill>
                  <a:srgbClr val="0000FF"/>
                </a:solidFill>
                <a:latin typeface="+mn-ea"/>
                <a:ea typeface="+mn-ea"/>
              </a:rPr>
              <a:t>矩阵的初等变换</a:t>
            </a:r>
            <a:r>
              <a:rPr lang="en-US" altLang="zh-CN" sz="2000">
                <a:solidFill>
                  <a:srgbClr val="0000FF"/>
                </a:solidFill>
                <a:latin typeface="+mn-ea"/>
                <a:ea typeface="+mn-ea"/>
              </a:rPr>
              <a:t>:</a:t>
            </a:r>
          </a:p>
        </p:txBody>
      </p:sp>
      <p:graphicFrame>
        <p:nvGraphicFramePr>
          <p:cNvPr id="233476" name="Object 4"/>
          <p:cNvGraphicFramePr>
            <a:graphicFrameLocks noChangeAspect="1"/>
          </p:cNvGraphicFramePr>
          <p:nvPr/>
        </p:nvGraphicFramePr>
        <p:xfrm>
          <a:off x="2373811" y="1329973"/>
          <a:ext cx="6119813" cy="446088"/>
        </p:xfrm>
        <a:graphic>
          <a:graphicData uri="http://schemas.openxmlformats.org/presentationml/2006/ole">
            <mc:AlternateContent xmlns:mc="http://schemas.openxmlformats.org/markup-compatibility/2006">
              <mc:Choice xmlns:v="urn:schemas-microsoft-com:vml" Requires="v">
                <p:oleObj name="Equation" r:id="rId2" imgW="3416040" imgH="253800" progId="Equation.DSMT4">
                  <p:embed/>
                </p:oleObj>
              </mc:Choice>
              <mc:Fallback>
                <p:oleObj name="Equation" r:id="rId2" imgW="3416040" imgH="253800" progId="Equation.DSMT4">
                  <p:embed/>
                  <p:pic>
                    <p:nvPicPr>
                      <p:cNvPr id="233476" name="Object 4"/>
                      <p:cNvPicPr>
                        <a:picLocks noChangeAspect="1" noChangeArrowheads="1"/>
                      </p:cNvPicPr>
                      <p:nvPr/>
                    </p:nvPicPr>
                    <p:blipFill>
                      <a:blip r:embed="rId3"/>
                      <a:srcRect/>
                      <a:stretch>
                        <a:fillRect/>
                      </a:stretch>
                    </p:blipFill>
                    <p:spPr bwMode="auto">
                      <a:xfrm>
                        <a:off x="2373811" y="1329973"/>
                        <a:ext cx="6119813" cy="446088"/>
                      </a:xfrm>
                      <a:prstGeom prst="rect">
                        <a:avLst/>
                      </a:prstGeom>
                      <a:noFill/>
                    </p:spPr>
                  </p:pic>
                </p:oleObj>
              </mc:Fallback>
            </mc:AlternateContent>
          </a:graphicData>
        </a:graphic>
      </p:graphicFrame>
      <p:graphicFrame>
        <p:nvGraphicFramePr>
          <p:cNvPr id="233477" name="Object 5"/>
          <p:cNvGraphicFramePr>
            <a:graphicFrameLocks noChangeAspect="1"/>
          </p:cNvGraphicFramePr>
          <p:nvPr/>
        </p:nvGraphicFramePr>
        <p:xfrm>
          <a:off x="2373811" y="1794767"/>
          <a:ext cx="6905220" cy="395942"/>
        </p:xfrm>
        <a:graphic>
          <a:graphicData uri="http://schemas.openxmlformats.org/presentationml/2006/ole">
            <mc:AlternateContent xmlns:mc="http://schemas.openxmlformats.org/markup-compatibility/2006">
              <mc:Choice xmlns:v="urn:schemas-microsoft-com:vml" Requires="v">
                <p:oleObj name="Equation" r:id="rId4" imgW="3543120" imgH="215640" progId="Equation.3">
                  <p:embed/>
                </p:oleObj>
              </mc:Choice>
              <mc:Fallback>
                <p:oleObj name="Equation" r:id="rId4" imgW="3543120" imgH="215640" progId="Equation.3">
                  <p:embed/>
                  <p:pic>
                    <p:nvPicPr>
                      <p:cNvPr id="23347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3811" y="1794767"/>
                        <a:ext cx="6905220" cy="395942"/>
                      </a:xfrm>
                      <a:prstGeom prst="rect">
                        <a:avLst/>
                      </a:prstGeom>
                      <a:noFill/>
                    </p:spPr>
                  </p:pic>
                </p:oleObj>
              </mc:Fallback>
            </mc:AlternateContent>
          </a:graphicData>
        </a:graphic>
      </p:graphicFrame>
      <p:graphicFrame>
        <p:nvGraphicFramePr>
          <p:cNvPr id="233479" name="Object 7"/>
          <p:cNvGraphicFramePr>
            <a:graphicFrameLocks noChangeAspect="1"/>
          </p:cNvGraphicFramePr>
          <p:nvPr/>
        </p:nvGraphicFramePr>
        <p:xfrm>
          <a:off x="2373811" y="2256957"/>
          <a:ext cx="6489199" cy="399085"/>
        </p:xfrm>
        <a:graphic>
          <a:graphicData uri="http://schemas.openxmlformats.org/presentationml/2006/ole">
            <mc:AlternateContent xmlns:mc="http://schemas.openxmlformats.org/markup-compatibility/2006">
              <mc:Choice xmlns:v="urn:schemas-microsoft-com:vml" Requires="v">
                <p:oleObj name="Equation" r:id="rId6" imgW="3429000" imgH="215640" progId="Equation.3">
                  <p:embed/>
                </p:oleObj>
              </mc:Choice>
              <mc:Fallback>
                <p:oleObj name="Equation" r:id="rId6" imgW="3429000" imgH="215640" progId="Equation.3">
                  <p:embed/>
                  <p:pic>
                    <p:nvPicPr>
                      <p:cNvPr id="23347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811" y="2256957"/>
                        <a:ext cx="6489199" cy="399085"/>
                      </a:xfrm>
                      <a:prstGeom prst="rect">
                        <a:avLst/>
                      </a:prstGeom>
                      <a:noFill/>
                    </p:spPr>
                  </p:pic>
                </p:oleObj>
              </mc:Fallback>
            </mc:AlternateContent>
          </a:graphicData>
        </a:graphic>
      </p:graphicFrame>
      <p:sp>
        <p:nvSpPr>
          <p:cNvPr id="233481" name="Rectangle 9"/>
          <p:cNvSpPr>
            <a:spLocks noGrp="1" noChangeArrowheads="1"/>
          </p:cNvSpPr>
          <p:nvPr>
            <p:ph type="title"/>
          </p:nvPr>
        </p:nvSpPr>
        <p:spPr>
          <a:xfrm>
            <a:off x="571650" y="833409"/>
            <a:ext cx="3091180" cy="441325"/>
          </a:xfrm>
        </p:spPr>
        <p:txBody>
          <a:bodyPr>
            <a:normAutofit/>
          </a:bodyPr>
          <a:lstStyle/>
          <a:p>
            <a:pPr eaLnBrk="1" hangingPunct="1">
              <a:defRPr/>
            </a:pPr>
            <a:r>
              <a:rPr lang="en-US" altLang="zh-CN" sz="2400" b="1" dirty="0">
                <a:solidFill>
                  <a:srgbClr val="0000FF"/>
                </a:solidFill>
                <a:effectLst>
                  <a:outerShdw blurRad="38100" dist="38100" dir="2700000" algn="tl">
                    <a:srgbClr val="C0C0C0"/>
                  </a:outerShdw>
                </a:effectLst>
                <a:latin typeface="+mj-ea"/>
              </a:rPr>
              <a:t> 1.11.2 </a:t>
            </a:r>
            <a:r>
              <a:rPr lang="zh-CN" altLang="en-US" sz="2400" b="1" dirty="0">
                <a:solidFill>
                  <a:srgbClr val="0000FF"/>
                </a:solidFill>
                <a:effectLst>
                  <a:outerShdw blurRad="38100" dist="38100" dir="2700000" algn="tl">
                    <a:srgbClr val="C0C0C0"/>
                  </a:outerShdw>
                </a:effectLst>
                <a:latin typeface="+mj-ea"/>
              </a:rPr>
              <a:t>初等矩阵</a:t>
            </a:r>
          </a:p>
        </p:txBody>
      </p:sp>
      <p:graphicFrame>
        <p:nvGraphicFramePr>
          <p:cNvPr id="233483" name="Object 11"/>
          <p:cNvGraphicFramePr>
            <a:graphicFrameLocks noChangeAspect="1"/>
          </p:cNvGraphicFramePr>
          <p:nvPr/>
        </p:nvGraphicFramePr>
        <p:xfrm>
          <a:off x="9279031" y="1794766"/>
          <a:ext cx="1616362" cy="419725"/>
        </p:xfrm>
        <a:graphic>
          <a:graphicData uri="http://schemas.openxmlformats.org/presentationml/2006/ole">
            <mc:AlternateContent xmlns:mc="http://schemas.openxmlformats.org/markup-compatibility/2006">
              <mc:Choice xmlns:v="urn:schemas-microsoft-com:vml" Requires="v">
                <p:oleObj name="Equation" r:id="rId8" imgW="825480" imgH="228600" progId="Equation.3">
                  <p:embed/>
                </p:oleObj>
              </mc:Choice>
              <mc:Fallback>
                <p:oleObj name="Equation" r:id="rId8" imgW="825480" imgH="228600" progId="Equation.3">
                  <p:embed/>
                  <p:pic>
                    <p:nvPicPr>
                      <p:cNvPr id="233483"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9031" y="1794766"/>
                        <a:ext cx="1616362" cy="419725"/>
                      </a:xfrm>
                      <a:prstGeom prst="rect">
                        <a:avLst/>
                      </a:prstGeom>
                      <a:noFill/>
                    </p:spPr>
                  </p:pic>
                </p:oleObj>
              </mc:Fallback>
            </mc:AlternateContent>
          </a:graphicData>
        </a:graphic>
      </p:graphicFrame>
      <p:graphicFrame>
        <p:nvGraphicFramePr>
          <p:cNvPr id="233485" name="Object 13"/>
          <p:cNvGraphicFramePr>
            <a:graphicFrameLocks noChangeAspect="1"/>
          </p:cNvGraphicFramePr>
          <p:nvPr/>
        </p:nvGraphicFramePr>
        <p:xfrm>
          <a:off x="8972338" y="2220325"/>
          <a:ext cx="2763337" cy="483935"/>
        </p:xfrm>
        <a:graphic>
          <a:graphicData uri="http://schemas.openxmlformats.org/presentationml/2006/ole">
            <mc:AlternateContent xmlns:mc="http://schemas.openxmlformats.org/markup-compatibility/2006">
              <mc:Choice xmlns:v="urn:schemas-microsoft-com:vml" Requires="v">
                <p:oleObj name="Equation" r:id="rId10" imgW="1346040" imgH="241200" progId="Equation.3">
                  <p:embed/>
                </p:oleObj>
              </mc:Choice>
              <mc:Fallback>
                <p:oleObj name="Equation" r:id="rId10" imgW="1346040" imgH="241200" progId="Equation.3">
                  <p:embed/>
                  <p:pic>
                    <p:nvPicPr>
                      <p:cNvPr id="233485"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72338" y="2220325"/>
                        <a:ext cx="2763337" cy="483935"/>
                      </a:xfrm>
                      <a:prstGeom prst="rect">
                        <a:avLst/>
                      </a:prstGeom>
                      <a:noFill/>
                    </p:spPr>
                  </p:pic>
                </p:oleObj>
              </mc:Fallback>
            </mc:AlternateContent>
          </a:graphicData>
        </a:graphic>
      </p:graphicFrame>
      <p:grpSp>
        <p:nvGrpSpPr>
          <p:cNvPr id="2" name="Group 2"/>
          <p:cNvGrpSpPr>
            <a:grpSpLocks/>
          </p:cNvGrpSpPr>
          <p:nvPr/>
        </p:nvGrpSpPr>
        <p:grpSpPr bwMode="auto">
          <a:xfrm>
            <a:off x="737067" y="3637499"/>
            <a:ext cx="8375650" cy="400051"/>
            <a:chOff x="576" y="1785"/>
            <a:chExt cx="5276" cy="252"/>
          </a:xfrm>
        </p:grpSpPr>
        <p:sp>
          <p:nvSpPr>
            <p:cNvPr id="1037" name="Text Box 3"/>
            <p:cNvSpPr txBox="1">
              <a:spLocks noChangeArrowheads="1"/>
            </p:cNvSpPr>
            <p:nvPr/>
          </p:nvSpPr>
          <p:spPr bwMode="auto">
            <a:xfrm>
              <a:off x="576" y="1785"/>
              <a:ext cx="527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定义</a:t>
              </a:r>
              <a:r>
                <a:rPr lang="en-US" altLang="zh-CN" sz="2000" dirty="0">
                  <a:solidFill>
                    <a:srgbClr val="0000FF"/>
                  </a:solidFill>
                  <a:latin typeface="+mn-ea"/>
                  <a:ea typeface="+mn-ea"/>
                </a:rPr>
                <a:t>1.11.3</a:t>
              </a:r>
              <a:r>
                <a:rPr lang="zh-CN" altLang="en-US" sz="2000" dirty="0">
                  <a:solidFill>
                    <a:srgbClr val="0000FF"/>
                  </a:solidFill>
                  <a:latin typeface="+mn-ea"/>
                  <a:ea typeface="+mn-ea"/>
                </a:rPr>
                <a:t>  </a:t>
              </a:r>
              <a:r>
                <a:rPr lang="zh-CN" altLang="en-US" sz="2000" dirty="0">
                  <a:latin typeface="+mn-ea"/>
                  <a:ea typeface="+mn-ea"/>
                </a:rPr>
                <a:t>由单位矩阵  经过一次初等变换得到的方阵称为</a:t>
              </a:r>
              <a:r>
                <a:rPr lang="zh-CN" altLang="en-US" sz="2000" dirty="0">
                  <a:solidFill>
                    <a:srgbClr val="0000FF"/>
                  </a:solidFill>
                  <a:latin typeface="+mn-ea"/>
                  <a:ea typeface="+mn-ea"/>
                </a:rPr>
                <a:t>初等矩阵</a:t>
              </a:r>
              <a:r>
                <a:rPr lang="en-US" altLang="zh-CN" sz="2000" dirty="0">
                  <a:latin typeface="+mn-ea"/>
                  <a:ea typeface="+mn-ea"/>
                </a:rPr>
                <a:t>.</a:t>
              </a:r>
            </a:p>
          </p:txBody>
        </p:sp>
        <p:graphicFrame>
          <p:nvGraphicFramePr>
            <p:cNvPr id="1031" name="Object 4"/>
            <p:cNvGraphicFramePr>
              <a:graphicFrameLocks noChangeAspect="1"/>
            </p:cNvGraphicFramePr>
            <p:nvPr/>
          </p:nvGraphicFramePr>
          <p:xfrm>
            <a:off x="2419" y="1845"/>
            <a:ext cx="142" cy="131"/>
          </p:xfrm>
          <a:graphic>
            <a:graphicData uri="http://schemas.openxmlformats.org/presentationml/2006/ole">
              <mc:AlternateContent xmlns:mc="http://schemas.openxmlformats.org/markup-compatibility/2006">
                <mc:Choice xmlns:v="urn:schemas-microsoft-com:vml" Requires="v">
                  <p:oleObj name="Equation" r:id="rId12" imgW="317160" imgH="291960" progId="Equation.3">
                    <p:embed/>
                  </p:oleObj>
                </mc:Choice>
                <mc:Fallback>
                  <p:oleObj name="Equation" r:id="rId12" imgW="317160" imgH="291960" progId="Equation.3">
                    <p:embed/>
                    <p:pic>
                      <p:nvPicPr>
                        <p:cNvPr id="1031"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9" y="1845"/>
                          <a:ext cx="142" cy="131"/>
                        </a:xfrm>
                        <a:prstGeom prst="rect">
                          <a:avLst/>
                        </a:prstGeom>
                        <a:noFill/>
                      </p:spPr>
                    </p:pic>
                  </p:oleObj>
                </mc:Fallback>
              </mc:AlternateContent>
            </a:graphicData>
          </a:graphic>
        </p:graphicFrame>
      </p:grpSp>
      <p:sp>
        <p:nvSpPr>
          <p:cNvPr id="36869" name="Text Box 5"/>
          <p:cNvSpPr txBox="1">
            <a:spLocks noChangeArrowheads="1"/>
          </p:cNvSpPr>
          <p:nvPr/>
        </p:nvSpPr>
        <p:spPr bwMode="auto">
          <a:xfrm>
            <a:off x="936142" y="3174710"/>
            <a:ext cx="41857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三种初等变换对应着三种初等方阵</a:t>
            </a:r>
            <a:r>
              <a:rPr lang="en-US" altLang="zh-CN" sz="2000" dirty="0">
                <a:latin typeface="+mn-ea"/>
                <a:ea typeface="+mn-ea"/>
              </a:rPr>
              <a:t>.</a:t>
            </a:r>
          </a:p>
        </p:txBody>
      </p:sp>
      <p:graphicFrame>
        <p:nvGraphicFramePr>
          <p:cNvPr id="14" name="Object 2"/>
          <p:cNvGraphicFramePr>
            <a:graphicFrameLocks noChangeAspect="1"/>
          </p:cNvGraphicFramePr>
          <p:nvPr/>
        </p:nvGraphicFramePr>
        <p:xfrm>
          <a:off x="3574921" y="4206614"/>
          <a:ext cx="5154612" cy="363537"/>
        </p:xfrm>
        <a:graphic>
          <a:graphicData uri="http://schemas.openxmlformats.org/presentationml/2006/ole">
            <mc:AlternateContent xmlns:mc="http://schemas.openxmlformats.org/markup-compatibility/2006">
              <mc:Choice xmlns:v="urn:schemas-microsoft-com:vml" Requires="v">
                <p:oleObj name="Equation" r:id="rId14" imgW="3251160" imgH="241200" progId="Equation.DSMT4">
                  <p:embed/>
                </p:oleObj>
              </mc:Choice>
              <mc:Fallback>
                <p:oleObj name="Equation" r:id="rId14" imgW="3251160" imgH="241200" progId="Equation.DSMT4">
                  <p:embed/>
                  <p:pic>
                    <p:nvPicPr>
                      <p:cNvPr id="14" name="Object 2"/>
                      <p:cNvPicPr>
                        <a:picLocks noChangeAspect="1" noChangeArrowheads="1"/>
                      </p:cNvPicPr>
                      <p:nvPr/>
                    </p:nvPicPr>
                    <p:blipFill>
                      <a:blip r:embed="rId15"/>
                      <a:srcRect/>
                      <a:stretch>
                        <a:fillRect/>
                      </a:stretch>
                    </p:blipFill>
                    <p:spPr bwMode="auto">
                      <a:xfrm>
                        <a:off x="3574921" y="4206614"/>
                        <a:ext cx="5154612" cy="363537"/>
                      </a:xfrm>
                      <a:prstGeom prst="rect">
                        <a:avLst/>
                      </a:prstGeom>
                      <a:noFill/>
                    </p:spPr>
                  </p:pic>
                </p:oleObj>
              </mc:Fallback>
            </mc:AlternateContent>
          </a:graphicData>
        </a:graphic>
      </p:graphicFrame>
      <p:graphicFrame>
        <p:nvGraphicFramePr>
          <p:cNvPr id="15" name="Object 3"/>
          <p:cNvGraphicFramePr>
            <a:graphicFrameLocks noChangeAspect="1"/>
          </p:cNvGraphicFramePr>
          <p:nvPr/>
        </p:nvGraphicFramePr>
        <p:xfrm>
          <a:off x="921215" y="4148553"/>
          <a:ext cx="2512768" cy="381686"/>
        </p:xfrm>
        <a:graphic>
          <a:graphicData uri="http://schemas.openxmlformats.org/presentationml/2006/ole">
            <mc:AlternateContent xmlns:mc="http://schemas.openxmlformats.org/markup-compatibility/2006">
              <mc:Choice xmlns:v="urn:schemas-microsoft-com:vml" Requires="v">
                <p:oleObj name="Equation" r:id="rId16" imgW="1282680" imgH="215640" progId="Equation.DSMT4">
                  <p:embed/>
                </p:oleObj>
              </mc:Choice>
              <mc:Fallback>
                <p:oleObj name="Equation" r:id="rId16" imgW="1282680" imgH="215640" progId="Equation.DSMT4">
                  <p:embed/>
                  <p:pic>
                    <p:nvPicPr>
                      <p:cNvPr id="15" name="Object 3"/>
                      <p:cNvPicPr>
                        <a:picLocks noChangeAspect="1" noChangeArrowheads="1"/>
                      </p:cNvPicPr>
                      <p:nvPr/>
                    </p:nvPicPr>
                    <p:blipFill>
                      <a:blip r:embed="rId17"/>
                      <a:srcRect/>
                      <a:stretch>
                        <a:fillRect/>
                      </a:stretch>
                    </p:blipFill>
                    <p:spPr bwMode="auto">
                      <a:xfrm>
                        <a:off x="921215" y="4148553"/>
                        <a:ext cx="2512768" cy="381686"/>
                      </a:xfrm>
                      <a:prstGeom prst="rect">
                        <a:avLst/>
                      </a:prstGeom>
                      <a:noFill/>
                    </p:spPr>
                  </p:pic>
                </p:oleObj>
              </mc:Fallback>
            </mc:AlternateContent>
          </a:graphicData>
        </a:graphic>
      </p:graphicFrame>
      <p:graphicFrame>
        <p:nvGraphicFramePr>
          <p:cNvPr id="16" name="Object 4"/>
          <p:cNvGraphicFramePr>
            <a:graphicFrameLocks noChangeAspect="1"/>
          </p:cNvGraphicFramePr>
          <p:nvPr/>
        </p:nvGraphicFramePr>
        <p:xfrm>
          <a:off x="1759776" y="5355397"/>
          <a:ext cx="951290" cy="329927"/>
        </p:xfrm>
        <a:graphic>
          <a:graphicData uri="http://schemas.openxmlformats.org/presentationml/2006/ole">
            <mc:AlternateContent xmlns:mc="http://schemas.openxmlformats.org/markup-compatibility/2006">
              <mc:Choice xmlns:v="urn:schemas-microsoft-com:vml" Requires="v">
                <p:oleObj name="Equation" r:id="rId18" imgW="583920" imgH="203040" progId="Equation.DSMT4">
                  <p:embed/>
                </p:oleObj>
              </mc:Choice>
              <mc:Fallback>
                <p:oleObj name="Equation" r:id="rId18" imgW="583920" imgH="203040" progId="Equation.DSMT4">
                  <p:embed/>
                  <p:pic>
                    <p:nvPicPr>
                      <p:cNvPr id="16" name="Object 4"/>
                      <p:cNvPicPr>
                        <a:picLocks noChangeAspect="1" noChangeArrowheads="1"/>
                      </p:cNvPicPr>
                      <p:nvPr/>
                    </p:nvPicPr>
                    <p:blipFill>
                      <a:blip r:embed="rId19"/>
                      <a:srcRect/>
                      <a:stretch>
                        <a:fillRect/>
                      </a:stretch>
                    </p:blipFill>
                    <p:spPr bwMode="auto">
                      <a:xfrm>
                        <a:off x="1759776" y="5355397"/>
                        <a:ext cx="951290" cy="329927"/>
                      </a:xfrm>
                      <a:prstGeom prst="rect">
                        <a:avLst/>
                      </a:prstGeom>
                      <a:noFill/>
                    </p:spPr>
                  </p:pic>
                </p:oleObj>
              </mc:Fallback>
            </mc:AlternateContent>
          </a:graphicData>
        </a:graphic>
      </p:graphicFrame>
      <p:graphicFrame>
        <p:nvGraphicFramePr>
          <p:cNvPr id="17" name="Object 5"/>
          <p:cNvGraphicFramePr>
            <a:graphicFrameLocks noChangeAspect="1"/>
          </p:cNvGraphicFramePr>
          <p:nvPr/>
        </p:nvGraphicFramePr>
        <p:xfrm>
          <a:off x="5072160" y="5075233"/>
          <a:ext cx="961462" cy="314324"/>
        </p:xfrm>
        <a:graphic>
          <a:graphicData uri="http://schemas.openxmlformats.org/presentationml/2006/ole">
            <mc:AlternateContent xmlns:mc="http://schemas.openxmlformats.org/markup-compatibility/2006">
              <mc:Choice xmlns:v="urn:schemas-microsoft-com:vml" Requires="v">
                <p:oleObj name="Equation" r:id="rId20" imgW="660240" imgH="215640" progId="Equation.DSMT4">
                  <p:embed/>
                </p:oleObj>
              </mc:Choice>
              <mc:Fallback>
                <p:oleObj name="Equation" r:id="rId20" imgW="660240" imgH="215640" progId="Equation.DSMT4">
                  <p:embed/>
                  <p:pic>
                    <p:nvPicPr>
                      <p:cNvPr id="17" name="Object 5"/>
                      <p:cNvPicPr>
                        <a:picLocks noChangeAspect="1" noChangeArrowheads="1"/>
                      </p:cNvPicPr>
                      <p:nvPr/>
                    </p:nvPicPr>
                    <p:blipFill>
                      <a:blip r:embed="rId21"/>
                      <a:srcRect/>
                      <a:stretch>
                        <a:fillRect/>
                      </a:stretch>
                    </p:blipFill>
                    <p:spPr bwMode="auto">
                      <a:xfrm>
                        <a:off x="5072160" y="5075233"/>
                        <a:ext cx="961462" cy="314324"/>
                      </a:xfrm>
                      <a:prstGeom prst="rect">
                        <a:avLst/>
                      </a:prstGeom>
                      <a:noFill/>
                    </p:spPr>
                  </p:pic>
                </p:oleObj>
              </mc:Fallback>
            </mc:AlternateContent>
          </a:graphicData>
        </a:graphic>
      </p:graphicFrame>
      <p:graphicFrame>
        <p:nvGraphicFramePr>
          <p:cNvPr id="18" name="Object 6"/>
          <p:cNvGraphicFramePr>
            <a:graphicFrameLocks noChangeAspect="1"/>
          </p:cNvGraphicFramePr>
          <p:nvPr/>
        </p:nvGraphicFramePr>
        <p:xfrm>
          <a:off x="5121903" y="5784350"/>
          <a:ext cx="881957" cy="282892"/>
        </p:xfrm>
        <a:graphic>
          <a:graphicData uri="http://schemas.openxmlformats.org/presentationml/2006/ole">
            <mc:AlternateContent xmlns:mc="http://schemas.openxmlformats.org/markup-compatibility/2006">
              <mc:Choice xmlns:v="urn:schemas-microsoft-com:vml" Requires="v">
                <p:oleObj name="Equation" r:id="rId22" imgW="672840" imgH="215640" progId="Equation.DSMT4">
                  <p:embed/>
                </p:oleObj>
              </mc:Choice>
              <mc:Fallback>
                <p:oleObj name="Equation" r:id="rId22" imgW="672840" imgH="215640" progId="Equation.DSMT4">
                  <p:embed/>
                  <p:pic>
                    <p:nvPicPr>
                      <p:cNvPr id="18" name="Object 6"/>
                      <p:cNvPicPr>
                        <a:picLocks noChangeAspect="1" noChangeArrowheads="1"/>
                      </p:cNvPicPr>
                      <p:nvPr/>
                    </p:nvPicPr>
                    <p:blipFill>
                      <a:blip r:embed="rId23"/>
                      <a:srcRect/>
                      <a:stretch>
                        <a:fillRect/>
                      </a:stretch>
                    </p:blipFill>
                    <p:spPr bwMode="auto">
                      <a:xfrm>
                        <a:off x="5121903" y="5784350"/>
                        <a:ext cx="881957" cy="282892"/>
                      </a:xfrm>
                      <a:prstGeom prst="rect">
                        <a:avLst/>
                      </a:prstGeom>
                      <a:noFill/>
                    </p:spPr>
                  </p:pic>
                </p:oleObj>
              </mc:Fallback>
            </mc:AlternateContent>
          </a:graphicData>
        </a:graphic>
      </p:graphicFrame>
      <p:sp>
        <p:nvSpPr>
          <p:cNvPr id="19" name="Line 7"/>
          <p:cNvSpPr>
            <a:spLocks noChangeShapeType="1"/>
          </p:cNvSpPr>
          <p:nvPr/>
        </p:nvSpPr>
        <p:spPr bwMode="auto">
          <a:xfrm>
            <a:off x="2806963" y="5220080"/>
            <a:ext cx="2140422" cy="12315"/>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8"/>
          <p:cNvSpPr>
            <a:spLocks noChangeShapeType="1"/>
          </p:cNvSpPr>
          <p:nvPr/>
        </p:nvSpPr>
        <p:spPr bwMode="auto">
          <a:xfrm flipV="1">
            <a:off x="2878395" y="5925796"/>
            <a:ext cx="2068991" cy="7166"/>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TextBox 8"/>
          <p:cNvSpPr txBox="1">
            <a:spLocks noChangeArrowheads="1"/>
          </p:cNvSpPr>
          <p:nvPr/>
        </p:nvSpPr>
        <p:spPr bwMode="auto">
          <a:xfrm>
            <a:off x="6560697" y="5319306"/>
            <a:ext cx="3571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FF0000"/>
                </a:solidFill>
              </a:rPr>
              <a:t>称为初等对换矩阵</a:t>
            </a:r>
          </a:p>
        </p:txBody>
      </p:sp>
      <p:graphicFrame>
        <p:nvGraphicFramePr>
          <p:cNvPr id="22" name="Object 4"/>
          <p:cNvGraphicFramePr>
            <a:graphicFrameLocks noChangeAspect="1"/>
          </p:cNvGraphicFramePr>
          <p:nvPr/>
        </p:nvGraphicFramePr>
        <p:xfrm>
          <a:off x="2852525" y="4567663"/>
          <a:ext cx="2100378" cy="2049684"/>
        </p:xfrm>
        <a:graphic>
          <a:graphicData uri="http://schemas.openxmlformats.org/presentationml/2006/ole">
            <mc:AlternateContent xmlns:mc="http://schemas.openxmlformats.org/markup-compatibility/2006">
              <mc:Choice xmlns:v="urn:schemas-microsoft-com:vml" Requires="v">
                <p:oleObj name="Equation" r:id="rId24" imgW="2590560" imgH="2527200" progId="Equation.DSMT4">
                  <p:embed/>
                </p:oleObj>
              </mc:Choice>
              <mc:Fallback>
                <p:oleObj name="Equation" r:id="rId24" imgW="2590560" imgH="2527200" progId="Equation.DSMT4">
                  <p:embed/>
                  <p:pic>
                    <p:nvPicPr>
                      <p:cNvPr id="22" name="Object 4"/>
                      <p:cNvPicPr>
                        <a:picLocks noChangeAspect="1" noChangeArrowheads="1"/>
                      </p:cNvPicPr>
                      <p:nvPr/>
                    </p:nvPicPr>
                    <p:blipFill>
                      <a:blip r:embed="rId25"/>
                      <a:srcRect/>
                      <a:stretch>
                        <a:fillRect/>
                      </a:stretch>
                    </p:blipFill>
                    <p:spPr bwMode="auto">
                      <a:xfrm>
                        <a:off x="2852525" y="4567663"/>
                        <a:ext cx="2100378" cy="2049684"/>
                      </a:xfrm>
                      <a:prstGeom prst="rect">
                        <a:avLst/>
                      </a:prstGeom>
                      <a:noFill/>
                    </p:spPr>
                  </p:pic>
                </p:oleObj>
              </mc:Fallback>
            </mc:AlternateContent>
          </a:graphicData>
        </a:graphic>
      </p:graphicFrame>
      <p:sp>
        <p:nvSpPr>
          <p:cNvPr id="23" name="Text Box 6"/>
          <p:cNvSpPr txBox="1">
            <a:spLocks noChangeArrowheads="1"/>
          </p:cNvSpPr>
          <p:nvPr/>
        </p:nvSpPr>
        <p:spPr bwMode="auto">
          <a:xfrm>
            <a:off x="645024" y="2687020"/>
            <a:ext cx="7848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sz="2000" dirty="0">
                <a:latin typeface="+mn-ea"/>
                <a:ea typeface="+mn-ea"/>
              </a:rPr>
              <a:t>        </a:t>
            </a:r>
            <a:r>
              <a:rPr lang="zh-CN" altLang="en-US" sz="2000" dirty="0">
                <a:latin typeface="+mn-ea"/>
                <a:ea typeface="+mn-ea"/>
              </a:rPr>
              <a:t>矩阵的初等变换是矩阵的一种基本运算，应用广泛。</a:t>
            </a:r>
            <a:endParaRPr lang="en-US" altLang="zh-CN" sz="2000" dirty="0">
              <a:latin typeface="+mn-ea"/>
              <a:ea typeface="+mn-ea"/>
            </a:endParaRPr>
          </a:p>
        </p:txBody>
      </p:sp>
    </p:spTree>
    <p:extLst>
      <p:ext uri="{BB962C8B-B14F-4D97-AF65-F5344CB8AC3E}">
        <p14:creationId xmlns:p14="http://schemas.microsoft.com/office/powerpoint/2010/main" val="210147698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0" name="Text Box 22"/>
          <p:cNvSpPr txBox="1">
            <a:spLocks noChangeArrowheads="1"/>
          </p:cNvSpPr>
          <p:nvPr/>
        </p:nvSpPr>
        <p:spPr bwMode="auto">
          <a:xfrm>
            <a:off x="1058068" y="2684282"/>
            <a:ext cx="7850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latin typeface="+mn-ea"/>
                <a:ea typeface="+mn-ea"/>
              </a:rPr>
              <a:t>证</a:t>
            </a:r>
            <a:r>
              <a:rPr lang="en-US" altLang="zh-CN" sz="2000" dirty="0">
                <a:solidFill>
                  <a:srgbClr val="0000FF"/>
                </a:solidFill>
                <a:latin typeface="+mn-ea"/>
                <a:ea typeface="+mn-ea"/>
              </a:rPr>
              <a:t>  </a:t>
            </a:r>
            <a:r>
              <a:rPr lang="zh-CN" altLang="en-US" sz="2000" dirty="0">
                <a:latin typeface="+mn-ea"/>
                <a:ea typeface="+mn-ea"/>
              </a:rPr>
              <a:t>由于      ，则根据（</a:t>
            </a:r>
            <a:r>
              <a:rPr lang="en-US" altLang="zh-CN" sz="2000" dirty="0">
                <a:latin typeface="+mn-ea"/>
                <a:ea typeface="+mn-ea"/>
              </a:rPr>
              <a:t>2.4.1</a:t>
            </a:r>
            <a:r>
              <a:rPr lang="zh-CN" altLang="en-US" sz="2000" dirty="0">
                <a:latin typeface="+mn-ea"/>
                <a:ea typeface="+mn-ea"/>
              </a:rPr>
              <a:t>），可按克莱姆法则把</a:t>
            </a:r>
          </a:p>
        </p:txBody>
      </p:sp>
      <p:sp>
        <p:nvSpPr>
          <p:cNvPr id="13328" name="Text Box 19"/>
          <p:cNvSpPr txBox="1">
            <a:spLocks noChangeArrowheads="1"/>
          </p:cNvSpPr>
          <p:nvPr/>
        </p:nvSpPr>
        <p:spPr bwMode="auto">
          <a:xfrm>
            <a:off x="1624268" y="2190263"/>
            <a:ext cx="7648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证明：若           ，则向量组          与          等价。</a:t>
            </a:r>
          </a:p>
        </p:txBody>
      </p:sp>
      <p:sp>
        <p:nvSpPr>
          <p:cNvPr id="13326" name="Text Box 24"/>
          <p:cNvSpPr txBox="1">
            <a:spLocks noChangeArrowheads="1"/>
          </p:cNvSpPr>
          <p:nvPr/>
        </p:nvSpPr>
        <p:spPr bwMode="auto">
          <a:xfrm>
            <a:off x="1224219" y="3231995"/>
            <a:ext cx="10201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2000" dirty="0">
                <a:latin typeface="+mn-ea"/>
                <a:ea typeface="+mn-ea"/>
              </a:rPr>
              <a:t>用   表示</a:t>
            </a:r>
            <a:r>
              <a:rPr lang="en-US" altLang="zh-CN" sz="2000" i="1" dirty="0">
                <a:ea typeface="+mn-ea"/>
                <a:cs typeface="Times New Roman" panose="02020603050405020304" pitchFamily="18" charset="0"/>
              </a:rPr>
              <a:t>D</a:t>
            </a:r>
            <a:r>
              <a:rPr lang="zh-CN" altLang="en-US" sz="2000" dirty="0">
                <a:latin typeface="+mn-ea"/>
                <a:ea typeface="+mn-ea"/>
              </a:rPr>
              <a:t>中元素  的</a:t>
            </a:r>
            <a:r>
              <a:rPr lang="zh-CN" altLang="en-US" sz="2000" dirty="0">
                <a:latin typeface="+mn-ea"/>
              </a:rPr>
              <a:t>代数余子式，于是用              依次乘（</a:t>
            </a:r>
            <a:r>
              <a:rPr lang="en-US" altLang="zh-CN" sz="2000" dirty="0">
                <a:latin typeface="+mn-ea"/>
              </a:rPr>
              <a:t>2.4.1</a:t>
            </a:r>
            <a:r>
              <a:rPr lang="zh-CN" altLang="en-US" sz="2000" dirty="0">
                <a:latin typeface="+mn-ea"/>
              </a:rPr>
              <a:t>）中第（</a:t>
            </a:r>
            <a:r>
              <a:rPr lang="en-US" altLang="zh-CN" sz="2000" dirty="0">
                <a:latin typeface="+mn-ea"/>
              </a:rPr>
              <a:t>1</a:t>
            </a:r>
            <a:r>
              <a:rPr lang="zh-CN" altLang="en-US" sz="2000" dirty="0">
                <a:latin typeface="+mn-ea"/>
              </a:rPr>
              <a:t>） </a:t>
            </a:r>
            <a:endParaRPr lang="en-US" altLang="zh-CN" sz="2000" dirty="0">
              <a:latin typeface="+mn-ea"/>
            </a:endParaRPr>
          </a:p>
        </p:txBody>
      </p:sp>
      <p:sp>
        <p:nvSpPr>
          <p:cNvPr id="13327" name="Text Box 4"/>
          <p:cNvSpPr txBox="1">
            <a:spLocks noChangeArrowheads="1"/>
          </p:cNvSpPr>
          <p:nvPr/>
        </p:nvSpPr>
        <p:spPr bwMode="auto">
          <a:xfrm>
            <a:off x="929484" y="1265276"/>
            <a:ext cx="64365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latin typeface="+mn-ea"/>
                <a:ea typeface="+mn-ea"/>
              </a:rPr>
              <a:t>例 </a:t>
            </a:r>
            <a:r>
              <a:rPr lang="en-US" altLang="zh-CN" sz="2000" dirty="0">
                <a:solidFill>
                  <a:srgbClr val="0000FF"/>
                </a:solidFill>
                <a:latin typeface="+mn-ea"/>
                <a:ea typeface="+mn-ea"/>
              </a:rPr>
              <a:t>2.4.7 </a:t>
            </a:r>
            <a:r>
              <a:rPr lang="zh-CN" altLang="en-US" sz="2000" dirty="0">
                <a:latin typeface="+mn-ea"/>
                <a:ea typeface="+mn-ea"/>
              </a:rPr>
              <a:t>设          与          为两向量组，且</a:t>
            </a:r>
          </a:p>
        </p:txBody>
      </p:sp>
      <p:graphicFrame>
        <p:nvGraphicFramePr>
          <p:cNvPr id="105475" name="Object 3"/>
          <p:cNvGraphicFramePr>
            <a:graphicFrameLocks noGrp="1" noChangeAspect="1"/>
          </p:cNvGraphicFramePr>
          <p:nvPr>
            <p:ph sz="quarter" idx="1"/>
          </p:nvPr>
        </p:nvGraphicFramePr>
        <p:xfrm>
          <a:off x="3954382" y="1297056"/>
          <a:ext cx="1248653" cy="368330"/>
        </p:xfrm>
        <a:graphic>
          <a:graphicData uri="http://schemas.openxmlformats.org/presentationml/2006/ole">
            <mc:AlternateContent xmlns:mc="http://schemas.openxmlformats.org/markup-compatibility/2006">
              <mc:Choice xmlns:v="urn:schemas-microsoft-com:vml" Requires="v">
                <p:oleObj name="Equation" r:id="rId2" imgW="774364" imgH="228501" progId="Equation.DSMT4">
                  <p:embed/>
                </p:oleObj>
              </mc:Choice>
              <mc:Fallback>
                <p:oleObj name="Equation" r:id="rId2" imgW="774364" imgH="228501" progId="Equation.DSMT4">
                  <p:embed/>
                  <p:pic>
                    <p:nvPicPr>
                      <p:cNvPr id="10547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382" y="1297056"/>
                        <a:ext cx="1248653" cy="368330"/>
                      </a:xfrm>
                      <a:prstGeom prst="rect">
                        <a:avLst/>
                      </a:prstGeom>
                      <a:noFill/>
                      <a:ln>
                        <a:noFill/>
                      </a:ln>
                    </p:spPr>
                  </p:pic>
                </p:oleObj>
              </mc:Fallback>
            </mc:AlternateContent>
          </a:graphicData>
        </a:graphic>
      </p:graphicFrame>
      <p:graphicFrame>
        <p:nvGraphicFramePr>
          <p:cNvPr id="13315" name="Object 7"/>
          <p:cNvGraphicFramePr>
            <a:graphicFrameLocks noGrp="1" noChangeAspect="1"/>
          </p:cNvGraphicFramePr>
          <p:nvPr>
            <p:ph sz="quarter" idx="2"/>
          </p:nvPr>
        </p:nvGraphicFramePr>
        <p:xfrm>
          <a:off x="2443166" y="1292263"/>
          <a:ext cx="1246187" cy="374434"/>
        </p:xfrm>
        <a:graphic>
          <a:graphicData uri="http://schemas.openxmlformats.org/presentationml/2006/ole">
            <mc:AlternateContent xmlns:mc="http://schemas.openxmlformats.org/markup-compatibility/2006">
              <mc:Choice xmlns:v="urn:schemas-microsoft-com:vml" Requires="v">
                <p:oleObj name="Equation" r:id="rId4" imgW="761669" imgH="228501" progId="Equation.DSMT4">
                  <p:embed/>
                </p:oleObj>
              </mc:Choice>
              <mc:Fallback>
                <p:oleObj name="Equation" r:id="rId4" imgW="761669" imgH="228501" progId="Equation.DSMT4">
                  <p:embed/>
                  <p:pic>
                    <p:nvPicPr>
                      <p:cNvPr id="1331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3166" y="1292263"/>
                        <a:ext cx="1246187" cy="374434"/>
                      </a:xfrm>
                      <a:prstGeom prst="rect">
                        <a:avLst/>
                      </a:prstGeom>
                      <a:noFill/>
                      <a:ln>
                        <a:noFill/>
                      </a:ln>
                      <a:effectLst/>
                    </p:spPr>
                  </p:pic>
                </p:oleObj>
              </mc:Fallback>
            </mc:AlternateContent>
          </a:graphicData>
        </a:graphic>
      </p:graphicFrame>
      <p:graphicFrame>
        <p:nvGraphicFramePr>
          <p:cNvPr id="2" name="Object 10"/>
          <p:cNvGraphicFramePr>
            <a:graphicFrameLocks noGrp="1" noChangeAspect="1"/>
          </p:cNvGraphicFramePr>
          <p:nvPr>
            <p:ph sz="quarter" idx="3"/>
          </p:nvPr>
        </p:nvGraphicFramePr>
        <p:xfrm>
          <a:off x="2213446" y="2731142"/>
          <a:ext cx="676275" cy="304933"/>
        </p:xfrm>
        <a:graphic>
          <a:graphicData uri="http://schemas.openxmlformats.org/presentationml/2006/ole">
            <mc:AlternateContent xmlns:mc="http://schemas.openxmlformats.org/markup-compatibility/2006">
              <mc:Choice xmlns:v="urn:schemas-microsoft-com:vml" Requires="v">
                <p:oleObj name="Equation" r:id="rId6" imgW="393359" imgH="177646" progId="Equation.DSMT4">
                  <p:embed/>
                </p:oleObj>
              </mc:Choice>
              <mc:Fallback>
                <p:oleObj name="Equation" r:id="rId6" imgW="393359" imgH="177646" progId="Equation.DSMT4">
                  <p:embed/>
                  <p:pic>
                    <p:nvPicPr>
                      <p:cNvPr id="2"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3446" y="2731142"/>
                        <a:ext cx="676275" cy="304933"/>
                      </a:xfrm>
                      <a:prstGeom prst="rect">
                        <a:avLst/>
                      </a:prstGeom>
                      <a:noFill/>
                      <a:ln>
                        <a:noFill/>
                      </a:ln>
                    </p:spPr>
                  </p:pic>
                </p:oleObj>
              </mc:Fallback>
            </mc:AlternateContent>
          </a:graphicData>
        </a:graphic>
      </p:graphicFrame>
      <p:graphicFrame>
        <p:nvGraphicFramePr>
          <p:cNvPr id="3" name="Object 13"/>
          <p:cNvGraphicFramePr>
            <a:graphicFrameLocks noGrp="1" noChangeAspect="1"/>
          </p:cNvGraphicFramePr>
          <p:nvPr>
            <p:ph sz="quarter" idx="4"/>
          </p:nvPr>
        </p:nvGraphicFramePr>
        <p:xfrm>
          <a:off x="1553369" y="3200017"/>
          <a:ext cx="363282" cy="452468"/>
        </p:xfrm>
        <a:graphic>
          <a:graphicData uri="http://schemas.openxmlformats.org/presentationml/2006/ole">
            <mc:AlternateContent xmlns:mc="http://schemas.openxmlformats.org/markup-compatibility/2006">
              <mc:Choice xmlns:v="urn:schemas-microsoft-com:vml" Requires="v">
                <p:oleObj name="Equation" r:id="rId8" imgW="203112" imgH="241195" progId="Equation.DSMT4">
                  <p:embed/>
                </p:oleObj>
              </mc:Choice>
              <mc:Fallback>
                <p:oleObj name="Equation" r:id="rId8" imgW="203112" imgH="241195" progId="Equation.DSMT4">
                  <p:embed/>
                  <p:pic>
                    <p:nvPicPr>
                      <p:cNvPr id="3"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3369" y="3200017"/>
                        <a:ext cx="363282" cy="452468"/>
                      </a:xfrm>
                      <a:prstGeom prst="rect">
                        <a:avLst/>
                      </a:prstGeom>
                      <a:noFill/>
                      <a:ln>
                        <a:noFill/>
                      </a:ln>
                    </p:spPr>
                  </p:pic>
                </p:oleObj>
              </mc:Fallback>
            </mc:AlternateContent>
          </a:graphicData>
        </a:graphic>
      </p:graphicFrame>
      <p:graphicFrame>
        <p:nvGraphicFramePr>
          <p:cNvPr id="4" name="Object 16"/>
          <p:cNvGraphicFramePr>
            <a:graphicFrameLocks noChangeAspect="1"/>
          </p:cNvGraphicFramePr>
          <p:nvPr/>
        </p:nvGraphicFramePr>
        <p:xfrm>
          <a:off x="7324857" y="831929"/>
          <a:ext cx="4010025" cy="1392238"/>
        </p:xfrm>
        <a:graphic>
          <a:graphicData uri="http://schemas.openxmlformats.org/presentationml/2006/ole">
            <mc:AlternateContent xmlns:mc="http://schemas.openxmlformats.org/markup-compatibility/2006">
              <mc:Choice xmlns:v="urn:schemas-microsoft-com:vml" Requires="v">
                <p:oleObj name="Equation" r:id="rId10" imgW="2705040" imgH="939600" progId="Equation.DSMT4">
                  <p:embed/>
                </p:oleObj>
              </mc:Choice>
              <mc:Fallback>
                <p:oleObj name="Equation" r:id="rId10" imgW="2705040" imgH="939600" progId="Equation.DSMT4">
                  <p:embed/>
                  <p:pic>
                    <p:nvPicPr>
                      <p:cNvPr id="4" name="Object 16"/>
                      <p:cNvPicPr>
                        <a:picLocks noChangeAspect="1" noChangeArrowheads="1"/>
                      </p:cNvPicPr>
                      <p:nvPr/>
                    </p:nvPicPr>
                    <p:blipFill>
                      <a:blip r:embed="rId11"/>
                      <a:srcRect/>
                      <a:stretch>
                        <a:fillRect/>
                      </a:stretch>
                    </p:blipFill>
                    <p:spPr bwMode="auto">
                      <a:xfrm>
                        <a:off x="7324857" y="831929"/>
                        <a:ext cx="4010025" cy="1392238"/>
                      </a:xfrm>
                      <a:prstGeom prst="rect">
                        <a:avLst/>
                      </a:prstGeom>
                      <a:noFill/>
                      <a:ln>
                        <a:noFill/>
                      </a:ln>
                    </p:spPr>
                  </p:pic>
                </p:oleObj>
              </mc:Fallback>
            </mc:AlternateContent>
          </a:graphicData>
        </a:graphic>
      </p:graphicFrame>
      <p:graphicFrame>
        <p:nvGraphicFramePr>
          <p:cNvPr id="5" name="Object 17"/>
          <p:cNvGraphicFramePr>
            <a:graphicFrameLocks noChangeAspect="1"/>
          </p:cNvGraphicFramePr>
          <p:nvPr/>
        </p:nvGraphicFramePr>
        <p:xfrm>
          <a:off x="2805550" y="2245825"/>
          <a:ext cx="1336312" cy="430213"/>
        </p:xfrm>
        <a:graphic>
          <a:graphicData uri="http://schemas.openxmlformats.org/presentationml/2006/ole">
            <mc:AlternateContent xmlns:mc="http://schemas.openxmlformats.org/markup-compatibility/2006">
              <mc:Choice xmlns:v="urn:schemas-microsoft-com:vml" Requires="v">
                <p:oleObj name="Equation" r:id="rId12" imgW="748975" imgH="241195" progId="Equation.DSMT4">
                  <p:embed/>
                </p:oleObj>
              </mc:Choice>
              <mc:Fallback>
                <p:oleObj name="Equation" r:id="rId12" imgW="748975" imgH="241195" progId="Equation.DSMT4">
                  <p:embed/>
                  <p:pic>
                    <p:nvPicPr>
                      <p:cNvPr id="5"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05550" y="2245825"/>
                        <a:ext cx="1336312" cy="430213"/>
                      </a:xfrm>
                      <a:prstGeom prst="rect">
                        <a:avLst/>
                      </a:prstGeom>
                      <a:noFill/>
                      <a:ln>
                        <a:noFill/>
                      </a:ln>
                    </p:spPr>
                  </p:pic>
                </p:oleObj>
              </mc:Fallback>
            </mc:AlternateContent>
          </a:graphicData>
        </a:graphic>
      </p:graphicFrame>
      <p:graphicFrame>
        <p:nvGraphicFramePr>
          <p:cNvPr id="6" name="Object 18"/>
          <p:cNvGraphicFramePr>
            <a:graphicFrameLocks noChangeAspect="1"/>
          </p:cNvGraphicFramePr>
          <p:nvPr/>
        </p:nvGraphicFramePr>
        <p:xfrm>
          <a:off x="5478718" y="2221782"/>
          <a:ext cx="1249362" cy="368592"/>
        </p:xfrm>
        <a:graphic>
          <a:graphicData uri="http://schemas.openxmlformats.org/presentationml/2006/ole">
            <mc:AlternateContent xmlns:mc="http://schemas.openxmlformats.org/markup-compatibility/2006">
              <mc:Choice xmlns:v="urn:schemas-microsoft-com:vml" Requires="v">
                <p:oleObj name="Equation" r:id="rId14" imgW="774364" imgH="228501" progId="Equation.DSMT4">
                  <p:embed/>
                </p:oleObj>
              </mc:Choice>
              <mc:Fallback>
                <p:oleObj name="Equation" r:id="rId14" imgW="774364" imgH="228501" progId="Equation.DSMT4">
                  <p:embed/>
                  <p:pic>
                    <p:nvPicPr>
                      <p:cNvPr id="6"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78718" y="2221782"/>
                        <a:ext cx="1249362" cy="368592"/>
                      </a:xfrm>
                      <a:prstGeom prst="rect">
                        <a:avLst/>
                      </a:prstGeom>
                      <a:noFill/>
                      <a:ln>
                        <a:noFill/>
                      </a:ln>
                    </p:spPr>
                  </p:pic>
                </p:oleObj>
              </mc:Fallback>
            </mc:AlternateContent>
          </a:graphicData>
        </a:graphic>
      </p:graphicFrame>
      <p:graphicFrame>
        <p:nvGraphicFramePr>
          <p:cNvPr id="13321" name="Object 20"/>
          <p:cNvGraphicFramePr>
            <a:graphicFrameLocks noChangeAspect="1"/>
          </p:cNvGraphicFramePr>
          <p:nvPr/>
        </p:nvGraphicFramePr>
        <p:xfrm>
          <a:off x="7002446" y="2180578"/>
          <a:ext cx="1247774" cy="374912"/>
        </p:xfrm>
        <a:graphic>
          <a:graphicData uri="http://schemas.openxmlformats.org/presentationml/2006/ole">
            <mc:AlternateContent xmlns:mc="http://schemas.openxmlformats.org/markup-compatibility/2006">
              <mc:Choice xmlns:v="urn:schemas-microsoft-com:vml" Requires="v">
                <p:oleObj name="Equation" r:id="rId16" imgW="761669" imgH="228501" progId="Equation.DSMT4">
                  <p:embed/>
                </p:oleObj>
              </mc:Choice>
              <mc:Fallback>
                <p:oleObj name="Equation" r:id="rId16" imgW="761669" imgH="228501" progId="Equation.DSMT4">
                  <p:embed/>
                  <p:pic>
                    <p:nvPicPr>
                      <p:cNvPr id="13321"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02446" y="2180578"/>
                        <a:ext cx="1247774" cy="374912"/>
                      </a:xfrm>
                      <a:prstGeom prst="rect">
                        <a:avLst/>
                      </a:prstGeom>
                      <a:noFill/>
                      <a:ln>
                        <a:noFill/>
                      </a:ln>
                      <a:effectLst/>
                    </p:spPr>
                  </p:pic>
                </p:oleObj>
              </mc:Fallback>
            </mc:AlternateContent>
          </a:graphicData>
        </a:graphic>
      </p:graphicFrame>
      <p:sp>
        <p:nvSpPr>
          <p:cNvPr id="13329" name="Text Box 21"/>
          <p:cNvSpPr txBox="1">
            <a:spLocks noChangeArrowheads="1"/>
          </p:cNvSpPr>
          <p:nvPr/>
        </p:nvSpPr>
        <p:spPr bwMode="auto">
          <a:xfrm>
            <a:off x="8908255" y="2149840"/>
            <a:ext cx="1587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反之如何？</a:t>
            </a:r>
            <a:endParaRPr lang="en-US" altLang="zh-CN" sz="2000" dirty="0">
              <a:latin typeface="+mn-ea"/>
              <a:ea typeface="+mn-ea"/>
            </a:endParaRPr>
          </a:p>
        </p:txBody>
      </p:sp>
      <p:graphicFrame>
        <p:nvGraphicFramePr>
          <p:cNvPr id="13322" name="Object 23"/>
          <p:cNvGraphicFramePr>
            <a:graphicFrameLocks noChangeAspect="1"/>
          </p:cNvGraphicFramePr>
          <p:nvPr/>
        </p:nvGraphicFramePr>
        <p:xfrm>
          <a:off x="7456470" y="2679811"/>
          <a:ext cx="2070373" cy="440300"/>
        </p:xfrm>
        <a:graphic>
          <a:graphicData uri="http://schemas.openxmlformats.org/presentationml/2006/ole">
            <mc:AlternateContent xmlns:mc="http://schemas.openxmlformats.org/markup-compatibility/2006">
              <mc:Choice xmlns:v="urn:schemas-microsoft-com:vml" Requires="v">
                <p:oleObj name="Equation" r:id="rId18" imgW="1079500" imgH="228600" progId="Equation.DSMT4">
                  <p:embed/>
                </p:oleObj>
              </mc:Choice>
              <mc:Fallback>
                <p:oleObj name="Equation" r:id="rId18" imgW="1079500" imgH="228600" progId="Equation.DSMT4">
                  <p:embed/>
                  <p:pic>
                    <p:nvPicPr>
                      <p:cNvPr id="13322"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56470" y="2679811"/>
                        <a:ext cx="2070373" cy="440300"/>
                      </a:xfrm>
                      <a:prstGeom prst="rect">
                        <a:avLst/>
                      </a:prstGeom>
                      <a:noFill/>
                      <a:ln>
                        <a:noFill/>
                      </a:ln>
                      <a:effectLst/>
                    </p:spPr>
                  </p:pic>
                </p:oleObj>
              </mc:Fallback>
            </mc:AlternateContent>
          </a:graphicData>
        </a:graphic>
      </p:graphicFrame>
      <p:graphicFrame>
        <p:nvGraphicFramePr>
          <p:cNvPr id="7" name="Object 25"/>
          <p:cNvGraphicFramePr>
            <a:graphicFrameLocks noChangeAspect="1"/>
          </p:cNvGraphicFramePr>
          <p:nvPr/>
        </p:nvGraphicFramePr>
        <p:xfrm>
          <a:off x="3339199" y="3166772"/>
          <a:ext cx="355223" cy="504825"/>
        </p:xfrm>
        <a:graphic>
          <a:graphicData uri="http://schemas.openxmlformats.org/presentationml/2006/ole">
            <mc:AlternateContent xmlns:mc="http://schemas.openxmlformats.org/markup-compatibility/2006">
              <mc:Choice xmlns:v="urn:schemas-microsoft-com:vml" Requires="v">
                <p:oleObj name="Equation" r:id="rId20" imgW="177646" imgH="241091" progId="Equation.DSMT4">
                  <p:embed/>
                </p:oleObj>
              </mc:Choice>
              <mc:Fallback>
                <p:oleObj name="Equation" r:id="rId20" imgW="177646" imgH="241091" progId="Equation.DSMT4">
                  <p:embed/>
                  <p:pic>
                    <p:nvPicPr>
                      <p:cNvPr id="7" name="Object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39199" y="3166772"/>
                        <a:ext cx="355223" cy="504825"/>
                      </a:xfrm>
                      <a:prstGeom prst="rect">
                        <a:avLst/>
                      </a:prstGeom>
                      <a:noFill/>
                      <a:ln>
                        <a:noFill/>
                      </a:ln>
                    </p:spPr>
                  </p:pic>
                </p:oleObj>
              </mc:Fallback>
            </mc:AlternateContent>
          </a:graphicData>
        </a:graphic>
      </p:graphicFrame>
      <p:graphicFrame>
        <p:nvGraphicFramePr>
          <p:cNvPr id="8" name="Object 27"/>
          <p:cNvGraphicFramePr>
            <a:graphicFrameLocks noChangeAspect="1"/>
          </p:cNvGraphicFramePr>
          <p:nvPr/>
        </p:nvGraphicFramePr>
        <p:xfrm>
          <a:off x="6324856" y="3231995"/>
          <a:ext cx="1685033" cy="418296"/>
        </p:xfrm>
        <a:graphic>
          <a:graphicData uri="http://schemas.openxmlformats.org/presentationml/2006/ole">
            <mc:AlternateContent xmlns:mc="http://schemas.openxmlformats.org/markup-compatibility/2006">
              <mc:Choice xmlns:v="urn:schemas-microsoft-com:vml" Requires="v">
                <p:oleObj name="Equation" r:id="rId22" imgW="965200" imgH="228600" progId="Equation.DSMT4">
                  <p:embed/>
                </p:oleObj>
              </mc:Choice>
              <mc:Fallback>
                <p:oleObj name="Equation" r:id="rId22" imgW="965200" imgH="228600" progId="Equation.DSMT4">
                  <p:embed/>
                  <p:pic>
                    <p:nvPicPr>
                      <p:cNvPr id="8" name="Object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24856" y="3231995"/>
                        <a:ext cx="1685033" cy="418296"/>
                      </a:xfrm>
                      <a:prstGeom prst="rect">
                        <a:avLst/>
                      </a:prstGeom>
                      <a:noFill/>
                      <a:ln>
                        <a:noFill/>
                      </a:ln>
                    </p:spPr>
                  </p:pic>
                </p:oleObj>
              </mc:Fallback>
            </mc:AlternateContent>
          </a:graphicData>
        </a:graphic>
      </p:graphicFrame>
      <p:graphicFrame>
        <p:nvGraphicFramePr>
          <p:cNvPr id="9" name="Object 29"/>
          <p:cNvGraphicFramePr>
            <a:graphicFrameLocks noChangeAspect="1"/>
          </p:cNvGraphicFramePr>
          <p:nvPr/>
        </p:nvGraphicFramePr>
        <p:xfrm>
          <a:off x="1794924" y="4106887"/>
          <a:ext cx="7113331" cy="412705"/>
        </p:xfrm>
        <a:graphic>
          <a:graphicData uri="http://schemas.openxmlformats.org/presentationml/2006/ole">
            <mc:AlternateContent xmlns:mc="http://schemas.openxmlformats.org/markup-compatibility/2006">
              <mc:Choice xmlns:v="urn:schemas-microsoft-com:vml" Requires="v">
                <p:oleObj name="Equation" r:id="rId24" imgW="3949560" imgH="228600" progId="Equation.DSMT4">
                  <p:embed/>
                </p:oleObj>
              </mc:Choice>
              <mc:Fallback>
                <p:oleObj name="Equation" r:id="rId24" imgW="3949560" imgH="228600" progId="Equation.DSMT4">
                  <p:embed/>
                  <p:pic>
                    <p:nvPicPr>
                      <p:cNvPr id="9" name="Object 29"/>
                      <p:cNvPicPr>
                        <a:picLocks noChangeAspect="1" noChangeArrowheads="1"/>
                      </p:cNvPicPr>
                      <p:nvPr/>
                    </p:nvPicPr>
                    <p:blipFill>
                      <a:blip r:embed="rId25"/>
                      <a:srcRect/>
                      <a:stretch>
                        <a:fillRect/>
                      </a:stretch>
                    </p:blipFill>
                    <p:spPr bwMode="auto">
                      <a:xfrm>
                        <a:off x="1794924" y="4106887"/>
                        <a:ext cx="7113331" cy="412705"/>
                      </a:xfrm>
                      <a:prstGeom prst="rect">
                        <a:avLst/>
                      </a:prstGeom>
                      <a:noFill/>
                      <a:ln>
                        <a:noFill/>
                      </a:ln>
                    </p:spPr>
                  </p:pic>
                </p:oleObj>
              </mc:Fallback>
            </mc:AlternateContent>
          </a:graphicData>
        </a:graphic>
      </p:graphicFrame>
      <p:sp>
        <p:nvSpPr>
          <p:cNvPr id="10" name="矩形 9"/>
          <p:cNvSpPr/>
          <p:nvPr/>
        </p:nvSpPr>
        <p:spPr>
          <a:xfrm>
            <a:off x="9491124" y="2684435"/>
            <a:ext cx="954107" cy="400110"/>
          </a:xfrm>
          <a:prstGeom prst="rect">
            <a:avLst/>
          </a:prstGeom>
        </p:spPr>
        <p:txBody>
          <a:bodyPr wrap="none">
            <a:spAutoFit/>
          </a:bodyPr>
          <a:lstStyle/>
          <a:p>
            <a:r>
              <a:rPr lang="zh-CN" altLang="en-US" sz="2000" b="1" dirty="0">
                <a:latin typeface="+mn-ea"/>
              </a:rPr>
              <a:t>解出，</a:t>
            </a:r>
            <a:endParaRPr lang="zh-CN" altLang="en-US" sz="2000" b="1" dirty="0"/>
          </a:p>
        </p:txBody>
      </p:sp>
      <p:sp>
        <p:nvSpPr>
          <p:cNvPr id="11" name="矩形 10"/>
          <p:cNvSpPr/>
          <p:nvPr/>
        </p:nvSpPr>
        <p:spPr>
          <a:xfrm>
            <a:off x="4141861" y="3701958"/>
            <a:ext cx="5088252" cy="400110"/>
          </a:xfrm>
          <a:prstGeom prst="rect">
            <a:avLst/>
          </a:prstGeom>
        </p:spPr>
        <p:txBody>
          <a:bodyPr wrap="none">
            <a:spAutoFit/>
          </a:bodyPr>
          <a:lstStyle/>
          <a:p>
            <a:pPr>
              <a:spcBef>
                <a:spcPct val="50000"/>
              </a:spcBef>
            </a:pPr>
            <a:r>
              <a:rPr lang="zh-CN" altLang="en-US" sz="2000" b="1" dirty="0">
                <a:latin typeface="+mn-ea"/>
              </a:rPr>
              <a:t>再相加，由行列式按行（列）展开定理知：</a:t>
            </a:r>
            <a:endParaRPr lang="en-US" altLang="zh-CN" sz="2000" b="1" dirty="0">
              <a:latin typeface="+mn-ea"/>
            </a:endParaRPr>
          </a:p>
        </p:txBody>
      </p:sp>
      <p:sp>
        <p:nvSpPr>
          <p:cNvPr id="12" name="矩形 11"/>
          <p:cNvSpPr/>
          <p:nvPr/>
        </p:nvSpPr>
        <p:spPr>
          <a:xfrm>
            <a:off x="1058068" y="3697139"/>
            <a:ext cx="3390672" cy="400110"/>
          </a:xfrm>
          <a:prstGeom prst="rect">
            <a:avLst/>
          </a:prstGeom>
        </p:spPr>
        <p:txBody>
          <a:bodyPr wrap="none">
            <a:spAutoFit/>
          </a:bodyPr>
          <a:lstStyle/>
          <a:p>
            <a:pPr>
              <a:spcBef>
                <a:spcPct val="50000"/>
              </a:spcBef>
              <a:buNone/>
            </a:pPr>
            <a:r>
              <a:rPr lang="zh-CN" altLang="en-US" sz="2000" b="1" dirty="0">
                <a:latin typeface="+mn-ea"/>
              </a:rPr>
              <a:t>（</a:t>
            </a:r>
            <a:r>
              <a:rPr lang="en-US" altLang="zh-CN" sz="2000" b="1" dirty="0">
                <a:latin typeface="+mn-ea"/>
              </a:rPr>
              <a:t>2</a:t>
            </a:r>
            <a:r>
              <a:rPr lang="zh-CN" altLang="en-US" sz="2000" b="1" dirty="0">
                <a:latin typeface="+mn-ea"/>
              </a:rPr>
              <a:t>）</a:t>
            </a:r>
            <a:r>
              <a:rPr lang="en-US" altLang="zh-CN" sz="2000" b="1" dirty="0">
                <a:latin typeface="+mn-ea"/>
              </a:rPr>
              <a:t>… </a:t>
            </a:r>
            <a:r>
              <a:rPr lang="zh-CN" altLang="en-US" sz="2000" b="1" dirty="0">
                <a:latin typeface="+mn-ea"/>
              </a:rPr>
              <a:t>（</a:t>
            </a:r>
            <a:r>
              <a:rPr lang="en-US" altLang="zh-CN" sz="2000" b="1" dirty="0">
                <a:latin typeface="+mn-ea"/>
              </a:rPr>
              <a:t>n</a:t>
            </a:r>
            <a:r>
              <a:rPr lang="zh-CN" altLang="en-US" sz="2000" b="1" dirty="0">
                <a:latin typeface="+mn-ea"/>
              </a:rPr>
              <a:t>）个等式两端，</a:t>
            </a:r>
            <a:endParaRPr lang="en-US" altLang="zh-CN" sz="2000" b="1" dirty="0">
              <a:latin typeface="+mn-ea"/>
            </a:endParaRPr>
          </a:p>
        </p:txBody>
      </p:sp>
      <p:sp>
        <p:nvSpPr>
          <p:cNvPr id="23" name="Text Box 4"/>
          <p:cNvSpPr txBox="1">
            <a:spLocks noChangeArrowheads="1"/>
          </p:cNvSpPr>
          <p:nvPr/>
        </p:nvSpPr>
        <p:spPr bwMode="auto">
          <a:xfrm>
            <a:off x="1849420" y="4666130"/>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故</a:t>
            </a:r>
            <a:endParaRPr lang="en-US" altLang="zh-CN" sz="2000" dirty="0">
              <a:latin typeface="+mn-ea"/>
              <a:ea typeface="+mn-ea"/>
            </a:endParaRPr>
          </a:p>
        </p:txBody>
      </p:sp>
      <p:sp>
        <p:nvSpPr>
          <p:cNvPr id="24" name="Text Box 5"/>
          <p:cNvSpPr txBox="1">
            <a:spLocks noChangeArrowheads="1"/>
          </p:cNvSpPr>
          <p:nvPr/>
        </p:nvSpPr>
        <p:spPr bwMode="auto">
          <a:xfrm>
            <a:off x="1011222" y="5331181"/>
            <a:ext cx="15891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一般地，有</a:t>
            </a:r>
          </a:p>
        </p:txBody>
      </p:sp>
      <p:graphicFrame>
        <p:nvGraphicFramePr>
          <p:cNvPr id="25" name="Object 3"/>
          <p:cNvGraphicFramePr>
            <a:graphicFrameLocks noChangeAspect="1"/>
          </p:cNvGraphicFramePr>
          <p:nvPr/>
        </p:nvGraphicFramePr>
        <p:xfrm>
          <a:off x="2397107" y="5208596"/>
          <a:ext cx="4568825" cy="621474"/>
        </p:xfrm>
        <a:graphic>
          <a:graphicData uri="http://schemas.openxmlformats.org/presentationml/2006/ole">
            <mc:AlternateContent xmlns:mc="http://schemas.openxmlformats.org/markup-compatibility/2006">
              <mc:Choice xmlns:v="urn:schemas-microsoft-com:vml" Requires="v">
                <p:oleObj name="Equation" r:id="rId26" imgW="2984500" imgH="406400" progId="Equation.DSMT4">
                  <p:embed/>
                </p:oleObj>
              </mc:Choice>
              <mc:Fallback>
                <p:oleObj name="Equation" r:id="rId26" imgW="2984500" imgH="406400" progId="Equation.DSMT4">
                  <p:embed/>
                  <p:pic>
                    <p:nvPicPr>
                      <p:cNvPr id="25" name="Object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397107" y="5208596"/>
                        <a:ext cx="4568825" cy="621474"/>
                      </a:xfrm>
                      <a:prstGeom prst="rect">
                        <a:avLst/>
                      </a:prstGeom>
                      <a:noFill/>
                      <a:ln>
                        <a:noFill/>
                      </a:ln>
                    </p:spPr>
                  </p:pic>
                </p:oleObj>
              </mc:Fallback>
            </mc:AlternateContent>
          </a:graphicData>
        </a:graphic>
      </p:graphicFrame>
      <p:graphicFrame>
        <p:nvGraphicFramePr>
          <p:cNvPr id="26" name="Object 18"/>
          <p:cNvGraphicFramePr>
            <a:graphicFrameLocks noChangeAspect="1"/>
          </p:cNvGraphicFramePr>
          <p:nvPr/>
        </p:nvGraphicFramePr>
        <p:xfrm>
          <a:off x="2301857" y="4519592"/>
          <a:ext cx="3571875" cy="689004"/>
        </p:xfrm>
        <a:graphic>
          <a:graphicData uri="http://schemas.openxmlformats.org/presentationml/2006/ole">
            <mc:AlternateContent xmlns:mc="http://schemas.openxmlformats.org/markup-compatibility/2006">
              <mc:Choice xmlns:v="urn:schemas-microsoft-com:vml" Requires="v">
                <p:oleObj name="Equation" r:id="rId28" imgW="2108160" imgH="406080" progId="Equation.DSMT4">
                  <p:embed/>
                </p:oleObj>
              </mc:Choice>
              <mc:Fallback>
                <p:oleObj name="Equation" r:id="rId28" imgW="2108160" imgH="406080" progId="Equation.DSMT4">
                  <p:embed/>
                  <p:pic>
                    <p:nvPicPr>
                      <p:cNvPr id="26" name="Object 18"/>
                      <p:cNvPicPr>
                        <a:picLocks noChangeAspect="1" noChangeArrowheads="1"/>
                      </p:cNvPicPr>
                      <p:nvPr/>
                    </p:nvPicPr>
                    <p:blipFill>
                      <a:blip r:embed="rId29"/>
                      <a:srcRect/>
                      <a:stretch>
                        <a:fillRect/>
                      </a:stretch>
                    </p:blipFill>
                    <p:spPr bwMode="auto">
                      <a:xfrm>
                        <a:off x="2301857" y="4519592"/>
                        <a:ext cx="3571875" cy="689004"/>
                      </a:xfrm>
                      <a:prstGeom prst="rect">
                        <a:avLst/>
                      </a:prstGeom>
                      <a:noFill/>
                      <a:ln>
                        <a:noFill/>
                      </a:ln>
                    </p:spPr>
                  </p:pic>
                </p:oleObj>
              </mc:Fallback>
            </mc:AlternateContent>
          </a:graphicData>
        </a:graphic>
      </p:graphicFrame>
      <p:sp>
        <p:nvSpPr>
          <p:cNvPr id="27" name="Text Box 22"/>
          <p:cNvSpPr txBox="1">
            <a:spLocks noChangeArrowheads="1"/>
          </p:cNvSpPr>
          <p:nvPr/>
        </p:nvSpPr>
        <p:spPr bwMode="auto">
          <a:xfrm>
            <a:off x="7002447" y="5331181"/>
            <a:ext cx="47323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即          可由         线性表示。</a:t>
            </a:r>
          </a:p>
        </p:txBody>
      </p:sp>
      <p:sp>
        <p:nvSpPr>
          <p:cNvPr id="28" name="Text Box 23"/>
          <p:cNvSpPr txBox="1">
            <a:spLocks noChangeArrowheads="1"/>
          </p:cNvSpPr>
          <p:nvPr/>
        </p:nvSpPr>
        <p:spPr bwMode="auto">
          <a:xfrm>
            <a:off x="936607" y="5835204"/>
            <a:ext cx="6000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由</a:t>
            </a:r>
            <a:r>
              <a:rPr lang="en-US" altLang="zh-CN" sz="2000" dirty="0">
                <a:latin typeface="+mn-ea"/>
                <a:ea typeface="+mn-ea"/>
              </a:rPr>
              <a:t>(2.4.1)</a:t>
            </a:r>
            <a:r>
              <a:rPr lang="zh-CN" altLang="en-US" sz="2000" dirty="0">
                <a:latin typeface="+mn-ea"/>
                <a:ea typeface="+mn-ea"/>
              </a:rPr>
              <a:t>知</a:t>
            </a:r>
            <a:r>
              <a:rPr lang="en-US" altLang="zh-CN" sz="2000" dirty="0">
                <a:latin typeface="+mn-ea"/>
                <a:ea typeface="+mn-ea"/>
              </a:rPr>
              <a:t>          </a:t>
            </a:r>
            <a:r>
              <a:rPr lang="zh-CN" altLang="en-US" sz="2000" dirty="0">
                <a:latin typeface="+mn-ea"/>
                <a:ea typeface="+mn-ea"/>
              </a:rPr>
              <a:t>可由          线性表示。</a:t>
            </a:r>
          </a:p>
        </p:txBody>
      </p:sp>
      <p:graphicFrame>
        <p:nvGraphicFramePr>
          <p:cNvPr id="29" name="Object 24"/>
          <p:cNvGraphicFramePr>
            <a:graphicFrameLocks noChangeAspect="1"/>
          </p:cNvGraphicFramePr>
          <p:nvPr/>
        </p:nvGraphicFramePr>
        <p:xfrm>
          <a:off x="2516170" y="5869717"/>
          <a:ext cx="1155700" cy="340959"/>
        </p:xfrm>
        <a:graphic>
          <a:graphicData uri="http://schemas.openxmlformats.org/presentationml/2006/ole">
            <mc:AlternateContent xmlns:mc="http://schemas.openxmlformats.org/markup-compatibility/2006">
              <mc:Choice xmlns:v="urn:schemas-microsoft-com:vml" Requires="v">
                <p:oleObj name="Equation" r:id="rId30" imgW="774364" imgH="228501" progId="Equation.DSMT4">
                  <p:embed/>
                </p:oleObj>
              </mc:Choice>
              <mc:Fallback>
                <p:oleObj name="Equation" r:id="rId30" imgW="774364" imgH="228501" progId="Equation.DSMT4">
                  <p:embed/>
                  <p:pic>
                    <p:nvPicPr>
                      <p:cNvPr id="29"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16170" y="5869717"/>
                        <a:ext cx="1155700" cy="340959"/>
                      </a:xfrm>
                      <a:prstGeom prst="rect">
                        <a:avLst/>
                      </a:prstGeom>
                      <a:noFill/>
                      <a:ln>
                        <a:noFill/>
                      </a:ln>
                    </p:spPr>
                  </p:pic>
                </p:oleObj>
              </mc:Fallback>
            </mc:AlternateContent>
          </a:graphicData>
        </a:graphic>
      </p:graphicFrame>
      <p:graphicFrame>
        <p:nvGraphicFramePr>
          <p:cNvPr id="30" name="Object 25"/>
          <p:cNvGraphicFramePr>
            <a:graphicFrameLocks noChangeAspect="1"/>
          </p:cNvGraphicFramePr>
          <p:nvPr/>
        </p:nvGraphicFramePr>
        <p:xfrm>
          <a:off x="4248133" y="5844945"/>
          <a:ext cx="1282699" cy="385404"/>
        </p:xfrm>
        <a:graphic>
          <a:graphicData uri="http://schemas.openxmlformats.org/presentationml/2006/ole">
            <mc:AlternateContent xmlns:mc="http://schemas.openxmlformats.org/markup-compatibility/2006">
              <mc:Choice xmlns:v="urn:schemas-microsoft-com:vml" Requires="v">
                <p:oleObj name="Equation" r:id="rId31" imgW="761669" imgH="228501" progId="Equation.DSMT4">
                  <p:embed/>
                </p:oleObj>
              </mc:Choice>
              <mc:Fallback>
                <p:oleObj name="Equation" r:id="rId31" imgW="761669" imgH="228501" progId="Equation.DSMT4">
                  <p:embed/>
                  <p:pic>
                    <p:nvPicPr>
                      <p:cNvPr id="30"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48133" y="5844945"/>
                        <a:ext cx="1282699" cy="385404"/>
                      </a:xfrm>
                      <a:prstGeom prst="rect">
                        <a:avLst/>
                      </a:prstGeom>
                      <a:noFill/>
                      <a:ln>
                        <a:noFill/>
                      </a:ln>
                      <a:effectLst/>
                    </p:spPr>
                  </p:pic>
                </p:oleObj>
              </mc:Fallback>
            </mc:AlternateContent>
          </a:graphicData>
        </a:graphic>
      </p:graphicFrame>
      <p:graphicFrame>
        <p:nvGraphicFramePr>
          <p:cNvPr id="31" name="Object 26"/>
          <p:cNvGraphicFramePr>
            <a:graphicFrameLocks noChangeAspect="1"/>
          </p:cNvGraphicFramePr>
          <p:nvPr/>
        </p:nvGraphicFramePr>
        <p:xfrm>
          <a:off x="9176527" y="5363215"/>
          <a:ext cx="1139031" cy="336041"/>
        </p:xfrm>
        <a:graphic>
          <a:graphicData uri="http://schemas.openxmlformats.org/presentationml/2006/ole">
            <mc:AlternateContent xmlns:mc="http://schemas.openxmlformats.org/markup-compatibility/2006">
              <mc:Choice xmlns:v="urn:schemas-microsoft-com:vml" Requires="v">
                <p:oleObj name="Equation" r:id="rId32" imgW="774364" imgH="228501" progId="Equation.DSMT4">
                  <p:embed/>
                </p:oleObj>
              </mc:Choice>
              <mc:Fallback>
                <p:oleObj name="Equation" r:id="rId32" imgW="774364" imgH="228501" progId="Equation.DSMT4">
                  <p:embed/>
                  <p:pic>
                    <p:nvPicPr>
                      <p:cNvPr id="31"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76527" y="5363215"/>
                        <a:ext cx="1139031" cy="336041"/>
                      </a:xfrm>
                      <a:prstGeom prst="rect">
                        <a:avLst/>
                      </a:prstGeom>
                      <a:noFill/>
                      <a:ln>
                        <a:noFill/>
                      </a:ln>
                    </p:spPr>
                  </p:pic>
                </p:oleObj>
              </mc:Fallback>
            </mc:AlternateContent>
          </a:graphicData>
        </a:graphic>
      </p:graphicFrame>
      <p:graphicFrame>
        <p:nvGraphicFramePr>
          <p:cNvPr id="32" name="Object 27"/>
          <p:cNvGraphicFramePr>
            <a:graphicFrameLocks noChangeAspect="1"/>
          </p:cNvGraphicFramePr>
          <p:nvPr/>
        </p:nvGraphicFramePr>
        <p:xfrm>
          <a:off x="7428689" y="5340706"/>
          <a:ext cx="1163636" cy="349630"/>
        </p:xfrm>
        <a:graphic>
          <a:graphicData uri="http://schemas.openxmlformats.org/presentationml/2006/ole">
            <mc:AlternateContent xmlns:mc="http://schemas.openxmlformats.org/markup-compatibility/2006">
              <mc:Choice xmlns:v="urn:schemas-microsoft-com:vml" Requires="v">
                <p:oleObj name="Equation" r:id="rId33" imgW="761669" imgH="228501" progId="Equation.DSMT4">
                  <p:embed/>
                </p:oleObj>
              </mc:Choice>
              <mc:Fallback>
                <p:oleObj name="Equation" r:id="rId33" imgW="761669" imgH="228501" progId="Equation.DSMT4">
                  <p:embed/>
                  <p:pic>
                    <p:nvPicPr>
                      <p:cNvPr id="32"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28689" y="5340706"/>
                        <a:ext cx="1163636" cy="349630"/>
                      </a:xfrm>
                      <a:prstGeom prst="rect">
                        <a:avLst/>
                      </a:prstGeom>
                      <a:noFill/>
                      <a:ln>
                        <a:noFill/>
                      </a:ln>
                      <a:effectLst/>
                    </p:spPr>
                  </p:pic>
                </p:oleObj>
              </mc:Fallback>
            </mc:AlternateContent>
          </a:graphicData>
        </a:graphic>
      </p:graphicFrame>
      <p:sp>
        <p:nvSpPr>
          <p:cNvPr id="33" name="Text Box 28"/>
          <p:cNvSpPr txBox="1">
            <a:spLocks noChangeArrowheads="1"/>
          </p:cNvSpPr>
          <p:nvPr/>
        </p:nvSpPr>
        <p:spPr bwMode="auto">
          <a:xfrm>
            <a:off x="6611920" y="5830070"/>
            <a:ext cx="39576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故         与          等价。</a:t>
            </a:r>
          </a:p>
        </p:txBody>
      </p:sp>
      <p:graphicFrame>
        <p:nvGraphicFramePr>
          <p:cNvPr id="34" name="Object 29"/>
          <p:cNvGraphicFramePr>
            <a:graphicFrameLocks noChangeAspect="1"/>
          </p:cNvGraphicFramePr>
          <p:nvPr/>
        </p:nvGraphicFramePr>
        <p:xfrm>
          <a:off x="6942120" y="5871744"/>
          <a:ext cx="1181100" cy="348453"/>
        </p:xfrm>
        <a:graphic>
          <a:graphicData uri="http://schemas.openxmlformats.org/presentationml/2006/ole">
            <mc:AlternateContent xmlns:mc="http://schemas.openxmlformats.org/markup-compatibility/2006">
              <mc:Choice xmlns:v="urn:schemas-microsoft-com:vml" Requires="v">
                <p:oleObj name="Equation" r:id="rId34" imgW="774364" imgH="228501" progId="Equation.DSMT4">
                  <p:embed/>
                </p:oleObj>
              </mc:Choice>
              <mc:Fallback>
                <p:oleObj name="Equation" r:id="rId34" imgW="774364" imgH="228501" progId="Equation.DSMT4">
                  <p:embed/>
                  <p:pic>
                    <p:nvPicPr>
                      <p:cNvPr id="34"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42120" y="5871744"/>
                        <a:ext cx="1181100" cy="348453"/>
                      </a:xfrm>
                      <a:prstGeom prst="rect">
                        <a:avLst/>
                      </a:prstGeom>
                      <a:noFill/>
                      <a:ln>
                        <a:noFill/>
                      </a:ln>
                    </p:spPr>
                  </p:pic>
                </p:oleObj>
              </mc:Fallback>
            </mc:AlternateContent>
          </a:graphicData>
        </a:graphic>
      </p:graphicFrame>
      <p:graphicFrame>
        <p:nvGraphicFramePr>
          <p:cNvPr id="35" name="Object 30"/>
          <p:cNvGraphicFramePr>
            <a:graphicFrameLocks noChangeAspect="1"/>
          </p:cNvGraphicFramePr>
          <p:nvPr/>
        </p:nvGraphicFramePr>
        <p:xfrm>
          <a:off x="8387014" y="5838230"/>
          <a:ext cx="1239568" cy="372446"/>
        </p:xfrm>
        <a:graphic>
          <a:graphicData uri="http://schemas.openxmlformats.org/presentationml/2006/ole">
            <mc:AlternateContent xmlns:mc="http://schemas.openxmlformats.org/markup-compatibility/2006">
              <mc:Choice xmlns:v="urn:schemas-microsoft-com:vml" Requires="v">
                <p:oleObj name="Equation" r:id="rId35" imgW="761669" imgH="228501" progId="Equation.DSMT4">
                  <p:embed/>
                </p:oleObj>
              </mc:Choice>
              <mc:Fallback>
                <p:oleObj name="Equation" r:id="rId35" imgW="761669" imgH="228501" progId="Equation.DSMT4">
                  <p:embed/>
                  <p:pic>
                    <p:nvPicPr>
                      <p:cNvPr id="35"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87014" y="5838230"/>
                        <a:ext cx="1239568" cy="372446"/>
                      </a:xfrm>
                      <a:prstGeom prst="rect">
                        <a:avLst/>
                      </a:prstGeom>
                      <a:noFill/>
                      <a:ln>
                        <a:noFill/>
                      </a:ln>
                      <a:effectLst/>
                    </p:spPr>
                  </p:pic>
                </p:oleObj>
              </mc:Fallback>
            </mc:AlternateContent>
          </a:graphicData>
        </a:graphic>
      </p:graphicFrame>
      <p:sp>
        <p:nvSpPr>
          <p:cNvPr id="36" name="Text Box 31"/>
          <p:cNvSpPr txBox="1">
            <a:spLocks noChangeArrowheads="1"/>
          </p:cNvSpPr>
          <p:nvPr/>
        </p:nvSpPr>
        <p:spPr bwMode="auto">
          <a:xfrm>
            <a:off x="1366025" y="6250020"/>
            <a:ext cx="63936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反之，若         与          等价，</a:t>
            </a:r>
            <a:r>
              <a:rPr lang="en-US" altLang="zh-CN" sz="2000" i="1" dirty="0">
                <a:ea typeface="+mn-ea"/>
                <a:cs typeface="Times New Roman" panose="02020603050405020304" pitchFamily="18" charset="0"/>
              </a:rPr>
              <a:t>D</a:t>
            </a:r>
            <a:r>
              <a:rPr lang="zh-CN" altLang="en-US" sz="2000" dirty="0">
                <a:latin typeface="+mn-ea"/>
                <a:ea typeface="+mn-ea"/>
              </a:rPr>
              <a:t>不一定非零。</a:t>
            </a:r>
          </a:p>
        </p:txBody>
      </p:sp>
      <p:graphicFrame>
        <p:nvGraphicFramePr>
          <p:cNvPr id="37" name="Object 32"/>
          <p:cNvGraphicFramePr>
            <a:graphicFrameLocks noChangeAspect="1"/>
          </p:cNvGraphicFramePr>
          <p:nvPr/>
        </p:nvGraphicFramePr>
        <p:xfrm>
          <a:off x="2503470" y="6288728"/>
          <a:ext cx="1093787" cy="322693"/>
        </p:xfrm>
        <a:graphic>
          <a:graphicData uri="http://schemas.openxmlformats.org/presentationml/2006/ole">
            <mc:AlternateContent xmlns:mc="http://schemas.openxmlformats.org/markup-compatibility/2006">
              <mc:Choice xmlns:v="urn:schemas-microsoft-com:vml" Requires="v">
                <p:oleObj name="Equation" r:id="rId36" imgW="774364" imgH="228501" progId="Equation.DSMT4">
                  <p:embed/>
                </p:oleObj>
              </mc:Choice>
              <mc:Fallback>
                <p:oleObj name="Equation" r:id="rId36" imgW="774364" imgH="228501" progId="Equation.DSMT4">
                  <p:embed/>
                  <p:pic>
                    <p:nvPicPr>
                      <p:cNvPr id="37" name="Object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3470" y="6288728"/>
                        <a:ext cx="1093787" cy="322693"/>
                      </a:xfrm>
                      <a:prstGeom prst="rect">
                        <a:avLst/>
                      </a:prstGeom>
                      <a:noFill/>
                      <a:ln>
                        <a:noFill/>
                      </a:ln>
                    </p:spPr>
                  </p:pic>
                </p:oleObj>
              </mc:Fallback>
            </mc:AlternateContent>
          </a:graphicData>
        </a:graphic>
      </p:graphicFrame>
      <p:graphicFrame>
        <p:nvGraphicFramePr>
          <p:cNvPr id="38" name="Object 33"/>
          <p:cNvGraphicFramePr>
            <a:graphicFrameLocks noChangeAspect="1"/>
          </p:cNvGraphicFramePr>
          <p:nvPr/>
        </p:nvGraphicFramePr>
        <p:xfrm>
          <a:off x="3929044" y="6245055"/>
          <a:ext cx="1181099" cy="354877"/>
        </p:xfrm>
        <a:graphic>
          <a:graphicData uri="http://schemas.openxmlformats.org/presentationml/2006/ole">
            <mc:AlternateContent xmlns:mc="http://schemas.openxmlformats.org/markup-compatibility/2006">
              <mc:Choice xmlns:v="urn:schemas-microsoft-com:vml" Requires="v">
                <p:oleObj name="Equation" r:id="rId37" imgW="761669" imgH="228501" progId="Equation.DSMT4">
                  <p:embed/>
                </p:oleObj>
              </mc:Choice>
              <mc:Fallback>
                <p:oleObj name="Equation" r:id="rId37" imgW="761669" imgH="228501" progId="Equation.DSMT4">
                  <p:embed/>
                  <p:pic>
                    <p:nvPicPr>
                      <p:cNvPr id="38" name="Object 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29044" y="6245055"/>
                        <a:ext cx="1181099" cy="354877"/>
                      </a:xfrm>
                      <a:prstGeom prst="rect">
                        <a:avLst/>
                      </a:prstGeom>
                      <a:noFill/>
                      <a:ln>
                        <a:noFill/>
                      </a:ln>
                      <a:effectLst/>
                    </p:spPr>
                  </p:pic>
                </p:oleObj>
              </mc:Fallback>
            </mc:AlternateContent>
          </a:graphicData>
        </a:graphic>
      </p:graphicFrame>
      <p:sp>
        <p:nvSpPr>
          <p:cNvPr id="39" name="Text Box 34"/>
          <p:cNvSpPr txBox="1">
            <a:spLocks noChangeArrowheads="1"/>
          </p:cNvSpPr>
          <p:nvPr/>
        </p:nvSpPr>
        <p:spPr bwMode="auto">
          <a:xfrm>
            <a:off x="7592996" y="6250020"/>
            <a:ext cx="3109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与零向量组等价，但</a:t>
            </a:r>
            <a:r>
              <a:rPr lang="en-US" altLang="zh-CN" sz="2000" i="1" dirty="0">
                <a:ea typeface="+mn-ea"/>
                <a:cs typeface="Times New Roman" panose="02020603050405020304" pitchFamily="18" charset="0"/>
              </a:rPr>
              <a:t>D</a:t>
            </a:r>
            <a:r>
              <a:rPr lang="en-US" altLang="zh-CN" sz="2000" dirty="0">
                <a:latin typeface="+mn-ea"/>
                <a:ea typeface="+mn-ea"/>
              </a:rPr>
              <a:t>=0.</a:t>
            </a:r>
          </a:p>
        </p:txBody>
      </p:sp>
    </p:spTree>
    <p:extLst>
      <p:ext uri="{BB962C8B-B14F-4D97-AF65-F5344CB8AC3E}">
        <p14:creationId xmlns:p14="http://schemas.microsoft.com/office/powerpoint/2010/main" val="146944925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27"/>
                                        </p:tgtEl>
                                        <p:attrNameLst>
                                          <p:attrName>style.visibility</p:attrName>
                                        </p:attrNameLst>
                                      </p:cBhvr>
                                      <p:to>
                                        <p:strVal val="visible"/>
                                      </p:to>
                                    </p:set>
                                    <p:animEffect transition="in" filter="wipe(left)">
                                      <p:cBhvr>
                                        <p:cTn id="7" dur="500"/>
                                        <p:tgtEl>
                                          <p:spTgt spid="13327"/>
                                        </p:tgtEl>
                                      </p:cBhvr>
                                    </p:animEffect>
                                  </p:childTnLst>
                                </p:cTn>
                              </p:par>
                              <p:par>
                                <p:cTn id="8" presetID="22" presetClass="entr" presetSubtype="8" fill="hold" nodeType="withEffect">
                                  <p:stCondLst>
                                    <p:cond delay="0"/>
                                  </p:stCondLst>
                                  <p:childTnLst>
                                    <p:set>
                                      <p:cBhvr>
                                        <p:cTn id="9" dur="1" fill="hold">
                                          <p:stCondLst>
                                            <p:cond delay="0"/>
                                          </p:stCondLst>
                                        </p:cTn>
                                        <p:tgtEl>
                                          <p:spTgt spid="105475"/>
                                        </p:tgtEl>
                                        <p:attrNameLst>
                                          <p:attrName>style.visibility</p:attrName>
                                        </p:attrNameLst>
                                      </p:cBhvr>
                                      <p:to>
                                        <p:strVal val="visible"/>
                                      </p:to>
                                    </p:set>
                                    <p:animEffect transition="in" filter="wipe(left)">
                                      <p:cBhvr>
                                        <p:cTn id="10" dur="500"/>
                                        <p:tgtEl>
                                          <p:spTgt spid="105475"/>
                                        </p:tgtEl>
                                      </p:cBhvr>
                                    </p:animEffect>
                                  </p:childTnLst>
                                </p:cTn>
                              </p:par>
                              <p:par>
                                <p:cTn id="11" presetID="22" presetClass="entr" presetSubtype="8" fill="hold" nodeType="withEffect">
                                  <p:stCondLst>
                                    <p:cond delay="0"/>
                                  </p:stCondLst>
                                  <p:childTnLst>
                                    <p:set>
                                      <p:cBhvr>
                                        <p:cTn id="12" dur="1" fill="hold">
                                          <p:stCondLst>
                                            <p:cond delay="0"/>
                                          </p:stCondLst>
                                        </p:cTn>
                                        <p:tgtEl>
                                          <p:spTgt spid="13315"/>
                                        </p:tgtEl>
                                        <p:attrNameLst>
                                          <p:attrName>style.visibility</p:attrName>
                                        </p:attrNameLst>
                                      </p:cBhvr>
                                      <p:to>
                                        <p:strVal val="visible"/>
                                      </p:to>
                                    </p:set>
                                    <p:animEffect transition="in" filter="wipe(left)">
                                      <p:cBhvr>
                                        <p:cTn id="13" dur="500"/>
                                        <p:tgtEl>
                                          <p:spTgt spid="13315"/>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328"/>
                                        </p:tgtEl>
                                        <p:attrNameLst>
                                          <p:attrName>style.visibility</p:attrName>
                                        </p:attrNameLst>
                                      </p:cBhvr>
                                      <p:to>
                                        <p:strVal val="visible"/>
                                      </p:to>
                                    </p:set>
                                    <p:animEffect transition="in" filter="wipe(left)">
                                      <p:cBhvr>
                                        <p:cTn id="21" dur="500"/>
                                        <p:tgtEl>
                                          <p:spTgt spid="13328"/>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par>
                                <p:cTn id="28" presetID="22" presetClass="entr" presetSubtype="8" fill="hold" nodeType="withEffect">
                                  <p:stCondLst>
                                    <p:cond delay="0"/>
                                  </p:stCondLst>
                                  <p:childTnLst>
                                    <p:set>
                                      <p:cBhvr>
                                        <p:cTn id="29" dur="1" fill="hold">
                                          <p:stCondLst>
                                            <p:cond delay="0"/>
                                          </p:stCondLst>
                                        </p:cTn>
                                        <p:tgtEl>
                                          <p:spTgt spid="13321"/>
                                        </p:tgtEl>
                                        <p:attrNameLst>
                                          <p:attrName>style.visibility</p:attrName>
                                        </p:attrNameLst>
                                      </p:cBhvr>
                                      <p:to>
                                        <p:strVal val="visible"/>
                                      </p:to>
                                    </p:set>
                                    <p:animEffect transition="in" filter="wipe(left)">
                                      <p:cBhvr>
                                        <p:cTn id="30" dur="500"/>
                                        <p:tgtEl>
                                          <p:spTgt spid="1332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329"/>
                                        </p:tgtEl>
                                        <p:attrNameLst>
                                          <p:attrName>style.visibility</p:attrName>
                                        </p:attrNameLst>
                                      </p:cBhvr>
                                      <p:to>
                                        <p:strVal val="visible"/>
                                      </p:to>
                                    </p:set>
                                    <p:animEffect transition="in" filter="wipe(left)">
                                      <p:cBhvr>
                                        <p:cTn id="33" dur="500"/>
                                        <p:tgtEl>
                                          <p:spTgt spid="1332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3330"/>
                                        </p:tgtEl>
                                        <p:attrNameLst>
                                          <p:attrName>style.visibility</p:attrName>
                                        </p:attrNameLst>
                                      </p:cBhvr>
                                      <p:to>
                                        <p:strVal val="visible"/>
                                      </p:to>
                                    </p:set>
                                    <p:animEffect transition="in" filter="wipe(left)">
                                      <p:cBhvr>
                                        <p:cTn id="38" dur="500"/>
                                        <p:tgtEl>
                                          <p:spTgt spid="13330"/>
                                        </p:tgtEl>
                                      </p:cBhvr>
                                    </p:animEffect>
                                  </p:childTnLst>
                                </p:cTn>
                              </p:par>
                              <p:par>
                                <p:cTn id="39" presetID="22" presetClass="entr" presetSubtype="8"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par>
                                <p:cTn id="42" presetID="22" presetClass="entr" presetSubtype="8" fill="hold" nodeType="withEffect">
                                  <p:stCondLst>
                                    <p:cond delay="0"/>
                                  </p:stCondLst>
                                  <p:childTnLst>
                                    <p:set>
                                      <p:cBhvr>
                                        <p:cTn id="43" dur="1" fill="hold">
                                          <p:stCondLst>
                                            <p:cond delay="0"/>
                                          </p:stCondLst>
                                        </p:cTn>
                                        <p:tgtEl>
                                          <p:spTgt spid="13322"/>
                                        </p:tgtEl>
                                        <p:attrNameLst>
                                          <p:attrName>style.visibility</p:attrName>
                                        </p:attrNameLst>
                                      </p:cBhvr>
                                      <p:to>
                                        <p:strVal val="visible"/>
                                      </p:to>
                                    </p:set>
                                    <p:animEffect transition="in" filter="wipe(left)">
                                      <p:cBhvr>
                                        <p:cTn id="44" dur="500"/>
                                        <p:tgtEl>
                                          <p:spTgt spid="133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326"/>
                                        </p:tgtEl>
                                        <p:attrNameLst>
                                          <p:attrName>style.visibility</p:attrName>
                                        </p:attrNameLst>
                                      </p:cBhvr>
                                      <p:to>
                                        <p:strVal val="visible"/>
                                      </p:to>
                                    </p:set>
                                    <p:animEffect transition="in" filter="wipe(left)">
                                      <p:cBhvr>
                                        <p:cTn id="49" dur="500"/>
                                        <p:tgtEl>
                                          <p:spTgt spid="13326"/>
                                        </p:tgtEl>
                                      </p:cBhvr>
                                    </p:animEffect>
                                  </p:childTnLst>
                                </p:cTn>
                              </p:par>
                              <p:par>
                                <p:cTn id="50" presetID="22" presetClass="entr" presetSubtype="8"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par>
                                <p:cTn id="53" presetID="22" presetClass="entr" presetSubtype="8"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par>
                                <p:cTn id="56" presetID="22" presetClass="entr" presetSubtype="8"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500"/>
                                        <p:tgtEl>
                                          <p:spTgt spid="9"/>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blinds(horizontal)">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blinds(horizontal)">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blinds(horizontal)">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blinds(horizontal)">
                                      <p:cBhvr>
                                        <p:cTn id="94" dur="500"/>
                                        <p:tgtEl>
                                          <p:spTgt spid="25"/>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blinds(horizontal)">
                                      <p:cBhvr>
                                        <p:cTn id="99" dur="500"/>
                                        <p:tgtEl>
                                          <p:spTgt spid="27"/>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blinds(horizontal)">
                                      <p:cBhvr>
                                        <p:cTn id="102" dur="500"/>
                                        <p:tgtEl>
                                          <p:spTgt spid="28"/>
                                        </p:tgtEl>
                                      </p:cBhvr>
                                    </p:animEffect>
                                  </p:childTnLst>
                                </p:cTn>
                              </p:par>
                              <p:par>
                                <p:cTn id="103" presetID="3" presetClass="entr" presetSubtype="10" fill="hold" nodeType="with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blinds(horizontal)">
                                      <p:cBhvr>
                                        <p:cTn id="105" dur="500"/>
                                        <p:tgtEl>
                                          <p:spTgt spid="29"/>
                                        </p:tgtEl>
                                      </p:cBhvr>
                                    </p:animEffect>
                                  </p:childTnLst>
                                </p:cTn>
                              </p:par>
                              <p:par>
                                <p:cTn id="106" presetID="3" presetClass="entr" presetSubtype="10" fill="hold" nodeType="with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blinds(horizontal)">
                                      <p:cBhvr>
                                        <p:cTn id="108" dur="500"/>
                                        <p:tgtEl>
                                          <p:spTgt spid="30"/>
                                        </p:tgtEl>
                                      </p:cBhvr>
                                    </p:animEffect>
                                  </p:childTnLst>
                                </p:cTn>
                              </p:par>
                              <p:par>
                                <p:cTn id="109" presetID="3" presetClass="entr" presetSubtype="10" fill="hold" nodeType="with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blinds(horizontal)">
                                      <p:cBhvr>
                                        <p:cTn id="111" dur="500"/>
                                        <p:tgtEl>
                                          <p:spTgt spid="31"/>
                                        </p:tgtEl>
                                      </p:cBhvr>
                                    </p:animEffect>
                                  </p:childTnLst>
                                </p:cTn>
                              </p:par>
                              <p:par>
                                <p:cTn id="112" presetID="3" presetClass="entr" presetSubtype="10" fill="hold"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blinds(horizontal)">
                                      <p:cBhvr>
                                        <p:cTn id="114" dur="500"/>
                                        <p:tgtEl>
                                          <p:spTgt spid="32"/>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blinds(horizontal)">
                                      <p:cBhvr>
                                        <p:cTn id="117" dur="500"/>
                                        <p:tgtEl>
                                          <p:spTgt spid="33"/>
                                        </p:tgtEl>
                                      </p:cBhvr>
                                    </p:animEffect>
                                  </p:childTnLst>
                                </p:cTn>
                              </p:par>
                              <p:par>
                                <p:cTn id="118" presetID="3" presetClass="entr" presetSubtype="10" fill="hold" nodeType="with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blinds(horizontal)">
                                      <p:cBhvr>
                                        <p:cTn id="120" dur="500"/>
                                        <p:tgtEl>
                                          <p:spTgt spid="34"/>
                                        </p:tgtEl>
                                      </p:cBhvr>
                                    </p:animEffect>
                                  </p:childTnLst>
                                </p:cTn>
                              </p:par>
                              <p:par>
                                <p:cTn id="121" presetID="3" presetClass="entr" presetSubtype="10" fill="hold" nodeType="with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blinds(horizontal)">
                                      <p:cBhvr>
                                        <p:cTn id="123" dur="500"/>
                                        <p:tgtEl>
                                          <p:spTgt spid="35"/>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blinds(horizontal)">
                                      <p:cBhvr>
                                        <p:cTn id="128" dur="500"/>
                                        <p:tgtEl>
                                          <p:spTgt spid="36"/>
                                        </p:tgtEl>
                                      </p:cBhvr>
                                    </p:animEffect>
                                  </p:childTnLst>
                                </p:cTn>
                              </p:par>
                              <p:par>
                                <p:cTn id="129" presetID="3" presetClass="entr" presetSubtype="10" fill="hold"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blinds(horizontal)">
                                      <p:cBhvr>
                                        <p:cTn id="131" dur="500"/>
                                        <p:tgtEl>
                                          <p:spTgt spid="37"/>
                                        </p:tgtEl>
                                      </p:cBhvr>
                                    </p:animEffect>
                                  </p:childTnLst>
                                </p:cTn>
                              </p:par>
                              <p:par>
                                <p:cTn id="132" presetID="3" presetClass="entr" presetSubtype="10" fill="hold" nodeType="with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blinds(horizontal)">
                                      <p:cBhvr>
                                        <p:cTn id="134" dur="500"/>
                                        <p:tgtEl>
                                          <p:spTgt spid="38"/>
                                        </p:tgtEl>
                                      </p:cBhvr>
                                    </p:animEffect>
                                  </p:childTnLst>
                                </p:cTn>
                              </p:par>
                              <p:par>
                                <p:cTn id="135" presetID="3" presetClass="entr" presetSubtype="10"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blinds(horizontal)">
                                      <p:cBhvr>
                                        <p:cTn id="1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0" grpId="0"/>
      <p:bldP spid="13328" grpId="0"/>
      <p:bldP spid="13326" grpId="0"/>
      <p:bldP spid="13327" grpId="0"/>
      <p:bldP spid="13329" grpId="0"/>
      <p:bldP spid="10" grpId="0"/>
      <p:bldP spid="11" grpId="0"/>
      <p:bldP spid="12" grpId="0"/>
      <p:bldP spid="23" grpId="0"/>
      <p:bldP spid="24" grpId="0"/>
      <p:bldP spid="27" grpId="0"/>
      <p:bldP spid="28" grpId="0"/>
      <p:bldP spid="33" grpId="0"/>
      <p:bldP spid="36" grpId="0"/>
      <p:bldP spid="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857377" y="1473201"/>
            <a:ext cx="6581774" cy="400110"/>
            <a:chOff x="1857377" y="1473201"/>
            <a:chExt cx="6581774" cy="400110"/>
          </a:xfrm>
        </p:grpSpPr>
        <p:sp>
          <p:nvSpPr>
            <p:cNvPr id="15380" name="Text Box 7"/>
            <p:cNvSpPr txBox="1">
              <a:spLocks noChangeArrowheads="1"/>
            </p:cNvSpPr>
            <p:nvPr/>
          </p:nvSpPr>
          <p:spPr bwMode="auto">
            <a:xfrm>
              <a:off x="1857377" y="1473201"/>
              <a:ext cx="65817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证明：这两个向量组等价，从而          也线性无关。</a:t>
              </a:r>
              <a:endParaRPr lang="en-US" altLang="zh-CN" sz="2000" dirty="0">
                <a:latin typeface="+mn-ea"/>
                <a:ea typeface="+mn-ea"/>
              </a:endParaRPr>
            </a:p>
          </p:txBody>
        </p:sp>
        <p:graphicFrame>
          <p:nvGraphicFramePr>
            <p:cNvPr id="2" name="Object 8"/>
            <p:cNvGraphicFramePr>
              <a:graphicFrameLocks noChangeAspect="1"/>
            </p:cNvGraphicFramePr>
            <p:nvPr/>
          </p:nvGraphicFramePr>
          <p:xfrm>
            <a:off x="5597526" y="1506599"/>
            <a:ext cx="1152525" cy="345758"/>
          </p:xfrm>
          <a:graphic>
            <a:graphicData uri="http://schemas.openxmlformats.org/presentationml/2006/ole">
              <mc:AlternateContent xmlns:mc="http://schemas.openxmlformats.org/markup-compatibility/2006">
                <mc:Choice xmlns:v="urn:schemas-microsoft-com:vml" Requires="v">
                  <p:oleObj name="Equation" r:id="rId2" imgW="761669" imgH="228501" progId="Equation.DSMT4">
                    <p:embed/>
                  </p:oleObj>
                </mc:Choice>
                <mc:Fallback>
                  <p:oleObj name="Equation" r:id="rId2" imgW="761669" imgH="228501" progId="Equation.DSMT4">
                    <p:embed/>
                    <p:pic>
                      <p:nvPicPr>
                        <p:cNvPr id="2"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526" y="1506599"/>
                          <a:ext cx="1152525" cy="345758"/>
                        </a:xfrm>
                        <a:prstGeom prst="rect">
                          <a:avLst/>
                        </a:prstGeom>
                        <a:noFill/>
                        <a:ln>
                          <a:noFill/>
                        </a:ln>
                      </p:spPr>
                    </p:pic>
                  </p:oleObj>
                </mc:Fallback>
              </mc:AlternateContent>
            </a:graphicData>
          </a:graphic>
        </p:graphicFrame>
      </p:grpSp>
      <p:grpSp>
        <p:nvGrpSpPr>
          <p:cNvPr id="23" name="组合 22"/>
          <p:cNvGrpSpPr/>
          <p:nvPr/>
        </p:nvGrpSpPr>
        <p:grpSpPr>
          <a:xfrm>
            <a:off x="1845072" y="2439193"/>
            <a:ext cx="6952456" cy="400110"/>
            <a:chOff x="1845072" y="2439193"/>
            <a:chExt cx="6952456" cy="400110"/>
          </a:xfrm>
        </p:grpSpPr>
        <p:sp>
          <p:nvSpPr>
            <p:cNvPr id="15378" name="Text Box 10"/>
            <p:cNvSpPr txBox="1">
              <a:spLocks noChangeArrowheads="1"/>
            </p:cNvSpPr>
            <p:nvPr/>
          </p:nvSpPr>
          <p:spPr bwMode="auto">
            <a:xfrm>
              <a:off x="1845072" y="2439193"/>
              <a:ext cx="6952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2000" dirty="0">
                  <a:latin typeface="+mn-ea"/>
                </a:rPr>
                <a:t>组的秩相等。又向量组           线性无关，所以有</a:t>
              </a:r>
              <a:endParaRPr lang="en-US" altLang="zh-CN" sz="2000" dirty="0">
                <a:latin typeface="+mn-ea"/>
                <a:ea typeface="+mn-ea"/>
              </a:endParaRPr>
            </a:p>
          </p:txBody>
        </p:sp>
        <p:graphicFrame>
          <p:nvGraphicFramePr>
            <p:cNvPr id="15365" name="Object 9"/>
            <p:cNvGraphicFramePr>
              <a:graphicFrameLocks noChangeAspect="1"/>
            </p:cNvGraphicFramePr>
            <p:nvPr/>
          </p:nvGraphicFramePr>
          <p:xfrm>
            <a:off x="4504929" y="2448136"/>
            <a:ext cx="1362073" cy="390239"/>
          </p:xfrm>
          <a:graphic>
            <a:graphicData uri="http://schemas.openxmlformats.org/presentationml/2006/ole">
              <mc:AlternateContent xmlns:mc="http://schemas.openxmlformats.org/markup-compatibility/2006">
                <mc:Choice xmlns:v="urn:schemas-microsoft-com:vml" Requires="v">
                  <p:oleObj name="Equation" r:id="rId4" imgW="800100" imgH="228600" progId="Equation.DSMT4">
                    <p:embed/>
                  </p:oleObj>
                </mc:Choice>
                <mc:Fallback>
                  <p:oleObj name="Equation" r:id="rId4" imgW="800100" imgH="228600" progId="Equation.DSMT4">
                    <p:embed/>
                    <p:pic>
                      <p:nvPicPr>
                        <p:cNvPr id="15365"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4929" y="2448136"/>
                          <a:ext cx="1362073" cy="390239"/>
                        </a:xfrm>
                        <a:prstGeom prst="rect">
                          <a:avLst/>
                        </a:prstGeom>
                        <a:noFill/>
                        <a:ln>
                          <a:noFill/>
                        </a:ln>
                        <a:effectLst/>
                      </p:spPr>
                    </p:pic>
                  </p:oleObj>
                </mc:Fallback>
              </mc:AlternateContent>
            </a:graphicData>
          </a:graphic>
        </p:graphicFrame>
      </p:grpSp>
      <p:grpSp>
        <p:nvGrpSpPr>
          <p:cNvPr id="25" name="组合 24"/>
          <p:cNvGrpSpPr/>
          <p:nvPr/>
        </p:nvGrpSpPr>
        <p:grpSpPr>
          <a:xfrm>
            <a:off x="1913334" y="4604642"/>
            <a:ext cx="8373666" cy="419878"/>
            <a:chOff x="1913334" y="4604642"/>
            <a:chExt cx="8373666" cy="419878"/>
          </a:xfrm>
        </p:grpSpPr>
        <p:sp>
          <p:nvSpPr>
            <p:cNvPr id="15382" name="Text Box 45"/>
            <p:cNvSpPr txBox="1">
              <a:spLocks noChangeArrowheads="1"/>
            </p:cNvSpPr>
            <p:nvPr/>
          </p:nvSpPr>
          <p:spPr bwMode="auto">
            <a:xfrm>
              <a:off x="1913334" y="4604642"/>
              <a:ext cx="8373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向量组          与          等价。且向量组           线性无关。</a:t>
              </a:r>
            </a:p>
          </p:txBody>
        </p:sp>
        <p:graphicFrame>
          <p:nvGraphicFramePr>
            <p:cNvPr id="15374" name="Object 41"/>
            <p:cNvGraphicFramePr>
              <a:graphicFrameLocks noChangeAspect="1"/>
            </p:cNvGraphicFramePr>
            <p:nvPr/>
          </p:nvGraphicFramePr>
          <p:xfrm>
            <a:off x="2788269" y="4640139"/>
            <a:ext cx="1221756" cy="350039"/>
          </p:xfrm>
          <a:graphic>
            <a:graphicData uri="http://schemas.openxmlformats.org/presentationml/2006/ole">
              <mc:AlternateContent xmlns:mc="http://schemas.openxmlformats.org/markup-compatibility/2006">
                <mc:Choice xmlns:v="urn:schemas-microsoft-com:vml" Requires="v">
                  <p:oleObj name="Equation" r:id="rId6" imgW="800100" imgH="228600" progId="Equation.DSMT4">
                    <p:embed/>
                  </p:oleObj>
                </mc:Choice>
                <mc:Fallback>
                  <p:oleObj name="Equation" r:id="rId6" imgW="800100" imgH="228600" progId="Equation.DSMT4">
                    <p:embed/>
                    <p:pic>
                      <p:nvPicPr>
                        <p:cNvPr id="15374" name="Object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8269" y="4640139"/>
                          <a:ext cx="1221756" cy="350039"/>
                        </a:xfrm>
                        <a:prstGeom prst="rect">
                          <a:avLst/>
                        </a:prstGeom>
                        <a:noFill/>
                        <a:ln>
                          <a:noFill/>
                        </a:ln>
                        <a:effectLst/>
                      </p:spPr>
                    </p:pic>
                  </p:oleObj>
                </mc:Fallback>
              </mc:AlternateContent>
            </a:graphicData>
          </a:graphic>
        </p:graphicFrame>
        <p:graphicFrame>
          <p:nvGraphicFramePr>
            <p:cNvPr id="6" name="Object 43"/>
            <p:cNvGraphicFramePr>
              <a:graphicFrameLocks noChangeAspect="1"/>
            </p:cNvGraphicFramePr>
            <p:nvPr/>
          </p:nvGraphicFramePr>
          <p:xfrm>
            <a:off x="4352131" y="4660264"/>
            <a:ext cx="1236664" cy="347550"/>
          </p:xfrm>
          <a:graphic>
            <a:graphicData uri="http://schemas.openxmlformats.org/presentationml/2006/ole">
              <mc:AlternateContent xmlns:mc="http://schemas.openxmlformats.org/markup-compatibility/2006">
                <mc:Choice xmlns:v="urn:schemas-microsoft-com:vml" Requires="v">
                  <p:oleObj name="Equation" r:id="rId8" imgW="812447" imgH="228501" progId="Equation.DSMT4">
                    <p:embed/>
                  </p:oleObj>
                </mc:Choice>
                <mc:Fallback>
                  <p:oleObj name="Equation" r:id="rId8" imgW="812447" imgH="228501" progId="Equation.DSMT4">
                    <p:embed/>
                    <p:pic>
                      <p:nvPicPr>
                        <p:cNvPr id="6"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2131" y="4660264"/>
                          <a:ext cx="1236664" cy="347550"/>
                        </a:xfrm>
                        <a:prstGeom prst="rect">
                          <a:avLst/>
                        </a:prstGeom>
                        <a:noFill/>
                        <a:ln>
                          <a:noFill/>
                        </a:ln>
                      </p:spPr>
                    </p:pic>
                  </p:oleObj>
                </mc:Fallback>
              </mc:AlternateContent>
            </a:graphicData>
          </a:graphic>
        </p:graphicFrame>
        <p:graphicFrame>
          <p:nvGraphicFramePr>
            <p:cNvPr id="15376" name="Object 44"/>
            <p:cNvGraphicFramePr>
              <a:graphicFrameLocks noChangeAspect="1"/>
            </p:cNvGraphicFramePr>
            <p:nvPr/>
          </p:nvGraphicFramePr>
          <p:xfrm>
            <a:off x="7445772" y="4643557"/>
            <a:ext cx="1351756" cy="380963"/>
          </p:xfrm>
          <a:graphic>
            <a:graphicData uri="http://schemas.openxmlformats.org/presentationml/2006/ole">
              <mc:AlternateContent xmlns:mc="http://schemas.openxmlformats.org/markup-compatibility/2006">
                <mc:Choice xmlns:v="urn:schemas-microsoft-com:vml" Requires="v">
                  <p:oleObj name="Equation" r:id="rId10" imgW="812520" imgH="228600" progId="Equation.DSMT4">
                    <p:embed/>
                  </p:oleObj>
                </mc:Choice>
                <mc:Fallback>
                  <p:oleObj name="Equation" r:id="rId10" imgW="812520" imgH="228600" progId="Equation.DSMT4">
                    <p:embed/>
                    <p:pic>
                      <p:nvPicPr>
                        <p:cNvPr id="15376" name="Object 44"/>
                        <p:cNvPicPr>
                          <a:picLocks noChangeAspect="1" noChangeArrowheads="1"/>
                        </p:cNvPicPr>
                        <p:nvPr/>
                      </p:nvPicPr>
                      <p:blipFill>
                        <a:blip r:embed="rId11"/>
                        <a:srcRect/>
                        <a:stretch>
                          <a:fillRect/>
                        </a:stretch>
                      </p:blipFill>
                      <p:spPr bwMode="auto">
                        <a:xfrm>
                          <a:off x="7445772" y="4643557"/>
                          <a:ext cx="1351756" cy="380963"/>
                        </a:xfrm>
                        <a:prstGeom prst="rect">
                          <a:avLst/>
                        </a:prstGeom>
                        <a:noFill/>
                        <a:ln>
                          <a:noFill/>
                        </a:ln>
                        <a:effectLst/>
                      </p:spPr>
                    </p:pic>
                  </p:oleObj>
                </mc:Fallback>
              </mc:AlternateContent>
            </a:graphicData>
          </a:graphic>
        </p:graphicFrame>
      </p:grpSp>
      <p:grpSp>
        <p:nvGrpSpPr>
          <p:cNvPr id="21" name="组合 20"/>
          <p:cNvGrpSpPr/>
          <p:nvPr/>
        </p:nvGrpSpPr>
        <p:grpSpPr>
          <a:xfrm>
            <a:off x="1976438" y="4198085"/>
            <a:ext cx="9748837" cy="406808"/>
            <a:chOff x="1976438" y="4198085"/>
            <a:chExt cx="9748837" cy="406808"/>
          </a:xfrm>
        </p:grpSpPr>
        <p:graphicFrame>
          <p:nvGraphicFramePr>
            <p:cNvPr id="15372" name="Object 36"/>
            <p:cNvGraphicFramePr>
              <a:graphicFrameLocks noChangeAspect="1"/>
            </p:cNvGraphicFramePr>
            <p:nvPr/>
          </p:nvGraphicFramePr>
          <p:xfrm>
            <a:off x="5934075" y="4231796"/>
            <a:ext cx="1330325" cy="352425"/>
          </p:xfrm>
          <a:graphic>
            <a:graphicData uri="http://schemas.openxmlformats.org/presentationml/2006/ole">
              <mc:AlternateContent xmlns:mc="http://schemas.openxmlformats.org/markup-compatibility/2006">
                <mc:Choice xmlns:v="urn:schemas-microsoft-com:vml" Requires="v">
                  <p:oleObj name="Equation" r:id="rId12" imgW="863280" imgH="228600" progId="Equation.DSMT4">
                    <p:embed/>
                  </p:oleObj>
                </mc:Choice>
                <mc:Fallback>
                  <p:oleObj name="Equation" r:id="rId12" imgW="863280" imgH="228600" progId="Equation.DSMT4">
                    <p:embed/>
                    <p:pic>
                      <p:nvPicPr>
                        <p:cNvPr id="15372" name="Object 36"/>
                        <p:cNvPicPr>
                          <a:picLocks noChangeAspect="1" noChangeArrowheads="1"/>
                        </p:cNvPicPr>
                        <p:nvPr/>
                      </p:nvPicPr>
                      <p:blipFill>
                        <a:blip r:embed="rId13"/>
                        <a:srcRect/>
                        <a:stretch>
                          <a:fillRect/>
                        </a:stretch>
                      </p:blipFill>
                      <p:spPr bwMode="auto">
                        <a:xfrm>
                          <a:off x="5934075" y="4231796"/>
                          <a:ext cx="13303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0"/>
            <p:cNvGraphicFramePr>
              <a:graphicFrameLocks noChangeAspect="1"/>
            </p:cNvGraphicFramePr>
            <p:nvPr/>
          </p:nvGraphicFramePr>
          <p:xfrm>
            <a:off x="1976438" y="4240029"/>
            <a:ext cx="1284760" cy="360546"/>
          </p:xfrm>
          <a:graphic>
            <a:graphicData uri="http://schemas.openxmlformats.org/presentationml/2006/ole">
              <mc:AlternateContent xmlns:mc="http://schemas.openxmlformats.org/markup-compatibility/2006">
                <mc:Choice xmlns:v="urn:schemas-microsoft-com:vml" Requires="v">
                  <p:oleObj name="Equation" r:id="rId14" imgW="812447" imgH="228501" progId="Equation.DSMT4">
                    <p:embed/>
                  </p:oleObj>
                </mc:Choice>
                <mc:Fallback>
                  <p:oleObj name="Equation" r:id="rId14" imgW="812447" imgH="228501" progId="Equation.DSMT4">
                    <p:embed/>
                    <p:pic>
                      <p:nvPicPr>
                        <p:cNvPr id="5" name="Object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76438" y="4240029"/>
                          <a:ext cx="1284760" cy="360546"/>
                        </a:xfrm>
                        <a:prstGeom prst="rect">
                          <a:avLst/>
                        </a:prstGeom>
                        <a:noFill/>
                        <a:ln>
                          <a:noFill/>
                        </a:ln>
                      </p:spPr>
                    </p:pic>
                  </p:oleObj>
                </mc:Fallback>
              </mc:AlternateContent>
            </a:graphicData>
          </a:graphic>
        </p:graphicFrame>
        <p:sp>
          <p:nvSpPr>
            <p:cNvPr id="15381" name="Text Box 42"/>
            <p:cNvSpPr txBox="1">
              <a:spLocks noChangeArrowheads="1"/>
            </p:cNvSpPr>
            <p:nvPr/>
          </p:nvSpPr>
          <p:spPr bwMode="auto">
            <a:xfrm>
              <a:off x="3207732" y="4198085"/>
              <a:ext cx="85175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都是向量组                     的极大线性无关组。由定理</a:t>
              </a:r>
              <a:r>
                <a:rPr lang="en-US" altLang="zh-CN" sz="2000" dirty="0">
                  <a:latin typeface="+mn-ea"/>
                  <a:ea typeface="+mn-ea"/>
                </a:rPr>
                <a:t>2.4.6</a:t>
              </a:r>
              <a:r>
                <a:rPr lang="zh-CN" altLang="en-US" sz="2000" dirty="0">
                  <a:latin typeface="+mn-ea"/>
                  <a:ea typeface="+mn-ea"/>
                </a:rPr>
                <a:t>知，</a:t>
              </a:r>
            </a:p>
          </p:txBody>
        </p:sp>
        <p:graphicFrame>
          <p:nvGraphicFramePr>
            <p:cNvPr id="7" name="Object 46"/>
            <p:cNvGraphicFramePr>
              <a:graphicFrameLocks noChangeAspect="1"/>
            </p:cNvGraphicFramePr>
            <p:nvPr/>
          </p:nvGraphicFramePr>
          <p:xfrm>
            <a:off x="4608213" y="4232274"/>
            <a:ext cx="1325862" cy="372619"/>
          </p:xfrm>
          <a:graphic>
            <a:graphicData uri="http://schemas.openxmlformats.org/presentationml/2006/ole">
              <mc:AlternateContent xmlns:mc="http://schemas.openxmlformats.org/markup-compatibility/2006">
                <mc:Choice xmlns:v="urn:schemas-microsoft-com:vml" Requires="v">
                  <p:oleObj name="Equation" r:id="rId16" imgW="812447" imgH="228501" progId="Equation.DSMT4">
                    <p:embed/>
                  </p:oleObj>
                </mc:Choice>
                <mc:Fallback>
                  <p:oleObj name="Equation" r:id="rId16" imgW="812447" imgH="228501" progId="Equation.DSMT4">
                    <p:embed/>
                    <p:pic>
                      <p:nvPicPr>
                        <p:cNvPr id="7" name="Object 4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08213" y="4232274"/>
                          <a:ext cx="1325862" cy="372619"/>
                        </a:xfrm>
                        <a:prstGeom prst="rect">
                          <a:avLst/>
                        </a:prstGeom>
                        <a:noFill/>
                        <a:ln>
                          <a:noFill/>
                        </a:ln>
                      </p:spPr>
                    </p:pic>
                  </p:oleObj>
                </mc:Fallback>
              </mc:AlternateContent>
            </a:graphicData>
          </a:graphic>
        </p:graphicFrame>
      </p:grpSp>
      <p:grpSp>
        <p:nvGrpSpPr>
          <p:cNvPr id="9" name="组合 8"/>
          <p:cNvGrpSpPr/>
          <p:nvPr/>
        </p:nvGrpSpPr>
        <p:grpSpPr>
          <a:xfrm>
            <a:off x="1712914" y="969963"/>
            <a:ext cx="8993404" cy="436933"/>
            <a:chOff x="1712914" y="969963"/>
            <a:chExt cx="8993404" cy="436933"/>
          </a:xfrm>
        </p:grpSpPr>
        <p:sp>
          <p:nvSpPr>
            <p:cNvPr id="15379" name="Text Box 4"/>
            <p:cNvSpPr txBox="1">
              <a:spLocks noChangeArrowheads="1"/>
            </p:cNvSpPr>
            <p:nvPr/>
          </p:nvSpPr>
          <p:spPr bwMode="auto">
            <a:xfrm>
              <a:off x="1712914" y="969963"/>
              <a:ext cx="80660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latin typeface="+mn-ea"/>
                  <a:ea typeface="+mn-ea"/>
                </a:rPr>
                <a:t>例 </a:t>
              </a:r>
              <a:r>
                <a:rPr lang="en-US" altLang="zh-CN" sz="2000" dirty="0">
                  <a:solidFill>
                    <a:srgbClr val="0000FF"/>
                  </a:solidFill>
                  <a:latin typeface="+mn-ea"/>
                  <a:ea typeface="+mn-ea"/>
                </a:rPr>
                <a:t>2.4.8 </a:t>
              </a:r>
              <a:r>
                <a:rPr lang="zh-CN" altLang="en-US" sz="2000" dirty="0">
                  <a:latin typeface="+mn-ea"/>
                  <a:ea typeface="+mn-ea"/>
                </a:rPr>
                <a:t>设向量组          线性无关，且可由向量组</a:t>
              </a:r>
              <a:endParaRPr lang="en-US" altLang="zh-CN" sz="2000" dirty="0">
                <a:latin typeface="+mn-ea"/>
                <a:ea typeface="+mn-ea"/>
              </a:endParaRPr>
            </a:p>
          </p:txBody>
        </p:sp>
        <p:graphicFrame>
          <p:nvGraphicFramePr>
            <p:cNvPr id="105475" name="Object 3"/>
            <p:cNvGraphicFramePr>
              <a:graphicFrameLocks noChangeAspect="1"/>
            </p:cNvGraphicFramePr>
            <p:nvPr/>
          </p:nvGraphicFramePr>
          <p:xfrm>
            <a:off x="8121650" y="1024597"/>
            <a:ext cx="1117600" cy="314458"/>
          </p:xfrm>
          <a:graphic>
            <a:graphicData uri="http://schemas.openxmlformats.org/presentationml/2006/ole">
              <mc:AlternateContent xmlns:mc="http://schemas.openxmlformats.org/markup-compatibility/2006">
                <mc:Choice xmlns:v="urn:schemas-microsoft-com:vml" Requires="v">
                  <p:oleObj name="Equation" r:id="rId18" imgW="812447" imgH="228501" progId="Equation.DSMT4">
                    <p:embed/>
                  </p:oleObj>
                </mc:Choice>
                <mc:Fallback>
                  <p:oleObj name="Equation" r:id="rId18" imgW="812447" imgH="228501" progId="Equation.DSMT4">
                    <p:embed/>
                    <p:pic>
                      <p:nvPicPr>
                        <p:cNvPr id="105475" name="Object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1650" y="1024597"/>
                          <a:ext cx="1117600" cy="314458"/>
                        </a:xfrm>
                        <a:prstGeom prst="rect">
                          <a:avLst/>
                        </a:prstGeom>
                        <a:noFill/>
                        <a:ln>
                          <a:noFill/>
                        </a:ln>
                      </p:spPr>
                    </p:pic>
                  </p:oleObj>
                </mc:Fallback>
              </mc:AlternateContent>
            </a:graphicData>
          </a:graphic>
        </p:graphicFrame>
        <p:graphicFrame>
          <p:nvGraphicFramePr>
            <p:cNvPr id="15363" name="Object 6"/>
            <p:cNvGraphicFramePr>
              <a:graphicFrameLocks noChangeAspect="1"/>
            </p:cNvGraphicFramePr>
            <p:nvPr/>
          </p:nvGraphicFramePr>
          <p:xfrm>
            <a:off x="4050110" y="1011488"/>
            <a:ext cx="1135856" cy="325979"/>
          </p:xfrm>
          <a:graphic>
            <a:graphicData uri="http://schemas.openxmlformats.org/presentationml/2006/ole">
              <mc:AlternateContent xmlns:mc="http://schemas.openxmlformats.org/markup-compatibility/2006">
                <mc:Choice xmlns:v="urn:schemas-microsoft-com:vml" Requires="v">
                  <p:oleObj name="Equation" r:id="rId20" imgW="800100" imgH="228600" progId="Equation.DSMT4">
                    <p:embed/>
                  </p:oleObj>
                </mc:Choice>
                <mc:Fallback>
                  <p:oleObj name="Equation" r:id="rId20" imgW="800100" imgH="228600" progId="Equation.DSMT4">
                    <p:embed/>
                    <p:pic>
                      <p:nvPicPr>
                        <p:cNvPr id="15363"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50110" y="1011488"/>
                          <a:ext cx="1135856" cy="325979"/>
                        </a:xfrm>
                        <a:prstGeom prst="rect">
                          <a:avLst/>
                        </a:prstGeom>
                        <a:noFill/>
                        <a:ln>
                          <a:noFill/>
                        </a:ln>
                        <a:effectLst/>
                      </p:spPr>
                    </p:pic>
                  </p:oleObj>
                </mc:Fallback>
              </mc:AlternateContent>
            </a:graphicData>
          </a:graphic>
        </p:graphicFrame>
        <p:sp>
          <p:nvSpPr>
            <p:cNvPr id="8" name="矩形 7"/>
            <p:cNvSpPr/>
            <p:nvPr/>
          </p:nvSpPr>
          <p:spPr>
            <a:xfrm>
              <a:off x="9239250" y="1006786"/>
              <a:ext cx="1467068" cy="400110"/>
            </a:xfrm>
            <a:prstGeom prst="rect">
              <a:avLst/>
            </a:prstGeom>
          </p:spPr>
          <p:txBody>
            <a:bodyPr wrap="none">
              <a:spAutoFit/>
            </a:bodyPr>
            <a:lstStyle/>
            <a:p>
              <a:r>
                <a:rPr lang="zh-CN" altLang="en-US" sz="2000" b="1" dirty="0">
                  <a:latin typeface="+mn-ea"/>
                </a:rPr>
                <a:t>线性表示，</a:t>
              </a:r>
              <a:endParaRPr lang="zh-CN" altLang="en-US" sz="2000" b="1" dirty="0"/>
            </a:p>
          </p:txBody>
        </p:sp>
      </p:grpSp>
      <p:sp>
        <p:nvSpPr>
          <p:cNvPr id="11" name="矩形 10"/>
          <p:cNvSpPr/>
          <p:nvPr/>
        </p:nvSpPr>
        <p:spPr>
          <a:xfrm>
            <a:off x="1751697" y="1997354"/>
            <a:ext cx="697627"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solidFill>
                <a:srgbClr val="0000FF"/>
              </a:solidFill>
            </a:endParaRPr>
          </a:p>
        </p:txBody>
      </p:sp>
      <p:grpSp>
        <p:nvGrpSpPr>
          <p:cNvPr id="22" name="组合 21"/>
          <p:cNvGrpSpPr/>
          <p:nvPr/>
        </p:nvGrpSpPr>
        <p:grpSpPr>
          <a:xfrm>
            <a:off x="2414717" y="1963287"/>
            <a:ext cx="9077204" cy="433929"/>
            <a:chOff x="2414717" y="1963287"/>
            <a:chExt cx="9077204" cy="433929"/>
          </a:xfrm>
        </p:grpSpPr>
        <p:sp>
          <p:nvSpPr>
            <p:cNvPr id="12" name="矩形 11"/>
            <p:cNvSpPr/>
            <p:nvPr/>
          </p:nvSpPr>
          <p:spPr>
            <a:xfrm>
              <a:off x="2414717" y="1997106"/>
              <a:ext cx="8731878" cy="400110"/>
            </a:xfrm>
            <a:prstGeom prst="rect">
              <a:avLst/>
            </a:prstGeom>
          </p:spPr>
          <p:txBody>
            <a:bodyPr wrap="none">
              <a:spAutoFit/>
            </a:bodyPr>
            <a:lstStyle/>
            <a:p>
              <a:r>
                <a:rPr lang="zh-CN" altLang="en-US" sz="2000" b="1" dirty="0">
                  <a:latin typeface="+mn-ea"/>
                </a:rPr>
                <a:t>由题设条件易知向量组                     与           等价，      </a:t>
              </a:r>
              <a:endParaRPr lang="zh-CN" altLang="en-US" sz="2000" b="1" dirty="0"/>
            </a:p>
          </p:txBody>
        </p:sp>
        <p:graphicFrame>
          <p:nvGraphicFramePr>
            <p:cNvPr id="3" name="Object 11"/>
            <p:cNvGraphicFramePr>
              <a:graphicFrameLocks noChangeAspect="1"/>
            </p:cNvGraphicFramePr>
            <p:nvPr/>
          </p:nvGraphicFramePr>
          <p:xfrm>
            <a:off x="5138342" y="2006383"/>
            <a:ext cx="1215230" cy="341142"/>
          </p:xfrm>
          <a:graphic>
            <a:graphicData uri="http://schemas.openxmlformats.org/presentationml/2006/ole">
              <mc:AlternateContent xmlns:mc="http://schemas.openxmlformats.org/markup-compatibility/2006">
                <mc:Choice xmlns:v="urn:schemas-microsoft-com:vml" Requires="v">
                  <p:oleObj name="Equation" r:id="rId22" imgW="812447" imgH="228501" progId="Equation.DSMT4">
                    <p:embed/>
                  </p:oleObj>
                </mc:Choice>
                <mc:Fallback>
                  <p:oleObj name="Equation" r:id="rId22" imgW="812447" imgH="228501" progId="Equation.DSMT4">
                    <p:embed/>
                    <p:pic>
                      <p:nvPicPr>
                        <p:cNvPr id="3" name="Object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38342" y="2006383"/>
                          <a:ext cx="1215230" cy="341142"/>
                        </a:xfrm>
                        <a:prstGeom prst="rect">
                          <a:avLst/>
                        </a:prstGeom>
                        <a:noFill/>
                        <a:ln>
                          <a:noFill/>
                        </a:ln>
                      </p:spPr>
                    </p:pic>
                  </p:oleObj>
                </mc:Fallback>
              </mc:AlternateContent>
            </a:graphicData>
          </a:graphic>
        </p:graphicFrame>
        <p:graphicFrame>
          <p:nvGraphicFramePr>
            <p:cNvPr id="15367" name="Object 12"/>
            <p:cNvGraphicFramePr>
              <a:graphicFrameLocks noChangeAspect="1"/>
            </p:cNvGraphicFramePr>
            <p:nvPr/>
          </p:nvGraphicFramePr>
          <p:xfrm>
            <a:off x="6321569" y="1979094"/>
            <a:ext cx="1390045" cy="368497"/>
          </p:xfrm>
          <a:graphic>
            <a:graphicData uri="http://schemas.openxmlformats.org/presentationml/2006/ole">
              <mc:AlternateContent xmlns:mc="http://schemas.openxmlformats.org/markup-compatibility/2006">
                <mc:Choice xmlns:v="urn:schemas-microsoft-com:vml" Requires="v">
                  <p:oleObj name="Equation" r:id="rId24" imgW="863225" imgH="228501" progId="Equation.DSMT4">
                    <p:embed/>
                  </p:oleObj>
                </mc:Choice>
                <mc:Fallback>
                  <p:oleObj name="Equation" r:id="rId24" imgW="863225" imgH="228501" progId="Equation.DSMT4">
                    <p:embed/>
                    <p:pic>
                      <p:nvPicPr>
                        <p:cNvPr id="15367"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21569" y="1979094"/>
                          <a:ext cx="1390045" cy="368497"/>
                        </a:xfrm>
                        <a:prstGeom prst="rect">
                          <a:avLst/>
                        </a:prstGeom>
                        <a:noFill/>
                        <a:ln>
                          <a:noFill/>
                        </a:ln>
                        <a:effectLst/>
                      </p:spPr>
                    </p:pic>
                  </p:oleObj>
                </mc:Fallback>
              </mc:AlternateContent>
            </a:graphicData>
          </a:graphic>
        </p:graphicFrame>
        <p:graphicFrame>
          <p:nvGraphicFramePr>
            <p:cNvPr id="4" name="Object 19"/>
            <p:cNvGraphicFramePr>
              <a:graphicFrameLocks noChangeAspect="1"/>
            </p:cNvGraphicFramePr>
            <p:nvPr/>
          </p:nvGraphicFramePr>
          <p:xfrm>
            <a:off x="7977187" y="1980764"/>
            <a:ext cx="1406525" cy="395288"/>
          </p:xfrm>
          <a:graphic>
            <a:graphicData uri="http://schemas.openxmlformats.org/presentationml/2006/ole">
              <mc:AlternateContent xmlns:mc="http://schemas.openxmlformats.org/markup-compatibility/2006">
                <mc:Choice xmlns:v="urn:schemas-microsoft-com:vml" Requires="v">
                  <p:oleObj name="Equation" r:id="rId26" imgW="812447" imgH="228501" progId="Equation.DSMT4">
                    <p:embed/>
                  </p:oleObj>
                </mc:Choice>
                <mc:Fallback>
                  <p:oleObj name="Equation" r:id="rId26" imgW="812447" imgH="228501" progId="Equation.DSMT4">
                    <p:embed/>
                    <p:pic>
                      <p:nvPicPr>
                        <p:cNvPr id="4" name="Object 1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77187" y="1980764"/>
                          <a:ext cx="14065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10016837" y="1963287"/>
              <a:ext cx="1475084" cy="400110"/>
            </a:xfrm>
            <a:prstGeom prst="rect">
              <a:avLst/>
            </a:prstGeom>
          </p:spPr>
          <p:txBody>
            <a:bodyPr wrap="none">
              <a:spAutoFit/>
            </a:bodyPr>
            <a:lstStyle/>
            <a:p>
              <a:r>
                <a:rPr lang="zh-CN" altLang="en-US" sz="2000" b="1" dirty="0">
                  <a:latin typeface="+mn-ea"/>
                </a:rPr>
                <a:t>所以两向量</a:t>
              </a:r>
              <a:endParaRPr lang="zh-CN" altLang="en-US" sz="2000" b="1" dirty="0"/>
            </a:p>
          </p:txBody>
        </p:sp>
      </p:grpSp>
      <p:graphicFrame>
        <p:nvGraphicFramePr>
          <p:cNvPr id="31" name="Object 11"/>
          <p:cNvGraphicFramePr>
            <a:graphicFrameLocks noChangeAspect="1"/>
          </p:cNvGraphicFramePr>
          <p:nvPr/>
        </p:nvGraphicFramePr>
        <p:xfrm>
          <a:off x="3153758" y="2875404"/>
          <a:ext cx="6413500" cy="341312"/>
        </p:xfrm>
        <a:graphic>
          <a:graphicData uri="http://schemas.openxmlformats.org/presentationml/2006/ole">
            <mc:AlternateContent xmlns:mc="http://schemas.openxmlformats.org/markup-compatibility/2006">
              <mc:Choice xmlns:v="urn:schemas-microsoft-com:vml" Requires="v">
                <p:oleObj name="Equation" r:id="rId28" imgW="4292280" imgH="228600" progId="Equation.DSMT4">
                  <p:embed/>
                </p:oleObj>
              </mc:Choice>
              <mc:Fallback>
                <p:oleObj name="Equation" r:id="rId28" imgW="4292280" imgH="228600" progId="Equation.DSMT4">
                  <p:embed/>
                  <p:pic>
                    <p:nvPicPr>
                      <p:cNvPr id="31" name="Object 11"/>
                      <p:cNvPicPr>
                        <a:picLocks noChangeAspect="1" noChangeArrowheads="1"/>
                      </p:cNvPicPr>
                      <p:nvPr/>
                    </p:nvPicPr>
                    <p:blipFill>
                      <a:blip r:embed="rId29"/>
                      <a:srcRect/>
                      <a:stretch>
                        <a:fillRect/>
                      </a:stretch>
                    </p:blipFill>
                    <p:spPr bwMode="auto">
                      <a:xfrm>
                        <a:off x="3153758" y="2875404"/>
                        <a:ext cx="6413500" cy="341312"/>
                      </a:xfrm>
                      <a:prstGeom prst="rect">
                        <a:avLst/>
                      </a:prstGeom>
                      <a:noFill/>
                      <a:ln>
                        <a:noFill/>
                      </a:ln>
                    </p:spPr>
                  </p:pic>
                </p:oleObj>
              </mc:Fallback>
            </mc:AlternateContent>
          </a:graphicData>
        </a:graphic>
      </p:graphicFrame>
      <p:grpSp>
        <p:nvGrpSpPr>
          <p:cNvPr id="20" name="组合 19"/>
          <p:cNvGrpSpPr/>
          <p:nvPr/>
        </p:nvGrpSpPr>
        <p:grpSpPr>
          <a:xfrm>
            <a:off x="1857377" y="3316563"/>
            <a:ext cx="9393237" cy="406812"/>
            <a:chOff x="1823706" y="3315988"/>
            <a:chExt cx="9393237" cy="406812"/>
          </a:xfrm>
        </p:grpSpPr>
        <p:sp>
          <p:nvSpPr>
            <p:cNvPr id="17" name="矩形 16"/>
            <p:cNvSpPr/>
            <p:nvPr/>
          </p:nvSpPr>
          <p:spPr>
            <a:xfrm>
              <a:off x="1823706" y="3315988"/>
              <a:ext cx="9393237" cy="400110"/>
            </a:xfrm>
            <a:prstGeom prst="rect">
              <a:avLst/>
            </a:prstGeom>
          </p:spPr>
          <p:txBody>
            <a:bodyPr wrap="square">
              <a:spAutoFit/>
            </a:bodyPr>
            <a:lstStyle/>
            <a:p>
              <a:r>
                <a:rPr lang="zh-CN" altLang="en-US" sz="2000" b="1" dirty="0">
                  <a:latin typeface="+mn-ea"/>
                </a:rPr>
                <a:t>由因为向量组         只有</a:t>
              </a:r>
              <a:r>
                <a:rPr lang="en-US" altLang="zh-CN" sz="2000" b="1" i="1" dirty="0">
                  <a:latin typeface="Times New Roman" panose="02020603050405020304" pitchFamily="18" charset="0"/>
                  <a:cs typeface="Times New Roman" panose="02020603050405020304" pitchFamily="18" charset="0"/>
                </a:rPr>
                <a:t>r</a:t>
              </a:r>
              <a:r>
                <a:rPr lang="zh-CN" altLang="en-US" sz="2000" b="1" dirty="0">
                  <a:latin typeface="+mn-ea"/>
                </a:rPr>
                <a:t>个向量，故               ，</a:t>
              </a:r>
            </a:p>
          </p:txBody>
        </p:sp>
        <p:graphicFrame>
          <p:nvGraphicFramePr>
            <p:cNvPr id="34" name="Object 8"/>
            <p:cNvGraphicFramePr>
              <a:graphicFrameLocks noChangeAspect="1"/>
            </p:cNvGraphicFramePr>
            <p:nvPr/>
          </p:nvGraphicFramePr>
          <p:xfrm>
            <a:off x="3433763" y="3356061"/>
            <a:ext cx="1152525" cy="366739"/>
          </p:xfrm>
          <a:graphic>
            <a:graphicData uri="http://schemas.openxmlformats.org/presentationml/2006/ole">
              <mc:AlternateContent xmlns:mc="http://schemas.openxmlformats.org/markup-compatibility/2006">
                <mc:Choice xmlns:v="urn:schemas-microsoft-com:vml" Requires="v">
                  <p:oleObj name="Equation" r:id="rId30" imgW="761669" imgH="228501" progId="Equation.DSMT4">
                    <p:embed/>
                  </p:oleObj>
                </mc:Choice>
                <mc:Fallback>
                  <p:oleObj name="Equation" r:id="rId30" imgW="761669" imgH="228501" progId="Equation.DSMT4">
                    <p:embed/>
                    <p:pic>
                      <p:nvPicPr>
                        <p:cNvPr id="34"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763" y="3356061"/>
                          <a:ext cx="1152525" cy="366739"/>
                        </a:xfrm>
                        <a:prstGeom prst="rect">
                          <a:avLst/>
                        </a:prstGeom>
                        <a:noFill/>
                        <a:ln>
                          <a:noFill/>
                        </a:ln>
                      </p:spPr>
                    </p:pic>
                  </p:oleObj>
                </mc:Fallback>
              </mc:AlternateContent>
            </a:graphicData>
          </a:graphic>
        </p:graphicFrame>
        <p:graphicFrame>
          <p:nvGraphicFramePr>
            <p:cNvPr id="35" name="Object 11"/>
            <p:cNvGraphicFramePr>
              <a:graphicFrameLocks noChangeAspect="1"/>
            </p:cNvGraphicFramePr>
            <p:nvPr/>
          </p:nvGraphicFramePr>
          <p:xfrm>
            <a:off x="6519302" y="3331378"/>
            <a:ext cx="1839913" cy="362023"/>
          </p:xfrm>
          <a:graphic>
            <a:graphicData uri="http://schemas.openxmlformats.org/presentationml/2006/ole">
              <mc:AlternateContent xmlns:mc="http://schemas.openxmlformats.org/markup-compatibility/2006">
                <mc:Choice xmlns:v="urn:schemas-microsoft-com:vml" Requires="v">
                  <p:oleObj name="Equation" r:id="rId31" imgW="1231560" imgH="228600" progId="Equation.DSMT4">
                    <p:embed/>
                  </p:oleObj>
                </mc:Choice>
                <mc:Fallback>
                  <p:oleObj name="Equation" r:id="rId31" imgW="1231560" imgH="228600" progId="Equation.DSMT4">
                    <p:embed/>
                    <p:pic>
                      <p:nvPicPr>
                        <p:cNvPr id="35" name="Object 11"/>
                        <p:cNvPicPr>
                          <a:picLocks noChangeAspect="1" noChangeArrowheads="1"/>
                        </p:cNvPicPr>
                        <p:nvPr/>
                      </p:nvPicPr>
                      <p:blipFill>
                        <a:blip r:embed="rId32"/>
                        <a:srcRect/>
                        <a:stretch>
                          <a:fillRect/>
                        </a:stretch>
                      </p:blipFill>
                      <p:spPr bwMode="auto">
                        <a:xfrm>
                          <a:off x="6519302" y="3331378"/>
                          <a:ext cx="1839913" cy="362023"/>
                        </a:xfrm>
                        <a:prstGeom prst="rect">
                          <a:avLst/>
                        </a:prstGeom>
                        <a:noFill/>
                        <a:ln>
                          <a:noFill/>
                        </a:ln>
                      </p:spPr>
                    </p:pic>
                  </p:oleObj>
                </mc:Fallback>
              </mc:AlternateContent>
            </a:graphicData>
          </a:graphic>
        </p:graphicFrame>
      </p:grpSp>
      <p:grpSp>
        <p:nvGrpSpPr>
          <p:cNvPr id="24" name="组合 23"/>
          <p:cNvGrpSpPr/>
          <p:nvPr/>
        </p:nvGrpSpPr>
        <p:grpSpPr>
          <a:xfrm>
            <a:off x="2472532" y="3777190"/>
            <a:ext cx="8882612" cy="427597"/>
            <a:chOff x="1823707" y="3777190"/>
            <a:chExt cx="8882612" cy="427597"/>
          </a:xfrm>
        </p:grpSpPr>
        <p:sp>
          <p:nvSpPr>
            <p:cNvPr id="19" name="矩形 18"/>
            <p:cNvSpPr/>
            <p:nvPr/>
          </p:nvSpPr>
          <p:spPr>
            <a:xfrm>
              <a:off x="1823707" y="3804677"/>
              <a:ext cx="8882612" cy="400110"/>
            </a:xfrm>
            <a:prstGeom prst="rect">
              <a:avLst/>
            </a:prstGeom>
          </p:spPr>
          <p:txBody>
            <a:bodyPr wrap="square">
              <a:spAutoFit/>
            </a:bodyPr>
            <a:lstStyle/>
            <a:p>
              <a:r>
                <a:rPr lang="zh-CN" altLang="en-US" sz="2000" b="1" dirty="0">
                  <a:latin typeface="+mn-ea"/>
                </a:rPr>
                <a:t> 故向量组                     的秩为</a:t>
              </a:r>
              <a:r>
                <a:rPr lang="en-US" altLang="zh-CN" sz="2000" b="1" i="1" dirty="0">
                  <a:latin typeface="Times New Roman" panose="02020603050405020304" pitchFamily="18" charset="0"/>
                  <a:cs typeface="Times New Roman" panose="02020603050405020304" pitchFamily="18" charset="0"/>
                </a:rPr>
                <a:t>r</a:t>
              </a:r>
              <a:r>
                <a:rPr lang="zh-CN" altLang="en-US" sz="2000" b="1" dirty="0">
                  <a:latin typeface="+mn-ea"/>
                </a:rPr>
                <a:t> ，从而向量组         与向量组                      </a:t>
              </a:r>
              <a:endParaRPr lang="zh-CN" altLang="en-US" sz="2000" b="1" dirty="0"/>
            </a:p>
          </p:txBody>
        </p:sp>
        <p:graphicFrame>
          <p:nvGraphicFramePr>
            <p:cNvPr id="15371" name="Object 35"/>
            <p:cNvGraphicFramePr>
              <a:graphicFrameLocks noChangeAspect="1"/>
            </p:cNvGraphicFramePr>
            <p:nvPr/>
          </p:nvGraphicFramePr>
          <p:xfrm>
            <a:off x="8359215" y="3832559"/>
            <a:ext cx="1093788" cy="312738"/>
          </p:xfrm>
          <a:graphic>
            <a:graphicData uri="http://schemas.openxmlformats.org/presentationml/2006/ole">
              <mc:AlternateContent xmlns:mc="http://schemas.openxmlformats.org/markup-compatibility/2006">
                <mc:Choice xmlns:v="urn:schemas-microsoft-com:vml" Requires="v">
                  <p:oleObj name="Equation" r:id="rId33" imgW="800100" imgH="228600" progId="Equation.DSMT4">
                    <p:embed/>
                  </p:oleObj>
                </mc:Choice>
                <mc:Fallback>
                  <p:oleObj name="Equation" r:id="rId33" imgW="800100" imgH="228600" progId="Equation.DSMT4">
                    <p:embed/>
                    <p:pic>
                      <p:nvPicPr>
                        <p:cNvPr id="15371" name="Object 3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359215" y="3832559"/>
                          <a:ext cx="1093788"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19"/>
            <p:cNvGraphicFramePr>
              <a:graphicFrameLocks noChangeAspect="1"/>
            </p:cNvGraphicFramePr>
            <p:nvPr/>
          </p:nvGraphicFramePr>
          <p:xfrm>
            <a:off x="3107495" y="3815370"/>
            <a:ext cx="1173957" cy="329927"/>
          </p:xfrm>
          <a:graphic>
            <a:graphicData uri="http://schemas.openxmlformats.org/presentationml/2006/ole">
              <mc:AlternateContent xmlns:mc="http://schemas.openxmlformats.org/markup-compatibility/2006">
                <mc:Choice xmlns:v="urn:schemas-microsoft-com:vml" Requires="v">
                  <p:oleObj name="Equation" r:id="rId35" imgW="812447" imgH="228501" progId="Equation.DSMT4">
                    <p:embed/>
                  </p:oleObj>
                </mc:Choice>
                <mc:Fallback>
                  <p:oleObj name="Equation" r:id="rId35" imgW="812447" imgH="228501" progId="Equation.DSMT4">
                    <p:embed/>
                    <p:pic>
                      <p:nvPicPr>
                        <p:cNvPr id="39" name="Object 1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07495" y="3815370"/>
                          <a:ext cx="1173957" cy="329927"/>
                        </a:xfrm>
                        <a:prstGeom prst="rect">
                          <a:avLst/>
                        </a:prstGeom>
                        <a:noFill/>
                        <a:ln>
                          <a:noFill/>
                        </a:ln>
                      </p:spPr>
                    </p:pic>
                  </p:oleObj>
                </mc:Fallback>
              </mc:AlternateContent>
            </a:graphicData>
          </a:graphic>
        </p:graphicFrame>
        <p:graphicFrame>
          <p:nvGraphicFramePr>
            <p:cNvPr id="40" name="Object 12"/>
            <p:cNvGraphicFramePr>
              <a:graphicFrameLocks noChangeAspect="1"/>
            </p:cNvGraphicFramePr>
            <p:nvPr/>
          </p:nvGraphicFramePr>
          <p:xfrm>
            <a:off x="4281452" y="3777190"/>
            <a:ext cx="1390045" cy="368497"/>
          </p:xfrm>
          <a:graphic>
            <a:graphicData uri="http://schemas.openxmlformats.org/presentationml/2006/ole">
              <mc:AlternateContent xmlns:mc="http://schemas.openxmlformats.org/markup-compatibility/2006">
                <mc:Choice xmlns:v="urn:schemas-microsoft-com:vml" Requires="v">
                  <p:oleObj name="Equation" r:id="rId36" imgW="863225" imgH="228501" progId="Equation.DSMT4">
                    <p:embed/>
                  </p:oleObj>
                </mc:Choice>
                <mc:Fallback>
                  <p:oleObj name="Equation" r:id="rId36" imgW="863225" imgH="228501" progId="Equation.DSMT4">
                    <p:embed/>
                    <p:pic>
                      <p:nvPicPr>
                        <p:cNvPr id="40"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81452" y="3777190"/>
                          <a:ext cx="1390045" cy="368497"/>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886023929"/>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09625" y="881718"/>
            <a:ext cx="10763249" cy="423206"/>
            <a:chOff x="809625" y="881718"/>
            <a:chExt cx="10763249" cy="423206"/>
          </a:xfrm>
        </p:grpSpPr>
        <p:sp>
          <p:nvSpPr>
            <p:cNvPr id="16397" name="Text Box 4"/>
            <p:cNvSpPr txBox="1">
              <a:spLocks noChangeArrowheads="1"/>
            </p:cNvSpPr>
            <p:nvPr/>
          </p:nvSpPr>
          <p:spPr bwMode="auto">
            <a:xfrm>
              <a:off x="809625" y="893763"/>
              <a:ext cx="107632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2000" dirty="0">
                  <a:solidFill>
                    <a:srgbClr val="0000FF"/>
                  </a:solidFill>
                  <a:latin typeface="+mn-ea"/>
                  <a:ea typeface="+mn-ea"/>
                </a:rPr>
                <a:t>例 </a:t>
              </a:r>
              <a:r>
                <a:rPr lang="en-US" altLang="zh-CN" sz="2000" dirty="0">
                  <a:solidFill>
                    <a:srgbClr val="0000FF"/>
                  </a:solidFill>
                  <a:latin typeface="+mn-ea"/>
                  <a:ea typeface="+mn-ea"/>
                </a:rPr>
                <a:t>2.4.9 </a:t>
              </a:r>
              <a:r>
                <a:rPr lang="zh-CN" altLang="en-US" sz="2000" dirty="0">
                  <a:latin typeface="+mn-ea"/>
                  <a:ea typeface="+mn-ea"/>
                </a:rPr>
                <a:t>设            是</a:t>
              </a:r>
              <a:r>
                <a:rPr lang="en-US" altLang="zh-CN" sz="2000" i="1" dirty="0">
                  <a:ea typeface="+mn-ea"/>
                  <a:cs typeface="Times New Roman" panose="02020603050405020304" pitchFamily="18" charset="0"/>
                </a:rPr>
                <a:t>n</a:t>
              </a:r>
              <a:r>
                <a:rPr lang="zh-CN" altLang="en-US" sz="2000" dirty="0">
                  <a:latin typeface="+mn-ea"/>
                  <a:ea typeface="+mn-ea"/>
                </a:rPr>
                <a:t>个</a:t>
              </a:r>
              <a:r>
                <a:rPr lang="en-US" altLang="zh-CN" sz="2000" i="1" dirty="0">
                  <a:ea typeface="+mn-ea"/>
                  <a:cs typeface="Times New Roman" panose="02020603050405020304" pitchFamily="18" charset="0"/>
                </a:rPr>
                <a:t>n</a:t>
              </a:r>
              <a:r>
                <a:rPr lang="zh-CN" altLang="en-US" sz="2000" dirty="0">
                  <a:latin typeface="+mn-ea"/>
                  <a:ea typeface="+mn-ea"/>
                </a:rPr>
                <a:t>维向量，证明：          线性无关的充分</a:t>
              </a:r>
              <a:r>
                <a:rPr lang="zh-CN" altLang="en-US" sz="2000" dirty="0">
                  <a:latin typeface="+mn-ea"/>
                </a:rPr>
                <a:t>必要条件是任意</a:t>
              </a:r>
              <a:endParaRPr lang="en-US" altLang="zh-CN" sz="2000" dirty="0">
                <a:latin typeface="+mn-ea"/>
                <a:ea typeface="+mn-ea"/>
              </a:endParaRPr>
            </a:p>
          </p:txBody>
        </p:sp>
        <p:graphicFrame>
          <p:nvGraphicFramePr>
            <p:cNvPr id="16386" name="Object 6"/>
            <p:cNvGraphicFramePr>
              <a:graphicFrameLocks noChangeAspect="1"/>
            </p:cNvGraphicFramePr>
            <p:nvPr/>
          </p:nvGraphicFramePr>
          <p:xfrm>
            <a:off x="2344738" y="893762"/>
            <a:ext cx="1428750" cy="411162"/>
          </p:xfrm>
          <a:graphic>
            <a:graphicData uri="http://schemas.openxmlformats.org/presentationml/2006/ole">
              <mc:AlternateContent xmlns:mc="http://schemas.openxmlformats.org/markup-compatibility/2006">
                <mc:Choice xmlns:v="urn:schemas-microsoft-com:vml" Requires="v">
                  <p:oleObj name="Equation" r:id="rId2" imgW="812447" imgH="228501" progId="Equation.DSMT4">
                    <p:embed/>
                  </p:oleObj>
                </mc:Choice>
                <mc:Fallback>
                  <p:oleObj name="Equation" r:id="rId2" imgW="812447" imgH="228501" progId="Equation.DSMT4">
                    <p:embed/>
                    <p:pic>
                      <p:nvPicPr>
                        <p:cNvPr id="1638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738" y="893762"/>
                          <a:ext cx="142875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7" name="Object 8"/>
            <p:cNvGraphicFramePr>
              <a:graphicFrameLocks noChangeAspect="1"/>
            </p:cNvGraphicFramePr>
            <p:nvPr/>
          </p:nvGraphicFramePr>
          <p:xfrm>
            <a:off x="6269038" y="881718"/>
            <a:ext cx="1458912" cy="411162"/>
          </p:xfrm>
          <a:graphic>
            <a:graphicData uri="http://schemas.openxmlformats.org/presentationml/2006/ole">
              <mc:AlternateContent xmlns:mc="http://schemas.openxmlformats.org/markup-compatibility/2006">
                <mc:Choice xmlns:v="urn:schemas-microsoft-com:vml" Requires="v">
                  <p:oleObj name="Equation" r:id="rId4" imgW="812447" imgH="228501" progId="Equation.DSMT4">
                    <p:embed/>
                  </p:oleObj>
                </mc:Choice>
                <mc:Fallback>
                  <p:oleObj name="Equation" r:id="rId4" imgW="812447" imgH="228501" progId="Equation.DSMT4">
                    <p:embed/>
                    <p:pic>
                      <p:nvPicPr>
                        <p:cNvPr id="16387"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9038" y="881718"/>
                          <a:ext cx="1458912"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 name="组合 6"/>
          <p:cNvGrpSpPr/>
          <p:nvPr/>
        </p:nvGrpSpPr>
        <p:grpSpPr>
          <a:xfrm>
            <a:off x="1746062" y="1856752"/>
            <a:ext cx="8767156" cy="400110"/>
            <a:chOff x="1746062" y="1856752"/>
            <a:chExt cx="8767156" cy="400110"/>
          </a:xfrm>
        </p:grpSpPr>
        <p:sp>
          <p:nvSpPr>
            <p:cNvPr id="16398" name="Text Box 9"/>
            <p:cNvSpPr txBox="1">
              <a:spLocks noChangeArrowheads="1"/>
            </p:cNvSpPr>
            <p:nvPr/>
          </p:nvSpPr>
          <p:spPr bwMode="auto">
            <a:xfrm>
              <a:off x="1746062" y="1856752"/>
              <a:ext cx="8159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2000" dirty="0">
                  <a:latin typeface="+mn-ea"/>
                  <a:ea typeface="+mn-ea"/>
                </a:rPr>
                <a:t>充分性 设任意</a:t>
              </a:r>
              <a:r>
                <a:rPr lang="en-US" altLang="zh-CN" sz="2000" i="1" dirty="0">
                  <a:ea typeface="+mn-ea"/>
                  <a:cs typeface="Times New Roman" panose="02020603050405020304" pitchFamily="18" charset="0"/>
                </a:rPr>
                <a:t>n</a:t>
              </a:r>
              <a:r>
                <a:rPr lang="zh-CN" altLang="en-US" sz="2000" dirty="0">
                  <a:latin typeface="+mn-ea"/>
                  <a:ea typeface="+mn-ea"/>
                </a:rPr>
                <a:t>维向量都可由          线性表示，</a:t>
              </a:r>
              <a:r>
                <a:rPr lang="zh-CN" altLang="en-US" sz="2000" dirty="0">
                  <a:latin typeface="+mn-ea"/>
                </a:rPr>
                <a:t>则基本向量组</a:t>
              </a:r>
              <a:r>
                <a:rPr lang="zh-CN" altLang="en-US" sz="2000" dirty="0">
                  <a:latin typeface="+mn-ea"/>
                  <a:ea typeface="+mn-ea"/>
                </a:rPr>
                <a:t>   </a:t>
              </a:r>
            </a:p>
          </p:txBody>
        </p:sp>
        <p:graphicFrame>
          <p:nvGraphicFramePr>
            <p:cNvPr id="16388" name="Object 11"/>
            <p:cNvGraphicFramePr>
              <a:graphicFrameLocks noChangeAspect="1"/>
            </p:cNvGraphicFramePr>
            <p:nvPr/>
          </p:nvGraphicFramePr>
          <p:xfrm>
            <a:off x="5151437" y="1863892"/>
            <a:ext cx="1336675" cy="376237"/>
          </p:xfrm>
          <a:graphic>
            <a:graphicData uri="http://schemas.openxmlformats.org/presentationml/2006/ole">
              <mc:AlternateContent xmlns:mc="http://schemas.openxmlformats.org/markup-compatibility/2006">
                <mc:Choice xmlns:v="urn:schemas-microsoft-com:vml" Requires="v">
                  <p:oleObj name="Equation" r:id="rId6" imgW="812447" imgH="228501" progId="Equation.DSMT4">
                    <p:embed/>
                  </p:oleObj>
                </mc:Choice>
                <mc:Fallback>
                  <p:oleObj name="Equation" r:id="rId6" imgW="812447" imgH="228501" progId="Equation.DSMT4">
                    <p:embed/>
                    <p:pic>
                      <p:nvPicPr>
                        <p:cNvPr id="16388"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1437" y="1863892"/>
                          <a:ext cx="1336675" cy="37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9" name="Object 13"/>
            <p:cNvGraphicFramePr>
              <a:graphicFrameLocks noChangeAspect="1"/>
            </p:cNvGraphicFramePr>
            <p:nvPr/>
          </p:nvGraphicFramePr>
          <p:xfrm>
            <a:off x="9298781" y="1860886"/>
            <a:ext cx="1214437" cy="371475"/>
          </p:xfrm>
          <a:graphic>
            <a:graphicData uri="http://schemas.openxmlformats.org/presentationml/2006/ole">
              <mc:AlternateContent xmlns:mc="http://schemas.openxmlformats.org/markup-compatibility/2006">
                <mc:Choice xmlns:v="urn:schemas-microsoft-com:vml" Requires="v">
                  <p:oleObj name="Equation" r:id="rId8" imgW="749300" imgH="228600" progId="Equation.DSMT4">
                    <p:embed/>
                  </p:oleObj>
                </mc:Choice>
                <mc:Fallback>
                  <p:oleObj name="Equation" r:id="rId8" imgW="749300" imgH="228600" progId="Equation.DSMT4">
                    <p:embed/>
                    <p:pic>
                      <p:nvPicPr>
                        <p:cNvPr id="16389"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98781" y="1860886"/>
                          <a:ext cx="1214437"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 name="组合 9"/>
          <p:cNvGrpSpPr/>
          <p:nvPr/>
        </p:nvGrpSpPr>
        <p:grpSpPr>
          <a:xfrm>
            <a:off x="1779983" y="3407936"/>
            <a:ext cx="9697642" cy="411163"/>
            <a:chOff x="1779983" y="3407936"/>
            <a:chExt cx="9697642" cy="411163"/>
          </a:xfrm>
        </p:grpSpPr>
        <p:sp>
          <p:nvSpPr>
            <p:cNvPr id="16400" name="Text Box 17"/>
            <p:cNvSpPr txBox="1">
              <a:spLocks noChangeArrowheads="1"/>
            </p:cNvSpPr>
            <p:nvPr/>
          </p:nvSpPr>
          <p:spPr bwMode="auto">
            <a:xfrm>
              <a:off x="1779983" y="3408730"/>
              <a:ext cx="96976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必要性 设            线性无关， 为任意一个</a:t>
              </a:r>
              <a:r>
                <a:rPr lang="en-US" altLang="zh-CN" sz="2000" i="1" dirty="0">
                  <a:ea typeface="+mn-ea"/>
                  <a:cs typeface="Times New Roman" panose="02020603050405020304" pitchFamily="18" charset="0"/>
                </a:rPr>
                <a:t>n</a:t>
              </a:r>
              <a:r>
                <a:rPr lang="zh-CN" altLang="en-US" sz="2000" dirty="0">
                  <a:latin typeface="+mn-ea"/>
                  <a:ea typeface="+mn-ea"/>
                </a:rPr>
                <a:t>维向量，则由</a:t>
              </a:r>
              <a:r>
                <a:rPr lang="zh-CN" altLang="en-US" sz="2000" dirty="0">
                  <a:solidFill>
                    <a:srgbClr val="0000FF"/>
                  </a:solidFill>
                  <a:latin typeface="+mn-ea"/>
                  <a:ea typeface="+mn-ea"/>
                </a:rPr>
                <a:t>定理</a:t>
              </a:r>
              <a:r>
                <a:rPr lang="en-US" altLang="zh-CN" sz="2000" dirty="0">
                  <a:solidFill>
                    <a:srgbClr val="0000FF"/>
                  </a:solidFill>
                  <a:latin typeface="+mn-ea"/>
                  <a:ea typeface="+mn-ea"/>
                </a:rPr>
                <a:t>2.3.2</a:t>
              </a:r>
              <a:r>
                <a:rPr lang="zh-CN" altLang="en-US" sz="2000" dirty="0">
                  <a:latin typeface="+mn-ea"/>
                  <a:ea typeface="+mn-ea"/>
                </a:rPr>
                <a:t>知向量组</a:t>
              </a:r>
            </a:p>
          </p:txBody>
        </p:sp>
        <p:graphicFrame>
          <p:nvGraphicFramePr>
            <p:cNvPr id="16391" name="Object 19"/>
            <p:cNvGraphicFramePr>
              <a:graphicFrameLocks noChangeAspect="1"/>
            </p:cNvGraphicFramePr>
            <p:nvPr/>
          </p:nvGraphicFramePr>
          <p:xfrm>
            <a:off x="3025776" y="3407936"/>
            <a:ext cx="1458912" cy="411163"/>
          </p:xfrm>
          <a:graphic>
            <a:graphicData uri="http://schemas.openxmlformats.org/presentationml/2006/ole">
              <mc:AlternateContent xmlns:mc="http://schemas.openxmlformats.org/markup-compatibility/2006">
                <mc:Choice xmlns:v="urn:schemas-microsoft-com:vml" Requires="v">
                  <p:oleObj name="Equation" r:id="rId10" imgW="812447" imgH="228501" progId="Equation.DSMT4">
                    <p:embed/>
                  </p:oleObj>
                </mc:Choice>
                <mc:Fallback>
                  <p:oleObj name="Equation" r:id="rId10" imgW="812447" imgH="228501" progId="Equation.DSMT4">
                    <p:embed/>
                    <p:pic>
                      <p:nvPicPr>
                        <p:cNvPr id="16391"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5776" y="3407936"/>
                          <a:ext cx="145891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2" name="Object 21"/>
            <p:cNvGraphicFramePr>
              <a:graphicFrameLocks noChangeAspect="1"/>
            </p:cNvGraphicFramePr>
            <p:nvPr/>
          </p:nvGraphicFramePr>
          <p:xfrm>
            <a:off x="5730480" y="3508730"/>
            <a:ext cx="303212" cy="276458"/>
          </p:xfrm>
          <a:graphic>
            <a:graphicData uri="http://schemas.openxmlformats.org/presentationml/2006/ole">
              <mc:AlternateContent xmlns:mc="http://schemas.openxmlformats.org/markup-compatibility/2006">
                <mc:Choice xmlns:v="urn:schemas-microsoft-com:vml" Requires="v">
                  <p:oleObj name="Equation" r:id="rId12" imgW="152334" imgH="139639" progId="Equation.DSMT4">
                    <p:embed/>
                  </p:oleObj>
                </mc:Choice>
                <mc:Fallback>
                  <p:oleObj name="Equation" r:id="rId12" imgW="152334" imgH="139639" progId="Equation.DSMT4">
                    <p:embed/>
                    <p:pic>
                      <p:nvPicPr>
                        <p:cNvPr id="16392"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0480" y="3508730"/>
                          <a:ext cx="303212" cy="276458"/>
                        </a:xfrm>
                        <a:prstGeom prst="rect">
                          <a:avLst/>
                        </a:prstGeom>
                        <a:noFill/>
                        <a:ln>
                          <a:noFill/>
                        </a:ln>
                        <a:effectLst/>
                      </p:spPr>
                    </p:pic>
                  </p:oleObj>
                </mc:Fallback>
              </mc:AlternateContent>
            </a:graphicData>
          </a:graphic>
        </p:graphicFrame>
      </p:grpSp>
      <p:sp>
        <p:nvSpPr>
          <p:cNvPr id="2" name="矩形 1"/>
          <p:cNvSpPr/>
          <p:nvPr/>
        </p:nvSpPr>
        <p:spPr>
          <a:xfrm>
            <a:off x="1199706" y="1367492"/>
            <a:ext cx="3918060" cy="400110"/>
          </a:xfrm>
          <a:prstGeom prst="rect">
            <a:avLst/>
          </a:prstGeom>
        </p:spPr>
        <p:txBody>
          <a:bodyPr wrap="none">
            <a:spAutoFit/>
          </a:bodyPr>
          <a:lstStyle/>
          <a:p>
            <a:pPr>
              <a:spcBef>
                <a:spcPct val="50000"/>
              </a:spcBef>
            </a:pPr>
            <a:r>
              <a:rPr lang="zh-CN" altLang="en-US" sz="2000" b="1" dirty="0">
                <a:latin typeface="+mn-ea"/>
              </a:rPr>
              <a:t>一个</a:t>
            </a:r>
            <a:r>
              <a:rPr lang="en-US" altLang="zh-CN" sz="2000" b="1" i="1" dirty="0">
                <a:latin typeface="Times New Roman" panose="02020603050405020304" pitchFamily="18" charset="0"/>
                <a:cs typeface="Times New Roman" panose="02020603050405020304" pitchFamily="18" charset="0"/>
              </a:rPr>
              <a:t>n</a:t>
            </a:r>
            <a:r>
              <a:rPr lang="zh-CN" altLang="en-US" sz="2000" b="1" dirty="0">
                <a:latin typeface="+mn-ea"/>
              </a:rPr>
              <a:t>维向量都可由它线性表示。</a:t>
            </a:r>
            <a:endParaRPr lang="en-US" altLang="zh-CN" sz="2000" b="1" dirty="0">
              <a:latin typeface="+mn-ea"/>
            </a:endParaRPr>
          </a:p>
        </p:txBody>
      </p:sp>
      <p:sp>
        <p:nvSpPr>
          <p:cNvPr id="4" name="矩形 3"/>
          <p:cNvSpPr/>
          <p:nvPr/>
        </p:nvSpPr>
        <p:spPr>
          <a:xfrm>
            <a:off x="1048435" y="1858506"/>
            <a:ext cx="697627"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solidFill>
                <a:srgbClr val="0000FF"/>
              </a:solidFill>
            </a:endParaRPr>
          </a:p>
        </p:txBody>
      </p:sp>
      <p:grpSp>
        <p:nvGrpSpPr>
          <p:cNvPr id="8" name="组合 7"/>
          <p:cNvGrpSpPr/>
          <p:nvPr/>
        </p:nvGrpSpPr>
        <p:grpSpPr>
          <a:xfrm>
            <a:off x="1727010" y="2331579"/>
            <a:ext cx="9950640" cy="433191"/>
            <a:chOff x="1727010" y="2331579"/>
            <a:chExt cx="9950640" cy="433191"/>
          </a:xfrm>
        </p:grpSpPr>
        <p:graphicFrame>
          <p:nvGraphicFramePr>
            <p:cNvPr id="16390" name="Object 15"/>
            <p:cNvGraphicFramePr>
              <a:graphicFrameLocks noChangeAspect="1"/>
            </p:cNvGraphicFramePr>
            <p:nvPr/>
          </p:nvGraphicFramePr>
          <p:xfrm>
            <a:off x="6718301" y="2339153"/>
            <a:ext cx="1458912" cy="411162"/>
          </p:xfrm>
          <a:graphic>
            <a:graphicData uri="http://schemas.openxmlformats.org/presentationml/2006/ole">
              <mc:AlternateContent xmlns:mc="http://schemas.openxmlformats.org/markup-compatibility/2006">
                <mc:Choice xmlns:v="urn:schemas-microsoft-com:vml" Requires="v">
                  <p:oleObj name="Equation" r:id="rId14" imgW="812447" imgH="228501" progId="Equation.DSMT4">
                    <p:embed/>
                  </p:oleObj>
                </mc:Choice>
                <mc:Fallback>
                  <p:oleObj name="Equation" r:id="rId14" imgW="812447" imgH="228501" progId="Equation.DSMT4">
                    <p:embed/>
                    <p:pic>
                      <p:nvPicPr>
                        <p:cNvPr id="1639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18301" y="2339153"/>
                          <a:ext cx="1458912"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矩形 4"/>
            <p:cNvSpPr/>
            <p:nvPr/>
          </p:nvSpPr>
          <p:spPr>
            <a:xfrm>
              <a:off x="1727010" y="2331579"/>
              <a:ext cx="9950640" cy="400110"/>
            </a:xfrm>
            <a:prstGeom prst="rect">
              <a:avLst/>
            </a:prstGeom>
          </p:spPr>
          <p:txBody>
            <a:bodyPr wrap="square">
              <a:spAutoFit/>
            </a:bodyPr>
            <a:lstStyle/>
            <a:p>
              <a:pPr>
                <a:spcBef>
                  <a:spcPct val="50000"/>
                </a:spcBef>
              </a:pPr>
              <a:r>
                <a:rPr lang="zh-CN" altLang="en-US" sz="2000" b="1" dirty="0">
                  <a:latin typeface="+mn-ea"/>
                </a:rPr>
                <a:t>也可由            线性表示，从而向量组            与基本向量组</a:t>
              </a:r>
            </a:p>
          </p:txBody>
        </p:sp>
        <p:graphicFrame>
          <p:nvGraphicFramePr>
            <p:cNvPr id="23" name="Object 6"/>
            <p:cNvGraphicFramePr>
              <a:graphicFrameLocks noChangeAspect="1"/>
            </p:cNvGraphicFramePr>
            <p:nvPr/>
          </p:nvGraphicFramePr>
          <p:xfrm>
            <a:off x="2611438" y="2353608"/>
            <a:ext cx="1428750" cy="411162"/>
          </p:xfrm>
          <a:graphic>
            <a:graphicData uri="http://schemas.openxmlformats.org/presentationml/2006/ole">
              <mc:AlternateContent xmlns:mc="http://schemas.openxmlformats.org/markup-compatibility/2006">
                <mc:Choice xmlns:v="urn:schemas-microsoft-com:vml" Requires="v">
                  <p:oleObj name="Equation" r:id="rId16" imgW="812447" imgH="228501" progId="Equation.DSMT4">
                    <p:embed/>
                  </p:oleObj>
                </mc:Choice>
                <mc:Fallback>
                  <p:oleObj name="Equation" r:id="rId16" imgW="812447" imgH="228501" progId="Equation.DSMT4">
                    <p:embed/>
                    <p:pic>
                      <p:nvPicPr>
                        <p:cNvPr id="23"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438" y="2353608"/>
                          <a:ext cx="142875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13"/>
            <p:cNvGraphicFramePr>
              <a:graphicFrameLocks noChangeAspect="1"/>
            </p:cNvGraphicFramePr>
            <p:nvPr/>
          </p:nvGraphicFramePr>
          <p:xfrm>
            <a:off x="9780589" y="2376169"/>
            <a:ext cx="1214437" cy="371475"/>
          </p:xfrm>
          <a:graphic>
            <a:graphicData uri="http://schemas.openxmlformats.org/presentationml/2006/ole">
              <mc:AlternateContent xmlns:mc="http://schemas.openxmlformats.org/markup-compatibility/2006">
                <mc:Choice xmlns:v="urn:schemas-microsoft-com:vml" Requires="v">
                  <p:oleObj name="Equation" r:id="rId17" imgW="749300" imgH="228600" progId="Equation.DSMT4">
                    <p:embed/>
                  </p:oleObj>
                </mc:Choice>
                <mc:Fallback>
                  <p:oleObj name="Equation" r:id="rId17" imgW="749300" imgH="228600" progId="Equation.DSMT4">
                    <p:embed/>
                    <p:pic>
                      <p:nvPicPr>
                        <p:cNvPr id="24"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0589" y="2376169"/>
                          <a:ext cx="1214437"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 name="组合 8"/>
          <p:cNvGrpSpPr/>
          <p:nvPr/>
        </p:nvGrpSpPr>
        <p:grpSpPr>
          <a:xfrm>
            <a:off x="1727010" y="2883773"/>
            <a:ext cx="4873816" cy="411162"/>
            <a:chOff x="1727010" y="2883773"/>
            <a:chExt cx="4873816" cy="411162"/>
          </a:xfrm>
        </p:grpSpPr>
        <p:sp>
          <p:nvSpPr>
            <p:cNvPr id="16399" name="Text Box 16"/>
            <p:cNvSpPr txBox="1">
              <a:spLocks noChangeArrowheads="1"/>
            </p:cNvSpPr>
            <p:nvPr/>
          </p:nvSpPr>
          <p:spPr bwMode="auto">
            <a:xfrm>
              <a:off x="1727010" y="2883773"/>
              <a:ext cx="4873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等价，故向量组            线性无关。</a:t>
              </a:r>
              <a:endParaRPr lang="en-US" altLang="zh-CN" sz="2000" dirty="0">
                <a:latin typeface="+mn-ea"/>
                <a:ea typeface="+mn-ea"/>
              </a:endParaRPr>
            </a:p>
          </p:txBody>
        </p:sp>
        <p:graphicFrame>
          <p:nvGraphicFramePr>
            <p:cNvPr id="25" name="Object 6"/>
            <p:cNvGraphicFramePr>
              <a:graphicFrameLocks noChangeAspect="1"/>
            </p:cNvGraphicFramePr>
            <p:nvPr/>
          </p:nvGraphicFramePr>
          <p:xfrm>
            <a:off x="3661569" y="2883773"/>
            <a:ext cx="1428750" cy="411162"/>
          </p:xfrm>
          <a:graphic>
            <a:graphicData uri="http://schemas.openxmlformats.org/presentationml/2006/ole">
              <mc:AlternateContent xmlns:mc="http://schemas.openxmlformats.org/markup-compatibility/2006">
                <mc:Choice xmlns:v="urn:schemas-microsoft-com:vml" Requires="v">
                  <p:oleObj name="Equation" r:id="rId18" imgW="812447" imgH="228501" progId="Equation.DSMT4">
                    <p:embed/>
                  </p:oleObj>
                </mc:Choice>
                <mc:Fallback>
                  <p:oleObj name="Equation" r:id="rId18" imgW="812447" imgH="228501" progId="Equation.DSMT4">
                    <p:embed/>
                    <p:pic>
                      <p:nvPicPr>
                        <p:cNvPr id="25"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569" y="2883773"/>
                          <a:ext cx="142875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 name="组合 11"/>
          <p:cNvGrpSpPr/>
          <p:nvPr/>
        </p:nvGrpSpPr>
        <p:grpSpPr>
          <a:xfrm>
            <a:off x="1945483" y="3882754"/>
            <a:ext cx="8732042" cy="416689"/>
            <a:chOff x="1945483" y="3882754"/>
            <a:chExt cx="8732042" cy="416689"/>
          </a:xfrm>
        </p:grpSpPr>
        <p:graphicFrame>
          <p:nvGraphicFramePr>
            <p:cNvPr id="16393" name="Object 23"/>
            <p:cNvGraphicFramePr>
              <a:graphicFrameLocks noChangeAspect="1"/>
            </p:cNvGraphicFramePr>
            <p:nvPr/>
          </p:nvGraphicFramePr>
          <p:xfrm>
            <a:off x="1945483" y="3882754"/>
            <a:ext cx="1779587" cy="411162"/>
          </p:xfrm>
          <a:graphic>
            <a:graphicData uri="http://schemas.openxmlformats.org/presentationml/2006/ole">
              <mc:AlternateContent xmlns:mc="http://schemas.openxmlformats.org/markup-compatibility/2006">
                <mc:Choice xmlns:v="urn:schemas-microsoft-com:vml" Requires="v">
                  <p:oleObj name="Equation" r:id="rId19" imgW="990600" imgH="228600" progId="Equation.DSMT4">
                    <p:embed/>
                  </p:oleObj>
                </mc:Choice>
                <mc:Fallback>
                  <p:oleObj name="Equation" r:id="rId19" imgW="990600" imgH="228600" progId="Equation.DSMT4">
                    <p:embed/>
                    <p:pic>
                      <p:nvPicPr>
                        <p:cNvPr id="16393"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45483" y="3882754"/>
                          <a:ext cx="1779587"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01" name="Text Box 26"/>
            <p:cNvSpPr txBox="1">
              <a:spLocks noChangeArrowheads="1"/>
            </p:cNvSpPr>
            <p:nvPr/>
          </p:nvSpPr>
          <p:spPr bwMode="auto">
            <a:xfrm>
              <a:off x="7085012" y="3888280"/>
              <a:ext cx="3592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可由            线性表示。 </a:t>
              </a:r>
            </a:p>
          </p:txBody>
        </p:sp>
        <p:graphicFrame>
          <p:nvGraphicFramePr>
            <p:cNvPr id="16396" name="Object 39"/>
            <p:cNvGraphicFramePr>
              <a:graphicFrameLocks noChangeAspect="1"/>
            </p:cNvGraphicFramePr>
            <p:nvPr/>
          </p:nvGraphicFramePr>
          <p:xfrm>
            <a:off x="7727950" y="3888280"/>
            <a:ext cx="1458913" cy="411163"/>
          </p:xfrm>
          <a:graphic>
            <a:graphicData uri="http://schemas.openxmlformats.org/presentationml/2006/ole">
              <mc:AlternateContent xmlns:mc="http://schemas.openxmlformats.org/markup-compatibility/2006">
                <mc:Choice xmlns:v="urn:schemas-microsoft-com:vml" Requires="v">
                  <p:oleObj name="Equation" r:id="rId21" imgW="812447" imgH="228501" progId="Equation.DSMT4">
                    <p:embed/>
                  </p:oleObj>
                </mc:Choice>
                <mc:Fallback>
                  <p:oleObj name="Equation" r:id="rId21" imgW="812447" imgH="228501" progId="Equation.DSMT4">
                    <p:embed/>
                    <p:pic>
                      <p:nvPicPr>
                        <p:cNvPr id="16396" name="Object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27950" y="3888280"/>
                          <a:ext cx="1458913"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Text Box 40"/>
            <p:cNvSpPr txBox="1">
              <a:spLocks noChangeArrowheads="1"/>
            </p:cNvSpPr>
            <p:nvPr/>
          </p:nvSpPr>
          <p:spPr bwMode="auto">
            <a:xfrm>
              <a:off x="3607372" y="3888280"/>
              <a:ext cx="34481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线性相关。又由定理</a:t>
              </a:r>
              <a:r>
                <a:rPr lang="en-US" altLang="zh-CN" sz="2000" dirty="0">
                  <a:latin typeface="+mn-ea"/>
                  <a:ea typeface="+mn-ea"/>
                </a:rPr>
                <a:t>2.1.7</a:t>
              </a:r>
              <a:r>
                <a:rPr lang="zh-CN" altLang="en-US" sz="2000" dirty="0">
                  <a:latin typeface="+mn-ea"/>
                  <a:ea typeface="+mn-ea"/>
                </a:rPr>
                <a:t>知</a:t>
              </a:r>
              <a:endParaRPr lang="en-US" altLang="zh-CN" sz="2000" dirty="0">
                <a:latin typeface="+mn-ea"/>
                <a:ea typeface="+mn-ea"/>
              </a:endParaRPr>
            </a:p>
          </p:txBody>
        </p:sp>
        <p:graphicFrame>
          <p:nvGraphicFramePr>
            <p:cNvPr id="33" name="Object 21"/>
            <p:cNvGraphicFramePr>
              <a:graphicFrameLocks noChangeAspect="1"/>
            </p:cNvGraphicFramePr>
            <p:nvPr/>
          </p:nvGraphicFramePr>
          <p:xfrm>
            <a:off x="6903911" y="4011932"/>
            <a:ext cx="303212" cy="276458"/>
          </p:xfrm>
          <a:graphic>
            <a:graphicData uri="http://schemas.openxmlformats.org/presentationml/2006/ole">
              <mc:AlternateContent xmlns:mc="http://schemas.openxmlformats.org/markup-compatibility/2006">
                <mc:Choice xmlns:v="urn:schemas-microsoft-com:vml" Requires="v">
                  <p:oleObj name="Equation" r:id="rId23" imgW="152334" imgH="139639" progId="Equation.DSMT4">
                    <p:embed/>
                  </p:oleObj>
                </mc:Choice>
                <mc:Fallback>
                  <p:oleObj name="Equation" r:id="rId23" imgW="152334" imgH="139639" progId="Equation.DSMT4">
                    <p:embed/>
                    <p:pic>
                      <p:nvPicPr>
                        <p:cNvPr id="33"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3911" y="4011932"/>
                          <a:ext cx="303212" cy="276458"/>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708582353"/>
      </p:ext>
    </p:extLst>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42952" y="868511"/>
            <a:ext cx="9949656" cy="438061"/>
            <a:chOff x="742952" y="868511"/>
            <a:chExt cx="9949656" cy="438061"/>
          </a:xfrm>
        </p:grpSpPr>
        <p:sp>
          <p:nvSpPr>
            <p:cNvPr id="17432" name="Text Box 4"/>
            <p:cNvSpPr txBox="1">
              <a:spLocks noChangeArrowheads="1"/>
            </p:cNvSpPr>
            <p:nvPr/>
          </p:nvSpPr>
          <p:spPr bwMode="auto">
            <a:xfrm>
              <a:off x="742952" y="874772"/>
              <a:ext cx="88741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2000" dirty="0">
                  <a:solidFill>
                    <a:srgbClr val="0000FF"/>
                  </a:solidFill>
                  <a:latin typeface="+mn-ea"/>
                </a:rPr>
                <a:t>例 </a:t>
              </a:r>
              <a:r>
                <a:rPr lang="en-US" altLang="zh-CN" sz="2000" dirty="0">
                  <a:solidFill>
                    <a:srgbClr val="0000FF"/>
                  </a:solidFill>
                  <a:latin typeface="+mn-ea"/>
                </a:rPr>
                <a:t>2.4.10 </a:t>
              </a:r>
              <a:r>
                <a:rPr lang="zh-CN" altLang="en-US" sz="2000" dirty="0">
                  <a:latin typeface="+mn-ea"/>
                  <a:ea typeface="+mn-ea"/>
                </a:rPr>
                <a:t>设向量组           （</a:t>
              </a:r>
              <a:r>
                <a:rPr lang="en-US" altLang="zh-CN" sz="2000" dirty="0">
                  <a:latin typeface="+mn-ea"/>
                  <a:ea typeface="+mn-ea"/>
                </a:rPr>
                <a:t>1</a:t>
              </a:r>
              <a:r>
                <a:rPr lang="zh-CN" altLang="en-US" sz="2000" dirty="0">
                  <a:latin typeface="+mn-ea"/>
                  <a:ea typeface="+mn-ea"/>
                </a:rPr>
                <a:t>）          （</a:t>
              </a:r>
              <a:r>
                <a:rPr lang="en-US" altLang="zh-CN" sz="2000" dirty="0">
                  <a:latin typeface="+mn-ea"/>
                  <a:ea typeface="+mn-ea"/>
                </a:rPr>
                <a:t>2</a:t>
              </a:r>
              <a:r>
                <a:rPr lang="zh-CN" altLang="en-US" sz="2000" dirty="0">
                  <a:latin typeface="+mn-ea"/>
                  <a:ea typeface="+mn-ea"/>
                </a:rPr>
                <a:t>）</a:t>
              </a:r>
              <a:r>
                <a:rPr lang="en-US" altLang="zh-CN" sz="2000" dirty="0">
                  <a:latin typeface="+mn-ea"/>
                  <a:ea typeface="+mn-ea"/>
                </a:rPr>
                <a:t> </a:t>
              </a:r>
            </a:p>
          </p:txBody>
        </p:sp>
        <p:graphicFrame>
          <p:nvGraphicFramePr>
            <p:cNvPr id="105475" name="Object 3"/>
            <p:cNvGraphicFramePr>
              <a:graphicFrameLocks noChangeAspect="1"/>
            </p:cNvGraphicFramePr>
            <p:nvPr/>
          </p:nvGraphicFramePr>
          <p:xfrm>
            <a:off x="5106990" y="868511"/>
            <a:ext cx="1408113" cy="395288"/>
          </p:xfrm>
          <a:graphic>
            <a:graphicData uri="http://schemas.openxmlformats.org/presentationml/2006/ole">
              <mc:AlternateContent xmlns:mc="http://schemas.openxmlformats.org/markup-compatibility/2006">
                <mc:Choice xmlns:v="urn:schemas-microsoft-com:vml" Requires="v">
                  <p:oleObj name="Equation" r:id="rId2" imgW="812447" imgH="228501" progId="Equation.DSMT4">
                    <p:embed/>
                  </p:oleObj>
                </mc:Choice>
                <mc:Fallback>
                  <p:oleObj name="Equation" r:id="rId2" imgW="812447" imgH="228501" progId="Equation.DSMT4">
                    <p:embed/>
                    <p:pic>
                      <p:nvPicPr>
                        <p:cNvPr id="10547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990" y="868511"/>
                          <a:ext cx="140811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1" name="Object 6"/>
            <p:cNvGraphicFramePr>
              <a:graphicFrameLocks noChangeAspect="1"/>
            </p:cNvGraphicFramePr>
            <p:nvPr/>
          </p:nvGraphicFramePr>
          <p:xfrm>
            <a:off x="3175795" y="874772"/>
            <a:ext cx="1436687" cy="411162"/>
          </p:xfrm>
          <a:graphic>
            <a:graphicData uri="http://schemas.openxmlformats.org/presentationml/2006/ole">
              <mc:AlternateContent xmlns:mc="http://schemas.openxmlformats.org/markup-compatibility/2006">
                <mc:Choice xmlns:v="urn:schemas-microsoft-com:vml" Requires="v">
                  <p:oleObj name="Equation" r:id="rId4" imgW="800100" imgH="228600" progId="Equation.DSMT4">
                    <p:embed/>
                  </p:oleObj>
                </mc:Choice>
                <mc:Fallback>
                  <p:oleObj name="Equation" r:id="rId4" imgW="800100" imgH="228600" progId="Equation.DSMT4">
                    <p:embed/>
                    <p:pic>
                      <p:nvPicPr>
                        <p:cNvPr id="17411"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795" y="874772"/>
                          <a:ext cx="1436687"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7"/>
            <p:cNvGraphicFramePr>
              <a:graphicFrameLocks noChangeAspect="1"/>
            </p:cNvGraphicFramePr>
            <p:nvPr/>
          </p:nvGraphicFramePr>
          <p:xfrm>
            <a:off x="7004051" y="895408"/>
            <a:ext cx="1296988" cy="395288"/>
          </p:xfrm>
          <a:graphic>
            <a:graphicData uri="http://schemas.openxmlformats.org/presentationml/2006/ole">
              <mc:AlternateContent xmlns:mc="http://schemas.openxmlformats.org/markup-compatibility/2006">
                <mc:Choice xmlns:v="urn:schemas-microsoft-com:vml" Requires="v">
                  <p:oleObj name="Equation" r:id="rId6" imgW="749300" imgH="228600" progId="Equation.DSMT4">
                    <p:embed/>
                  </p:oleObj>
                </mc:Choice>
                <mc:Fallback>
                  <p:oleObj name="Equation" r:id="rId6" imgW="749300" imgH="228600" progId="Equation.DSMT4">
                    <p:embed/>
                    <p:pic>
                      <p:nvPicPr>
                        <p:cNvPr id="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4051" y="895408"/>
                          <a:ext cx="129698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3" name="Object 8"/>
            <p:cNvGraphicFramePr>
              <a:graphicFrameLocks noChangeAspect="1"/>
            </p:cNvGraphicFramePr>
            <p:nvPr/>
          </p:nvGraphicFramePr>
          <p:xfrm>
            <a:off x="8299451" y="895409"/>
            <a:ext cx="1550988" cy="411163"/>
          </p:xfrm>
          <a:graphic>
            <a:graphicData uri="http://schemas.openxmlformats.org/presentationml/2006/ole">
              <mc:AlternateContent xmlns:mc="http://schemas.openxmlformats.org/markup-compatibility/2006">
                <mc:Choice xmlns:v="urn:schemas-microsoft-com:vml" Requires="v">
                  <p:oleObj name="Equation" r:id="rId8" imgW="863225" imgH="228501" progId="Equation.DSMT4">
                    <p:embed/>
                  </p:oleObj>
                </mc:Choice>
                <mc:Fallback>
                  <p:oleObj name="Equation" r:id="rId8" imgW="863225" imgH="228501" progId="Equation.DSMT4">
                    <p:embed/>
                    <p:pic>
                      <p:nvPicPr>
                        <p:cNvPr id="17413"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9451" y="895409"/>
                          <a:ext cx="1550988"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33" name="Text Box 9"/>
            <p:cNvSpPr txBox="1">
              <a:spLocks noChangeArrowheads="1"/>
            </p:cNvSpPr>
            <p:nvPr/>
          </p:nvSpPr>
          <p:spPr bwMode="auto">
            <a:xfrm>
              <a:off x="9699627" y="895408"/>
              <a:ext cx="9929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latin typeface="+mn-ea"/>
                  <a:ea typeface="+mn-ea"/>
                </a:rPr>
                <a:t>(3)</a:t>
              </a:r>
            </a:p>
          </p:txBody>
        </p:sp>
      </p:grpSp>
      <p:grpSp>
        <p:nvGrpSpPr>
          <p:cNvPr id="15" name="组合 14"/>
          <p:cNvGrpSpPr/>
          <p:nvPr/>
        </p:nvGrpSpPr>
        <p:grpSpPr>
          <a:xfrm>
            <a:off x="1400176" y="1867217"/>
            <a:ext cx="8972549" cy="428885"/>
            <a:chOff x="1400176" y="1867217"/>
            <a:chExt cx="8972549" cy="428885"/>
          </a:xfrm>
        </p:grpSpPr>
        <p:sp>
          <p:nvSpPr>
            <p:cNvPr id="17435" name="Text Box 15"/>
            <p:cNvSpPr txBox="1">
              <a:spLocks noChangeArrowheads="1"/>
            </p:cNvSpPr>
            <p:nvPr/>
          </p:nvSpPr>
          <p:spPr bwMode="auto">
            <a:xfrm>
              <a:off x="1400176" y="1875473"/>
              <a:ext cx="8972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chemeClr val="accent2"/>
                  </a:solidFill>
                  <a:latin typeface="+mn-ea"/>
                  <a:ea typeface="+mn-ea"/>
                </a:rPr>
                <a:t> </a:t>
              </a:r>
              <a:r>
                <a:rPr lang="zh-CN" altLang="en-US" sz="2000" dirty="0">
                  <a:latin typeface="+mn-ea"/>
                  <a:ea typeface="+mn-ea"/>
                </a:rPr>
                <a:t>若     中有等于零的，则结论成立，因此下面设           并设 </a:t>
              </a:r>
              <a:endParaRPr lang="en-US" altLang="zh-CN" sz="2000" dirty="0">
                <a:solidFill>
                  <a:schemeClr val="accent2"/>
                </a:solidFill>
                <a:latin typeface="+mn-ea"/>
                <a:ea typeface="+mn-ea"/>
              </a:endParaRPr>
            </a:p>
          </p:txBody>
        </p:sp>
        <p:graphicFrame>
          <p:nvGraphicFramePr>
            <p:cNvPr id="17416" name="Object 27"/>
            <p:cNvGraphicFramePr>
              <a:graphicFrameLocks noChangeAspect="1"/>
            </p:cNvGraphicFramePr>
            <p:nvPr/>
          </p:nvGraphicFramePr>
          <p:xfrm>
            <a:off x="1906588" y="1867217"/>
            <a:ext cx="544512" cy="409575"/>
          </p:xfrm>
          <a:graphic>
            <a:graphicData uri="http://schemas.openxmlformats.org/presentationml/2006/ole">
              <mc:AlternateContent xmlns:mc="http://schemas.openxmlformats.org/markup-compatibility/2006">
                <mc:Choice xmlns:v="urn:schemas-microsoft-com:vml" Requires="v">
                  <p:oleObj name="Equation" r:id="rId10" imgW="304668" imgH="228501" progId="Equation.DSMT4">
                    <p:embed/>
                  </p:oleObj>
                </mc:Choice>
                <mc:Fallback>
                  <p:oleObj name="Equation" r:id="rId10" imgW="304668" imgH="228501" progId="Equation.DSMT4">
                    <p:embed/>
                    <p:pic>
                      <p:nvPicPr>
                        <p:cNvPr id="17416"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6588" y="1867217"/>
                          <a:ext cx="544512"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7" name="Object 28"/>
            <p:cNvGraphicFramePr>
              <a:graphicFrameLocks noChangeAspect="1"/>
            </p:cNvGraphicFramePr>
            <p:nvPr/>
          </p:nvGraphicFramePr>
          <p:xfrm>
            <a:off x="7143750" y="1886527"/>
            <a:ext cx="1384300" cy="409575"/>
          </p:xfrm>
          <a:graphic>
            <a:graphicData uri="http://schemas.openxmlformats.org/presentationml/2006/ole">
              <mc:AlternateContent xmlns:mc="http://schemas.openxmlformats.org/markup-compatibility/2006">
                <mc:Choice xmlns:v="urn:schemas-microsoft-com:vml" Requires="v">
                  <p:oleObj name="Equation" r:id="rId12" imgW="774364" imgH="228501" progId="Equation.DSMT4">
                    <p:embed/>
                  </p:oleObj>
                </mc:Choice>
                <mc:Fallback>
                  <p:oleObj name="Equation" r:id="rId12" imgW="774364" imgH="228501" progId="Equation.DSMT4">
                    <p:embed/>
                    <p:pic>
                      <p:nvPicPr>
                        <p:cNvPr id="17417" name="Object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43750" y="1886527"/>
                          <a:ext cx="13843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4" name="Object 33"/>
          <p:cNvGraphicFramePr>
            <a:graphicFrameLocks noChangeAspect="1"/>
          </p:cNvGraphicFramePr>
          <p:nvPr/>
        </p:nvGraphicFramePr>
        <p:xfrm>
          <a:off x="4400551" y="2364622"/>
          <a:ext cx="1558925" cy="438150"/>
        </p:xfrm>
        <a:graphic>
          <a:graphicData uri="http://schemas.openxmlformats.org/presentationml/2006/ole">
            <mc:AlternateContent xmlns:mc="http://schemas.openxmlformats.org/markup-compatibility/2006">
              <mc:Choice xmlns:v="urn:schemas-microsoft-com:vml" Requires="v">
                <p:oleObj name="Equation" r:id="rId14" imgW="901309" imgH="253890" progId="Equation.DSMT4">
                  <p:embed/>
                </p:oleObj>
              </mc:Choice>
              <mc:Fallback>
                <p:oleObj name="Equation" r:id="rId14" imgW="901309" imgH="253890" progId="Equation.DSMT4">
                  <p:embed/>
                  <p:pic>
                    <p:nvPicPr>
                      <p:cNvPr id="4"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00551" y="2364622"/>
                        <a:ext cx="15589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9" name="Object 34"/>
          <p:cNvGraphicFramePr>
            <a:graphicFrameLocks noChangeAspect="1"/>
          </p:cNvGraphicFramePr>
          <p:nvPr/>
        </p:nvGraphicFramePr>
        <p:xfrm>
          <a:off x="2784476" y="2340294"/>
          <a:ext cx="1574800" cy="457200"/>
        </p:xfrm>
        <a:graphic>
          <a:graphicData uri="http://schemas.openxmlformats.org/presentationml/2006/ole">
            <mc:AlternateContent xmlns:mc="http://schemas.openxmlformats.org/markup-compatibility/2006">
              <mc:Choice xmlns:v="urn:schemas-microsoft-com:vml" Requires="v">
                <p:oleObj name="Equation" r:id="rId16" imgW="875920" imgH="253890" progId="Equation.DSMT4">
                  <p:embed/>
                </p:oleObj>
              </mc:Choice>
              <mc:Fallback>
                <p:oleObj name="Equation" r:id="rId16" imgW="875920" imgH="253890" progId="Equation.DSMT4">
                  <p:embed/>
                  <p:pic>
                    <p:nvPicPr>
                      <p:cNvPr id="17419" name="Object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84476" y="2340294"/>
                        <a:ext cx="157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1" name="Object 36"/>
          <p:cNvGraphicFramePr>
            <a:graphicFrameLocks noChangeAspect="1"/>
          </p:cNvGraphicFramePr>
          <p:nvPr/>
        </p:nvGraphicFramePr>
        <p:xfrm>
          <a:off x="5994400" y="2345434"/>
          <a:ext cx="1436687" cy="457200"/>
        </p:xfrm>
        <a:graphic>
          <a:graphicData uri="http://schemas.openxmlformats.org/presentationml/2006/ole">
            <mc:AlternateContent xmlns:mc="http://schemas.openxmlformats.org/markup-compatibility/2006">
              <mc:Choice xmlns:v="urn:schemas-microsoft-com:vml" Requires="v">
                <p:oleObj name="Equation" r:id="rId18" imgW="799753" imgH="253890" progId="Equation.DSMT4">
                  <p:embed/>
                </p:oleObj>
              </mc:Choice>
              <mc:Fallback>
                <p:oleObj name="Equation" r:id="rId18" imgW="799753" imgH="253890" progId="Equation.DSMT4">
                  <p:embed/>
                  <p:pic>
                    <p:nvPicPr>
                      <p:cNvPr id="17421" name="Object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94400" y="2345434"/>
                        <a:ext cx="1436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7" name="Object 54"/>
          <p:cNvGraphicFramePr>
            <a:graphicFrameLocks noChangeAspect="1"/>
          </p:cNvGraphicFramePr>
          <p:nvPr/>
        </p:nvGraphicFramePr>
        <p:xfrm>
          <a:off x="3707606" y="4341217"/>
          <a:ext cx="3517900" cy="409575"/>
        </p:xfrm>
        <a:graphic>
          <a:graphicData uri="http://schemas.openxmlformats.org/presentationml/2006/ole">
            <mc:AlternateContent xmlns:mc="http://schemas.openxmlformats.org/markup-compatibility/2006">
              <mc:Choice xmlns:v="urn:schemas-microsoft-com:vml" Requires="v">
                <p:oleObj name="Equation" r:id="rId20" imgW="1968500" imgH="228600" progId="Equation.DSMT4">
                  <p:embed/>
                </p:oleObj>
              </mc:Choice>
              <mc:Fallback>
                <p:oleObj name="Equation" r:id="rId20" imgW="1968500" imgH="228600" progId="Equation.DSMT4">
                  <p:embed/>
                  <p:pic>
                    <p:nvPicPr>
                      <p:cNvPr id="17427" name="Object 5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07606" y="4341217"/>
                        <a:ext cx="35179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组合 13"/>
          <p:cNvGrpSpPr/>
          <p:nvPr/>
        </p:nvGrpSpPr>
        <p:grpSpPr>
          <a:xfrm>
            <a:off x="1584137" y="3746325"/>
            <a:ext cx="9326754" cy="530226"/>
            <a:chOff x="1584137" y="3746325"/>
            <a:chExt cx="9326754" cy="530226"/>
          </a:xfrm>
        </p:grpSpPr>
        <p:sp>
          <p:nvSpPr>
            <p:cNvPr id="17431" name="Text Box 61"/>
            <p:cNvSpPr txBox="1">
              <a:spLocks noChangeArrowheads="1"/>
            </p:cNvSpPr>
            <p:nvPr/>
          </p:nvSpPr>
          <p:spPr bwMode="auto">
            <a:xfrm>
              <a:off x="3396456" y="3803475"/>
              <a:ext cx="7442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和           可由            线性表示，由</a:t>
              </a:r>
              <a:r>
                <a:rPr lang="zh-CN" altLang="en-US" sz="2000" dirty="0">
                  <a:solidFill>
                    <a:srgbClr val="0000FF"/>
                  </a:solidFill>
                  <a:latin typeface="+mn-ea"/>
                  <a:ea typeface="+mn-ea"/>
                </a:rPr>
                <a:t>定理</a:t>
              </a:r>
              <a:r>
                <a:rPr lang="en-US" altLang="zh-CN" sz="2000" dirty="0">
                  <a:solidFill>
                    <a:srgbClr val="0000FF"/>
                  </a:solidFill>
                  <a:latin typeface="+mn-ea"/>
                  <a:ea typeface="+mn-ea"/>
                </a:rPr>
                <a:t>2.4.7</a:t>
              </a:r>
            </a:p>
          </p:txBody>
        </p:sp>
        <p:graphicFrame>
          <p:nvGraphicFramePr>
            <p:cNvPr id="5" name="Object 35"/>
            <p:cNvGraphicFramePr>
              <a:graphicFrameLocks noChangeAspect="1"/>
            </p:cNvGraphicFramePr>
            <p:nvPr/>
          </p:nvGraphicFramePr>
          <p:xfrm>
            <a:off x="3785998" y="3820011"/>
            <a:ext cx="1362075" cy="438150"/>
          </p:xfrm>
          <a:graphic>
            <a:graphicData uri="http://schemas.openxmlformats.org/presentationml/2006/ole">
              <mc:AlternateContent xmlns:mc="http://schemas.openxmlformats.org/markup-compatibility/2006">
                <mc:Choice xmlns:v="urn:schemas-microsoft-com:vml" Requires="v">
                  <p:oleObj name="Equation" r:id="rId22" imgW="787058" imgH="253890" progId="Equation.DSMT4">
                    <p:embed/>
                  </p:oleObj>
                </mc:Choice>
                <mc:Fallback>
                  <p:oleObj name="Equation" r:id="rId22" imgW="787058" imgH="253890" progId="Equation.DSMT4">
                    <p:embed/>
                    <p:pic>
                      <p:nvPicPr>
                        <p:cNvPr id="5" name="Object 3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85998" y="3820011"/>
                          <a:ext cx="13620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39" name="Text Box 58"/>
            <p:cNvSpPr txBox="1">
              <a:spLocks noChangeArrowheads="1"/>
            </p:cNvSpPr>
            <p:nvPr/>
          </p:nvSpPr>
          <p:spPr bwMode="auto">
            <a:xfrm>
              <a:off x="1584137" y="3746325"/>
              <a:ext cx="1124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又</a:t>
              </a:r>
            </a:p>
          </p:txBody>
        </p:sp>
        <p:graphicFrame>
          <p:nvGraphicFramePr>
            <p:cNvPr id="7" name="Object 59"/>
            <p:cNvGraphicFramePr>
              <a:graphicFrameLocks noChangeAspect="1"/>
            </p:cNvGraphicFramePr>
            <p:nvPr/>
          </p:nvGraphicFramePr>
          <p:xfrm>
            <a:off x="5731669" y="3836813"/>
            <a:ext cx="1385887" cy="439738"/>
          </p:xfrm>
          <a:graphic>
            <a:graphicData uri="http://schemas.openxmlformats.org/presentationml/2006/ole">
              <mc:AlternateContent xmlns:mc="http://schemas.openxmlformats.org/markup-compatibility/2006">
                <mc:Choice xmlns:v="urn:schemas-microsoft-com:vml" Requires="v">
                  <p:oleObj name="Equation" r:id="rId24" imgW="799753" imgH="253890" progId="Equation.DSMT4">
                    <p:embed/>
                  </p:oleObj>
                </mc:Choice>
                <mc:Fallback>
                  <p:oleObj name="Equation" r:id="rId24" imgW="799753" imgH="253890" progId="Equation.DSMT4">
                    <p:embed/>
                    <p:pic>
                      <p:nvPicPr>
                        <p:cNvPr id="7" name="Object 5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731669" y="3836813"/>
                          <a:ext cx="13858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0" name="Object 60"/>
            <p:cNvGraphicFramePr>
              <a:graphicFrameLocks noChangeAspect="1"/>
            </p:cNvGraphicFramePr>
            <p:nvPr/>
          </p:nvGraphicFramePr>
          <p:xfrm>
            <a:off x="1981202" y="3766901"/>
            <a:ext cx="1482725" cy="457200"/>
          </p:xfrm>
          <a:graphic>
            <a:graphicData uri="http://schemas.openxmlformats.org/presentationml/2006/ole">
              <mc:AlternateContent xmlns:mc="http://schemas.openxmlformats.org/markup-compatibility/2006">
                <mc:Choice xmlns:v="urn:schemas-microsoft-com:vml" Requires="v">
                  <p:oleObj name="Equation" r:id="rId26" imgW="825500" imgH="254000" progId="Equation.DSMT4">
                    <p:embed/>
                  </p:oleObj>
                </mc:Choice>
                <mc:Fallback>
                  <p:oleObj name="Equation" r:id="rId26" imgW="825500" imgH="254000" progId="Equation.DSMT4">
                    <p:embed/>
                    <p:pic>
                      <p:nvPicPr>
                        <p:cNvPr id="17430" name="Object 6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81202" y="3766901"/>
                          <a:ext cx="148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40" name="Text Box 62"/>
            <p:cNvSpPr txBox="1">
              <a:spLocks noChangeArrowheads="1"/>
            </p:cNvSpPr>
            <p:nvPr/>
          </p:nvSpPr>
          <p:spPr bwMode="auto">
            <a:xfrm>
              <a:off x="9902828" y="3813733"/>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故</a:t>
              </a:r>
            </a:p>
          </p:txBody>
        </p:sp>
      </p:grpSp>
      <p:grpSp>
        <p:nvGrpSpPr>
          <p:cNvPr id="13" name="组合 12"/>
          <p:cNvGrpSpPr/>
          <p:nvPr/>
        </p:nvGrpSpPr>
        <p:grpSpPr>
          <a:xfrm>
            <a:off x="2497137" y="4832291"/>
            <a:ext cx="3752852" cy="409575"/>
            <a:chOff x="2497137" y="4832291"/>
            <a:chExt cx="3752852" cy="409575"/>
          </a:xfrm>
        </p:grpSpPr>
        <p:graphicFrame>
          <p:nvGraphicFramePr>
            <p:cNvPr id="17428" name="Object 55"/>
            <p:cNvGraphicFramePr>
              <a:graphicFrameLocks noChangeAspect="1"/>
            </p:cNvGraphicFramePr>
            <p:nvPr/>
          </p:nvGraphicFramePr>
          <p:xfrm>
            <a:off x="3662364" y="4832291"/>
            <a:ext cx="2587625" cy="409575"/>
          </p:xfrm>
          <a:graphic>
            <a:graphicData uri="http://schemas.openxmlformats.org/presentationml/2006/ole">
              <mc:AlternateContent xmlns:mc="http://schemas.openxmlformats.org/markup-compatibility/2006">
                <mc:Choice xmlns:v="urn:schemas-microsoft-com:vml" Requires="v">
                  <p:oleObj name="Equation" r:id="rId28" imgW="1447800" imgH="228600" progId="Equation.DSMT4">
                    <p:embed/>
                  </p:oleObj>
                </mc:Choice>
                <mc:Fallback>
                  <p:oleObj name="Equation" r:id="rId28" imgW="1447800" imgH="228600" progId="Equation.DSMT4">
                    <p:embed/>
                    <p:pic>
                      <p:nvPicPr>
                        <p:cNvPr id="17428" name="Object 5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62364" y="4832291"/>
                          <a:ext cx="25876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41" name="Text Box 63"/>
            <p:cNvSpPr txBox="1">
              <a:spLocks noChangeArrowheads="1"/>
            </p:cNvSpPr>
            <p:nvPr/>
          </p:nvSpPr>
          <p:spPr bwMode="auto">
            <a:xfrm>
              <a:off x="2497137" y="4832291"/>
              <a:ext cx="3527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所以有</a:t>
              </a:r>
            </a:p>
          </p:txBody>
        </p:sp>
      </p:grpSp>
      <p:grpSp>
        <p:nvGrpSpPr>
          <p:cNvPr id="10" name="组合 9"/>
          <p:cNvGrpSpPr/>
          <p:nvPr/>
        </p:nvGrpSpPr>
        <p:grpSpPr>
          <a:xfrm>
            <a:off x="1094503" y="1332451"/>
            <a:ext cx="5673010" cy="449122"/>
            <a:chOff x="1094503" y="1332451"/>
            <a:chExt cx="5673010" cy="449122"/>
          </a:xfrm>
        </p:grpSpPr>
        <p:graphicFrame>
          <p:nvGraphicFramePr>
            <p:cNvPr id="17414" name="Object 11"/>
            <p:cNvGraphicFramePr>
              <a:graphicFrameLocks noChangeAspect="1"/>
            </p:cNvGraphicFramePr>
            <p:nvPr/>
          </p:nvGraphicFramePr>
          <p:xfrm>
            <a:off x="2589213" y="1346200"/>
            <a:ext cx="931862" cy="409575"/>
          </p:xfrm>
          <a:graphic>
            <a:graphicData uri="http://schemas.openxmlformats.org/presentationml/2006/ole">
              <mc:AlternateContent xmlns:mc="http://schemas.openxmlformats.org/markup-compatibility/2006">
                <mc:Choice xmlns:v="urn:schemas-microsoft-com:vml" Requires="v">
                  <p:oleObj name="Equation" r:id="rId30" imgW="520560" imgH="228600" progId="Equation.DSMT4">
                    <p:embed/>
                  </p:oleObj>
                </mc:Choice>
                <mc:Fallback>
                  <p:oleObj name="Equation" r:id="rId30" imgW="520560" imgH="228600" progId="Equation.DSMT4">
                    <p:embed/>
                    <p:pic>
                      <p:nvPicPr>
                        <p:cNvPr id="17414" name="Object 11"/>
                        <p:cNvPicPr>
                          <a:picLocks noChangeAspect="1" noChangeArrowheads="1"/>
                        </p:cNvPicPr>
                        <p:nvPr/>
                      </p:nvPicPr>
                      <p:blipFill>
                        <a:blip r:embed="rId31"/>
                        <a:srcRect/>
                        <a:stretch>
                          <a:fillRect/>
                        </a:stretch>
                      </p:blipFill>
                      <p:spPr bwMode="auto">
                        <a:xfrm>
                          <a:off x="2589213" y="1346200"/>
                          <a:ext cx="931862"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34" name="Text Box 12"/>
            <p:cNvSpPr txBox="1">
              <a:spLocks noChangeArrowheads="1"/>
            </p:cNvSpPr>
            <p:nvPr/>
          </p:nvSpPr>
          <p:spPr bwMode="auto">
            <a:xfrm>
              <a:off x="3463927" y="1363921"/>
              <a:ext cx="11485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证明：</a:t>
              </a:r>
            </a:p>
          </p:txBody>
        </p:sp>
        <p:graphicFrame>
          <p:nvGraphicFramePr>
            <p:cNvPr id="3" name="Object 13"/>
            <p:cNvGraphicFramePr>
              <a:graphicFrameLocks noChangeAspect="1"/>
            </p:cNvGraphicFramePr>
            <p:nvPr/>
          </p:nvGraphicFramePr>
          <p:xfrm>
            <a:off x="4260850" y="1386285"/>
            <a:ext cx="2506663" cy="395288"/>
          </p:xfrm>
          <a:graphic>
            <a:graphicData uri="http://schemas.openxmlformats.org/presentationml/2006/ole">
              <mc:AlternateContent xmlns:mc="http://schemas.openxmlformats.org/markup-compatibility/2006">
                <mc:Choice xmlns:v="urn:schemas-microsoft-com:vml" Requires="v">
                  <p:oleObj name="Equation" r:id="rId32" imgW="1447800" imgH="228600" progId="Equation.DSMT4">
                    <p:embed/>
                  </p:oleObj>
                </mc:Choice>
                <mc:Fallback>
                  <p:oleObj name="Equation" r:id="rId32" imgW="1447800" imgH="228600" progId="Equation.DSMT4">
                    <p:embed/>
                    <p:pic>
                      <p:nvPicPr>
                        <p:cNvPr id="3" name="Object 1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260850" y="1386285"/>
                          <a:ext cx="250666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p:nvPr/>
          </p:nvSpPr>
          <p:spPr>
            <a:xfrm>
              <a:off x="1094503" y="1332451"/>
              <a:ext cx="1863011" cy="400110"/>
            </a:xfrm>
            <a:prstGeom prst="rect">
              <a:avLst/>
            </a:prstGeom>
          </p:spPr>
          <p:txBody>
            <a:bodyPr wrap="none">
              <a:spAutoFit/>
            </a:bodyPr>
            <a:lstStyle/>
            <a:p>
              <a:pPr>
                <a:spcBef>
                  <a:spcPct val="50000"/>
                </a:spcBef>
              </a:pPr>
              <a:r>
                <a:rPr lang="zh-CN" altLang="en-US" sz="2000" b="1" dirty="0">
                  <a:latin typeface="+mn-ea"/>
                </a:rPr>
                <a:t>的秩分别为：</a:t>
              </a:r>
              <a:r>
                <a:rPr lang="en-US" altLang="zh-CN" sz="2000" b="1" dirty="0">
                  <a:latin typeface="+mn-ea"/>
                </a:rPr>
                <a:t> </a:t>
              </a:r>
            </a:p>
          </p:txBody>
        </p:sp>
      </p:grpSp>
      <p:sp>
        <p:nvSpPr>
          <p:cNvPr id="11" name="矩形 10"/>
          <p:cNvSpPr/>
          <p:nvPr/>
        </p:nvSpPr>
        <p:spPr>
          <a:xfrm>
            <a:off x="886509" y="1891290"/>
            <a:ext cx="697627"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solidFill>
                <a:srgbClr val="0000FF"/>
              </a:solidFill>
            </a:endParaRPr>
          </a:p>
        </p:txBody>
      </p:sp>
      <p:grpSp>
        <p:nvGrpSpPr>
          <p:cNvPr id="19" name="组合 18"/>
          <p:cNvGrpSpPr/>
          <p:nvPr/>
        </p:nvGrpSpPr>
        <p:grpSpPr>
          <a:xfrm>
            <a:off x="1542256" y="2760427"/>
            <a:ext cx="9867108" cy="483847"/>
            <a:chOff x="1542256" y="2760427"/>
            <a:chExt cx="9867108" cy="483847"/>
          </a:xfrm>
        </p:grpSpPr>
        <p:sp>
          <p:nvSpPr>
            <p:cNvPr id="17436" name="Text Box 37"/>
            <p:cNvSpPr txBox="1">
              <a:spLocks noChangeArrowheads="1"/>
            </p:cNvSpPr>
            <p:nvPr/>
          </p:nvSpPr>
          <p:spPr bwMode="auto">
            <a:xfrm>
              <a:off x="1542256" y="2760427"/>
              <a:ext cx="73453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latin typeface="+mn-ea"/>
                  <a:ea typeface="+mn-ea"/>
                </a:rPr>
                <a:t>分别为（</a:t>
              </a:r>
              <a:r>
                <a:rPr lang="en-US" altLang="zh-CN" sz="2000">
                  <a:latin typeface="+mn-ea"/>
                  <a:ea typeface="+mn-ea"/>
                </a:rPr>
                <a:t>1</a:t>
              </a:r>
              <a:r>
                <a:rPr lang="zh-CN" altLang="en-US" sz="2000">
                  <a:latin typeface="+mn-ea"/>
                  <a:ea typeface="+mn-ea"/>
                </a:rPr>
                <a:t>）（</a:t>
              </a:r>
              <a:r>
                <a:rPr lang="en-US" altLang="zh-CN" sz="2000">
                  <a:latin typeface="+mn-ea"/>
                  <a:ea typeface="+mn-ea"/>
                </a:rPr>
                <a:t>2</a:t>
              </a:r>
              <a:r>
                <a:rPr lang="zh-CN" altLang="en-US" sz="2000">
                  <a:latin typeface="+mn-ea"/>
                  <a:ea typeface="+mn-ea"/>
                </a:rPr>
                <a:t>）（</a:t>
              </a:r>
              <a:r>
                <a:rPr lang="en-US" altLang="zh-CN" sz="2000">
                  <a:latin typeface="+mn-ea"/>
                  <a:ea typeface="+mn-ea"/>
                </a:rPr>
                <a:t>3</a:t>
              </a:r>
              <a:r>
                <a:rPr lang="zh-CN" altLang="en-US" sz="2000">
                  <a:latin typeface="+mn-ea"/>
                  <a:ea typeface="+mn-ea"/>
                </a:rPr>
                <a:t>）的极大无关组，因</a:t>
              </a:r>
            </a:p>
          </p:txBody>
        </p:sp>
        <p:graphicFrame>
          <p:nvGraphicFramePr>
            <p:cNvPr id="6" name="Object 38"/>
            <p:cNvGraphicFramePr>
              <a:graphicFrameLocks noChangeAspect="1"/>
            </p:cNvGraphicFramePr>
            <p:nvPr/>
          </p:nvGraphicFramePr>
          <p:xfrm>
            <a:off x="9850439" y="2804276"/>
            <a:ext cx="1558925" cy="438150"/>
          </p:xfrm>
          <a:graphic>
            <a:graphicData uri="http://schemas.openxmlformats.org/presentationml/2006/ole">
              <mc:AlternateContent xmlns:mc="http://schemas.openxmlformats.org/markup-compatibility/2006">
                <mc:Choice xmlns:v="urn:schemas-microsoft-com:vml" Requires="v">
                  <p:oleObj name="Equation" r:id="rId34" imgW="901309" imgH="253890" progId="Equation.DSMT4">
                    <p:embed/>
                  </p:oleObj>
                </mc:Choice>
                <mc:Fallback>
                  <p:oleObj name="Equation" r:id="rId34" imgW="901309" imgH="253890" progId="Equation.DSMT4">
                    <p:embed/>
                    <p:pic>
                      <p:nvPicPr>
                        <p:cNvPr id="6" name="Object 3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850439" y="2804276"/>
                          <a:ext cx="15589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3" name="Object 39"/>
            <p:cNvGraphicFramePr>
              <a:graphicFrameLocks noChangeAspect="1"/>
            </p:cNvGraphicFramePr>
            <p:nvPr/>
          </p:nvGraphicFramePr>
          <p:xfrm>
            <a:off x="8299451" y="2780708"/>
            <a:ext cx="1574800" cy="457200"/>
          </p:xfrm>
          <a:graphic>
            <a:graphicData uri="http://schemas.openxmlformats.org/presentationml/2006/ole">
              <mc:AlternateContent xmlns:mc="http://schemas.openxmlformats.org/markup-compatibility/2006">
                <mc:Choice xmlns:v="urn:schemas-microsoft-com:vml" Requires="v">
                  <p:oleObj name="Equation" r:id="rId36" imgW="875920" imgH="253890" progId="Equation.DSMT4">
                    <p:embed/>
                  </p:oleObj>
                </mc:Choice>
                <mc:Fallback>
                  <p:oleObj name="Equation" r:id="rId36" imgW="875920" imgH="253890" progId="Equation.DSMT4">
                    <p:embed/>
                    <p:pic>
                      <p:nvPicPr>
                        <p:cNvPr id="17423" name="Object 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99451" y="2780708"/>
                          <a:ext cx="157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4" name="Object 40"/>
            <p:cNvGraphicFramePr>
              <a:graphicFrameLocks noChangeAspect="1"/>
            </p:cNvGraphicFramePr>
            <p:nvPr/>
          </p:nvGraphicFramePr>
          <p:xfrm>
            <a:off x="6399212" y="2787074"/>
            <a:ext cx="1436688" cy="457200"/>
          </p:xfrm>
          <a:graphic>
            <a:graphicData uri="http://schemas.openxmlformats.org/presentationml/2006/ole">
              <mc:AlternateContent xmlns:mc="http://schemas.openxmlformats.org/markup-compatibility/2006">
                <mc:Choice xmlns:v="urn:schemas-microsoft-com:vml" Requires="v">
                  <p:oleObj name="Equation" r:id="rId37" imgW="799753" imgH="253890" progId="Equation.DSMT4">
                    <p:embed/>
                  </p:oleObj>
                </mc:Choice>
                <mc:Fallback>
                  <p:oleObj name="Equation" r:id="rId37" imgW="799753" imgH="253890" progId="Equation.DSMT4">
                    <p:embed/>
                    <p:pic>
                      <p:nvPicPr>
                        <p:cNvPr id="17424" name="Object 4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399212" y="2787074"/>
                          <a:ext cx="1436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矩形 11"/>
            <p:cNvSpPr/>
            <p:nvPr/>
          </p:nvSpPr>
          <p:spPr>
            <a:xfrm>
              <a:off x="7702183" y="2808786"/>
              <a:ext cx="825867" cy="400110"/>
            </a:xfrm>
            <a:prstGeom prst="rect">
              <a:avLst/>
            </a:prstGeom>
          </p:spPr>
          <p:txBody>
            <a:bodyPr wrap="none">
              <a:spAutoFit/>
            </a:bodyPr>
            <a:lstStyle/>
            <a:p>
              <a:r>
                <a:rPr lang="zh-CN" altLang="en-US" sz="2000" b="1" dirty="0">
                  <a:latin typeface="+mn-ea"/>
                </a:rPr>
                <a:t>可由 </a:t>
              </a:r>
              <a:endParaRPr lang="zh-CN" altLang="en-US" sz="2000" b="1" dirty="0"/>
            </a:p>
          </p:txBody>
        </p:sp>
      </p:grpSp>
      <p:grpSp>
        <p:nvGrpSpPr>
          <p:cNvPr id="16" name="组合 15"/>
          <p:cNvGrpSpPr/>
          <p:nvPr/>
        </p:nvGrpSpPr>
        <p:grpSpPr>
          <a:xfrm>
            <a:off x="1542256" y="3263664"/>
            <a:ext cx="7848600" cy="481774"/>
            <a:chOff x="1542256" y="3263664"/>
            <a:chExt cx="7848600" cy="481774"/>
          </a:xfrm>
        </p:grpSpPr>
        <p:sp>
          <p:nvSpPr>
            <p:cNvPr id="17437" name="Text Box 41"/>
            <p:cNvSpPr txBox="1">
              <a:spLocks noChangeArrowheads="1"/>
            </p:cNvSpPr>
            <p:nvPr/>
          </p:nvSpPr>
          <p:spPr bwMode="auto">
            <a:xfrm>
              <a:off x="1542256" y="3263664"/>
              <a:ext cx="7848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线性表示，且</a:t>
              </a:r>
            </a:p>
          </p:txBody>
        </p:sp>
        <p:sp>
          <p:nvSpPr>
            <p:cNvPr id="17438" name="Text Box 44"/>
            <p:cNvSpPr txBox="1">
              <a:spLocks noChangeArrowheads="1"/>
            </p:cNvSpPr>
            <p:nvPr/>
          </p:nvSpPr>
          <p:spPr bwMode="auto">
            <a:xfrm>
              <a:off x="4612482" y="3297002"/>
              <a:ext cx="39155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线性无关， 由</a:t>
              </a:r>
              <a:r>
                <a:rPr lang="zh-CN" altLang="en-US" sz="2000" dirty="0">
                  <a:solidFill>
                    <a:srgbClr val="0000FF"/>
                  </a:solidFill>
                  <a:latin typeface="+mn-ea"/>
                  <a:ea typeface="+mn-ea"/>
                </a:rPr>
                <a:t>定理</a:t>
              </a:r>
              <a:r>
                <a:rPr lang="en-US" altLang="zh-CN" sz="2000" dirty="0">
                  <a:solidFill>
                    <a:srgbClr val="0000FF"/>
                  </a:solidFill>
                  <a:latin typeface="+mn-ea"/>
                  <a:ea typeface="+mn-ea"/>
                </a:rPr>
                <a:t>2.4.7</a:t>
              </a:r>
              <a:r>
                <a:rPr lang="zh-CN" altLang="en-US" sz="2000" dirty="0">
                  <a:latin typeface="+mn-ea"/>
                  <a:ea typeface="+mn-ea"/>
                </a:rPr>
                <a:t>故</a:t>
              </a:r>
            </a:p>
          </p:txBody>
        </p:sp>
        <p:graphicFrame>
          <p:nvGraphicFramePr>
            <p:cNvPr id="42" name="Object 36"/>
            <p:cNvGraphicFramePr>
              <a:graphicFrameLocks noChangeAspect="1"/>
            </p:cNvGraphicFramePr>
            <p:nvPr/>
          </p:nvGraphicFramePr>
          <p:xfrm>
            <a:off x="3186114" y="3288238"/>
            <a:ext cx="1436687" cy="457200"/>
          </p:xfrm>
          <a:graphic>
            <a:graphicData uri="http://schemas.openxmlformats.org/presentationml/2006/ole">
              <mc:AlternateContent xmlns:mc="http://schemas.openxmlformats.org/markup-compatibility/2006">
                <mc:Choice xmlns:v="urn:schemas-microsoft-com:vml" Requires="v">
                  <p:oleObj name="Equation" r:id="rId39" imgW="799753" imgH="253890" progId="Equation.DSMT4">
                    <p:embed/>
                  </p:oleObj>
                </mc:Choice>
                <mc:Fallback>
                  <p:oleObj name="Equation" r:id="rId39" imgW="799753" imgH="253890" progId="Equation.DSMT4">
                    <p:embed/>
                    <p:pic>
                      <p:nvPicPr>
                        <p:cNvPr id="42" name="Object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86114" y="3288238"/>
                          <a:ext cx="1436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Object 13"/>
            <p:cNvGraphicFramePr>
              <a:graphicFrameLocks noChangeAspect="1"/>
            </p:cNvGraphicFramePr>
            <p:nvPr/>
          </p:nvGraphicFramePr>
          <p:xfrm>
            <a:off x="7878763" y="3310589"/>
            <a:ext cx="1120775" cy="395287"/>
          </p:xfrm>
          <a:graphic>
            <a:graphicData uri="http://schemas.openxmlformats.org/presentationml/2006/ole">
              <mc:AlternateContent xmlns:mc="http://schemas.openxmlformats.org/markup-compatibility/2006">
                <mc:Choice xmlns:v="urn:schemas-microsoft-com:vml" Requires="v">
                  <p:oleObj name="Equation" r:id="rId40" imgW="647640" imgH="228600" progId="Equation.DSMT4">
                    <p:embed/>
                  </p:oleObj>
                </mc:Choice>
                <mc:Fallback>
                  <p:oleObj name="Equation" r:id="rId40" imgW="647640" imgH="228600" progId="Equation.DSMT4">
                    <p:embed/>
                    <p:pic>
                      <p:nvPicPr>
                        <p:cNvPr id="43" name="Object 13"/>
                        <p:cNvPicPr>
                          <a:picLocks noChangeAspect="1" noChangeArrowheads="1"/>
                        </p:cNvPicPr>
                        <p:nvPr/>
                      </p:nvPicPr>
                      <p:blipFill>
                        <a:blip r:embed="rId41"/>
                        <a:srcRect/>
                        <a:stretch>
                          <a:fillRect/>
                        </a:stretch>
                      </p:blipFill>
                      <p:spPr bwMode="auto">
                        <a:xfrm>
                          <a:off x="7878763" y="3310589"/>
                          <a:ext cx="11207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37159941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419"/>
                                        </p:tgtEl>
                                        <p:attrNameLst>
                                          <p:attrName>style.visibility</p:attrName>
                                        </p:attrNameLst>
                                      </p:cBhvr>
                                      <p:to>
                                        <p:strVal val="visible"/>
                                      </p:to>
                                    </p:set>
                                    <p:animEffect transition="in" filter="wipe(left)">
                                      <p:cBhvr>
                                        <p:cTn id="27" dur="500"/>
                                        <p:tgtEl>
                                          <p:spTgt spid="174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421"/>
                                        </p:tgtEl>
                                        <p:attrNameLst>
                                          <p:attrName>style.visibility</p:attrName>
                                        </p:attrNameLst>
                                      </p:cBhvr>
                                      <p:to>
                                        <p:strVal val="visible"/>
                                      </p:to>
                                    </p:set>
                                    <p:animEffect transition="in" filter="wipe(left)">
                                      <p:cBhvr>
                                        <p:cTn id="37" dur="500"/>
                                        <p:tgtEl>
                                          <p:spTgt spid="174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7427"/>
                                        </p:tgtEl>
                                        <p:attrNameLst>
                                          <p:attrName>style.visibility</p:attrName>
                                        </p:attrNameLst>
                                      </p:cBhvr>
                                      <p:to>
                                        <p:strVal val="visible"/>
                                      </p:to>
                                    </p:set>
                                    <p:animEffect transition="in" filter="wipe(left)">
                                      <p:cBhvr>
                                        <p:cTn id="57" dur="500"/>
                                        <p:tgtEl>
                                          <p:spTgt spid="174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423988" y="1946968"/>
            <a:ext cx="4357687" cy="414045"/>
            <a:chOff x="1423988" y="1946968"/>
            <a:chExt cx="4357687" cy="414045"/>
          </a:xfrm>
        </p:grpSpPr>
        <p:sp>
          <p:nvSpPr>
            <p:cNvPr id="13" name="TextBox 12">
              <a:extLst>
                <a:ext uri="{FF2B5EF4-FFF2-40B4-BE49-F238E27FC236}">
                  <a16:creationId xmlns:a16="http://schemas.microsoft.com/office/drawing/2014/main" id="{E2D0D616-255F-4FA7-8D5E-3E3822DB5D20}"/>
                </a:ext>
              </a:extLst>
            </p:cNvPr>
            <p:cNvSpPr txBox="1"/>
            <p:nvPr/>
          </p:nvSpPr>
          <p:spPr>
            <a:xfrm>
              <a:off x="1423988" y="1946968"/>
              <a:ext cx="4357687" cy="400110"/>
            </a:xfrm>
            <a:prstGeom prst="rect">
              <a:avLst/>
            </a:prstGeom>
            <a:noFill/>
          </p:spPr>
          <p:txBody>
            <a:bodyPr wrap="square">
              <a:spAutoFit/>
            </a:bodyPr>
            <a:lstStyle/>
            <a:p>
              <a:pPr eaLnBrk="1" hangingPunct="1">
                <a:defRPr/>
              </a:pPr>
              <a:r>
                <a:rPr lang="zh-CN" altLang="en-US" sz="2000" b="1" dirty="0">
                  <a:latin typeface="+mn-ea"/>
                </a:rPr>
                <a:t>即证明                 线性无关</a:t>
              </a:r>
            </a:p>
          </p:txBody>
        </p:sp>
        <p:graphicFrame>
          <p:nvGraphicFramePr>
            <p:cNvPr id="18438" name="Object 6"/>
            <p:cNvGraphicFramePr>
              <a:graphicFrameLocks noChangeAspect="1"/>
            </p:cNvGraphicFramePr>
            <p:nvPr/>
          </p:nvGraphicFramePr>
          <p:xfrm>
            <a:off x="2347910" y="1949851"/>
            <a:ext cx="2028825" cy="411162"/>
          </p:xfrm>
          <a:graphic>
            <a:graphicData uri="http://schemas.openxmlformats.org/presentationml/2006/ole">
              <mc:AlternateContent xmlns:mc="http://schemas.openxmlformats.org/markup-compatibility/2006">
                <mc:Choice xmlns:v="urn:schemas-microsoft-com:vml" Requires="v">
                  <p:oleObj name="Equation" r:id="rId2" imgW="1130300" imgH="228600" progId="Equation.DSMT4">
                    <p:embed/>
                  </p:oleObj>
                </mc:Choice>
                <mc:Fallback>
                  <p:oleObj name="Equation" r:id="rId2" imgW="1130300" imgH="228600" progId="Equation.DSMT4">
                    <p:embed/>
                    <p:pic>
                      <p:nvPicPr>
                        <p:cNvPr id="18438"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0" y="1949851"/>
                          <a:ext cx="202882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 name="组合 9"/>
          <p:cNvGrpSpPr/>
          <p:nvPr/>
        </p:nvGrpSpPr>
        <p:grpSpPr>
          <a:xfrm>
            <a:off x="1400176" y="2377223"/>
            <a:ext cx="8810625" cy="442033"/>
            <a:chOff x="1400176" y="2377223"/>
            <a:chExt cx="8810625" cy="442033"/>
          </a:xfrm>
        </p:grpSpPr>
        <p:sp>
          <p:nvSpPr>
            <p:cNvPr id="18454" name="TextBox 15"/>
            <p:cNvSpPr txBox="1">
              <a:spLocks noChangeArrowheads="1"/>
            </p:cNvSpPr>
            <p:nvPr/>
          </p:nvSpPr>
          <p:spPr bwMode="auto">
            <a:xfrm>
              <a:off x="1400176" y="2377223"/>
              <a:ext cx="7786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设存在常数           使得：</a:t>
              </a:r>
            </a:p>
          </p:txBody>
        </p:sp>
        <p:graphicFrame>
          <p:nvGraphicFramePr>
            <p:cNvPr id="18439" name="Object 7"/>
            <p:cNvGraphicFramePr>
              <a:graphicFrameLocks noChangeAspect="1"/>
            </p:cNvGraphicFramePr>
            <p:nvPr/>
          </p:nvGraphicFramePr>
          <p:xfrm>
            <a:off x="2855913" y="2395538"/>
            <a:ext cx="1279525" cy="411162"/>
          </p:xfrm>
          <a:graphic>
            <a:graphicData uri="http://schemas.openxmlformats.org/presentationml/2006/ole">
              <mc:AlternateContent xmlns:mc="http://schemas.openxmlformats.org/markup-compatibility/2006">
                <mc:Choice xmlns:v="urn:schemas-microsoft-com:vml" Requires="v">
                  <p:oleObj name="Equation" r:id="rId4" imgW="711000" imgH="228600" progId="Equation.DSMT4">
                    <p:embed/>
                  </p:oleObj>
                </mc:Choice>
                <mc:Fallback>
                  <p:oleObj name="Equation" r:id="rId4" imgW="711000" imgH="228600" progId="Equation.DSMT4">
                    <p:embed/>
                    <p:pic>
                      <p:nvPicPr>
                        <p:cNvPr id="18439" name="Object 7"/>
                        <p:cNvPicPr>
                          <a:picLocks noChangeAspect="1" noChangeArrowheads="1"/>
                        </p:cNvPicPr>
                        <p:nvPr/>
                      </p:nvPicPr>
                      <p:blipFill>
                        <a:blip r:embed="rId5"/>
                        <a:srcRect/>
                        <a:stretch>
                          <a:fillRect/>
                        </a:stretch>
                      </p:blipFill>
                      <p:spPr bwMode="auto">
                        <a:xfrm>
                          <a:off x="2855913" y="2395538"/>
                          <a:ext cx="127952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0" name="Object 8"/>
            <p:cNvGraphicFramePr>
              <a:graphicFrameLocks noChangeAspect="1"/>
            </p:cNvGraphicFramePr>
            <p:nvPr/>
          </p:nvGraphicFramePr>
          <p:xfrm>
            <a:off x="4952207" y="2405094"/>
            <a:ext cx="3944938" cy="411162"/>
          </p:xfrm>
          <a:graphic>
            <a:graphicData uri="http://schemas.openxmlformats.org/presentationml/2006/ole">
              <mc:AlternateContent xmlns:mc="http://schemas.openxmlformats.org/markup-compatibility/2006">
                <mc:Choice xmlns:v="urn:schemas-microsoft-com:vml" Requires="v">
                  <p:oleObj name="Equation" r:id="rId6" imgW="2197080" imgH="228600" progId="Equation.DSMT4">
                    <p:embed/>
                  </p:oleObj>
                </mc:Choice>
                <mc:Fallback>
                  <p:oleObj name="Equation" r:id="rId6" imgW="2197080" imgH="228600" progId="Equation.DSMT4">
                    <p:embed/>
                    <p:pic>
                      <p:nvPicPr>
                        <p:cNvPr id="18440" name="Object 8"/>
                        <p:cNvPicPr>
                          <a:picLocks noChangeAspect="1" noChangeArrowheads="1"/>
                        </p:cNvPicPr>
                        <p:nvPr/>
                      </p:nvPicPr>
                      <p:blipFill>
                        <a:blip r:embed="rId7"/>
                        <a:srcRect/>
                        <a:stretch>
                          <a:fillRect/>
                        </a:stretch>
                      </p:blipFill>
                      <p:spPr bwMode="auto">
                        <a:xfrm>
                          <a:off x="4952207" y="2405094"/>
                          <a:ext cx="3944938"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55" name="TextBox 18"/>
            <p:cNvSpPr txBox="1">
              <a:spLocks noChangeArrowheads="1"/>
            </p:cNvSpPr>
            <p:nvPr/>
          </p:nvSpPr>
          <p:spPr bwMode="auto">
            <a:xfrm>
              <a:off x="8924926" y="2419146"/>
              <a:ext cx="1285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a:t>
              </a:r>
              <a:r>
                <a:rPr lang="zh-CN" altLang="en-US" sz="2000" dirty="0">
                  <a:latin typeface="+mn-ea"/>
                  <a:ea typeface="+mn-ea"/>
                </a:rPr>
                <a:t>）</a:t>
              </a:r>
            </a:p>
          </p:txBody>
        </p:sp>
      </p:grpSp>
      <p:grpSp>
        <p:nvGrpSpPr>
          <p:cNvPr id="15" name="组合 14"/>
          <p:cNvGrpSpPr/>
          <p:nvPr/>
        </p:nvGrpSpPr>
        <p:grpSpPr>
          <a:xfrm>
            <a:off x="1404940" y="3326658"/>
            <a:ext cx="10463210" cy="449867"/>
            <a:chOff x="1404940" y="3326658"/>
            <a:chExt cx="10463210" cy="449867"/>
          </a:xfrm>
        </p:grpSpPr>
        <p:sp>
          <p:nvSpPr>
            <p:cNvPr id="18459" name="TextBox 24"/>
            <p:cNvSpPr txBox="1">
              <a:spLocks noChangeArrowheads="1"/>
            </p:cNvSpPr>
            <p:nvPr/>
          </p:nvSpPr>
          <p:spPr bwMode="auto">
            <a:xfrm>
              <a:off x="1404940" y="3332184"/>
              <a:ext cx="104632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因此，  可由          线性表出，且表示式惟一，故存在常数       使：</a:t>
              </a:r>
            </a:p>
          </p:txBody>
        </p:sp>
        <p:graphicFrame>
          <p:nvGraphicFramePr>
            <p:cNvPr id="18443" name="Object 11"/>
            <p:cNvGraphicFramePr>
              <a:graphicFrameLocks noChangeAspect="1"/>
            </p:cNvGraphicFramePr>
            <p:nvPr/>
          </p:nvGraphicFramePr>
          <p:xfrm>
            <a:off x="2124077" y="3326658"/>
            <a:ext cx="341312" cy="411162"/>
          </p:xfrm>
          <a:graphic>
            <a:graphicData uri="http://schemas.openxmlformats.org/presentationml/2006/ole">
              <mc:AlternateContent xmlns:mc="http://schemas.openxmlformats.org/markup-compatibility/2006">
                <mc:Choice xmlns:v="urn:schemas-microsoft-com:vml" Requires="v">
                  <p:oleObj name="Equation" r:id="rId8" imgW="190500" imgH="228600" progId="Equation.DSMT4">
                    <p:embed/>
                  </p:oleObj>
                </mc:Choice>
                <mc:Fallback>
                  <p:oleObj name="Equation" r:id="rId8" imgW="190500" imgH="228600" progId="Equation.DSMT4">
                    <p:embed/>
                    <p:pic>
                      <p:nvPicPr>
                        <p:cNvPr id="18443"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4077" y="3326658"/>
                          <a:ext cx="341312"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4" name="Object 12"/>
            <p:cNvGraphicFramePr>
              <a:graphicFrameLocks noChangeAspect="1"/>
            </p:cNvGraphicFramePr>
            <p:nvPr/>
          </p:nvGraphicFramePr>
          <p:xfrm>
            <a:off x="3057527" y="3329047"/>
            <a:ext cx="1143000" cy="428625"/>
          </p:xfrm>
          <a:graphic>
            <a:graphicData uri="http://schemas.openxmlformats.org/presentationml/2006/ole">
              <mc:AlternateContent xmlns:mc="http://schemas.openxmlformats.org/markup-compatibility/2006">
                <mc:Choice xmlns:v="urn:schemas-microsoft-com:vml" Requires="v">
                  <p:oleObj name="Equation" r:id="rId10" imgW="609600" imgH="228600" progId="Equation.DSMT4">
                    <p:embed/>
                  </p:oleObj>
                </mc:Choice>
                <mc:Fallback>
                  <p:oleObj name="Equation" r:id="rId10" imgW="609600" imgH="228600" progId="Equation.DSMT4">
                    <p:embed/>
                    <p:pic>
                      <p:nvPicPr>
                        <p:cNvPr id="18444"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57527" y="3329047"/>
                          <a:ext cx="11430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5" name="Object 13"/>
            <p:cNvGraphicFramePr>
              <a:graphicFrameLocks noChangeAspect="1"/>
            </p:cNvGraphicFramePr>
            <p:nvPr/>
          </p:nvGraphicFramePr>
          <p:xfrm>
            <a:off x="8666954" y="3365363"/>
            <a:ext cx="844550" cy="411162"/>
          </p:xfrm>
          <a:graphic>
            <a:graphicData uri="http://schemas.openxmlformats.org/presentationml/2006/ole">
              <mc:AlternateContent xmlns:mc="http://schemas.openxmlformats.org/markup-compatibility/2006">
                <mc:Choice xmlns:v="urn:schemas-microsoft-com:vml" Requires="v">
                  <p:oleObj name="Equation" r:id="rId12" imgW="469900" imgH="228600" progId="Equation.DSMT4">
                    <p:embed/>
                  </p:oleObj>
                </mc:Choice>
                <mc:Fallback>
                  <p:oleObj name="Equation" r:id="rId12" imgW="469900" imgH="228600" progId="Equation.DSMT4">
                    <p:embed/>
                    <p:pic>
                      <p:nvPicPr>
                        <p:cNvPr id="18445"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66954" y="3365363"/>
                          <a:ext cx="84455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4" name="组合 13"/>
          <p:cNvGrpSpPr/>
          <p:nvPr/>
        </p:nvGrpSpPr>
        <p:grpSpPr>
          <a:xfrm>
            <a:off x="3797300" y="3832950"/>
            <a:ext cx="4656138" cy="431075"/>
            <a:chOff x="3797300" y="3832950"/>
            <a:chExt cx="4656138" cy="431075"/>
          </a:xfrm>
        </p:grpSpPr>
        <p:graphicFrame>
          <p:nvGraphicFramePr>
            <p:cNvPr id="18446" name="Object 14"/>
            <p:cNvGraphicFramePr>
              <a:graphicFrameLocks noChangeAspect="1"/>
            </p:cNvGraphicFramePr>
            <p:nvPr/>
          </p:nvGraphicFramePr>
          <p:xfrm>
            <a:off x="3797300" y="3852863"/>
            <a:ext cx="2416175" cy="411162"/>
          </p:xfrm>
          <a:graphic>
            <a:graphicData uri="http://schemas.openxmlformats.org/presentationml/2006/ole">
              <mc:AlternateContent xmlns:mc="http://schemas.openxmlformats.org/markup-compatibility/2006">
                <mc:Choice xmlns:v="urn:schemas-microsoft-com:vml" Requires="v">
                  <p:oleObj name="Equation" r:id="rId14" imgW="1346040" imgH="228600" progId="Equation.DSMT4">
                    <p:embed/>
                  </p:oleObj>
                </mc:Choice>
                <mc:Fallback>
                  <p:oleObj name="Equation" r:id="rId14" imgW="1346040" imgH="228600" progId="Equation.DSMT4">
                    <p:embed/>
                    <p:pic>
                      <p:nvPicPr>
                        <p:cNvPr id="18446" name="Object 14"/>
                        <p:cNvPicPr>
                          <a:picLocks noChangeAspect="1" noChangeArrowheads="1"/>
                        </p:cNvPicPr>
                        <p:nvPr/>
                      </p:nvPicPr>
                      <p:blipFill>
                        <a:blip r:embed="rId15"/>
                        <a:srcRect/>
                        <a:stretch>
                          <a:fillRect/>
                        </a:stretch>
                      </p:blipFill>
                      <p:spPr bwMode="auto">
                        <a:xfrm>
                          <a:off x="3797300" y="3852863"/>
                          <a:ext cx="241617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60" name="TextBox 29"/>
            <p:cNvSpPr txBox="1">
              <a:spLocks noChangeArrowheads="1"/>
            </p:cNvSpPr>
            <p:nvPr/>
          </p:nvSpPr>
          <p:spPr bwMode="auto">
            <a:xfrm>
              <a:off x="7167563" y="3832950"/>
              <a:ext cx="1285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a:t>
              </a:r>
              <a:r>
                <a:rPr lang="en-US" altLang="zh-CN" sz="2000">
                  <a:latin typeface="+mn-ea"/>
                  <a:ea typeface="+mn-ea"/>
                </a:rPr>
                <a:t>**</a:t>
              </a:r>
              <a:r>
                <a:rPr lang="zh-CN" altLang="en-US" sz="2000">
                  <a:latin typeface="+mn-ea"/>
                  <a:ea typeface="+mn-ea"/>
                </a:rPr>
                <a:t>）</a:t>
              </a:r>
            </a:p>
          </p:txBody>
        </p:sp>
      </p:grpSp>
      <p:grpSp>
        <p:nvGrpSpPr>
          <p:cNvPr id="11" name="组合 10"/>
          <p:cNvGrpSpPr/>
          <p:nvPr/>
        </p:nvGrpSpPr>
        <p:grpSpPr>
          <a:xfrm>
            <a:off x="1433514" y="4290090"/>
            <a:ext cx="7143750" cy="419963"/>
            <a:chOff x="1433514" y="4290090"/>
            <a:chExt cx="7143750" cy="419963"/>
          </a:xfrm>
        </p:grpSpPr>
        <p:sp>
          <p:nvSpPr>
            <p:cNvPr id="18461" name="TextBox 30"/>
            <p:cNvSpPr txBox="1">
              <a:spLocks noChangeArrowheads="1"/>
            </p:cNvSpPr>
            <p:nvPr/>
          </p:nvSpPr>
          <p:spPr bwMode="auto">
            <a:xfrm>
              <a:off x="1433514" y="4290090"/>
              <a:ext cx="7143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将</a:t>
              </a:r>
            </a:p>
          </p:txBody>
        </p:sp>
        <p:sp>
          <p:nvSpPr>
            <p:cNvPr id="18462" name="TextBox 31"/>
            <p:cNvSpPr txBox="1">
              <a:spLocks noChangeArrowheads="1"/>
            </p:cNvSpPr>
            <p:nvPr/>
          </p:nvSpPr>
          <p:spPr bwMode="auto">
            <a:xfrm>
              <a:off x="1666082" y="4309943"/>
              <a:ext cx="3286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a:t>
              </a:r>
              <a:r>
                <a:rPr lang="zh-CN" altLang="en-US" sz="2000" dirty="0">
                  <a:latin typeface="+mn-ea"/>
                  <a:ea typeface="+mn-ea"/>
                </a:rPr>
                <a:t>）代入（</a:t>
              </a:r>
              <a:r>
                <a:rPr lang="en-US" altLang="zh-CN" sz="2000" dirty="0">
                  <a:latin typeface="+mn-ea"/>
                  <a:ea typeface="+mn-ea"/>
                </a:rPr>
                <a:t>*</a:t>
              </a:r>
              <a:r>
                <a:rPr lang="zh-CN" altLang="en-US" sz="2000" dirty="0">
                  <a:latin typeface="+mn-ea"/>
                  <a:ea typeface="+mn-ea"/>
                </a:rPr>
                <a:t>）得：</a:t>
              </a:r>
            </a:p>
          </p:txBody>
        </p:sp>
      </p:grpSp>
      <p:graphicFrame>
        <p:nvGraphicFramePr>
          <p:cNvPr id="18447" name="Object 15"/>
          <p:cNvGraphicFramePr>
            <a:graphicFrameLocks noChangeAspect="1"/>
          </p:cNvGraphicFramePr>
          <p:nvPr/>
        </p:nvGraphicFramePr>
        <p:xfrm>
          <a:off x="4345805" y="4328363"/>
          <a:ext cx="5770562" cy="411162"/>
        </p:xfrm>
        <a:graphic>
          <a:graphicData uri="http://schemas.openxmlformats.org/presentationml/2006/ole">
            <mc:AlternateContent xmlns:mc="http://schemas.openxmlformats.org/markup-compatibility/2006">
              <mc:Choice xmlns:v="urn:schemas-microsoft-com:vml" Requires="v">
                <p:oleObj name="Equation" r:id="rId16" imgW="3213000" imgH="228600" progId="Equation.DSMT4">
                  <p:embed/>
                </p:oleObj>
              </mc:Choice>
              <mc:Fallback>
                <p:oleObj name="Equation" r:id="rId16" imgW="3213000" imgH="228600" progId="Equation.DSMT4">
                  <p:embed/>
                  <p:pic>
                    <p:nvPicPr>
                      <p:cNvPr id="18447" name="Object 15"/>
                      <p:cNvPicPr>
                        <a:picLocks noChangeAspect="1" noChangeArrowheads="1"/>
                      </p:cNvPicPr>
                      <p:nvPr/>
                    </p:nvPicPr>
                    <p:blipFill>
                      <a:blip r:embed="rId17"/>
                      <a:srcRect/>
                      <a:stretch>
                        <a:fillRect/>
                      </a:stretch>
                    </p:blipFill>
                    <p:spPr bwMode="auto">
                      <a:xfrm>
                        <a:off x="4345805" y="4328363"/>
                        <a:ext cx="5770562"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9" name="Object 17"/>
          <p:cNvGraphicFramePr>
            <a:graphicFrameLocks noChangeAspect="1"/>
          </p:cNvGraphicFramePr>
          <p:nvPr/>
        </p:nvGraphicFramePr>
        <p:xfrm>
          <a:off x="8447088" y="4864100"/>
          <a:ext cx="2282825" cy="411163"/>
        </p:xfrm>
        <a:graphic>
          <a:graphicData uri="http://schemas.openxmlformats.org/presentationml/2006/ole">
            <mc:AlternateContent xmlns:mc="http://schemas.openxmlformats.org/markup-compatibility/2006">
              <mc:Choice xmlns:v="urn:schemas-microsoft-com:vml" Requires="v">
                <p:oleObj name="Equation" r:id="rId18" imgW="1269720" imgH="228600" progId="Equation.DSMT4">
                  <p:embed/>
                </p:oleObj>
              </mc:Choice>
              <mc:Fallback>
                <p:oleObj name="Equation" r:id="rId18" imgW="1269720" imgH="228600" progId="Equation.DSMT4">
                  <p:embed/>
                  <p:pic>
                    <p:nvPicPr>
                      <p:cNvPr id="18449" name="Object 17"/>
                      <p:cNvPicPr>
                        <a:picLocks noChangeAspect="1" noChangeArrowheads="1"/>
                      </p:cNvPicPr>
                      <p:nvPr/>
                    </p:nvPicPr>
                    <p:blipFill>
                      <a:blip r:embed="rId19"/>
                      <a:srcRect/>
                      <a:stretch>
                        <a:fillRect/>
                      </a:stretch>
                    </p:blipFill>
                    <p:spPr bwMode="auto">
                      <a:xfrm>
                        <a:off x="8447088" y="4864100"/>
                        <a:ext cx="2282825"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65" name="TextBox 37"/>
          <p:cNvSpPr txBox="1">
            <a:spLocks noChangeArrowheads="1"/>
          </p:cNvSpPr>
          <p:nvPr/>
        </p:nvSpPr>
        <p:spPr bwMode="auto">
          <a:xfrm>
            <a:off x="1423988" y="5370531"/>
            <a:ext cx="26050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故</a:t>
            </a:r>
          </a:p>
        </p:txBody>
      </p:sp>
      <p:sp>
        <p:nvSpPr>
          <p:cNvPr id="18466" name="TextBox 38"/>
          <p:cNvSpPr txBox="1">
            <a:spLocks noChangeArrowheads="1"/>
          </p:cNvSpPr>
          <p:nvPr/>
        </p:nvSpPr>
        <p:spPr bwMode="auto">
          <a:xfrm>
            <a:off x="3852094" y="5378563"/>
            <a:ext cx="18780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 线性无关</a:t>
            </a:r>
          </a:p>
        </p:txBody>
      </p:sp>
      <p:graphicFrame>
        <p:nvGraphicFramePr>
          <p:cNvPr id="18450" name="Object 18"/>
          <p:cNvGraphicFramePr>
            <a:graphicFrameLocks noChangeAspect="1"/>
          </p:cNvGraphicFramePr>
          <p:nvPr/>
        </p:nvGraphicFramePr>
        <p:xfrm>
          <a:off x="1893096" y="5370531"/>
          <a:ext cx="2028825" cy="411163"/>
        </p:xfrm>
        <a:graphic>
          <a:graphicData uri="http://schemas.openxmlformats.org/presentationml/2006/ole">
            <mc:AlternateContent xmlns:mc="http://schemas.openxmlformats.org/markup-compatibility/2006">
              <mc:Choice xmlns:v="urn:schemas-microsoft-com:vml" Requires="v">
                <p:oleObj name="Equation" r:id="rId20" imgW="1130300" imgH="228600" progId="Equation.DSMT4">
                  <p:embed/>
                </p:oleObj>
              </mc:Choice>
              <mc:Fallback>
                <p:oleObj name="Equation" r:id="rId20" imgW="1130300" imgH="228600" progId="Equation.DSMT4">
                  <p:embed/>
                  <p:pic>
                    <p:nvPicPr>
                      <p:cNvPr id="18450" name="Object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93096" y="5370531"/>
                        <a:ext cx="2028825"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组合 4"/>
          <p:cNvGrpSpPr/>
          <p:nvPr/>
        </p:nvGrpSpPr>
        <p:grpSpPr>
          <a:xfrm>
            <a:off x="665954" y="811104"/>
            <a:ext cx="10740233" cy="448351"/>
            <a:chOff x="665954" y="811104"/>
            <a:chExt cx="10740233" cy="448351"/>
          </a:xfrm>
        </p:grpSpPr>
        <p:sp>
          <p:nvSpPr>
            <p:cNvPr id="7" name="TextBox 6">
              <a:extLst>
                <a:ext uri="{FF2B5EF4-FFF2-40B4-BE49-F238E27FC236}">
                  <a16:creationId xmlns:a16="http://schemas.microsoft.com/office/drawing/2014/main" id="{653018CD-1810-4E7B-8B98-6EEE540E59E7}"/>
                </a:ext>
              </a:extLst>
            </p:cNvPr>
            <p:cNvSpPr txBox="1"/>
            <p:nvPr/>
          </p:nvSpPr>
          <p:spPr>
            <a:xfrm>
              <a:off x="665954" y="811104"/>
              <a:ext cx="8001000" cy="400110"/>
            </a:xfrm>
            <a:prstGeom prst="rect">
              <a:avLst/>
            </a:prstGeom>
            <a:noFill/>
          </p:spPr>
          <p:txBody>
            <a:bodyPr>
              <a:spAutoFit/>
            </a:bodyPr>
            <a:lstStyle/>
            <a:p>
              <a:pPr>
                <a:defRPr/>
              </a:pPr>
              <a:r>
                <a:rPr lang="zh-CN" altLang="en-US" sz="2000" b="1" dirty="0">
                  <a:solidFill>
                    <a:srgbClr val="0000FF"/>
                  </a:solidFill>
                  <a:latin typeface="+mn-ea"/>
                </a:rPr>
                <a:t>例 </a:t>
              </a:r>
              <a:r>
                <a:rPr lang="en-US" altLang="zh-CN" sz="2000" b="1" dirty="0">
                  <a:solidFill>
                    <a:srgbClr val="0000FF"/>
                  </a:solidFill>
                  <a:latin typeface="+mn-ea"/>
                </a:rPr>
                <a:t>2.4.10 </a:t>
              </a:r>
              <a:r>
                <a:rPr lang="zh-CN" altLang="en-US" sz="2000" b="1" dirty="0">
                  <a:latin typeface="+mn-ea"/>
                </a:rPr>
                <a:t>设向量组（</a:t>
              </a:r>
              <a:r>
                <a:rPr lang="en-US" altLang="zh-CN" sz="2000" b="1" dirty="0">
                  <a:latin typeface="+mn-ea"/>
                </a:rPr>
                <a:t>1</a:t>
              </a:r>
              <a:r>
                <a:rPr lang="zh-CN" altLang="en-US" sz="2000" b="1" dirty="0">
                  <a:latin typeface="+mn-ea"/>
                </a:rPr>
                <a:t>）：        ；向量组（</a:t>
              </a:r>
              <a:r>
                <a:rPr lang="en-US" altLang="zh-CN" sz="2000" b="1" dirty="0">
                  <a:latin typeface="+mn-ea"/>
                </a:rPr>
                <a:t>2</a:t>
              </a:r>
              <a:r>
                <a:rPr lang="zh-CN" altLang="en-US" sz="2000" b="1" dirty="0">
                  <a:latin typeface="+mn-ea"/>
                </a:rPr>
                <a:t>）：</a:t>
              </a:r>
            </a:p>
          </p:txBody>
        </p:sp>
        <p:graphicFrame>
          <p:nvGraphicFramePr>
            <p:cNvPr id="18434" name="Object 2"/>
            <p:cNvGraphicFramePr>
              <a:graphicFrameLocks noChangeAspect="1"/>
            </p:cNvGraphicFramePr>
            <p:nvPr/>
          </p:nvGraphicFramePr>
          <p:xfrm>
            <a:off x="3829842" y="819369"/>
            <a:ext cx="1093788" cy="411162"/>
          </p:xfrm>
          <a:graphic>
            <a:graphicData uri="http://schemas.openxmlformats.org/presentationml/2006/ole">
              <mc:AlternateContent xmlns:mc="http://schemas.openxmlformats.org/markup-compatibility/2006">
                <mc:Choice xmlns:v="urn:schemas-microsoft-com:vml" Requires="v">
                  <p:oleObj name="Equation" r:id="rId22" imgW="609600" imgH="228600" progId="Equation.DSMT4">
                    <p:embed/>
                  </p:oleObj>
                </mc:Choice>
                <mc:Fallback>
                  <p:oleObj name="Equation" r:id="rId22" imgW="609600" imgH="228600" progId="Equation.DSMT4">
                    <p:embed/>
                    <p:pic>
                      <p:nvPicPr>
                        <p:cNvPr id="18434" name="Object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29842" y="819369"/>
                          <a:ext cx="1093788"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5" name="Object 3"/>
            <p:cNvGraphicFramePr>
              <a:graphicFrameLocks noChangeAspect="1"/>
            </p:cNvGraphicFramePr>
            <p:nvPr/>
          </p:nvGraphicFramePr>
          <p:xfrm>
            <a:off x="6816416" y="811104"/>
            <a:ext cx="1481138" cy="411162"/>
          </p:xfrm>
          <a:graphic>
            <a:graphicData uri="http://schemas.openxmlformats.org/presentationml/2006/ole">
              <mc:AlternateContent xmlns:mc="http://schemas.openxmlformats.org/markup-compatibility/2006">
                <mc:Choice xmlns:v="urn:schemas-microsoft-com:vml" Requires="v">
                  <p:oleObj name="Equation" r:id="rId24" imgW="825500" imgH="228600" progId="Equation.DSMT4">
                    <p:embed/>
                  </p:oleObj>
                </mc:Choice>
                <mc:Fallback>
                  <p:oleObj name="Equation" r:id="rId24" imgW="825500" imgH="228600" progId="Equation.DSMT4">
                    <p:embed/>
                    <p:pic>
                      <p:nvPicPr>
                        <p:cNvPr id="18435" name="Object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16416" y="811104"/>
                          <a:ext cx="1481138"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6" name="Object 4"/>
            <p:cNvGraphicFramePr>
              <a:graphicFrameLocks noChangeAspect="1"/>
            </p:cNvGraphicFramePr>
            <p:nvPr/>
          </p:nvGraphicFramePr>
          <p:xfrm>
            <a:off x="9925050" y="811104"/>
            <a:ext cx="1481137" cy="411162"/>
          </p:xfrm>
          <a:graphic>
            <a:graphicData uri="http://schemas.openxmlformats.org/presentationml/2006/ole">
              <mc:AlternateContent xmlns:mc="http://schemas.openxmlformats.org/markup-compatibility/2006">
                <mc:Choice xmlns:v="urn:schemas-microsoft-com:vml" Requires="v">
                  <p:oleObj name="Equation" r:id="rId26" imgW="825500" imgH="228600" progId="Equation.DSMT4">
                    <p:embed/>
                  </p:oleObj>
                </mc:Choice>
                <mc:Fallback>
                  <p:oleObj name="Equation" r:id="rId26" imgW="825500" imgH="228600" progId="Equation.DSMT4">
                    <p:embed/>
                    <p:pic>
                      <p:nvPicPr>
                        <p:cNvPr id="18436" name="Object 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925050" y="811104"/>
                          <a:ext cx="1481137"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8264578" y="859345"/>
              <a:ext cx="1851789" cy="400110"/>
            </a:xfrm>
            <a:prstGeom prst="rect">
              <a:avLst/>
            </a:prstGeom>
          </p:spPr>
          <p:txBody>
            <a:bodyPr wrap="none">
              <a:spAutoFit/>
            </a:bodyPr>
            <a:lstStyle/>
            <a:p>
              <a:r>
                <a:rPr lang="zh-CN" altLang="en-US" sz="2000" b="1" dirty="0">
                  <a:latin typeface="+mn-ea"/>
                </a:rPr>
                <a:t>向量组（</a:t>
              </a:r>
              <a:r>
                <a:rPr lang="en-US" altLang="zh-CN" sz="2000" b="1" dirty="0">
                  <a:latin typeface="+mn-ea"/>
                </a:rPr>
                <a:t>3</a:t>
              </a:r>
              <a:r>
                <a:rPr lang="zh-CN" altLang="en-US" sz="2000" b="1" dirty="0">
                  <a:latin typeface="+mn-ea"/>
                </a:rPr>
                <a:t>）：</a:t>
              </a:r>
              <a:endParaRPr lang="zh-CN" altLang="en-US" sz="2000" b="1" dirty="0"/>
            </a:p>
          </p:txBody>
        </p:sp>
      </p:grpSp>
      <p:grpSp>
        <p:nvGrpSpPr>
          <p:cNvPr id="4" name="组合 3"/>
          <p:cNvGrpSpPr/>
          <p:nvPr/>
        </p:nvGrpSpPr>
        <p:grpSpPr>
          <a:xfrm>
            <a:off x="916778" y="1316044"/>
            <a:ext cx="10172703" cy="454526"/>
            <a:chOff x="916778" y="1316044"/>
            <a:chExt cx="10172703" cy="454526"/>
          </a:xfrm>
        </p:grpSpPr>
        <p:sp>
          <p:nvSpPr>
            <p:cNvPr id="18452" name="TextBox 9"/>
            <p:cNvSpPr txBox="1">
              <a:spLocks noChangeArrowheads="1"/>
            </p:cNvSpPr>
            <p:nvPr/>
          </p:nvSpPr>
          <p:spPr bwMode="auto">
            <a:xfrm>
              <a:off x="916778" y="1347472"/>
              <a:ext cx="30440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若 </a:t>
              </a:r>
              <a:endParaRPr lang="en-US" altLang="zh-CN" sz="2000" dirty="0">
                <a:latin typeface="+mn-ea"/>
                <a:ea typeface="+mn-ea"/>
              </a:endParaRPr>
            </a:p>
          </p:txBody>
        </p:sp>
        <p:graphicFrame>
          <p:nvGraphicFramePr>
            <p:cNvPr id="18437" name="Object 5"/>
            <p:cNvGraphicFramePr>
              <a:graphicFrameLocks noChangeAspect="1"/>
            </p:cNvGraphicFramePr>
            <p:nvPr/>
          </p:nvGraphicFramePr>
          <p:xfrm>
            <a:off x="8262143" y="1328697"/>
            <a:ext cx="2827338" cy="411162"/>
          </p:xfrm>
          <a:graphic>
            <a:graphicData uri="http://schemas.openxmlformats.org/presentationml/2006/ole">
              <mc:AlternateContent xmlns:mc="http://schemas.openxmlformats.org/markup-compatibility/2006">
                <mc:Choice xmlns:v="urn:schemas-microsoft-com:vml" Requires="v">
                  <p:oleObj name="Equation" r:id="rId28" imgW="1574800" imgH="228600" progId="Equation.DSMT4">
                    <p:embed/>
                  </p:oleObj>
                </mc:Choice>
                <mc:Fallback>
                  <p:oleObj name="Equation" r:id="rId28" imgW="1574800" imgH="228600" progId="Equation.DSMT4">
                    <p:embed/>
                    <p:pic>
                      <p:nvPicPr>
                        <p:cNvPr id="18437" name="Object 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262143" y="1328697"/>
                          <a:ext cx="2827338"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2"/>
            <p:cNvGraphicFramePr>
              <a:graphicFrameLocks noChangeAspect="1"/>
            </p:cNvGraphicFramePr>
            <p:nvPr/>
          </p:nvGraphicFramePr>
          <p:xfrm>
            <a:off x="1323179" y="1359407"/>
            <a:ext cx="6107113" cy="411163"/>
          </p:xfrm>
          <a:graphic>
            <a:graphicData uri="http://schemas.openxmlformats.org/presentationml/2006/ole">
              <mc:AlternateContent xmlns:mc="http://schemas.openxmlformats.org/markup-compatibility/2006">
                <mc:Choice xmlns:v="urn:schemas-microsoft-com:vml" Requires="v">
                  <p:oleObj name="Equation" r:id="rId30" imgW="3403440" imgH="228600" progId="Equation.DSMT4">
                    <p:embed/>
                  </p:oleObj>
                </mc:Choice>
                <mc:Fallback>
                  <p:oleObj name="Equation" r:id="rId30" imgW="3403440" imgH="228600" progId="Equation.DSMT4">
                    <p:embed/>
                    <p:pic>
                      <p:nvPicPr>
                        <p:cNvPr id="36" name="Object 2"/>
                        <p:cNvPicPr>
                          <a:picLocks noChangeAspect="1" noChangeArrowheads="1"/>
                        </p:cNvPicPr>
                        <p:nvPr/>
                      </p:nvPicPr>
                      <p:blipFill>
                        <a:blip r:embed="rId31"/>
                        <a:srcRect/>
                        <a:stretch>
                          <a:fillRect/>
                        </a:stretch>
                      </p:blipFill>
                      <p:spPr bwMode="auto">
                        <a:xfrm>
                          <a:off x="1323179" y="1359407"/>
                          <a:ext cx="6107113"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p:cNvSpPr/>
            <p:nvPr/>
          </p:nvSpPr>
          <p:spPr>
            <a:xfrm>
              <a:off x="7570387" y="1316044"/>
              <a:ext cx="700833" cy="400110"/>
            </a:xfrm>
            <a:prstGeom prst="rect">
              <a:avLst/>
            </a:prstGeom>
          </p:spPr>
          <p:txBody>
            <a:bodyPr wrap="none">
              <a:spAutoFit/>
            </a:bodyPr>
            <a:lstStyle/>
            <a:p>
              <a:pPr>
                <a:spcBef>
                  <a:spcPct val="0"/>
                </a:spcBef>
              </a:pPr>
              <a:r>
                <a:rPr lang="zh-CN" altLang="en-US" sz="2000" b="1" dirty="0">
                  <a:latin typeface="+mn-ea"/>
                </a:rPr>
                <a:t>证明</a:t>
              </a:r>
              <a:endParaRPr lang="en-US" altLang="zh-CN" sz="2000" b="1" dirty="0">
                <a:latin typeface="+mn-ea"/>
              </a:endParaRPr>
            </a:p>
          </p:txBody>
        </p:sp>
      </p:grpSp>
      <p:sp>
        <p:nvSpPr>
          <p:cNvPr id="6" name="矩形 5"/>
          <p:cNvSpPr/>
          <p:nvPr/>
        </p:nvSpPr>
        <p:spPr>
          <a:xfrm>
            <a:off x="673642" y="1950239"/>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dirty="0">
              <a:solidFill>
                <a:srgbClr val="0000FF"/>
              </a:solidFill>
            </a:endParaRPr>
          </a:p>
        </p:txBody>
      </p:sp>
      <p:grpSp>
        <p:nvGrpSpPr>
          <p:cNvPr id="8" name="组合 7"/>
          <p:cNvGrpSpPr/>
          <p:nvPr/>
        </p:nvGrpSpPr>
        <p:grpSpPr>
          <a:xfrm>
            <a:off x="1423988" y="2838482"/>
            <a:ext cx="10257021" cy="426182"/>
            <a:chOff x="1423988" y="2838482"/>
            <a:chExt cx="10257021" cy="426182"/>
          </a:xfrm>
        </p:grpSpPr>
        <p:sp>
          <p:nvSpPr>
            <p:cNvPr id="18456" name="TextBox 19"/>
            <p:cNvSpPr txBox="1">
              <a:spLocks noChangeArrowheads="1"/>
            </p:cNvSpPr>
            <p:nvPr/>
          </p:nvSpPr>
          <p:spPr bwMode="auto">
            <a:xfrm>
              <a:off x="1423988" y="2850297"/>
              <a:ext cx="7429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又因</a:t>
              </a:r>
            </a:p>
          </p:txBody>
        </p:sp>
        <p:sp>
          <p:nvSpPr>
            <p:cNvPr id="18457" name="矩形 20"/>
            <p:cNvSpPr>
              <a:spLocks noChangeArrowheads="1"/>
            </p:cNvSpPr>
            <p:nvPr/>
          </p:nvSpPr>
          <p:spPr bwMode="auto">
            <a:xfrm>
              <a:off x="5972177" y="2846905"/>
              <a:ext cx="3214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          线性无关，</a:t>
              </a:r>
            </a:p>
          </p:txBody>
        </p:sp>
        <p:graphicFrame>
          <p:nvGraphicFramePr>
            <p:cNvPr id="18441" name="Object 9"/>
            <p:cNvGraphicFramePr>
              <a:graphicFrameLocks noChangeAspect="1"/>
            </p:cNvGraphicFramePr>
            <p:nvPr/>
          </p:nvGraphicFramePr>
          <p:xfrm>
            <a:off x="6644482" y="2848057"/>
            <a:ext cx="1093787" cy="411163"/>
          </p:xfrm>
          <a:graphic>
            <a:graphicData uri="http://schemas.openxmlformats.org/presentationml/2006/ole">
              <mc:AlternateContent xmlns:mc="http://schemas.openxmlformats.org/markup-compatibility/2006">
                <mc:Choice xmlns:v="urn:schemas-microsoft-com:vml" Requires="v">
                  <p:oleObj name="Equation" r:id="rId32" imgW="609600" imgH="228600" progId="Equation.DSMT4">
                    <p:embed/>
                  </p:oleObj>
                </mc:Choice>
                <mc:Fallback>
                  <p:oleObj name="Equation" r:id="rId32" imgW="609600" imgH="228600" progId="Equation.DSMT4">
                    <p:embed/>
                    <p:pic>
                      <p:nvPicPr>
                        <p:cNvPr id="18441" name="Object 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44482" y="2848057"/>
                          <a:ext cx="1093787"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2" name="Object 10"/>
            <p:cNvGraphicFramePr>
              <a:graphicFrameLocks noChangeAspect="1"/>
            </p:cNvGraphicFramePr>
            <p:nvPr/>
          </p:nvGraphicFramePr>
          <p:xfrm>
            <a:off x="9015413" y="2841379"/>
            <a:ext cx="1481137" cy="411162"/>
          </p:xfrm>
          <a:graphic>
            <a:graphicData uri="http://schemas.openxmlformats.org/presentationml/2006/ole">
              <mc:AlternateContent xmlns:mc="http://schemas.openxmlformats.org/markup-compatibility/2006">
                <mc:Choice xmlns:v="urn:schemas-microsoft-com:vml" Requires="v">
                  <p:oleObj name="Equation" r:id="rId33" imgW="825500" imgH="228600" progId="Equation.DSMT4">
                    <p:embed/>
                  </p:oleObj>
                </mc:Choice>
                <mc:Fallback>
                  <p:oleObj name="Equation" r:id="rId33" imgW="825500" imgH="228600" progId="Equation.DSMT4">
                    <p:embed/>
                    <p:pic>
                      <p:nvPicPr>
                        <p:cNvPr id="18442" name="Object 1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015413" y="2841379"/>
                          <a:ext cx="1481137"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58" name="矩形 23"/>
            <p:cNvSpPr>
              <a:spLocks noChangeArrowheads="1"/>
            </p:cNvSpPr>
            <p:nvPr/>
          </p:nvSpPr>
          <p:spPr bwMode="auto">
            <a:xfrm>
              <a:off x="10464009" y="2838482"/>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线性相关</a:t>
              </a:r>
            </a:p>
          </p:txBody>
        </p:sp>
        <p:graphicFrame>
          <p:nvGraphicFramePr>
            <p:cNvPr id="41" name="Object 2"/>
            <p:cNvGraphicFramePr>
              <a:graphicFrameLocks noChangeAspect="1"/>
            </p:cNvGraphicFramePr>
            <p:nvPr/>
          </p:nvGraphicFramePr>
          <p:xfrm>
            <a:off x="2124077" y="2853501"/>
            <a:ext cx="3852862" cy="411163"/>
          </p:xfrm>
          <a:graphic>
            <a:graphicData uri="http://schemas.openxmlformats.org/presentationml/2006/ole">
              <mc:AlternateContent xmlns:mc="http://schemas.openxmlformats.org/markup-compatibility/2006">
                <mc:Choice xmlns:v="urn:schemas-microsoft-com:vml" Requires="v">
                  <p:oleObj name="Equation" r:id="rId35" imgW="2145960" imgH="228600" progId="Equation.DSMT4">
                    <p:embed/>
                  </p:oleObj>
                </mc:Choice>
                <mc:Fallback>
                  <p:oleObj name="Equation" r:id="rId35" imgW="2145960" imgH="228600" progId="Equation.DSMT4">
                    <p:embed/>
                    <p:pic>
                      <p:nvPicPr>
                        <p:cNvPr id="41" name="Object 2"/>
                        <p:cNvPicPr>
                          <a:picLocks noChangeAspect="1" noChangeArrowheads="1"/>
                        </p:cNvPicPr>
                        <p:nvPr/>
                      </p:nvPicPr>
                      <p:blipFill>
                        <a:blip r:embed="rId36"/>
                        <a:srcRect/>
                        <a:stretch>
                          <a:fillRect/>
                        </a:stretch>
                      </p:blipFill>
                      <p:spPr bwMode="auto">
                        <a:xfrm>
                          <a:off x="2124077" y="2853501"/>
                          <a:ext cx="385286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 name="组合 11"/>
          <p:cNvGrpSpPr/>
          <p:nvPr/>
        </p:nvGrpSpPr>
        <p:grpSpPr>
          <a:xfrm>
            <a:off x="1433515" y="4814941"/>
            <a:ext cx="7019924" cy="431015"/>
            <a:chOff x="1433515" y="4814941"/>
            <a:chExt cx="7019924" cy="431015"/>
          </a:xfrm>
        </p:grpSpPr>
        <p:sp>
          <p:nvSpPr>
            <p:cNvPr id="18463" name="TextBox 33"/>
            <p:cNvSpPr txBox="1">
              <a:spLocks noChangeArrowheads="1"/>
            </p:cNvSpPr>
            <p:nvPr/>
          </p:nvSpPr>
          <p:spPr bwMode="auto">
            <a:xfrm>
              <a:off x="1433515" y="4814941"/>
              <a:ext cx="7000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由 </a:t>
              </a:r>
            </a:p>
          </p:txBody>
        </p:sp>
        <p:sp>
          <p:nvSpPr>
            <p:cNvPr id="18464" name="矩形 34"/>
            <p:cNvSpPr>
              <a:spLocks noChangeArrowheads="1"/>
            </p:cNvSpPr>
            <p:nvPr/>
          </p:nvSpPr>
          <p:spPr bwMode="auto">
            <a:xfrm>
              <a:off x="4095751" y="4822973"/>
              <a:ext cx="4357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可知             线性无关，于是</a:t>
              </a:r>
            </a:p>
          </p:txBody>
        </p:sp>
        <p:graphicFrame>
          <p:nvGraphicFramePr>
            <p:cNvPr id="18448" name="Object 16"/>
            <p:cNvGraphicFramePr>
              <a:graphicFrameLocks noChangeAspect="1"/>
            </p:cNvGraphicFramePr>
            <p:nvPr/>
          </p:nvGraphicFramePr>
          <p:xfrm>
            <a:off x="4791099" y="4822973"/>
            <a:ext cx="1481137" cy="411163"/>
          </p:xfrm>
          <a:graphic>
            <a:graphicData uri="http://schemas.openxmlformats.org/presentationml/2006/ole">
              <mc:AlternateContent xmlns:mc="http://schemas.openxmlformats.org/markup-compatibility/2006">
                <mc:Choice xmlns:v="urn:schemas-microsoft-com:vml" Requires="v">
                  <p:oleObj name="Equation" r:id="rId37" imgW="825500" imgH="228600" progId="Equation.DSMT4">
                    <p:embed/>
                  </p:oleObj>
                </mc:Choice>
                <mc:Fallback>
                  <p:oleObj name="Equation" r:id="rId37" imgW="825500" imgH="228600" progId="Equation.DSMT4">
                    <p:embed/>
                    <p:pic>
                      <p:nvPicPr>
                        <p:cNvPr id="18448" name="Object 1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91099" y="4822973"/>
                          <a:ext cx="1481137"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2"/>
            <p:cNvGraphicFramePr>
              <a:graphicFrameLocks noChangeAspect="1"/>
            </p:cNvGraphicFramePr>
            <p:nvPr/>
          </p:nvGraphicFramePr>
          <p:xfrm>
            <a:off x="1883571" y="4834794"/>
            <a:ext cx="2232025" cy="411162"/>
          </p:xfrm>
          <a:graphic>
            <a:graphicData uri="http://schemas.openxmlformats.org/presentationml/2006/ole">
              <mc:AlternateContent xmlns:mc="http://schemas.openxmlformats.org/markup-compatibility/2006">
                <mc:Choice xmlns:v="urn:schemas-microsoft-com:vml" Requires="v">
                  <p:oleObj name="Equation" r:id="rId38" imgW="1244520" imgH="228600" progId="Equation.DSMT4">
                    <p:embed/>
                  </p:oleObj>
                </mc:Choice>
                <mc:Fallback>
                  <p:oleObj name="Equation" r:id="rId38" imgW="1244520" imgH="228600" progId="Equation.DSMT4">
                    <p:embed/>
                    <p:pic>
                      <p:nvPicPr>
                        <p:cNvPr id="46" name="Object 2"/>
                        <p:cNvPicPr>
                          <a:picLocks noChangeAspect="1" noChangeArrowheads="1"/>
                        </p:cNvPicPr>
                        <p:nvPr/>
                      </p:nvPicPr>
                      <p:blipFill>
                        <a:blip r:embed="rId39"/>
                        <a:srcRect/>
                        <a:stretch>
                          <a:fillRect/>
                        </a:stretch>
                      </p:blipFill>
                      <p:spPr bwMode="auto">
                        <a:xfrm>
                          <a:off x="1883571" y="4834794"/>
                          <a:ext cx="223202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85229079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8447"/>
                                        </p:tgtEl>
                                        <p:attrNameLst>
                                          <p:attrName>style.visibility</p:attrName>
                                        </p:attrNameLst>
                                      </p:cBhvr>
                                      <p:to>
                                        <p:strVal val="visible"/>
                                      </p:to>
                                    </p:set>
                                    <p:animEffect transition="in" filter="wipe(left)">
                                      <p:cBhvr>
                                        <p:cTn id="52" dur="500"/>
                                        <p:tgtEl>
                                          <p:spTgt spid="184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8449"/>
                                        </p:tgtEl>
                                        <p:attrNameLst>
                                          <p:attrName>style.visibility</p:attrName>
                                        </p:attrNameLst>
                                      </p:cBhvr>
                                      <p:to>
                                        <p:strVal val="visible"/>
                                      </p:to>
                                    </p:set>
                                    <p:animEffect transition="in" filter="wipe(left)">
                                      <p:cBhvr>
                                        <p:cTn id="62" dur="500"/>
                                        <p:tgtEl>
                                          <p:spTgt spid="184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465"/>
                                        </p:tgtEl>
                                        <p:attrNameLst>
                                          <p:attrName>style.visibility</p:attrName>
                                        </p:attrNameLst>
                                      </p:cBhvr>
                                      <p:to>
                                        <p:strVal val="visible"/>
                                      </p:to>
                                    </p:set>
                                    <p:animEffect transition="in" filter="wipe(left)">
                                      <p:cBhvr>
                                        <p:cTn id="67" dur="500"/>
                                        <p:tgtEl>
                                          <p:spTgt spid="1846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8450"/>
                                        </p:tgtEl>
                                        <p:attrNameLst>
                                          <p:attrName>style.visibility</p:attrName>
                                        </p:attrNameLst>
                                      </p:cBhvr>
                                      <p:to>
                                        <p:strVal val="visible"/>
                                      </p:to>
                                    </p:set>
                                    <p:animEffect transition="in" filter="wipe(left)">
                                      <p:cBhvr>
                                        <p:cTn id="72" dur="500"/>
                                        <p:tgtEl>
                                          <p:spTgt spid="1845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8466"/>
                                        </p:tgtEl>
                                        <p:attrNameLst>
                                          <p:attrName>style.visibility</p:attrName>
                                        </p:attrNameLst>
                                      </p:cBhvr>
                                      <p:to>
                                        <p:strVal val="visible"/>
                                      </p:to>
                                    </p:set>
                                    <p:animEffect transition="in" filter="wipe(left)">
                                      <p:cBhvr>
                                        <p:cTn id="77" dur="500"/>
                                        <p:tgtEl>
                                          <p:spTgt spid="18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5" grpId="0"/>
      <p:bldP spid="18466"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对象 26"/>
          <p:cNvGraphicFramePr>
            <a:graphicFrameLocks noChangeAspect="1"/>
          </p:cNvGraphicFramePr>
          <p:nvPr/>
        </p:nvGraphicFramePr>
        <p:xfrm>
          <a:off x="3354135" y="923493"/>
          <a:ext cx="3993040" cy="1444718"/>
        </p:xfrm>
        <a:graphic>
          <a:graphicData uri="http://schemas.openxmlformats.org/presentationml/2006/ole">
            <mc:AlternateContent xmlns:mc="http://schemas.openxmlformats.org/markup-compatibility/2006">
              <mc:Choice xmlns:v="urn:schemas-microsoft-com:vml" Requires="v">
                <p:oleObj name="Equation" r:id="rId2" imgW="2527300" imgH="914400" progId="Equation.DSMT4">
                  <p:embed/>
                </p:oleObj>
              </mc:Choice>
              <mc:Fallback>
                <p:oleObj name="Equation" r:id="rId2" imgW="2527300" imgH="914400" progId="Equation.DSMT4">
                  <p:embed/>
                  <p:pic>
                    <p:nvPicPr>
                      <p:cNvPr id="27" name="对象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135" y="923493"/>
                        <a:ext cx="3993040" cy="1444718"/>
                      </a:xfrm>
                      <a:prstGeom prst="rect">
                        <a:avLst/>
                      </a:prstGeom>
                      <a:noFill/>
                    </p:spPr>
                  </p:pic>
                </p:oleObj>
              </mc:Fallback>
            </mc:AlternateContent>
          </a:graphicData>
        </a:graphic>
      </p:graphicFrame>
      <p:graphicFrame>
        <p:nvGraphicFramePr>
          <p:cNvPr id="28" name="对象 27"/>
          <p:cNvGraphicFramePr>
            <a:graphicFrameLocks noChangeAspect="1"/>
          </p:cNvGraphicFramePr>
          <p:nvPr/>
        </p:nvGraphicFramePr>
        <p:xfrm>
          <a:off x="3517356" y="2416071"/>
          <a:ext cx="6140052" cy="1444718"/>
        </p:xfrm>
        <a:graphic>
          <a:graphicData uri="http://schemas.openxmlformats.org/presentationml/2006/ole">
            <mc:AlternateContent xmlns:mc="http://schemas.openxmlformats.org/markup-compatibility/2006">
              <mc:Choice xmlns:v="urn:schemas-microsoft-com:vml" Requires="v">
                <p:oleObj name="Equation" r:id="rId4" imgW="3886200" imgH="914400" progId="Equation.DSMT4">
                  <p:embed/>
                </p:oleObj>
              </mc:Choice>
              <mc:Fallback>
                <p:oleObj name="Equation" r:id="rId4" imgW="3886200" imgH="914400" progId="Equation.DSMT4">
                  <p:embed/>
                  <p:pic>
                    <p:nvPicPr>
                      <p:cNvPr id="28" name="对象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7356" y="2416071"/>
                        <a:ext cx="6140052" cy="1444718"/>
                      </a:xfrm>
                      <a:prstGeom prst="rect">
                        <a:avLst/>
                      </a:prstGeom>
                      <a:noFill/>
                    </p:spPr>
                  </p:pic>
                </p:oleObj>
              </mc:Fallback>
            </mc:AlternateContent>
          </a:graphicData>
        </a:graphic>
      </p:graphicFrame>
      <p:graphicFrame>
        <p:nvGraphicFramePr>
          <p:cNvPr id="29" name="对象 28"/>
          <p:cNvGraphicFramePr>
            <a:graphicFrameLocks noChangeAspect="1"/>
          </p:cNvGraphicFramePr>
          <p:nvPr/>
        </p:nvGraphicFramePr>
        <p:xfrm>
          <a:off x="4517422" y="3908648"/>
          <a:ext cx="943080" cy="381245"/>
        </p:xfrm>
        <a:graphic>
          <a:graphicData uri="http://schemas.openxmlformats.org/presentationml/2006/ole">
            <mc:AlternateContent xmlns:mc="http://schemas.openxmlformats.org/markup-compatibility/2006">
              <mc:Choice xmlns:v="urn:schemas-microsoft-com:vml" Requires="v">
                <p:oleObj name="Equation" r:id="rId6" imgW="596900" imgH="241300" progId="Equation.DSMT4">
                  <p:embed/>
                </p:oleObj>
              </mc:Choice>
              <mc:Fallback>
                <p:oleObj name="Equation" r:id="rId6" imgW="596900" imgH="241300" progId="Equation.DSMT4">
                  <p:embed/>
                  <p:pic>
                    <p:nvPicPr>
                      <p:cNvPr id="29" name="对象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7422" y="3908648"/>
                        <a:ext cx="943080" cy="381245"/>
                      </a:xfrm>
                      <a:prstGeom prst="rect">
                        <a:avLst/>
                      </a:prstGeom>
                      <a:noFill/>
                    </p:spPr>
                  </p:pic>
                </p:oleObj>
              </mc:Fallback>
            </mc:AlternateContent>
          </a:graphicData>
        </a:graphic>
      </p:graphicFrame>
      <p:sp>
        <p:nvSpPr>
          <p:cNvPr id="30" name="Rectangle 29"/>
          <p:cNvSpPr>
            <a:spLocks noChangeArrowheads="1"/>
          </p:cNvSpPr>
          <p:nvPr/>
        </p:nvSpPr>
        <p:spPr bwMode="auto">
          <a:xfrm>
            <a:off x="590806" y="1431469"/>
            <a:ext cx="2813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6388"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2.3.5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判断向量组</a:t>
            </a:r>
            <a:endParaRPr kumimoji="0" lang="zh-CN" altLang="en-US" sz="2000" b="1" i="0" u="none" strike="noStrike" cap="none" normalizeH="0" baseline="0" dirty="0">
              <a:ln>
                <a:noFill/>
              </a:ln>
              <a:solidFill>
                <a:schemeClr val="tx1"/>
              </a:solidFill>
              <a:effectLst/>
              <a:latin typeface="+mn-ea"/>
            </a:endParaRPr>
          </a:p>
        </p:txBody>
      </p:sp>
      <p:sp>
        <p:nvSpPr>
          <p:cNvPr id="31" name="Rectangle 30"/>
          <p:cNvSpPr>
            <a:spLocks noChangeArrowheads="1"/>
          </p:cNvSpPr>
          <p:nvPr/>
        </p:nvSpPr>
        <p:spPr bwMode="auto">
          <a:xfrm>
            <a:off x="7039558" y="1445797"/>
            <a:ext cx="2300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6388"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是否线性相关。</a:t>
            </a:r>
            <a:endParaRPr kumimoji="0" lang="zh-CN" sz="2000" b="1" i="0" u="none" strike="noStrike" cap="none" normalizeH="0" baseline="0" dirty="0">
              <a:ln>
                <a:noFill/>
              </a:ln>
              <a:solidFill>
                <a:schemeClr val="tx1"/>
              </a:solidFill>
              <a:effectLst/>
              <a:latin typeface="+mn-ea"/>
            </a:endParaRPr>
          </a:p>
        </p:txBody>
      </p:sp>
      <p:sp>
        <p:nvSpPr>
          <p:cNvPr id="33" name="Rectangle 31"/>
          <p:cNvSpPr>
            <a:spLocks noChangeArrowheads="1"/>
          </p:cNvSpPr>
          <p:nvPr/>
        </p:nvSpPr>
        <p:spPr bwMode="auto">
          <a:xfrm>
            <a:off x="1564167" y="3911921"/>
            <a:ext cx="30572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由</a:t>
            </a:r>
            <a:r>
              <a:rPr kumimoji="0" lang="zh-CN" sz="2000" b="1" i="0" u="none" strike="noStrike" cap="none" normalizeH="0" baseline="0" dirty="0">
                <a:ln>
                  <a:noFill/>
                </a:ln>
                <a:solidFill>
                  <a:srgbClr val="0000FF"/>
                </a:solidFill>
                <a:effectLst/>
                <a:latin typeface="+mn-ea"/>
                <a:cs typeface="Times New Roman" panose="02020603050405020304" pitchFamily="18" charset="0"/>
              </a:rPr>
              <a:t>推论</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2.3.3</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知</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向量组</a:t>
            </a:r>
            <a:endParaRPr kumimoji="0" lang="zh-CN" altLang="en-US" sz="2000" b="1" i="0" u="none" strike="noStrike" cap="none" normalizeH="0" baseline="0" dirty="0">
              <a:ln>
                <a:noFill/>
              </a:ln>
              <a:solidFill>
                <a:schemeClr val="tx1"/>
              </a:solidFill>
              <a:effectLst/>
              <a:latin typeface="+mn-ea"/>
            </a:endParaRPr>
          </a:p>
        </p:txBody>
      </p:sp>
      <p:sp>
        <p:nvSpPr>
          <p:cNvPr id="34" name="Rectangle 32"/>
          <p:cNvSpPr>
            <a:spLocks noChangeArrowheads="1"/>
          </p:cNvSpPr>
          <p:nvPr/>
        </p:nvSpPr>
        <p:spPr bwMode="auto">
          <a:xfrm>
            <a:off x="5026813" y="3899215"/>
            <a:ext cx="1774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线性无关。</a:t>
            </a:r>
            <a:endParaRPr kumimoji="0" lang="zh-CN" sz="2000" b="1" i="0" u="none" strike="noStrike" cap="none" normalizeH="0" baseline="0" dirty="0">
              <a:ln>
                <a:noFill/>
              </a:ln>
              <a:solidFill>
                <a:schemeClr val="tx1"/>
              </a:solidFill>
              <a:effectLst/>
              <a:latin typeface="+mn-ea"/>
            </a:endParaRPr>
          </a:p>
        </p:txBody>
      </p:sp>
      <p:sp>
        <p:nvSpPr>
          <p:cNvPr id="35" name="矩形 34"/>
          <p:cNvSpPr/>
          <p:nvPr/>
        </p:nvSpPr>
        <p:spPr>
          <a:xfrm>
            <a:off x="1081509" y="2871750"/>
            <a:ext cx="442750" cy="400110"/>
          </a:xfrm>
          <a:prstGeom prst="rect">
            <a:avLst/>
          </a:prstGeom>
        </p:spPr>
        <p:txBody>
          <a:bodyPr wrap="none">
            <a:spAutoFit/>
          </a:bodyPr>
          <a:lstStyle/>
          <a:p>
            <a:r>
              <a:rPr lang="zh-CN" altLang="zh-CN" sz="2000" b="1" dirty="0">
                <a:solidFill>
                  <a:srgbClr val="0000FF"/>
                </a:solidFill>
                <a:latin typeface="+mn-ea"/>
                <a:cs typeface="Times New Roman" panose="02020603050405020304" pitchFamily="18" charset="0"/>
              </a:rPr>
              <a:t>解</a:t>
            </a:r>
            <a:endParaRPr lang="zh-CN" altLang="en-US" sz="2000" dirty="0">
              <a:solidFill>
                <a:srgbClr val="0000FF"/>
              </a:solidFill>
            </a:endParaRPr>
          </a:p>
        </p:txBody>
      </p:sp>
      <p:sp>
        <p:nvSpPr>
          <p:cNvPr id="36" name="矩形 35"/>
          <p:cNvSpPr/>
          <p:nvPr/>
        </p:nvSpPr>
        <p:spPr>
          <a:xfrm>
            <a:off x="1798822" y="2871750"/>
            <a:ext cx="1863011" cy="400110"/>
          </a:xfrm>
          <a:prstGeom prst="rect">
            <a:avLst/>
          </a:prstGeom>
        </p:spPr>
        <p:txBody>
          <a:bodyPr wrap="none">
            <a:spAutoFit/>
          </a:bodyPr>
          <a:lstStyle/>
          <a:p>
            <a:r>
              <a:rPr lang="zh-CN" altLang="zh-CN" sz="2000" b="1" dirty="0">
                <a:latin typeface="+mn-ea"/>
                <a:cs typeface="Times New Roman" panose="02020603050405020304" pitchFamily="18" charset="0"/>
              </a:rPr>
              <a:t>范德蒙行列式 </a:t>
            </a:r>
            <a:endParaRPr lang="zh-CN" altLang="en-US" sz="2000" dirty="0"/>
          </a:p>
        </p:txBody>
      </p:sp>
      <p:grpSp>
        <p:nvGrpSpPr>
          <p:cNvPr id="40" name="组合 39"/>
          <p:cNvGrpSpPr/>
          <p:nvPr/>
        </p:nvGrpSpPr>
        <p:grpSpPr>
          <a:xfrm>
            <a:off x="984737" y="4574262"/>
            <a:ext cx="4580685" cy="461666"/>
            <a:chOff x="984737" y="4574262"/>
            <a:chExt cx="4580685" cy="461666"/>
          </a:xfrm>
        </p:grpSpPr>
        <p:sp>
          <p:nvSpPr>
            <p:cNvPr id="37" name="Rectangle 40"/>
            <p:cNvSpPr>
              <a:spLocks noChangeArrowheads="1"/>
            </p:cNvSpPr>
            <p:nvPr/>
          </p:nvSpPr>
          <p:spPr bwMode="auto">
            <a:xfrm>
              <a:off x="984737" y="4574262"/>
              <a:ext cx="11176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mn-ea"/>
                  <a:cs typeface="Times New Roman" panose="02020603050405020304" pitchFamily="18" charset="0"/>
                </a:rPr>
                <a:t>2.3.3 </a:t>
              </a:r>
              <a:endParaRPr kumimoji="0" lang="en-US" altLang="zh-CN" sz="2400" b="0" i="0" u="none" strike="noStrike" cap="none" normalizeH="0" baseline="0" dirty="0">
                <a:ln>
                  <a:noFill/>
                </a:ln>
                <a:solidFill>
                  <a:srgbClr val="0000FF"/>
                </a:solidFill>
                <a:effectLst/>
                <a:latin typeface="+mn-ea"/>
              </a:endParaRPr>
            </a:p>
          </p:txBody>
        </p:sp>
        <p:graphicFrame>
          <p:nvGraphicFramePr>
            <p:cNvPr id="38" name="对象 37"/>
            <p:cNvGraphicFramePr>
              <a:graphicFrameLocks noChangeAspect="1"/>
            </p:cNvGraphicFramePr>
            <p:nvPr/>
          </p:nvGraphicFramePr>
          <p:xfrm>
            <a:off x="1930060" y="4639659"/>
            <a:ext cx="344583" cy="396269"/>
          </p:xfrm>
          <a:graphic>
            <a:graphicData uri="http://schemas.openxmlformats.org/presentationml/2006/ole">
              <mc:AlternateContent xmlns:mc="http://schemas.openxmlformats.org/markup-compatibility/2006">
                <mc:Choice xmlns:v="urn:schemas-microsoft-com:vml" Requires="v">
                  <p:oleObj name="Equation" r:id="rId8" imgW="126720" imgH="139680" progId="Equation.DSMT4">
                    <p:embed/>
                  </p:oleObj>
                </mc:Choice>
                <mc:Fallback>
                  <p:oleObj name="Equation" r:id="rId8" imgW="126720" imgH="139680" progId="Equation.DSMT4">
                    <p:embed/>
                    <p:pic>
                      <p:nvPicPr>
                        <p:cNvPr id="38" name="对象 37"/>
                        <p:cNvPicPr>
                          <a:picLocks noChangeAspect="1" noChangeArrowheads="1"/>
                        </p:cNvPicPr>
                        <p:nvPr/>
                      </p:nvPicPr>
                      <p:blipFill>
                        <a:blip r:embed="rId9"/>
                        <a:srcRect/>
                        <a:stretch>
                          <a:fillRect/>
                        </a:stretch>
                      </p:blipFill>
                      <p:spPr bwMode="auto">
                        <a:xfrm>
                          <a:off x="1930060" y="4639659"/>
                          <a:ext cx="344583" cy="396269"/>
                        </a:xfrm>
                        <a:prstGeom prst="rect">
                          <a:avLst/>
                        </a:prstGeom>
                        <a:noFill/>
                      </p:spPr>
                    </p:pic>
                  </p:oleObj>
                </mc:Fallback>
              </mc:AlternateContent>
            </a:graphicData>
          </a:graphic>
        </p:graphicFrame>
        <p:sp>
          <p:nvSpPr>
            <p:cNvPr id="39" name="Rectangle 41"/>
            <p:cNvSpPr>
              <a:spLocks noChangeArrowheads="1"/>
            </p:cNvSpPr>
            <p:nvPr/>
          </p:nvSpPr>
          <p:spPr bwMode="auto">
            <a:xfrm>
              <a:off x="2133072" y="4574263"/>
              <a:ext cx="3432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FF"/>
                  </a:solidFill>
                  <a:effectLst/>
                  <a:latin typeface="+mn-ea"/>
                  <a:cs typeface="Times New Roman" panose="02020603050405020304" pitchFamily="18" charset="0"/>
                </a:rPr>
                <a:t>维向量空间及其子空间</a:t>
              </a:r>
              <a:r>
                <a:rPr kumimoji="0" lang="zh-CN" altLang="en-US" sz="2400" b="0" i="0" u="none" strike="noStrike" cap="none" normalizeH="0" baseline="0">
                  <a:ln>
                    <a:noFill/>
                  </a:ln>
                  <a:solidFill>
                    <a:srgbClr val="0000FF"/>
                  </a:solidFill>
                  <a:effectLst/>
                  <a:latin typeface="+mn-ea"/>
                </a:rPr>
                <a:t> </a:t>
              </a:r>
            </a:p>
          </p:txBody>
        </p:sp>
      </p:grpSp>
      <p:grpSp>
        <p:nvGrpSpPr>
          <p:cNvPr id="45" name="组合 44"/>
          <p:cNvGrpSpPr/>
          <p:nvPr/>
        </p:nvGrpSpPr>
        <p:grpSpPr>
          <a:xfrm>
            <a:off x="1564167" y="5163500"/>
            <a:ext cx="7627290" cy="400110"/>
            <a:chOff x="1081509" y="5192358"/>
            <a:chExt cx="7627290" cy="400110"/>
          </a:xfrm>
        </p:grpSpPr>
        <p:sp>
          <p:nvSpPr>
            <p:cNvPr id="41" name="Rectangle 43"/>
            <p:cNvSpPr>
              <a:spLocks noChangeArrowheads="1"/>
            </p:cNvSpPr>
            <p:nvPr/>
          </p:nvSpPr>
          <p:spPr bwMode="auto">
            <a:xfrm>
              <a:off x="1081509" y="5192358"/>
              <a:ext cx="1774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我们定义了</a:t>
              </a:r>
              <a:endParaRPr kumimoji="0" lang="zh-CN" sz="2000" b="1" i="0" u="none" strike="noStrike" cap="none" normalizeH="0" baseline="0" dirty="0">
                <a:ln>
                  <a:noFill/>
                </a:ln>
                <a:solidFill>
                  <a:schemeClr val="tx1"/>
                </a:solidFill>
                <a:effectLst/>
                <a:latin typeface="+mn-ea"/>
              </a:endParaRPr>
            </a:p>
          </p:txBody>
        </p:sp>
        <p:graphicFrame>
          <p:nvGraphicFramePr>
            <p:cNvPr id="42" name="对象 41"/>
            <p:cNvGraphicFramePr>
              <a:graphicFrameLocks noChangeAspect="1"/>
            </p:cNvGraphicFramePr>
            <p:nvPr/>
          </p:nvGraphicFramePr>
          <p:xfrm>
            <a:off x="2730327" y="5271297"/>
            <a:ext cx="233128" cy="268097"/>
          </p:xfrm>
          <a:graphic>
            <a:graphicData uri="http://schemas.openxmlformats.org/presentationml/2006/ole">
              <mc:AlternateContent xmlns:mc="http://schemas.openxmlformats.org/markup-compatibility/2006">
                <mc:Choice xmlns:v="urn:schemas-microsoft-com:vml" Requires="v">
                  <p:oleObj name="Equation" r:id="rId10" imgW="126835" imgH="139518" progId="Equation.DSMT4">
                    <p:embed/>
                  </p:oleObj>
                </mc:Choice>
                <mc:Fallback>
                  <p:oleObj name="Equation" r:id="rId10" imgW="126835" imgH="139518" progId="Equation.DSMT4">
                    <p:embed/>
                    <p:pic>
                      <p:nvPicPr>
                        <p:cNvPr id="42" name="对象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0327" y="5271297"/>
                          <a:ext cx="233128" cy="268097"/>
                        </a:xfrm>
                        <a:prstGeom prst="rect">
                          <a:avLst/>
                        </a:prstGeom>
                        <a:noFill/>
                      </p:spPr>
                    </p:pic>
                  </p:oleObj>
                </mc:Fallback>
              </mc:AlternateContent>
            </a:graphicData>
          </a:graphic>
        </p:graphicFrame>
        <p:sp>
          <p:nvSpPr>
            <p:cNvPr id="43" name="Rectangle 44"/>
            <p:cNvSpPr>
              <a:spLocks noChangeArrowheads="1"/>
            </p:cNvSpPr>
            <p:nvPr/>
          </p:nvSpPr>
          <p:spPr bwMode="auto">
            <a:xfrm>
              <a:off x="2538520" y="5192358"/>
              <a:ext cx="61702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维向量及其线性运算，在向量的线性运算基础上，</a:t>
              </a:r>
              <a:endParaRPr kumimoji="0" lang="zh-CN" sz="2000" b="1" i="0" u="none" strike="noStrike" cap="none" normalizeH="0" baseline="0" dirty="0">
                <a:ln>
                  <a:noFill/>
                </a:ln>
                <a:solidFill>
                  <a:schemeClr val="tx1"/>
                </a:solidFill>
                <a:effectLst/>
                <a:latin typeface="+mn-ea"/>
              </a:endParaRPr>
            </a:p>
          </p:txBody>
        </p:sp>
      </p:grpSp>
      <p:sp>
        <p:nvSpPr>
          <p:cNvPr id="44" name="矩形 43"/>
          <p:cNvSpPr/>
          <p:nvPr/>
        </p:nvSpPr>
        <p:spPr>
          <a:xfrm>
            <a:off x="1084744" y="5583943"/>
            <a:ext cx="4363695" cy="400110"/>
          </a:xfrm>
          <a:prstGeom prst="rect">
            <a:avLst/>
          </a:prstGeom>
        </p:spPr>
        <p:txBody>
          <a:bodyPr wrap="none">
            <a:spAutoFit/>
          </a:bodyPr>
          <a:lstStyle/>
          <a:p>
            <a:pPr lvl="0" indent="304800" eaLnBrk="0" fontAlgn="base" hangingPunct="0">
              <a:spcBef>
                <a:spcPct val="0"/>
              </a:spcBef>
              <a:spcAft>
                <a:spcPct val="0"/>
              </a:spcAft>
            </a:pPr>
            <a:r>
              <a:rPr lang="zh-CN" altLang="zh-CN" sz="2000" b="1" dirty="0">
                <a:latin typeface="+mn-ea"/>
                <a:cs typeface="Times New Roman" panose="02020603050405020304" pitchFamily="18" charset="0"/>
              </a:rPr>
              <a:t>我们进一步引进向量空间的概念。</a:t>
            </a:r>
            <a:endParaRPr lang="zh-CN" altLang="zh-CN" sz="2000" b="1" dirty="0">
              <a:latin typeface="+mn-ea"/>
            </a:endParaRPr>
          </a:p>
        </p:txBody>
      </p:sp>
    </p:spTree>
    <p:extLst>
      <p:ext uri="{BB962C8B-B14F-4D97-AF65-F5344CB8AC3E}">
        <p14:creationId xmlns:p14="http://schemas.microsoft.com/office/powerpoint/2010/main" val="190838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left)">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P spid="34" grpId="0"/>
      <p:bldP spid="35" grpId="0"/>
      <p:bldP spid="36" grpId="0"/>
      <p:bldP spid="4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24"/>
          <p:cNvGraphicFramePr>
            <a:graphicFrameLocks noChangeAspect="1"/>
          </p:cNvGraphicFramePr>
          <p:nvPr/>
        </p:nvGraphicFramePr>
        <p:xfrm>
          <a:off x="5724525" y="1374775"/>
          <a:ext cx="3262313" cy="352425"/>
        </p:xfrm>
        <a:graphic>
          <a:graphicData uri="http://schemas.openxmlformats.org/presentationml/2006/ole">
            <mc:AlternateContent xmlns:mc="http://schemas.openxmlformats.org/markup-compatibility/2006">
              <mc:Choice xmlns:v="urn:schemas-microsoft-com:vml" Requires="v">
                <p:oleObj name="Equation" r:id="rId2" imgW="4114800" imgH="444240" progId="Equation.DSMT4">
                  <p:embed/>
                </p:oleObj>
              </mc:Choice>
              <mc:Fallback>
                <p:oleObj name="Equation" r:id="rId2" imgW="4114800" imgH="444240" progId="Equation.DSMT4">
                  <p:embed/>
                  <p:pic>
                    <p:nvPicPr>
                      <p:cNvPr id="16" name="Object 24"/>
                      <p:cNvPicPr>
                        <a:picLocks noChangeAspect="1" noChangeArrowheads="1"/>
                      </p:cNvPicPr>
                      <p:nvPr/>
                    </p:nvPicPr>
                    <p:blipFill>
                      <a:blip r:embed="rId3"/>
                      <a:srcRect/>
                      <a:stretch>
                        <a:fillRect/>
                      </a:stretch>
                    </p:blipFill>
                    <p:spPr bwMode="auto">
                      <a:xfrm>
                        <a:off x="5724525" y="1374775"/>
                        <a:ext cx="3262313" cy="352425"/>
                      </a:xfrm>
                      <a:prstGeom prst="rect">
                        <a:avLst/>
                      </a:prstGeom>
                      <a:noFill/>
                      <a:ln>
                        <a:noFill/>
                      </a:ln>
                    </p:spPr>
                  </p:pic>
                </p:oleObj>
              </mc:Fallback>
            </mc:AlternateContent>
          </a:graphicData>
        </a:graphic>
      </p:graphicFrame>
      <p:graphicFrame>
        <p:nvGraphicFramePr>
          <p:cNvPr id="17" name="Object 25"/>
          <p:cNvGraphicFramePr>
            <a:graphicFrameLocks noChangeAspect="1"/>
          </p:cNvGraphicFramePr>
          <p:nvPr/>
        </p:nvGraphicFramePr>
        <p:xfrm>
          <a:off x="2135188" y="1365427"/>
          <a:ext cx="3472752" cy="338320"/>
        </p:xfrm>
        <a:graphic>
          <a:graphicData uri="http://schemas.openxmlformats.org/presentationml/2006/ole">
            <mc:AlternateContent xmlns:mc="http://schemas.openxmlformats.org/markup-compatibility/2006">
              <mc:Choice xmlns:v="urn:schemas-microsoft-com:vml" Requires="v">
                <p:oleObj name="Equation" r:id="rId4" imgW="4432300" imgH="431800" progId="Equation.DSMT4">
                  <p:embed/>
                </p:oleObj>
              </mc:Choice>
              <mc:Fallback>
                <p:oleObj name="Equation" r:id="rId4" imgW="4432300" imgH="431800" progId="Equation.DSMT4">
                  <p:embed/>
                  <p:pic>
                    <p:nvPicPr>
                      <p:cNvPr id="17"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188" y="1365427"/>
                        <a:ext cx="3472752" cy="338320"/>
                      </a:xfrm>
                      <a:prstGeom prst="rect">
                        <a:avLst/>
                      </a:prstGeom>
                      <a:noFill/>
                      <a:ln>
                        <a:noFill/>
                      </a:ln>
                    </p:spPr>
                  </p:pic>
                </p:oleObj>
              </mc:Fallback>
            </mc:AlternateContent>
          </a:graphicData>
        </a:graphic>
      </p:graphicFrame>
      <p:grpSp>
        <p:nvGrpSpPr>
          <p:cNvPr id="30" name="组合 29"/>
          <p:cNvGrpSpPr/>
          <p:nvPr/>
        </p:nvGrpSpPr>
        <p:grpSpPr>
          <a:xfrm>
            <a:off x="532571" y="900483"/>
            <a:ext cx="10912508" cy="400110"/>
            <a:chOff x="532571" y="900483"/>
            <a:chExt cx="10912508" cy="400110"/>
          </a:xfrm>
        </p:grpSpPr>
        <p:sp>
          <p:nvSpPr>
            <p:cNvPr id="3" name="Text Box 4"/>
            <p:cNvSpPr txBox="1">
              <a:spLocks noChangeArrowheads="1"/>
            </p:cNvSpPr>
            <p:nvPr/>
          </p:nvSpPr>
          <p:spPr bwMode="auto">
            <a:xfrm>
              <a:off x="532571" y="900483"/>
              <a:ext cx="109125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0000FF"/>
                  </a:solidFill>
                  <a:latin typeface="+mn-ea"/>
                  <a:ea typeface="+mn-ea"/>
                </a:rPr>
                <a:t>  </a:t>
              </a:r>
              <a:r>
                <a:rPr lang="zh-CN" altLang="en-US" sz="2000" b="1" dirty="0">
                  <a:solidFill>
                    <a:srgbClr val="0000FF"/>
                  </a:solidFill>
                  <a:latin typeface="+mn-ea"/>
                  <a:ea typeface="+mn-ea"/>
                </a:rPr>
                <a:t>定义</a:t>
              </a:r>
              <a:r>
                <a:rPr lang="en-US" altLang="zh-CN" sz="2000" b="1" dirty="0">
                  <a:solidFill>
                    <a:srgbClr val="0000FF"/>
                  </a:solidFill>
                  <a:latin typeface="+mn-ea"/>
                  <a:ea typeface="+mn-ea"/>
                </a:rPr>
                <a:t>2.3.4</a:t>
              </a:r>
              <a:r>
                <a:rPr lang="zh-CN" altLang="en-US" sz="2000" b="1" dirty="0">
                  <a:solidFill>
                    <a:srgbClr val="0000FF"/>
                  </a:solidFill>
                  <a:latin typeface="+mn-ea"/>
                  <a:ea typeface="+mn-ea"/>
                </a:rPr>
                <a:t> </a:t>
              </a:r>
              <a:r>
                <a:rPr lang="zh-CN" altLang="en-US" sz="2000" b="1" dirty="0">
                  <a:latin typeface="+mn-ea"/>
                  <a:ea typeface="+mn-ea"/>
                </a:rPr>
                <a:t>设  是数域</a:t>
              </a:r>
              <a:r>
                <a:rPr lang="en-US" altLang="zh-CN" sz="2000" b="1" i="1" dirty="0">
                  <a:ea typeface="+mn-ea"/>
                  <a:cs typeface="Times New Roman" panose="02020603050405020304" pitchFamily="18" charset="0"/>
                </a:rPr>
                <a:t>F</a:t>
              </a:r>
              <a:r>
                <a:rPr lang="zh-CN" altLang="en-US" sz="2000" b="1" dirty="0">
                  <a:latin typeface="+mn-ea"/>
                  <a:ea typeface="+mn-ea"/>
                </a:rPr>
                <a:t>上所有  维向量构成的集合，且其上定义的加法与数乘运算是封闭的，</a:t>
              </a:r>
              <a:endParaRPr lang="en-US" altLang="zh-CN" sz="2000" b="1" dirty="0">
                <a:latin typeface="+mn-ea"/>
                <a:ea typeface="+mn-ea"/>
              </a:endParaRPr>
            </a:p>
          </p:txBody>
        </p:sp>
        <p:graphicFrame>
          <p:nvGraphicFramePr>
            <p:cNvPr id="4" name="Object 5"/>
            <p:cNvGraphicFramePr>
              <a:graphicFrameLocks noChangeAspect="1"/>
            </p:cNvGraphicFramePr>
            <p:nvPr/>
          </p:nvGraphicFramePr>
          <p:xfrm>
            <a:off x="4398458" y="1012666"/>
            <a:ext cx="191235" cy="201367"/>
          </p:xfrm>
          <a:graphic>
            <a:graphicData uri="http://schemas.openxmlformats.org/presentationml/2006/ole">
              <mc:AlternateContent xmlns:mc="http://schemas.openxmlformats.org/markup-compatibility/2006">
                <mc:Choice xmlns:v="urn:schemas-microsoft-com:vml" Requires="v">
                  <p:oleObj name="公式" r:id="rId6" imgW="241195" imgH="253890" progId="Equation.3">
                    <p:embed/>
                  </p:oleObj>
                </mc:Choice>
                <mc:Fallback>
                  <p:oleObj name="公式" r:id="rId6" imgW="241195" imgH="253890" progId="Equation.3">
                    <p:embed/>
                    <p:pic>
                      <p:nvPicPr>
                        <p:cNvPr id="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8458" y="1012666"/>
                          <a:ext cx="191235" cy="201367"/>
                        </a:xfrm>
                        <a:prstGeom prst="rect">
                          <a:avLst/>
                        </a:prstGeom>
                        <a:noFill/>
                        <a:ln>
                          <a:noFill/>
                        </a:ln>
                      </p:spPr>
                    </p:pic>
                  </p:oleObj>
                </mc:Fallback>
              </mc:AlternateContent>
            </a:graphicData>
          </a:graphic>
        </p:graphicFrame>
        <p:graphicFrame>
          <p:nvGraphicFramePr>
            <p:cNvPr id="27" name="对象 26"/>
            <p:cNvGraphicFramePr>
              <a:graphicFrameLocks noChangeAspect="1"/>
            </p:cNvGraphicFramePr>
            <p:nvPr/>
          </p:nvGraphicFramePr>
          <p:xfrm>
            <a:off x="2437692" y="955855"/>
            <a:ext cx="237627" cy="277232"/>
          </p:xfrm>
          <a:graphic>
            <a:graphicData uri="http://schemas.openxmlformats.org/presentationml/2006/ole">
              <mc:AlternateContent xmlns:mc="http://schemas.openxmlformats.org/markup-compatibility/2006">
                <mc:Choice xmlns:v="urn:schemas-microsoft-com:vml" Requires="v">
                  <p:oleObj name="Equation" r:id="rId8" imgW="152280" imgH="177480" progId="Equation.DSMT4">
                    <p:embed/>
                  </p:oleObj>
                </mc:Choice>
                <mc:Fallback>
                  <p:oleObj name="Equation" r:id="rId8" imgW="152280" imgH="177480" progId="Equation.DSMT4">
                    <p:embed/>
                    <p:pic>
                      <p:nvPicPr>
                        <p:cNvPr id="27" name="对象 26"/>
                        <p:cNvPicPr>
                          <a:picLocks noChangeAspect="1" noChangeArrowheads="1"/>
                        </p:cNvPicPr>
                        <p:nvPr/>
                      </p:nvPicPr>
                      <p:blipFill>
                        <a:blip r:embed="rId9"/>
                        <a:srcRect/>
                        <a:stretch>
                          <a:fillRect/>
                        </a:stretch>
                      </p:blipFill>
                      <p:spPr bwMode="auto">
                        <a:xfrm>
                          <a:off x="2437692" y="955855"/>
                          <a:ext cx="237627" cy="277232"/>
                        </a:xfrm>
                        <a:prstGeom prst="rect">
                          <a:avLst/>
                        </a:prstGeom>
                        <a:noFill/>
                      </p:spPr>
                    </p:pic>
                  </p:oleObj>
                </mc:Fallback>
              </mc:AlternateContent>
            </a:graphicData>
          </a:graphic>
        </p:graphicFrame>
      </p:grpSp>
      <p:grpSp>
        <p:nvGrpSpPr>
          <p:cNvPr id="29" name="组合 28"/>
          <p:cNvGrpSpPr/>
          <p:nvPr/>
        </p:nvGrpSpPr>
        <p:grpSpPr>
          <a:xfrm>
            <a:off x="2096144" y="1777929"/>
            <a:ext cx="6640171" cy="400110"/>
            <a:chOff x="2063151" y="1817339"/>
            <a:chExt cx="6640171" cy="400110"/>
          </a:xfrm>
        </p:grpSpPr>
        <p:graphicFrame>
          <p:nvGraphicFramePr>
            <p:cNvPr id="5" name="Object 7"/>
            <p:cNvGraphicFramePr>
              <a:graphicFrameLocks noChangeAspect="1"/>
            </p:cNvGraphicFramePr>
            <p:nvPr/>
          </p:nvGraphicFramePr>
          <p:xfrm>
            <a:off x="4410748" y="1911359"/>
            <a:ext cx="166653" cy="175481"/>
          </p:xfrm>
          <a:graphic>
            <a:graphicData uri="http://schemas.openxmlformats.org/presentationml/2006/ole">
              <mc:AlternateContent xmlns:mc="http://schemas.openxmlformats.org/markup-compatibility/2006">
                <mc:Choice xmlns:v="urn:schemas-microsoft-com:vml" Requires="v">
                  <p:oleObj name="公式" r:id="rId10" imgW="241195" imgH="253890" progId="Equation.3">
                    <p:embed/>
                  </p:oleObj>
                </mc:Choice>
                <mc:Fallback>
                  <p:oleObj name="公式" r:id="rId10" imgW="241195" imgH="253890" progId="Equation.3">
                    <p:embed/>
                    <p:pic>
                      <p:nvPicPr>
                        <p:cNvPr id="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0748" y="1911359"/>
                          <a:ext cx="166653" cy="175481"/>
                        </a:xfrm>
                        <a:prstGeom prst="rect">
                          <a:avLst/>
                        </a:prstGeom>
                        <a:noFill/>
                        <a:ln>
                          <a:noFill/>
                        </a:ln>
                      </p:spPr>
                    </p:pic>
                  </p:oleObj>
                </mc:Fallback>
              </mc:AlternateContent>
            </a:graphicData>
          </a:graphic>
        </p:graphicFrame>
        <p:graphicFrame>
          <p:nvGraphicFramePr>
            <p:cNvPr id="6" name="Object 9"/>
            <p:cNvGraphicFramePr>
              <a:graphicFrameLocks noChangeAspect="1"/>
            </p:cNvGraphicFramePr>
            <p:nvPr/>
          </p:nvGraphicFramePr>
          <p:xfrm>
            <a:off x="8343309" y="1853729"/>
            <a:ext cx="360013" cy="302490"/>
          </p:xfrm>
          <a:graphic>
            <a:graphicData uri="http://schemas.openxmlformats.org/presentationml/2006/ole">
              <mc:AlternateContent xmlns:mc="http://schemas.openxmlformats.org/markup-compatibility/2006">
                <mc:Choice xmlns:v="urn:schemas-microsoft-com:vml" Requires="v">
                  <p:oleObj name="Equation" r:id="rId11" imgW="228600" imgH="190500" progId="Equation.DSMT4">
                    <p:embed/>
                  </p:oleObj>
                </mc:Choice>
                <mc:Fallback>
                  <p:oleObj name="Equation" r:id="rId11" imgW="228600" imgH="190500" progId="Equation.DSMT4">
                    <p:embed/>
                    <p:pic>
                      <p:nvPicPr>
                        <p:cNvPr id="6"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43309" y="1853729"/>
                          <a:ext cx="360013" cy="302490"/>
                        </a:xfrm>
                        <a:prstGeom prst="rect">
                          <a:avLst/>
                        </a:prstGeom>
                        <a:noFill/>
                        <a:ln>
                          <a:noFill/>
                        </a:ln>
                      </p:spPr>
                    </p:pic>
                  </p:oleObj>
                </mc:Fallback>
              </mc:AlternateContent>
            </a:graphicData>
          </a:graphic>
        </p:graphicFrame>
        <p:sp>
          <p:nvSpPr>
            <p:cNvPr id="23" name="矩形 22"/>
            <p:cNvSpPr/>
            <p:nvPr/>
          </p:nvSpPr>
          <p:spPr>
            <a:xfrm>
              <a:off x="2063151" y="1817339"/>
              <a:ext cx="6551794" cy="400110"/>
            </a:xfrm>
            <a:prstGeom prst="rect">
              <a:avLst/>
            </a:prstGeom>
          </p:spPr>
          <p:txBody>
            <a:bodyPr wrap="none">
              <a:spAutoFit/>
            </a:bodyPr>
            <a:lstStyle/>
            <a:p>
              <a:r>
                <a:rPr lang="zh-CN" altLang="en-US" sz="2000" b="1" dirty="0">
                  <a:latin typeface="+mn-ea"/>
                </a:rPr>
                <a:t>则称  为数域</a:t>
              </a:r>
              <a:r>
                <a:rPr lang="en-US" altLang="zh-CN" sz="2000" b="1" i="1" dirty="0">
                  <a:latin typeface="Times New Roman" panose="02020603050405020304" pitchFamily="18" charset="0"/>
                  <a:cs typeface="Times New Roman" panose="02020603050405020304" pitchFamily="18" charset="0"/>
                </a:rPr>
                <a:t>F</a:t>
              </a:r>
              <a:r>
                <a:rPr lang="zh-CN" altLang="en-US" sz="2000" b="1" dirty="0">
                  <a:latin typeface="+mn-ea"/>
                </a:rPr>
                <a:t>上的  维向量空间（</a:t>
              </a:r>
              <a:r>
                <a:rPr lang="en-US" altLang="zh-CN" sz="2000" b="1" i="1" dirty="0">
                  <a:latin typeface="Times New Roman" panose="02020603050405020304" pitchFamily="18" charset="0"/>
                  <a:cs typeface="Times New Roman" panose="02020603050405020304" pitchFamily="18" charset="0"/>
                </a:rPr>
                <a:t>vector space</a:t>
              </a:r>
              <a:r>
                <a:rPr lang="en-US" altLang="zh-CN" sz="2000" b="1" dirty="0">
                  <a:latin typeface="+mn-ea"/>
                </a:rPr>
                <a:t>),</a:t>
              </a:r>
              <a:r>
                <a:rPr lang="zh-CN" altLang="en-US" sz="2000" b="1" dirty="0">
                  <a:latin typeface="+mn-ea"/>
                </a:rPr>
                <a:t>记作：</a:t>
              </a:r>
            </a:p>
          </p:txBody>
        </p:sp>
        <p:graphicFrame>
          <p:nvGraphicFramePr>
            <p:cNvPr id="28" name="对象 27"/>
            <p:cNvGraphicFramePr>
              <a:graphicFrameLocks noChangeAspect="1"/>
            </p:cNvGraphicFramePr>
            <p:nvPr/>
          </p:nvGraphicFramePr>
          <p:xfrm>
            <a:off x="2676799" y="1899594"/>
            <a:ext cx="237627" cy="277232"/>
          </p:xfrm>
          <a:graphic>
            <a:graphicData uri="http://schemas.openxmlformats.org/presentationml/2006/ole">
              <mc:AlternateContent xmlns:mc="http://schemas.openxmlformats.org/markup-compatibility/2006">
                <mc:Choice xmlns:v="urn:schemas-microsoft-com:vml" Requires="v">
                  <p:oleObj name="Equation" r:id="rId13" imgW="152280" imgH="177480" progId="Equation.DSMT4">
                    <p:embed/>
                  </p:oleObj>
                </mc:Choice>
                <mc:Fallback>
                  <p:oleObj name="Equation" r:id="rId13" imgW="152280" imgH="177480" progId="Equation.DSMT4">
                    <p:embed/>
                    <p:pic>
                      <p:nvPicPr>
                        <p:cNvPr id="28" name="对象 27"/>
                        <p:cNvPicPr>
                          <a:picLocks noChangeAspect="1" noChangeArrowheads="1"/>
                        </p:cNvPicPr>
                        <p:nvPr/>
                      </p:nvPicPr>
                      <p:blipFill>
                        <a:blip r:embed="rId14"/>
                        <a:srcRect/>
                        <a:stretch>
                          <a:fillRect/>
                        </a:stretch>
                      </p:blipFill>
                      <p:spPr bwMode="auto">
                        <a:xfrm>
                          <a:off x="2676799" y="1899594"/>
                          <a:ext cx="237627" cy="277232"/>
                        </a:xfrm>
                        <a:prstGeom prst="rect">
                          <a:avLst/>
                        </a:prstGeom>
                        <a:noFill/>
                      </p:spPr>
                    </p:pic>
                  </p:oleObj>
                </mc:Fallback>
              </mc:AlternateContent>
            </a:graphicData>
          </a:graphic>
        </p:graphicFrame>
      </p:grpSp>
      <p:grpSp>
        <p:nvGrpSpPr>
          <p:cNvPr id="9" name="组合 8"/>
          <p:cNvGrpSpPr/>
          <p:nvPr/>
        </p:nvGrpSpPr>
        <p:grpSpPr>
          <a:xfrm>
            <a:off x="2135188" y="2213690"/>
            <a:ext cx="5696123" cy="400110"/>
            <a:chOff x="2135188" y="2213690"/>
            <a:chExt cx="5696123" cy="400110"/>
          </a:xfrm>
        </p:grpSpPr>
        <p:grpSp>
          <p:nvGrpSpPr>
            <p:cNvPr id="31" name="组合 30"/>
            <p:cNvGrpSpPr/>
            <p:nvPr/>
          </p:nvGrpSpPr>
          <p:grpSpPr>
            <a:xfrm>
              <a:off x="2135188" y="2213690"/>
              <a:ext cx="5696123" cy="400110"/>
              <a:chOff x="2232026" y="2285242"/>
              <a:chExt cx="5696123" cy="400110"/>
            </a:xfrm>
          </p:grpSpPr>
          <p:sp>
            <p:nvSpPr>
              <p:cNvPr id="2" name="Text Box 29"/>
              <p:cNvSpPr txBox="1">
                <a:spLocks noChangeArrowheads="1"/>
              </p:cNvSpPr>
              <p:nvPr/>
            </p:nvSpPr>
            <p:spPr bwMode="auto">
              <a:xfrm>
                <a:off x="2232026" y="2285242"/>
                <a:ext cx="56961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当</a:t>
                </a:r>
                <a:r>
                  <a:rPr lang="en-US" altLang="zh-CN" sz="2000" b="1" i="1" dirty="0">
                    <a:ea typeface="+mn-ea"/>
                    <a:cs typeface="Times New Roman" panose="02020603050405020304" pitchFamily="18" charset="0"/>
                  </a:rPr>
                  <a:t>F</a:t>
                </a:r>
                <a:r>
                  <a:rPr lang="en-US" altLang="zh-CN" sz="2000" b="1" dirty="0">
                    <a:latin typeface="+mn-ea"/>
                    <a:ea typeface="+mn-ea"/>
                  </a:rPr>
                  <a:t>=</a:t>
                </a:r>
                <a:r>
                  <a:rPr lang="en-US" altLang="zh-CN" sz="2000" b="1" i="1" dirty="0">
                    <a:ea typeface="+mn-ea"/>
                    <a:cs typeface="Times New Roman" panose="02020603050405020304" pitchFamily="18" charset="0"/>
                  </a:rPr>
                  <a:t>     </a:t>
                </a:r>
                <a:r>
                  <a:rPr lang="zh-CN" altLang="en-US" sz="2000" b="1" dirty="0">
                    <a:latin typeface="+mn-ea"/>
                    <a:ea typeface="+mn-ea"/>
                  </a:rPr>
                  <a:t>时，就称之为</a:t>
                </a:r>
                <a:r>
                  <a:rPr lang="en-US" altLang="zh-CN" sz="2000" b="1" i="1" dirty="0">
                    <a:ea typeface="+mn-ea"/>
                    <a:cs typeface="Times New Roman" panose="02020603050405020304" pitchFamily="18" charset="0"/>
                  </a:rPr>
                  <a:t>n</a:t>
                </a:r>
                <a:r>
                  <a:rPr lang="zh-CN" altLang="en-US" sz="2000" b="1" dirty="0">
                    <a:latin typeface="+mn-ea"/>
                    <a:ea typeface="+mn-ea"/>
                  </a:rPr>
                  <a:t>维实向量空间，记作：</a:t>
                </a:r>
              </a:p>
            </p:txBody>
          </p:sp>
          <p:graphicFrame>
            <p:nvGraphicFramePr>
              <p:cNvPr id="21" name="Object 30"/>
              <p:cNvGraphicFramePr>
                <a:graphicFrameLocks noChangeAspect="1"/>
              </p:cNvGraphicFramePr>
              <p:nvPr/>
            </p:nvGraphicFramePr>
            <p:xfrm>
              <a:off x="7307277" y="2292204"/>
              <a:ext cx="362241" cy="322109"/>
            </p:xfrm>
            <a:graphic>
              <a:graphicData uri="http://schemas.openxmlformats.org/presentationml/2006/ole">
                <mc:AlternateContent xmlns:mc="http://schemas.openxmlformats.org/markup-compatibility/2006">
                  <mc:Choice xmlns:v="urn:schemas-microsoft-com:vml" Requires="v">
                    <p:oleObj name="Equation" r:id="rId15" imgW="215640" imgH="190440" progId="Equation.DSMT4">
                      <p:embed/>
                    </p:oleObj>
                  </mc:Choice>
                  <mc:Fallback>
                    <p:oleObj name="Equation" r:id="rId15" imgW="215640" imgH="190440" progId="Equation.DSMT4">
                      <p:embed/>
                      <p:pic>
                        <p:nvPicPr>
                          <p:cNvPr id="21" name="Object 30"/>
                          <p:cNvPicPr>
                            <a:picLocks noChangeAspect="1" noChangeArrowheads="1"/>
                          </p:cNvPicPr>
                          <p:nvPr/>
                        </p:nvPicPr>
                        <p:blipFill>
                          <a:blip r:embed="rId16"/>
                          <a:srcRect/>
                          <a:stretch>
                            <a:fillRect/>
                          </a:stretch>
                        </p:blipFill>
                        <p:spPr bwMode="auto">
                          <a:xfrm>
                            <a:off x="7307277" y="2292204"/>
                            <a:ext cx="362241" cy="322109"/>
                          </a:xfrm>
                          <a:prstGeom prst="rect">
                            <a:avLst/>
                          </a:prstGeom>
                          <a:noFill/>
                          <a:ln>
                            <a:noFill/>
                          </a:ln>
                        </p:spPr>
                      </p:pic>
                    </p:oleObj>
                  </mc:Fallback>
                </mc:AlternateContent>
              </a:graphicData>
            </a:graphic>
          </p:graphicFrame>
        </p:grpSp>
        <p:graphicFrame>
          <p:nvGraphicFramePr>
            <p:cNvPr id="49" name="对象 48"/>
            <p:cNvGraphicFramePr>
              <a:graphicFrameLocks noChangeAspect="1"/>
            </p:cNvGraphicFramePr>
            <p:nvPr/>
          </p:nvGraphicFramePr>
          <p:xfrm>
            <a:off x="2804451" y="2271664"/>
            <a:ext cx="284163" cy="284162"/>
          </p:xfrm>
          <a:graphic>
            <a:graphicData uri="http://schemas.openxmlformats.org/presentationml/2006/ole">
              <mc:AlternateContent xmlns:mc="http://schemas.openxmlformats.org/markup-compatibility/2006">
                <mc:Choice xmlns:v="urn:schemas-microsoft-com:vml" Requires="v">
                  <p:oleObj name="Equation" r:id="rId17" imgW="164880" imgH="164880" progId="Equation.DSMT4">
                    <p:embed/>
                  </p:oleObj>
                </mc:Choice>
                <mc:Fallback>
                  <p:oleObj name="Equation" r:id="rId17" imgW="164880" imgH="164880" progId="Equation.DSMT4">
                    <p:embed/>
                    <p:pic>
                      <p:nvPicPr>
                        <p:cNvPr id="49" name="对象 48"/>
                        <p:cNvPicPr>
                          <a:picLocks noChangeAspect="1" noChangeArrowheads="1"/>
                        </p:cNvPicPr>
                        <p:nvPr/>
                      </p:nvPicPr>
                      <p:blipFill>
                        <a:blip r:embed="rId18"/>
                        <a:srcRect/>
                        <a:stretch>
                          <a:fillRect/>
                        </a:stretch>
                      </p:blipFill>
                      <p:spPr bwMode="auto">
                        <a:xfrm>
                          <a:off x="2804451" y="2271664"/>
                          <a:ext cx="284163" cy="284162"/>
                        </a:xfrm>
                        <a:prstGeom prst="rect">
                          <a:avLst/>
                        </a:prstGeom>
                        <a:noFill/>
                      </p:spPr>
                    </p:pic>
                  </p:oleObj>
                </mc:Fallback>
              </mc:AlternateContent>
            </a:graphicData>
          </a:graphic>
        </p:graphicFrame>
      </p:grpSp>
      <p:grpSp>
        <p:nvGrpSpPr>
          <p:cNvPr id="8" name="组合 7"/>
          <p:cNvGrpSpPr/>
          <p:nvPr/>
        </p:nvGrpSpPr>
        <p:grpSpPr>
          <a:xfrm>
            <a:off x="697294" y="2549723"/>
            <a:ext cx="10774103" cy="1169551"/>
            <a:chOff x="697294" y="2549723"/>
            <a:chExt cx="10774103" cy="1169551"/>
          </a:xfrm>
        </p:grpSpPr>
        <p:sp>
          <p:nvSpPr>
            <p:cNvPr id="40" name="Rectangle 37"/>
            <p:cNvSpPr>
              <a:spLocks noChangeArrowheads="1"/>
            </p:cNvSpPr>
            <p:nvPr/>
          </p:nvSpPr>
          <p:spPr bwMode="auto">
            <a:xfrm>
              <a:off x="697294" y="2549723"/>
              <a:ext cx="1077410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00FF"/>
                  </a:solidFill>
                  <a:effectLst/>
                  <a:latin typeface="+mn-ea"/>
                  <a:cs typeface="Times New Roman" panose="02020603050405020304" pitchFamily="18" charset="0"/>
                </a:rPr>
                <a:t> </a:t>
              </a: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2.3.6 </a:t>
              </a:r>
              <a:r>
                <a:rPr kumimoji="0" lang="zh-CN" altLang="en-US" sz="2000" b="1" i="0" u="none" strike="noStrike" cap="none" normalizeH="0" baseline="0" dirty="0">
                  <a:ln>
                    <a:noFill/>
                  </a:ln>
                  <a:effectLst/>
                  <a:latin typeface="+mn-ea"/>
                  <a:cs typeface="Times New Roman" panose="02020603050405020304" pitchFamily="18" charset="0"/>
                </a:rPr>
                <a:t>三维实向量的全体   是一个向量空间，这是因为任意两个三维向量之和任为三维向</a:t>
              </a:r>
              <a:endParaRPr kumimoji="0" lang="en-US" altLang="zh-CN" sz="2000" b="1" i="0" u="none" strike="noStrike" cap="none" normalizeH="0" baseline="0" dirty="0">
                <a:ln>
                  <a:noFill/>
                </a:ln>
                <a:effectLst/>
                <a:latin typeface="+mn-ea"/>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2000" b="1" dirty="0">
                  <a:latin typeface="+mn-ea"/>
                  <a:cs typeface="Times New Roman" panose="02020603050405020304" pitchFamily="18" charset="0"/>
                </a:rPr>
                <a:t>    </a:t>
              </a:r>
              <a:r>
                <a:rPr kumimoji="0" lang="zh-CN" altLang="en-US" sz="2000" b="1" i="0" u="none" strike="noStrike" cap="none" normalizeH="0" baseline="0" dirty="0">
                  <a:ln>
                    <a:noFill/>
                  </a:ln>
                  <a:effectLst/>
                  <a:latin typeface="+mn-ea"/>
                  <a:cs typeface="Times New Roman" panose="02020603050405020304" pitchFamily="18" charset="0"/>
                </a:rPr>
                <a:t>量，实数  乘三维向量也任为三维向量，它们都属于   </a:t>
              </a:r>
              <a:r>
                <a:rPr kumimoji="0" lang="en-US" altLang="zh-CN" sz="2000" b="1" i="0" u="none" strike="noStrike" cap="none" normalizeH="0" baseline="0" dirty="0">
                  <a:ln>
                    <a:noFill/>
                  </a:ln>
                  <a:effectLst/>
                  <a:latin typeface="+mn-ea"/>
                  <a:cs typeface="Times New Roman" panose="02020603050405020304" pitchFamily="18" charset="0"/>
                </a:rPr>
                <a:t>.</a:t>
              </a:r>
              <a:r>
                <a:rPr kumimoji="0" lang="zh-CN" altLang="en-US" sz="2000" b="1" i="0" u="none" strike="noStrike" cap="none" normalizeH="0" baseline="0" dirty="0">
                  <a:ln>
                    <a:noFill/>
                  </a:ln>
                  <a:effectLst/>
                  <a:latin typeface="+mn-ea"/>
                  <a:cs typeface="Times New Roman" panose="02020603050405020304" pitchFamily="18" charset="0"/>
                </a:rPr>
                <a:t>我们可以用有向线段形象地表示</a:t>
              </a:r>
              <a:endParaRPr kumimoji="0" lang="en-US" altLang="zh-CN" sz="2000" b="1" i="0" u="none" strike="noStrike" cap="none" normalizeH="0" baseline="0" dirty="0">
                <a:ln>
                  <a:noFill/>
                </a:ln>
                <a:effectLst/>
                <a:latin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000" b="1" dirty="0">
                  <a:latin typeface="+mn-ea"/>
                  <a:cs typeface="Times New Roman" panose="02020603050405020304" pitchFamily="18" charset="0"/>
                </a:rPr>
                <a:t>    </a:t>
              </a:r>
              <a:r>
                <a:rPr lang="zh-CN" altLang="en-US" sz="2000" b="1" dirty="0">
                  <a:latin typeface="+mn-ea"/>
                  <a:cs typeface="Times New Roman" panose="02020603050405020304" pitchFamily="18" charset="0"/>
                </a:rPr>
                <a:t>三维向量，从而向量空间   可形象地看作以坐标原点为起点的有向线段的全体。</a:t>
              </a:r>
              <a:endParaRPr kumimoji="0" lang="zh-CN" sz="2000" b="1" i="0" u="none" strike="noStrike" cap="none" normalizeH="0" baseline="0" dirty="0">
                <a:ln>
                  <a:noFill/>
                </a:ln>
                <a:effectLst/>
                <a:latin typeface="+mn-ea"/>
              </a:endParaRPr>
            </a:p>
          </p:txBody>
        </p:sp>
        <p:grpSp>
          <p:nvGrpSpPr>
            <p:cNvPr id="7" name="组合 6"/>
            <p:cNvGrpSpPr/>
            <p:nvPr/>
          </p:nvGrpSpPr>
          <p:grpSpPr>
            <a:xfrm>
              <a:off x="2371124" y="2563361"/>
              <a:ext cx="5159516" cy="1132031"/>
              <a:chOff x="2371124" y="2563361"/>
              <a:chExt cx="5159516" cy="1132031"/>
            </a:xfrm>
          </p:grpSpPr>
          <p:graphicFrame>
            <p:nvGraphicFramePr>
              <p:cNvPr id="50" name="对象 49"/>
              <p:cNvGraphicFramePr>
                <a:graphicFrameLocks noChangeAspect="1"/>
              </p:cNvGraphicFramePr>
              <p:nvPr/>
            </p:nvGraphicFramePr>
            <p:xfrm>
              <a:off x="4048539" y="2563361"/>
              <a:ext cx="349919" cy="328049"/>
            </p:xfrm>
            <a:graphic>
              <a:graphicData uri="http://schemas.openxmlformats.org/presentationml/2006/ole">
                <mc:AlternateContent xmlns:mc="http://schemas.openxmlformats.org/markup-compatibility/2006">
                  <mc:Choice xmlns:v="urn:schemas-microsoft-com:vml" Requires="v">
                    <p:oleObj name="Equation" r:id="rId19" imgW="203112" imgH="190417" progId="Equation.DSMT4">
                      <p:embed/>
                    </p:oleObj>
                  </mc:Choice>
                  <mc:Fallback>
                    <p:oleObj name="Equation" r:id="rId19" imgW="203112" imgH="190417" progId="Equation.DSMT4">
                      <p:embed/>
                      <p:pic>
                        <p:nvPicPr>
                          <p:cNvPr id="50" name="对象 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48539" y="2563361"/>
                            <a:ext cx="349919" cy="328049"/>
                          </a:xfrm>
                          <a:prstGeom prst="rect">
                            <a:avLst/>
                          </a:prstGeom>
                          <a:noFill/>
                        </p:spPr>
                      </p:pic>
                    </p:oleObj>
                  </mc:Fallback>
                </mc:AlternateContent>
              </a:graphicData>
            </a:graphic>
          </p:graphicFrame>
          <p:graphicFrame>
            <p:nvGraphicFramePr>
              <p:cNvPr id="51" name="对象 50"/>
              <p:cNvGraphicFramePr>
                <a:graphicFrameLocks noChangeAspect="1"/>
              </p:cNvGraphicFramePr>
              <p:nvPr/>
            </p:nvGraphicFramePr>
            <p:xfrm>
              <a:off x="2371124" y="3008714"/>
              <a:ext cx="219075" cy="306388"/>
            </p:xfrm>
            <a:graphic>
              <a:graphicData uri="http://schemas.openxmlformats.org/presentationml/2006/ole">
                <mc:AlternateContent xmlns:mc="http://schemas.openxmlformats.org/markup-compatibility/2006">
                  <mc:Choice xmlns:v="urn:schemas-microsoft-com:vml" Requires="v">
                    <p:oleObj name="Equation" r:id="rId21" imgW="126720" imgH="177480" progId="Equation.DSMT4">
                      <p:embed/>
                    </p:oleObj>
                  </mc:Choice>
                  <mc:Fallback>
                    <p:oleObj name="Equation" r:id="rId21" imgW="126720" imgH="177480" progId="Equation.DSMT4">
                      <p:embed/>
                      <p:pic>
                        <p:nvPicPr>
                          <p:cNvPr id="51" name="对象 50"/>
                          <p:cNvPicPr>
                            <a:picLocks noChangeAspect="1" noChangeArrowheads="1"/>
                          </p:cNvPicPr>
                          <p:nvPr/>
                        </p:nvPicPr>
                        <p:blipFill>
                          <a:blip r:embed="rId22"/>
                          <a:srcRect/>
                          <a:stretch>
                            <a:fillRect/>
                          </a:stretch>
                        </p:blipFill>
                        <p:spPr bwMode="auto">
                          <a:xfrm>
                            <a:off x="2371124" y="3008714"/>
                            <a:ext cx="219075" cy="306388"/>
                          </a:xfrm>
                          <a:prstGeom prst="rect">
                            <a:avLst/>
                          </a:prstGeom>
                          <a:noFill/>
                        </p:spPr>
                      </p:pic>
                    </p:oleObj>
                  </mc:Fallback>
                </mc:AlternateContent>
              </a:graphicData>
            </a:graphic>
          </p:graphicFrame>
          <p:graphicFrame>
            <p:nvGraphicFramePr>
              <p:cNvPr id="52" name="对象 51"/>
              <p:cNvGraphicFramePr>
                <a:graphicFrameLocks noChangeAspect="1"/>
              </p:cNvGraphicFramePr>
              <p:nvPr/>
            </p:nvGraphicFramePr>
            <p:xfrm>
              <a:off x="7180721" y="2960517"/>
              <a:ext cx="349919" cy="328049"/>
            </p:xfrm>
            <a:graphic>
              <a:graphicData uri="http://schemas.openxmlformats.org/presentationml/2006/ole">
                <mc:AlternateContent xmlns:mc="http://schemas.openxmlformats.org/markup-compatibility/2006">
                  <mc:Choice xmlns:v="urn:schemas-microsoft-com:vml" Requires="v">
                    <p:oleObj name="Equation" r:id="rId23" imgW="203112" imgH="190417" progId="Equation.DSMT4">
                      <p:embed/>
                    </p:oleObj>
                  </mc:Choice>
                  <mc:Fallback>
                    <p:oleObj name="Equation" r:id="rId23" imgW="203112" imgH="190417" progId="Equation.DSMT4">
                      <p:embed/>
                      <p:pic>
                        <p:nvPicPr>
                          <p:cNvPr id="52" name="对象 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80721" y="2960517"/>
                            <a:ext cx="349919" cy="328049"/>
                          </a:xfrm>
                          <a:prstGeom prst="rect">
                            <a:avLst/>
                          </a:prstGeom>
                          <a:noFill/>
                        </p:spPr>
                      </p:pic>
                    </p:oleObj>
                  </mc:Fallback>
                </mc:AlternateContent>
              </a:graphicData>
            </a:graphic>
          </p:graphicFrame>
          <p:graphicFrame>
            <p:nvGraphicFramePr>
              <p:cNvPr id="53" name="对象 52"/>
              <p:cNvGraphicFramePr>
                <a:graphicFrameLocks noChangeAspect="1"/>
              </p:cNvGraphicFramePr>
              <p:nvPr/>
            </p:nvGraphicFramePr>
            <p:xfrm>
              <a:off x="4144156" y="3367343"/>
              <a:ext cx="349919" cy="328049"/>
            </p:xfrm>
            <a:graphic>
              <a:graphicData uri="http://schemas.openxmlformats.org/presentationml/2006/ole">
                <mc:AlternateContent xmlns:mc="http://schemas.openxmlformats.org/markup-compatibility/2006">
                  <mc:Choice xmlns:v="urn:schemas-microsoft-com:vml" Requires="v">
                    <p:oleObj name="Equation" r:id="rId24" imgW="203112" imgH="190417" progId="Equation.DSMT4">
                      <p:embed/>
                    </p:oleObj>
                  </mc:Choice>
                  <mc:Fallback>
                    <p:oleObj name="Equation" r:id="rId24" imgW="203112" imgH="190417" progId="Equation.DSMT4">
                      <p:embed/>
                      <p:pic>
                        <p:nvPicPr>
                          <p:cNvPr id="53" name="对象 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44156" y="3367343"/>
                            <a:ext cx="349919" cy="328049"/>
                          </a:xfrm>
                          <a:prstGeom prst="rect">
                            <a:avLst/>
                          </a:prstGeom>
                          <a:noFill/>
                        </p:spPr>
                      </p:pic>
                    </p:oleObj>
                  </mc:Fallback>
                </mc:AlternateContent>
              </a:graphicData>
            </a:graphic>
          </p:graphicFrame>
        </p:grpSp>
      </p:grpSp>
      <p:grpSp>
        <p:nvGrpSpPr>
          <p:cNvPr id="63" name="组合 62"/>
          <p:cNvGrpSpPr/>
          <p:nvPr/>
        </p:nvGrpSpPr>
        <p:grpSpPr>
          <a:xfrm>
            <a:off x="2312850" y="4148433"/>
            <a:ext cx="5217790" cy="420407"/>
            <a:chOff x="2312850" y="4148433"/>
            <a:chExt cx="5217790" cy="420407"/>
          </a:xfrm>
        </p:grpSpPr>
        <p:graphicFrame>
          <p:nvGraphicFramePr>
            <p:cNvPr id="32" name="对象 31"/>
            <p:cNvGraphicFramePr>
              <a:graphicFrameLocks noChangeAspect="1"/>
            </p:cNvGraphicFramePr>
            <p:nvPr/>
          </p:nvGraphicFramePr>
          <p:xfrm>
            <a:off x="3174029" y="4185843"/>
            <a:ext cx="568618" cy="306179"/>
          </p:xfrm>
          <a:graphic>
            <a:graphicData uri="http://schemas.openxmlformats.org/presentationml/2006/ole">
              <mc:AlternateContent xmlns:mc="http://schemas.openxmlformats.org/markup-compatibility/2006">
                <mc:Choice xmlns:v="urn:schemas-microsoft-com:vml" Requires="v">
                  <p:oleObj name="Equation" r:id="rId25" imgW="329914" imgH="177646" progId="Equation.DSMT4">
                    <p:embed/>
                  </p:oleObj>
                </mc:Choice>
                <mc:Fallback>
                  <p:oleObj name="Equation" r:id="rId25" imgW="329914" imgH="177646" progId="Equation.DSMT4">
                    <p:embed/>
                    <p:pic>
                      <p:nvPicPr>
                        <p:cNvPr id="32" name="对象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74029" y="4185843"/>
                          <a:ext cx="568618" cy="306179"/>
                        </a:xfrm>
                        <a:prstGeom prst="rect">
                          <a:avLst/>
                        </a:prstGeom>
                        <a:noFill/>
                      </p:spPr>
                    </p:pic>
                  </p:oleObj>
                </mc:Fallback>
              </mc:AlternateContent>
            </a:graphicData>
          </a:graphic>
        </p:graphicFrame>
        <p:graphicFrame>
          <p:nvGraphicFramePr>
            <p:cNvPr id="33" name="对象 32"/>
            <p:cNvGraphicFramePr>
              <a:graphicFrameLocks noChangeAspect="1"/>
            </p:cNvGraphicFramePr>
            <p:nvPr/>
          </p:nvGraphicFramePr>
          <p:xfrm>
            <a:off x="5825433" y="4171132"/>
            <a:ext cx="328049" cy="328049"/>
          </p:xfrm>
          <a:graphic>
            <a:graphicData uri="http://schemas.openxmlformats.org/presentationml/2006/ole">
              <mc:AlternateContent xmlns:mc="http://schemas.openxmlformats.org/markup-compatibility/2006">
                <mc:Choice xmlns:v="urn:schemas-microsoft-com:vml" Requires="v">
                  <p:oleObj name="Equation" r:id="rId27" imgW="190417" imgH="190417" progId="Equation.DSMT4">
                    <p:embed/>
                  </p:oleObj>
                </mc:Choice>
                <mc:Fallback>
                  <p:oleObj name="Equation" r:id="rId27" imgW="190417" imgH="190417" progId="Equation.DSMT4">
                    <p:embed/>
                    <p:pic>
                      <p:nvPicPr>
                        <p:cNvPr id="33" name="对象 3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825433" y="4171132"/>
                          <a:ext cx="328049" cy="328049"/>
                        </a:xfrm>
                        <a:prstGeom prst="rect">
                          <a:avLst/>
                        </a:prstGeom>
                        <a:noFill/>
                      </p:spPr>
                    </p:pic>
                  </p:oleObj>
                </mc:Fallback>
              </mc:AlternateContent>
            </a:graphicData>
          </a:graphic>
        </p:graphicFrame>
        <p:sp>
          <p:nvSpPr>
            <p:cNvPr id="41" name="Rectangle 38"/>
            <p:cNvSpPr>
              <a:spLocks noChangeArrowheads="1"/>
            </p:cNvSpPr>
            <p:nvPr/>
          </p:nvSpPr>
          <p:spPr bwMode="auto">
            <a:xfrm>
              <a:off x="3681087" y="414843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时，一维向量空间</a:t>
              </a:r>
              <a:endParaRPr kumimoji="0" lang="zh-CN" sz="2000" b="1" i="0" u="none" strike="noStrike" cap="none" normalizeH="0" baseline="0" dirty="0">
                <a:ln>
                  <a:noFill/>
                </a:ln>
                <a:solidFill>
                  <a:schemeClr val="tx1"/>
                </a:solidFill>
                <a:effectLst/>
                <a:latin typeface="+mn-ea"/>
              </a:endParaRPr>
            </a:p>
          </p:txBody>
        </p:sp>
        <p:sp>
          <p:nvSpPr>
            <p:cNvPr id="42" name="Rectangle 39"/>
            <p:cNvSpPr>
              <a:spLocks noChangeArrowheads="1"/>
            </p:cNvSpPr>
            <p:nvPr/>
          </p:nvSpPr>
          <p:spPr bwMode="auto">
            <a:xfrm>
              <a:off x="6055556" y="4155526"/>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表示数轴；</a:t>
              </a:r>
              <a:endParaRPr kumimoji="0" lang="zh-CN" sz="2000" b="1" i="0" u="none" strike="noStrike" cap="none" normalizeH="0" baseline="0" dirty="0">
                <a:ln>
                  <a:noFill/>
                </a:ln>
                <a:solidFill>
                  <a:schemeClr val="tx1"/>
                </a:solidFill>
                <a:effectLst/>
                <a:latin typeface="+mn-ea"/>
              </a:endParaRPr>
            </a:p>
          </p:txBody>
        </p:sp>
        <p:sp>
          <p:nvSpPr>
            <p:cNvPr id="54" name="矩形 53"/>
            <p:cNvSpPr/>
            <p:nvPr/>
          </p:nvSpPr>
          <p:spPr>
            <a:xfrm>
              <a:off x="2312850" y="4168730"/>
              <a:ext cx="958917" cy="400110"/>
            </a:xfrm>
            <a:prstGeom prst="rect">
              <a:avLst/>
            </a:prstGeom>
          </p:spPr>
          <p:txBody>
            <a:bodyPr wrap="none">
              <a:spAutoFit/>
            </a:bodyPr>
            <a:lstStyle/>
            <a:p>
              <a:r>
                <a:rPr lang="zh-CN" altLang="zh-CN" sz="2000" b="1" dirty="0">
                  <a:latin typeface="+mn-ea"/>
                  <a:cs typeface="Times New Roman" panose="02020603050405020304" pitchFamily="18" charset="0"/>
                </a:rPr>
                <a:t>注：当</a:t>
              </a:r>
              <a:endParaRPr lang="zh-CN" altLang="en-US" sz="2000" dirty="0"/>
            </a:p>
          </p:txBody>
        </p:sp>
      </p:grpSp>
      <p:grpSp>
        <p:nvGrpSpPr>
          <p:cNvPr id="10" name="组合 9"/>
          <p:cNvGrpSpPr/>
          <p:nvPr/>
        </p:nvGrpSpPr>
        <p:grpSpPr>
          <a:xfrm>
            <a:off x="2091081" y="3729358"/>
            <a:ext cx="5306261" cy="385432"/>
            <a:chOff x="2091081" y="3729358"/>
            <a:chExt cx="5306261" cy="385432"/>
          </a:xfrm>
        </p:grpSpPr>
        <p:sp>
          <p:nvSpPr>
            <p:cNvPr id="55" name="矩形 54"/>
            <p:cNvSpPr/>
            <p:nvPr/>
          </p:nvSpPr>
          <p:spPr>
            <a:xfrm>
              <a:off x="2091081" y="3745458"/>
              <a:ext cx="5306261" cy="369332"/>
            </a:xfrm>
            <a:prstGeom prst="rect">
              <a:avLst/>
            </a:prstGeom>
          </p:spPr>
          <p:txBody>
            <a:bodyPr wrap="none">
              <a:spAutoFit/>
            </a:bodyPr>
            <a:lstStyle/>
            <a:p>
              <a:pPr>
                <a:spcBef>
                  <a:spcPct val="50000"/>
                </a:spcBef>
              </a:pPr>
              <a:r>
                <a:rPr lang="zh-CN" altLang="en-US" b="1" dirty="0">
                  <a:latin typeface="+mn-ea"/>
                </a:rPr>
                <a:t>类似地，</a:t>
              </a:r>
              <a:r>
                <a:rPr lang="en-US" altLang="zh-CN" b="1" i="1" dirty="0">
                  <a:cs typeface="Times New Roman" panose="02020603050405020304" pitchFamily="18" charset="0"/>
                </a:rPr>
                <a:t>n</a:t>
              </a:r>
              <a:r>
                <a:rPr lang="zh-CN" altLang="en-US" b="1" dirty="0">
                  <a:latin typeface="+mn-ea"/>
                </a:rPr>
                <a:t>维实向量的全体   也是一个向量空间。</a:t>
              </a:r>
            </a:p>
          </p:txBody>
        </p:sp>
        <p:graphicFrame>
          <p:nvGraphicFramePr>
            <p:cNvPr id="56" name="对象 55"/>
            <p:cNvGraphicFramePr>
              <a:graphicFrameLocks noChangeAspect="1"/>
            </p:cNvGraphicFramePr>
            <p:nvPr/>
          </p:nvGraphicFramePr>
          <p:xfrm>
            <a:off x="4850853" y="3729358"/>
            <a:ext cx="371789" cy="328049"/>
          </p:xfrm>
          <a:graphic>
            <a:graphicData uri="http://schemas.openxmlformats.org/presentationml/2006/ole">
              <mc:AlternateContent xmlns:mc="http://schemas.openxmlformats.org/markup-compatibility/2006">
                <mc:Choice xmlns:v="urn:schemas-microsoft-com:vml" Requires="v">
                  <p:oleObj name="Equation" r:id="rId29" imgW="215713" imgH="190335" progId="Equation.DSMT4">
                    <p:embed/>
                  </p:oleObj>
                </mc:Choice>
                <mc:Fallback>
                  <p:oleObj name="Equation" r:id="rId29" imgW="215713" imgH="190335" progId="Equation.DSMT4">
                    <p:embed/>
                    <p:pic>
                      <p:nvPicPr>
                        <p:cNvPr id="56" name="对象 5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50853" y="3729358"/>
                          <a:ext cx="371789" cy="328049"/>
                        </a:xfrm>
                        <a:prstGeom prst="rect">
                          <a:avLst/>
                        </a:prstGeom>
                        <a:noFill/>
                      </p:spPr>
                    </p:pic>
                  </p:oleObj>
                </mc:Fallback>
              </mc:AlternateContent>
            </a:graphicData>
          </a:graphic>
        </p:graphicFrame>
      </p:grpSp>
      <p:grpSp>
        <p:nvGrpSpPr>
          <p:cNvPr id="62" name="组合 61"/>
          <p:cNvGrpSpPr/>
          <p:nvPr/>
        </p:nvGrpSpPr>
        <p:grpSpPr>
          <a:xfrm>
            <a:off x="2686764" y="4509467"/>
            <a:ext cx="4815500" cy="423574"/>
            <a:chOff x="2686764" y="4509467"/>
            <a:chExt cx="4815500" cy="423574"/>
          </a:xfrm>
        </p:grpSpPr>
        <p:graphicFrame>
          <p:nvGraphicFramePr>
            <p:cNvPr id="34" name="对象 33"/>
            <p:cNvGraphicFramePr>
              <a:graphicFrameLocks noChangeAspect="1"/>
            </p:cNvGraphicFramePr>
            <p:nvPr/>
          </p:nvGraphicFramePr>
          <p:xfrm>
            <a:off x="3163981" y="4585953"/>
            <a:ext cx="612358" cy="306179"/>
          </p:xfrm>
          <a:graphic>
            <a:graphicData uri="http://schemas.openxmlformats.org/presentationml/2006/ole">
              <mc:AlternateContent xmlns:mc="http://schemas.openxmlformats.org/markup-compatibility/2006">
                <mc:Choice xmlns:v="urn:schemas-microsoft-com:vml" Requires="v">
                  <p:oleObj name="Equation" r:id="rId31" imgW="355138" imgH="177569" progId="Equation.DSMT4">
                    <p:embed/>
                  </p:oleObj>
                </mc:Choice>
                <mc:Fallback>
                  <p:oleObj name="Equation" r:id="rId31" imgW="355138" imgH="177569" progId="Equation.DSMT4">
                    <p:embed/>
                    <p:pic>
                      <p:nvPicPr>
                        <p:cNvPr id="34" name="对象 3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63981" y="4585953"/>
                          <a:ext cx="612358" cy="306179"/>
                        </a:xfrm>
                        <a:prstGeom prst="rect">
                          <a:avLst/>
                        </a:prstGeom>
                        <a:noFill/>
                      </p:spPr>
                    </p:pic>
                  </p:oleObj>
                </mc:Fallback>
              </mc:AlternateContent>
            </a:graphicData>
          </a:graphic>
        </p:graphicFrame>
        <p:graphicFrame>
          <p:nvGraphicFramePr>
            <p:cNvPr id="35" name="对象 34"/>
            <p:cNvGraphicFramePr>
              <a:graphicFrameLocks noChangeAspect="1"/>
            </p:cNvGraphicFramePr>
            <p:nvPr/>
          </p:nvGraphicFramePr>
          <p:xfrm>
            <a:off x="5790220" y="4530140"/>
            <a:ext cx="371789" cy="328049"/>
          </p:xfrm>
          <a:graphic>
            <a:graphicData uri="http://schemas.openxmlformats.org/presentationml/2006/ole">
              <mc:AlternateContent xmlns:mc="http://schemas.openxmlformats.org/markup-compatibility/2006">
                <mc:Choice xmlns:v="urn:schemas-microsoft-com:vml" Requires="v">
                  <p:oleObj name="Equation" r:id="rId33" imgW="215713" imgH="190335" progId="Equation.DSMT4">
                    <p:embed/>
                  </p:oleObj>
                </mc:Choice>
                <mc:Fallback>
                  <p:oleObj name="Equation" r:id="rId33" imgW="215713" imgH="190335" progId="Equation.DSMT4">
                    <p:embed/>
                    <p:pic>
                      <p:nvPicPr>
                        <p:cNvPr id="35" name="对象 3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790220" y="4530140"/>
                          <a:ext cx="371789" cy="328049"/>
                        </a:xfrm>
                        <a:prstGeom prst="rect">
                          <a:avLst/>
                        </a:prstGeom>
                        <a:noFill/>
                      </p:spPr>
                    </p:pic>
                  </p:oleObj>
                </mc:Fallback>
              </mc:AlternateContent>
            </a:graphicData>
          </a:graphic>
        </p:graphicFrame>
        <p:sp>
          <p:nvSpPr>
            <p:cNvPr id="43" name="Rectangle 40"/>
            <p:cNvSpPr>
              <a:spLocks noChangeArrowheads="1"/>
            </p:cNvSpPr>
            <p:nvPr/>
          </p:nvSpPr>
          <p:spPr bwMode="auto">
            <a:xfrm>
              <a:off x="3681087" y="451673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时，二维向量空间</a:t>
              </a:r>
              <a:endParaRPr kumimoji="0" lang="zh-CN" sz="2000" b="1" i="0" u="none" strike="noStrike" cap="none" normalizeH="0" baseline="0" dirty="0">
                <a:ln>
                  <a:noFill/>
                </a:ln>
                <a:solidFill>
                  <a:schemeClr val="tx1"/>
                </a:solidFill>
                <a:effectLst/>
                <a:latin typeface="+mn-ea"/>
              </a:endParaRPr>
            </a:p>
          </p:txBody>
        </p:sp>
        <p:sp>
          <p:nvSpPr>
            <p:cNvPr id="44" name="Rectangle 41"/>
            <p:cNvSpPr>
              <a:spLocks noChangeArrowheads="1"/>
            </p:cNvSpPr>
            <p:nvPr/>
          </p:nvSpPr>
          <p:spPr bwMode="auto">
            <a:xfrm>
              <a:off x="6027180" y="4509467"/>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表示平面；</a:t>
              </a:r>
              <a:endParaRPr kumimoji="0" lang="zh-CN" sz="2000" b="1" i="0" u="none" strike="noStrike" cap="none" normalizeH="0" baseline="0" dirty="0">
                <a:ln>
                  <a:noFill/>
                </a:ln>
                <a:solidFill>
                  <a:schemeClr val="tx1"/>
                </a:solidFill>
                <a:effectLst/>
                <a:latin typeface="+mn-ea"/>
              </a:endParaRPr>
            </a:p>
          </p:txBody>
        </p:sp>
        <p:sp>
          <p:nvSpPr>
            <p:cNvPr id="57" name="矩形 56"/>
            <p:cNvSpPr/>
            <p:nvPr/>
          </p:nvSpPr>
          <p:spPr>
            <a:xfrm>
              <a:off x="2686764" y="4532931"/>
              <a:ext cx="572593" cy="400110"/>
            </a:xfrm>
            <a:prstGeom prst="rect">
              <a:avLst/>
            </a:prstGeom>
          </p:spPr>
          <p:txBody>
            <a:bodyPr wrap="none">
              <a:spAutoFit/>
            </a:bodyPr>
            <a:lstStyle/>
            <a:p>
              <a:r>
                <a:rPr lang="zh-CN" altLang="en-US" sz="2000" b="1" dirty="0">
                  <a:latin typeface="+mn-ea"/>
                  <a:cs typeface="Times New Roman" panose="02020603050405020304" pitchFamily="18" charset="0"/>
                </a:rPr>
                <a:t> 当</a:t>
              </a:r>
              <a:endParaRPr lang="zh-CN" altLang="en-US" sz="2000" dirty="0"/>
            </a:p>
          </p:txBody>
        </p:sp>
      </p:grpSp>
      <p:grpSp>
        <p:nvGrpSpPr>
          <p:cNvPr id="61" name="组合 60"/>
          <p:cNvGrpSpPr/>
          <p:nvPr/>
        </p:nvGrpSpPr>
        <p:grpSpPr>
          <a:xfrm>
            <a:off x="2828605" y="4862988"/>
            <a:ext cx="5705993" cy="434254"/>
            <a:chOff x="2828605" y="4862988"/>
            <a:chExt cx="5705993" cy="434254"/>
          </a:xfrm>
        </p:grpSpPr>
        <p:graphicFrame>
          <p:nvGraphicFramePr>
            <p:cNvPr id="36" name="对象 35"/>
            <p:cNvGraphicFramePr>
              <a:graphicFrameLocks noChangeAspect="1"/>
            </p:cNvGraphicFramePr>
            <p:nvPr/>
          </p:nvGraphicFramePr>
          <p:xfrm>
            <a:off x="3163981" y="4933041"/>
            <a:ext cx="590488" cy="306179"/>
          </p:xfrm>
          <a:graphic>
            <a:graphicData uri="http://schemas.openxmlformats.org/presentationml/2006/ole">
              <mc:AlternateContent xmlns:mc="http://schemas.openxmlformats.org/markup-compatibility/2006">
                <mc:Choice xmlns:v="urn:schemas-microsoft-com:vml" Requires="v">
                  <p:oleObj name="Equation" r:id="rId35" imgW="342603" imgH="177646" progId="Equation.DSMT4">
                    <p:embed/>
                  </p:oleObj>
                </mc:Choice>
                <mc:Fallback>
                  <p:oleObj name="Equation" r:id="rId35" imgW="342603" imgH="177646" progId="Equation.DSMT4">
                    <p:embed/>
                    <p:pic>
                      <p:nvPicPr>
                        <p:cNvPr id="36" name="对象 3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163981" y="4933041"/>
                          <a:ext cx="590488" cy="306179"/>
                        </a:xfrm>
                        <a:prstGeom prst="rect">
                          <a:avLst/>
                        </a:prstGeom>
                        <a:noFill/>
                      </p:spPr>
                    </p:pic>
                  </p:oleObj>
                </mc:Fallback>
              </mc:AlternateContent>
            </a:graphicData>
          </a:graphic>
        </p:graphicFrame>
        <p:graphicFrame>
          <p:nvGraphicFramePr>
            <p:cNvPr id="37" name="对象 36"/>
            <p:cNvGraphicFramePr>
              <a:graphicFrameLocks noChangeAspect="1"/>
            </p:cNvGraphicFramePr>
            <p:nvPr/>
          </p:nvGraphicFramePr>
          <p:xfrm>
            <a:off x="5766904" y="4867481"/>
            <a:ext cx="349919" cy="328049"/>
          </p:xfrm>
          <a:graphic>
            <a:graphicData uri="http://schemas.openxmlformats.org/presentationml/2006/ole">
              <mc:AlternateContent xmlns:mc="http://schemas.openxmlformats.org/markup-compatibility/2006">
                <mc:Choice xmlns:v="urn:schemas-microsoft-com:vml" Requires="v">
                  <p:oleObj name="Equation" r:id="rId37" imgW="203112" imgH="190417" progId="Equation.DSMT4">
                    <p:embed/>
                  </p:oleObj>
                </mc:Choice>
                <mc:Fallback>
                  <p:oleObj name="Equation" r:id="rId37" imgW="203112" imgH="190417" progId="Equation.DSMT4">
                    <p:embed/>
                    <p:pic>
                      <p:nvPicPr>
                        <p:cNvPr id="37" name="对象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66904" y="4867481"/>
                          <a:ext cx="349919" cy="328049"/>
                        </a:xfrm>
                        <a:prstGeom prst="rect">
                          <a:avLst/>
                        </a:prstGeom>
                        <a:noFill/>
                      </p:spPr>
                    </p:pic>
                  </p:oleObj>
                </mc:Fallback>
              </mc:AlternateContent>
            </a:graphicData>
          </a:graphic>
        </p:graphicFrame>
        <p:sp>
          <p:nvSpPr>
            <p:cNvPr id="45" name="Rectangle 42"/>
            <p:cNvSpPr>
              <a:spLocks noChangeArrowheads="1"/>
            </p:cNvSpPr>
            <p:nvPr/>
          </p:nvSpPr>
          <p:spPr bwMode="auto">
            <a:xfrm>
              <a:off x="3663170" y="488090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时，三维向量空间</a:t>
              </a:r>
              <a:endParaRPr kumimoji="0" lang="zh-CN" sz="2000" b="1" i="0" u="none" strike="noStrike" cap="none" normalizeH="0" baseline="0" dirty="0">
                <a:ln>
                  <a:noFill/>
                </a:ln>
                <a:solidFill>
                  <a:schemeClr val="tx1"/>
                </a:solidFill>
                <a:effectLst/>
                <a:latin typeface="+mn-ea"/>
              </a:endParaRPr>
            </a:p>
          </p:txBody>
        </p:sp>
        <p:sp>
          <p:nvSpPr>
            <p:cNvPr id="46" name="Rectangle 43"/>
            <p:cNvSpPr>
              <a:spLocks noChangeArrowheads="1"/>
            </p:cNvSpPr>
            <p:nvPr/>
          </p:nvSpPr>
          <p:spPr bwMode="auto">
            <a:xfrm>
              <a:off x="6027180" y="4862988"/>
              <a:ext cx="25074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表示</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三维几何</a:t>
              </a:r>
              <a:r>
                <a:rPr kumimoji="0" lang="zh-CN" sz="2000" b="1" i="0" u="none" strike="noStrike" cap="none" normalizeH="0" baseline="0" dirty="0">
                  <a:ln>
                    <a:noFill/>
                  </a:ln>
                  <a:solidFill>
                    <a:schemeClr val="tx1"/>
                  </a:solidFill>
                  <a:effectLst/>
                  <a:latin typeface="+mn-ea"/>
                  <a:cs typeface="Times New Roman" panose="02020603050405020304" pitchFamily="18" charset="0"/>
                </a:rPr>
                <a:t>空间；</a:t>
              </a:r>
              <a:endParaRPr kumimoji="0" lang="zh-CN" sz="2000" b="1" i="0" u="none" strike="noStrike" cap="none" normalizeH="0" baseline="0" dirty="0">
                <a:ln>
                  <a:noFill/>
                </a:ln>
                <a:solidFill>
                  <a:schemeClr val="tx1"/>
                </a:solidFill>
                <a:effectLst/>
                <a:latin typeface="+mn-ea"/>
              </a:endParaRPr>
            </a:p>
          </p:txBody>
        </p:sp>
        <p:sp>
          <p:nvSpPr>
            <p:cNvPr id="58" name="矩形 57"/>
            <p:cNvSpPr/>
            <p:nvPr/>
          </p:nvSpPr>
          <p:spPr>
            <a:xfrm>
              <a:off x="2828605" y="4897132"/>
              <a:ext cx="442750"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当</a:t>
              </a:r>
              <a:endParaRPr lang="zh-CN" altLang="en-US" sz="2000" b="1" dirty="0">
                <a:latin typeface="+mn-ea"/>
              </a:endParaRPr>
            </a:p>
          </p:txBody>
        </p:sp>
      </p:grpSp>
      <p:grpSp>
        <p:nvGrpSpPr>
          <p:cNvPr id="60" name="组合 59"/>
          <p:cNvGrpSpPr/>
          <p:nvPr/>
        </p:nvGrpSpPr>
        <p:grpSpPr>
          <a:xfrm>
            <a:off x="2737234" y="5291302"/>
            <a:ext cx="4654325" cy="421887"/>
            <a:chOff x="2737234" y="5291302"/>
            <a:chExt cx="4654325" cy="421887"/>
          </a:xfrm>
        </p:grpSpPr>
        <p:graphicFrame>
          <p:nvGraphicFramePr>
            <p:cNvPr id="38" name="对象 37"/>
            <p:cNvGraphicFramePr>
              <a:graphicFrameLocks noChangeAspect="1"/>
            </p:cNvGraphicFramePr>
            <p:nvPr/>
          </p:nvGraphicFramePr>
          <p:xfrm>
            <a:off x="3152159" y="5362208"/>
            <a:ext cx="590488" cy="306179"/>
          </p:xfrm>
          <a:graphic>
            <a:graphicData uri="http://schemas.openxmlformats.org/presentationml/2006/ole">
              <mc:AlternateContent xmlns:mc="http://schemas.openxmlformats.org/markup-compatibility/2006">
                <mc:Choice xmlns:v="urn:schemas-microsoft-com:vml" Requires="v">
                  <p:oleObj name="Equation" r:id="rId38" imgW="342603" imgH="177646" progId="Equation.DSMT4">
                    <p:embed/>
                  </p:oleObj>
                </mc:Choice>
                <mc:Fallback>
                  <p:oleObj name="Equation" r:id="rId38" imgW="342603" imgH="177646" progId="Equation.DSMT4">
                    <p:embed/>
                    <p:pic>
                      <p:nvPicPr>
                        <p:cNvPr id="38" name="对象 3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52159" y="5362208"/>
                          <a:ext cx="590488" cy="306179"/>
                        </a:xfrm>
                        <a:prstGeom prst="rect">
                          <a:avLst/>
                        </a:prstGeom>
                        <a:noFill/>
                      </p:spPr>
                    </p:pic>
                  </p:oleObj>
                </mc:Fallback>
              </mc:AlternateContent>
            </a:graphicData>
          </a:graphic>
        </p:graphicFrame>
        <p:graphicFrame>
          <p:nvGraphicFramePr>
            <p:cNvPr id="39" name="对象 38"/>
            <p:cNvGraphicFramePr>
              <a:graphicFrameLocks noChangeAspect="1"/>
            </p:cNvGraphicFramePr>
            <p:nvPr/>
          </p:nvGraphicFramePr>
          <p:xfrm>
            <a:off x="4257846" y="5327332"/>
            <a:ext cx="371789" cy="328049"/>
          </p:xfrm>
          <a:graphic>
            <a:graphicData uri="http://schemas.openxmlformats.org/presentationml/2006/ole">
              <mc:AlternateContent xmlns:mc="http://schemas.openxmlformats.org/markup-compatibility/2006">
                <mc:Choice xmlns:v="urn:schemas-microsoft-com:vml" Requires="v">
                  <p:oleObj name="Equation" r:id="rId40" imgW="215713" imgH="190335" progId="Equation.DSMT4">
                    <p:embed/>
                  </p:oleObj>
                </mc:Choice>
                <mc:Fallback>
                  <p:oleObj name="Equation" r:id="rId40" imgW="215713" imgH="190335" progId="Equation.DSMT4">
                    <p:embed/>
                    <p:pic>
                      <p:nvPicPr>
                        <p:cNvPr id="39" name="对象 3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57846" y="5327332"/>
                          <a:ext cx="371789" cy="328049"/>
                        </a:xfrm>
                        <a:prstGeom prst="rect">
                          <a:avLst/>
                        </a:prstGeom>
                        <a:noFill/>
                      </p:spPr>
                    </p:pic>
                  </p:oleObj>
                </mc:Fallback>
              </mc:AlternateContent>
            </a:graphicData>
          </a:graphic>
        </p:graphicFrame>
        <p:sp>
          <p:nvSpPr>
            <p:cNvPr id="47" name="Rectangle 44"/>
            <p:cNvSpPr>
              <a:spLocks noChangeArrowheads="1"/>
            </p:cNvSpPr>
            <p:nvPr/>
          </p:nvSpPr>
          <p:spPr bwMode="auto">
            <a:xfrm>
              <a:off x="3675168" y="5291302"/>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时，</a:t>
              </a:r>
              <a:endParaRPr kumimoji="0" lang="zh-CN" sz="2000" b="1" i="0" u="none" strike="noStrike" cap="none" normalizeH="0" baseline="0" dirty="0">
                <a:ln>
                  <a:noFill/>
                </a:ln>
                <a:solidFill>
                  <a:schemeClr val="tx1"/>
                </a:solidFill>
                <a:effectLst/>
                <a:latin typeface="+mn-ea"/>
              </a:endParaRPr>
            </a:p>
          </p:txBody>
        </p:sp>
        <p:sp>
          <p:nvSpPr>
            <p:cNvPr id="48" name="Rectangle 45"/>
            <p:cNvSpPr>
              <a:spLocks noChangeArrowheads="1"/>
            </p:cNvSpPr>
            <p:nvPr/>
          </p:nvSpPr>
          <p:spPr bwMode="auto">
            <a:xfrm>
              <a:off x="4642088" y="531307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没有直观的几何形象。</a:t>
              </a:r>
              <a:endParaRPr kumimoji="0" lang="zh-CN" sz="2000" b="1" i="0" u="none" strike="noStrike" cap="none" normalizeH="0" baseline="0" dirty="0">
                <a:ln>
                  <a:noFill/>
                </a:ln>
                <a:solidFill>
                  <a:schemeClr val="tx1"/>
                </a:solidFill>
                <a:effectLst/>
                <a:latin typeface="+mn-ea"/>
              </a:endParaRPr>
            </a:p>
          </p:txBody>
        </p:sp>
        <p:sp>
          <p:nvSpPr>
            <p:cNvPr id="59" name="矩形 58"/>
            <p:cNvSpPr/>
            <p:nvPr/>
          </p:nvSpPr>
          <p:spPr>
            <a:xfrm>
              <a:off x="2737234" y="5339812"/>
              <a:ext cx="534121" cy="369332"/>
            </a:xfrm>
            <a:prstGeom prst="rect">
              <a:avLst/>
            </a:prstGeom>
          </p:spPr>
          <p:txBody>
            <a:bodyPr wrap="none">
              <a:spAutoFit/>
            </a:bodyPr>
            <a:lstStyle/>
            <a:p>
              <a:r>
                <a:rPr lang="zh-CN" altLang="en-US" b="1" dirty="0">
                  <a:latin typeface="+mn-ea"/>
                  <a:cs typeface="Times New Roman" panose="02020603050405020304" pitchFamily="18" charset="0"/>
                </a:rPr>
                <a:t> 当</a:t>
              </a:r>
              <a:endParaRPr lang="zh-CN" altLang="en-US" dirty="0"/>
            </a:p>
          </p:txBody>
        </p:sp>
      </p:grpSp>
      <p:grpSp>
        <p:nvGrpSpPr>
          <p:cNvPr id="64" name="组合 63"/>
          <p:cNvGrpSpPr/>
          <p:nvPr/>
        </p:nvGrpSpPr>
        <p:grpSpPr>
          <a:xfrm>
            <a:off x="806238" y="5608084"/>
            <a:ext cx="10711541" cy="1015663"/>
            <a:chOff x="673241" y="4969838"/>
            <a:chExt cx="10711541" cy="1015663"/>
          </a:xfrm>
        </p:grpSpPr>
        <p:sp>
          <p:nvSpPr>
            <p:cNvPr id="65" name="Text Box 15"/>
            <p:cNvSpPr txBox="1">
              <a:spLocks noChangeArrowheads="1"/>
            </p:cNvSpPr>
            <p:nvPr/>
          </p:nvSpPr>
          <p:spPr bwMode="auto">
            <a:xfrm>
              <a:off x="673241" y="4969838"/>
              <a:ext cx="107115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solidFill>
                    <a:srgbClr val="0000FF"/>
                  </a:solidFill>
                  <a:latin typeface="+mn-ea"/>
                  <a:ea typeface="+mn-ea"/>
                </a:rPr>
                <a:t>定义</a:t>
              </a:r>
              <a:r>
                <a:rPr lang="en-US" altLang="zh-CN" sz="2000" b="1" dirty="0">
                  <a:solidFill>
                    <a:srgbClr val="0000FF"/>
                  </a:solidFill>
                  <a:latin typeface="+mn-ea"/>
                  <a:ea typeface="+mn-ea"/>
                </a:rPr>
                <a:t>2.3.5</a:t>
              </a:r>
              <a:r>
                <a:rPr lang="zh-CN" altLang="en-US" sz="2000" b="1" dirty="0">
                  <a:solidFill>
                    <a:srgbClr val="0000FF"/>
                  </a:solidFill>
                  <a:latin typeface="+mn-ea"/>
                  <a:ea typeface="+mn-ea"/>
                </a:rPr>
                <a:t> </a:t>
              </a:r>
              <a:r>
                <a:rPr lang="zh-CN" altLang="en-US" sz="2000" b="1" dirty="0">
                  <a:latin typeface="+mn-ea"/>
                  <a:ea typeface="+mn-ea"/>
                </a:rPr>
                <a:t>设      的非空集合</a:t>
              </a:r>
              <a:r>
                <a:rPr lang="en-US" altLang="zh-CN" sz="2000" b="1" dirty="0">
                  <a:latin typeface="+mn-ea"/>
                  <a:ea typeface="+mn-ea"/>
                </a:rPr>
                <a:t>,</a:t>
              </a:r>
              <a:r>
                <a:rPr lang="zh-CN" altLang="en-US" sz="2000" b="1" dirty="0">
                  <a:latin typeface="+mn-ea"/>
                  <a:ea typeface="+mn-ea"/>
                </a:rPr>
                <a:t>如果对于    中的加法及数乘两种运算封闭，那么就称集合  为   上的向量子空间．</a:t>
              </a:r>
            </a:p>
          </p:txBody>
        </p:sp>
        <p:graphicFrame>
          <p:nvGraphicFramePr>
            <p:cNvPr id="66" name="Object 17"/>
            <p:cNvGraphicFramePr>
              <a:graphicFrameLocks noChangeAspect="1"/>
            </p:cNvGraphicFramePr>
            <p:nvPr/>
          </p:nvGraphicFramePr>
          <p:xfrm>
            <a:off x="11138974" y="5160503"/>
            <a:ext cx="245808" cy="251038"/>
          </p:xfrm>
          <a:graphic>
            <a:graphicData uri="http://schemas.openxmlformats.org/presentationml/2006/ole">
              <mc:AlternateContent xmlns:mc="http://schemas.openxmlformats.org/markup-compatibility/2006">
                <mc:Choice xmlns:v="urn:schemas-microsoft-com:vml" Requires="v">
                  <p:oleObj name="Equation" r:id="rId41" imgW="291973" imgH="304668" progId="Equation.3">
                    <p:embed/>
                  </p:oleObj>
                </mc:Choice>
                <mc:Fallback>
                  <p:oleObj name="Equation" r:id="rId41" imgW="291973" imgH="304668" progId="Equation.3">
                    <p:embed/>
                    <p:pic>
                      <p:nvPicPr>
                        <p:cNvPr id="66" name="Object 1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1138974" y="5160503"/>
                          <a:ext cx="245808" cy="251038"/>
                        </a:xfrm>
                        <a:prstGeom prst="rect">
                          <a:avLst/>
                        </a:prstGeom>
                        <a:noFill/>
                        <a:ln>
                          <a:noFill/>
                        </a:ln>
                      </p:spPr>
                    </p:pic>
                  </p:oleObj>
                </mc:Fallback>
              </mc:AlternateContent>
            </a:graphicData>
          </a:graphic>
        </p:graphicFrame>
        <p:graphicFrame>
          <p:nvGraphicFramePr>
            <p:cNvPr id="67" name="Object 19"/>
            <p:cNvGraphicFramePr>
              <a:graphicFrameLocks noChangeAspect="1"/>
            </p:cNvGraphicFramePr>
            <p:nvPr/>
          </p:nvGraphicFramePr>
          <p:xfrm>
            <a:off x="5543759" y="5112304"/>
            <a:ext cx="394816" cy="268719"/>
          </p:xfrm>
          <a:graphic>
            <a:graphicData uri="http://schemas.openxmlformats.org/presentationml/2006/ole">
              <mc:AlternateContent xmlns:mc="http://schemas.openxmlformats.org/markup-compatibility/2006">
                <mc:Choice xmlns:v="urn:schemas-microsoft-com:vml" Requires="v">
                  <p:oleObj name="Equation" r:id="rId43" imgW="228501" imgH="165028" progId="Equation.DSMT4">
                    <p:embed/>
                  </p:oleObj>
                </mc:Choice>
                <mc:Fallback>
                  <p:oleObj name="Equation" r:id="rId43" imgW="228501" imgH="165028" progId="Equation.DSMT4">
                    <p:embed/>
                    <p:pic>
                      <p:nvPicPr>
                        <p:cNvPr id="67" name="Object 1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543759" y="5112304"/>
                          <a:ext cx="394816" cy="268719"/>
                        </a:xfrm>
                        <a:prstGeom prst="rect">
                          <a:avLst/>
                        </a:prstGeom>
                        <a:noFill/>
                        <a:ln>
                          <a:noFill/>
                        </a:ln>
                      </p:spPr>
                    </p:pic>
                  </p:oleObj>
                </mc:Fallback>
              </mc:AlternateContent>
            </a:graphicData>
          </a:graphic>
        </p:graphicFrame>
        <p:graphicFrame>
          <p:nvGraphicFramePr>
            <p:cNvPr id="68" name="Object 21"/>
            <p:cNvGraphicFramePr>
              <a:graphicFrameLocks noChangeAspect="1"/>
            </p:cNvGraphicFramePr>
            <p:nvPr/>
          </p:nvGraphicFramePr>
          <p:xfrm>
            <a:off x="1041068" y="5497765"/>
            <a:ext cx="475348" cy="389039"/>
          </p:xfrm>
          <a:graphic>
            <a:graphicData uri="http://schemas.openxmlformats.org/presentationml/2006/ole">
              <mc:AlternateContent xmlns:mc="http://schemas.openxmlformats.org/markup-compatibility/2006">
                <mc:Choice xmlns:v="urn:schemas-microsoft-com:vml" Requires="v">
                  <p:oleObj name="Equation" r:id="rId45" imgW="228600" imgH="190500" progId="Equation.DSMT4">
                    <p:embed/>
                  </p:oleObj>
                </mc:Choice>
                <mc:Fallback>
                  <p:oleObj name="Equation" r:id="rId45" imgW="228600" imgH="190500" progId="Equation.DSMT4">
                    <p:embed/>
                    <p:pic>
                      <p:nvPicPr>
                        <p:cNvPr id="68" name="Object 2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41068" y="5497765"/>
                          <a:ext cx="475348" cy="389039"/>
                        </a:xfrm>
                        <a:prstGeom prst="rect">
                          <a:avLst/>
                        </a:prstGeom>
                        <a:noFill/>
                        <a:ln>
                          <a:noFill/>
                        </a:ln>
                      </p:spPr>
                    </p:pic>
                  </p:oleObj>
                </mc:Fallback>
              </mc:AlternateContent>
            </a:graphicData>
          </a:graphic>
        </p:graphicFrame>
        <p:graphicFrame>
          <p:nvGraphicFramePr>
            <p:cNvPr id="69" name="Object 9"/>
            <p:cNvGraphicFramePr>
              <a:graphicFrameLocks noChangeAspect="1"/>
            </p:cNvGraphicFramePr>
            <p:nvPr/>
          </p:nvGraphicFramePr>
          <p:xfrm>
            <a:off x="2252603" y="5081787"/>
            <a:ext cx="850873" cy="329754"/>
          </p:xfrm>
          <a:graphic>
            <a:graphicData uri="http://schemas.openxmlformats.org/presentationml/2006/ole">
              <mc:AlternateContent xmlns:mc="http://schemas.openxmlformats.org/markup-compatibility/2006">
                <mc:Choice xmlns:v="urn:schemas-microsoft-com:vml" Requires="v">
                  <p:oleObj name="Equation" r:id="rId47" imgW="495085" imgH="190417" progId="Equation.DSMT4">
                    <p:embed/>
                  </p:oleObj>
                </mc:Choice>
                <mc:Fallback>
                  <p:oleObj name="Equation" r:id="rId47" imgW="495085" imgH="190417" progId="Equation.DSMT4">
                    <p:embed/>
                    <p:pic>
                      <p:nvPicPr>
                        <p:cNvPr id="69" name="Object 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52603" y="5081787"/>
                          <a:ext cx="850873" cy="329754"/>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225813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wipe(left)">
                                      <p:cBhvr>
                                        <p:cTn id="39" dur="500"/>
                                        <p:tgtEl>
                                          <p:spTgt spid="6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wipe(left)">
                                      <p:cBhvr>
                                        <p:cTn id="44" dur="500"/>
                                        <p:tgtEl>
                                          <p:spTgt spid="6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left)">
                                      <p:cBhvr>
                                        <p:cTn id="49" dur="500"/>
                                        <p:tgtEl>
                                          <p:spTgt spid="6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left)">
                                      <p:cBhvr>
                                        <p:cTn id="54" dur="500"/>
                                        <p:tgtEl>
                                          <p:spTgt spid="6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up)">
                                      <p:cBhvr>
                                        <p:cTn id="5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824" y="844652"/>
            <a:ext cx="8805395" cy="464397"/>
            <a:chOff x="684963" y="882655"/>
            <a:chExt cx="8805395" cy="464397"/>
          </a:xfrm>
        </p:grpSpPr>
        <p:graphicFrame>
          <p:nvGraphicFramePr>
            <p:cNvPr id="8" name="对象 7"/>
            <p:cNvGraphicFramePr>
              <a:graphicFrameLocks noChangeAspect="1"/>
            </p:cNvGraphicFramePr>
            <p:nvPr/>
          </p:nvGraphicFramePr>
          <p:xfrm>
            <a:off x="3985867" y="946943"/>
            <a:ext cx="546387" cy="331735"/>
          </p:xfrm>
          <a:graphic>
            <a:graphicData uri="http://schemas.openxmlformats.org/presentationml/2006/ole">
              <mc:AlternateContent xmlns:mc="http://schemas.openxmlformats.org/markup-compatibility/2006">
                <mc:Choice xmlns:v="urn:schemas-microsoft-com:vml" Requires="v">
                  <p:oleObj name="Equation" r:id="rId2" imgW="355292" imgH="215713" progId="Equation.DSMT4">
                    <p:embed/>
                  </p:oleObj>
                </mc:Choice>
                <mc:Fallback>
                  <p:oleObj name="Equation" r:id="rId2" imgW="355292" imgH="215713" progId="Equation.DSMT4">
                    <p:embed/>
                    <p:pic>
                      <p:nvPicPr>
                        <p:cNvPr id="8" name="对象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867" y="946943"/>
                          <a:ext cx="546387" cy="331735"/>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5333459" y="981130"/>
            <a:ext cx="761039" cy="331735"/>
          </p:xfrm>
          <a:graphic>
            <a:graphicData uri="http://schemas.openxmlformats.org/presentationml/2006/ole">
              <mc:AlternateContent xmlns:mc="http://schemas.openxmlformats.org/markup-compatibility/2006">
                <mc:Choice xmlns:v="urn:schemas-microsoft-com:vml" Requires="v">
                  <p:oleObj name="Equation" r:id="rId4" imgW="494870" imgH="215713" progId="Equation.DSMT4">
                    <p:embed/>
                  </p:oleObj>
                </mc:Choice>
                <mc:Fallback>
                  <p:oleObj name="Equation" r:id="rId4" imgW="494870" imgH="215713" progId="Equation.DSMT4">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459" y="981130"/>
                          <a:ext cx="761039" cy="331735"/>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7258345" y="1015317"/>
            <a:ext cx="253680" cy="331735"/>
          </p:xfrm>
          <a:graphic>
            <a:graphicData uri="http://schemas.openxmlformats.org/presentationml/2006/ole">
              <mc:AlternateContent xmlns:mc="http://schemas.openxmlformats.org/markup-compatibility/2006">
                <mc:Choice xmlns:v="urn:schemas-microsoft-com:vml" Requires="v">
                  <p:oleObj name="Equation" r:id="rId6" imgW="164885" imgH="215619" progId="Equation.DSMT4">
                    <p:embed/>
                  </p:oleObj>
                </mc:Choice>
                <mc:Fallback>
                  <p:oleObj name="Equation" r:id="rId6" imgW="164885" imgH="215619" progId="Equation.DSMT4">
                    <p:embed/>
                    <p:pic>
                      <p:nvPicPr>
                        <p:cNvPr id="1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8345" y="1015317"/>
                          <a:ext cx="253680" cy="331735"/>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7829382" y="984824"/>
            <a:ext cx="273194" cy="331735"/>
          </p:xfrm>
          <a:graphic>
            <a:graphicData uri="http://schemas.openxmlformats.org/presentationml/2006/ole">
              <mc:AlternateContent xmlns:mc="http://schemas.openxmlformats.org/markup-compatibility/2006">
                <mc:Choice xmlns:v="urn:schemas-microsoft-com:vml" Requires="v">
                  <p:oleObj name="Equation" r:id="rId8" imgW="177569" imgH="215619" progId="Equation.DSMT4">
                    <p:embed/>
                  </p:oleObj>
                </mc:Choice>
                <mc:Fallback>
                  <p:oleObj name="Equation" r:id="rId8" imgW="177569" imgH="215619" progId="Equation.DSMT4">
                    <p:embed/>
                    <p:pic>
                      <p:nvPicPr>
                        <p:cNvPr id="11"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9382" y="984824"/>
                          <a:ext cx="273194" cy="331735"/>
                        </a:xfrm>
                        <a:prstGeom prst="rect">
                          <a:avLst/>
                        </a:prstGeom>
                        <a:noFill/>
                      </p:spPr>
                    </p:pic>
                  </p:oleObj>
                </mc:Fallback>
              </mc:AlternateContent>
            </a:graphicData>
          </a:graphic>
        </p:graphicFrame>
        <p:sp>
          <p:nvSpPr>
            <p:cNvPr id="13" name="Rectangle 10"/>
            <p:cNvSpPr>
              <a:spLocks noChangeArrowheads="1"/>
            </p:cNvSpPr>
            <p:nvPr/>
          </p:nvSpPr>
          <p:spPr bwMode="auto">
            <a:xfrm>
              <a:off x="684963" y="882655"/>
              <a:ext cx="33009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定义</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2.3.6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设有向量空间</a:t>
              </a:r>
              <a:endParaRPr kumimoji="0" lang="zh-CN" altLang="en-US" sz="2000" b="1" i="0" u="none" strike="noStrike" cap="none" normalizeH="0" baseline="0" dirty="0">
                <a:ln>
                  <a:noFill/>
                </a:ln>
                <a:solidFill>
                  <a:schemeClr val="tx1"/>
                </a:solidFill>
                <a:effectLst/>
                <a:latin typeface="+mn-ea"/>
              </a:endParaRPr>
            </a:p>
          </p:txBody>
        </p:sp>
        <p:sp>
          <p:nvSpPr>
            <p:cNvPr id="14" name="Rectangle 11"/>
            <p:cNvSpPr>
              <a:spLocks noChangeArrowheads="1"/>
            </p:cNvSpPr>
            <p:nvPr/>
          </p:nvSpPr>
          <p:spPr bwMode="auto">
            <a:xfrm>
              <a:off x="4295925" y="912755"/>
              <a:ext cx="11079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，如果</a:t>
              </a:r>
              <a:endParaRPr kumimoji="0" lang="zh-CN" sz="2000" b="1" i="0" u="none" strike="noStrike" cap="none" normalizeH="0" baseline="0" dirty="0">
                <a:ln>
                  <a:noFill/>
                </a:ln>
                <a:solidFill>
                  <a:schemeClr val="tx1"/>
                </a:solidFill>
                <a:effectLst/>
                <a:latin typeface="+mn-ea"/>
              </a:endParaRPr>
            </a:p>
          </p:txBody>
        </p:sp>
        <p:sp>
          <p:nvSpPr>
            <p:cNvPr id="15" name="Rectangle 12"/>
            <p:cNvSpPr>
              <a:spLocks noChangeArrowheads="1"/>
            </p:cNvSpPr>
            <p:nvPr/>
          </p:nvSpPr>
          <p:spPr bwMode="auto">
            <a:xfrm>
              <a:off x="5887457" y="946942"/>
              <a:ext cx="13708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那么</a:t>
              </a:r>
              <a:r>
                <a:rPr kumimoji="0" lang="zh-CN" sz="2000" b="1" i="0" u="none" strike="noStrike" cap="none" normalizeH="0" baseline="0" dirty="0">
                  <a:ln>
                    <a:noFill/>
                  </a:ln>
                  <a:solidFill>
                    <a:schemeClr val="tx1"/>
                  </a:solidFill>
                  <a:effectLst/>
                  <a:latin typeface="+mn-ea"/>
                  <a:cs typeface="Times New Roman" panose="02020603050405020304" pitchFamily="18" charset="0"/>
                </a:rPr>
                <a:t>称</a:t>
              </a:r>
              <a:endParaRPr kumimoji="0" lang="zh-CN" sz="2000" b="1" i="0" u="none" strike="noStrike" cap="none" normalizeH="0" baseline="0" dirty="0">
                <a:ln>
                  <a:noFill/>
                </a:ln>
                <a:solidFill>
                  <a:schemeClr val="tx1"/>
                </a:solidFill>
                <a:effectLst/>
                <a:latin typeface="+mn-ea"/>
              </a:endParaRPr>
            </a:p>
          </p:txBody>
        </p:sp>
        <p:sp>
          <p:nvSpPr>
            <p:cNvPr id="16" name="Rectangle 13"/>
            <p:cNvSpPr>
              <a:spLocks noChangeArrowheads="1"/>
            </p:cNvSpPr>
            <p:nvPr/>
          </p:nvSpPr>
          <p:spPr bwMode="auto">
            <a:xfrm>
              <a:off x="7286771" y="946942"/>
              <a:ext cx="5426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a:t>
              </a:r>
              <a:endParaRPr kumimoji="0" lang="zh-CN" sz="2000" b="1" i="0" u="none" strike="noStrike" cap="none" normalizeH="0" baseline="0" dirty="0">
                <a:ln>
                  <a:noFill/>
                </a:ln>
                <a:solidFill>
                  <a:schemeClr val="tx1"/>
                </a:solidFill>
                <a:effectLst/>
                <a:latin typeface="+mn-ea"/>
              </a:endParaRPr>
            </a:p>
          </p:txBody>
        </p:sp>
        <p:sp>
          <p:nvSpPr>
            <p:cNvPr id="17" name="Rectangle 14"/>
            <p:cNvSpPr>
              <a:spLocks noChangeArrowheads="1"/>
            </p:cNvSpPr>
            <p:nvPr/>
          </p:nvSpPr>
          <p:spPr bwMode="auto">
            <a:xfrm>
              <a:off x="7861386" y="931696"/>
              <a:ext cx="16289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的子空间。</a:t>
              </a:r>
              <a:endParaRPr kumimoji="0" lang="zh-CN" sz="2000" b="1" i="0" u="none" strike="noStrike" cap="none" normalizeH="0" baseline="0" dirty="0">
                <a:ln>
                  <a:noFill/>
                </a:ln>
                <a:solidFill>
                  <a:schemeClr val="tx1"/>
                </a:solidFill>
                <a:effectLst/>
                <a:latin typeface="+mn-ea"/>
              </a:endParaRPr>
            </a:p>
          </p:txBody>
        </p:sp>
      </p:grpSp>
      <p:grpSp>
        <p:nvGrpSpPr>
          <p:cNvPr id="2" name="组合 1"/>
          <p:cNvGrpSpPr/>
          <p:nvPr/>
        </p:nvGrpSpPr>
        <p:grpSpPr>
          <a:xfrm>
            <a:off x="1607737" y="1291344"/>
            <a:ext cx="6887326" cy="402946"/>
            <a:chOff x="1607737" y="1291344"/>
            <a:chExt cx="6887326" cy="402946"/>
          </a:xfrm>
        </p:grpSpPr>
        <p:graphicFrame>
          <p:nvGraphicFramePr>
            <p:cNvPr id="12" name="对象 11"/>
            <p:cNvGraphicFramePr>
              <a:graphicFrameLocks noChangeAspect="1"/>
            </p:cNvGraphicFramePr>
            <p:nvPr/>
          </p:nvGraphicFramePr>
          <p:xfrm>
            <a:off x="1607737" y="1411340"/>
            <a:ext cx="234166" cy="282950"/>
          </p:xfrm>
          <a:graphic>
            <a:graphicData uri="http://schemas.openxmlformats.org/presentationml/2006/ole">
              <mc:AlternateContent xmlns:mc="http://schemas.openxmlformats.org/markup-compatibility/2006">
                <mc:Choice xmlns:v="urn:schemas-microsoft-com:vml" Requires="v">
                  <p:oleObj name="Equation" r:id="rId10" imgW="152202" imgH="177569" progId="Equation.DSMT4">
                    <p:embed/>
                  </p:oleObj>
                </mc:Choice>
                <mc:Fallback>
                  <p:oleObj name="Equation" r:id="rId10" imgW="152202" imgH="177569" progId="Equation.DSMT4">
                    <p:embed/>
                    <p:pic>
                      <p:nvPicPr>
                        <p:cNvPr id="12" name="对象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7737" y="1411340"/>
                          <a:ext cx="234166" cy="282950"/>
                        </a:xfrm>
                        <a:prstGeom prst="rect">
                          <a:avLst/>
                        </a:prstGeom>
                        <a:noFill/>
                      </p:spPr>
                    </p:pic>
                  </p:oleObj>
                </mc:Fallback>
              </mc:AlternateContent>
            </a:graphicData>
          </a:graphic>
        </p:graphicFrame>
        <p:sp>
          <p:nvSpPr>
            <p:cNvPr id="18" name="Rectangle 15"/>
            <p:cNvSpPr>
              <a:spLocks noChangeArrowheads="1"/>
            </p:cNvSpPr>
            <p:nvPr/>
          </p:nvSpPr>
          <p:spPr bwMode="auto">
            <a:xfrm>
              <a:off x="1723658" y="1291344"/>
              <a:ext cx="67714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中的加法与数乘运算显然也满足线性运算的性质</a:t>
              </a:r>
              <a:r>
                <a:rPr kumimoji="0" lang="zh-CN" altLang="en-US" sz="2000" b="1" i="0" u="none" strike="noStrike" cap="none" normalizeH="0" baseline="0" dirty="0">
                  <a:ln>
                    <a:noFill/>
                  </a:ln>
                  <a:solidFill>
                    <a:schemeClr val="tx1"/>
                  </a:solidFill>
                  <a:effectLst/>
                  <a:latin typeface="+mn-ea"/>
                  <a:cs typeface="AdobeSongStd-Light"/>
                </a:rPr>
                <a:t>：</a:t>
              </a:r>
              <a:r>
                <a:rPr kumimoji="0" lang="zh-CN" altLang="en-US" sz="2000" b="1" i="0" u="none" strike="noStrike" cap="none" normalizeH="0" dirty="0">
                  <a:ln>
                    <a:noFill/>
                  </a:ln>
                  <a:solidFill>
                    <a:schemeClr val="tx1"/>
                  </a:solidFill>
                  <a:effectLst/>
                  <a:latin typeface="+mn-ea"/>
                  <a:cs typeface="AdobeSongStd-Light"/>
                </a:rPr>
                <a:t>      </a:t>
              </a:r>
              <a:endParaRPr kumimoji="0" lang="en-US" altLang="zh-CN" sz="2000" b="1" i="0" u="none" strike="noStrike" cap="none" normalizeH="0" baseline="0" dirty="0">
                <a:ln>
                  <a:noFill/>
                </a:ln>
                <a:solidFill>
                  <a:schemeClr val="tx1"/>
                </a:solidFill>
                <a:effectLst/>
                <a:latin typeface="+mn-ea"/>
              </a:endParaRPr>
            </a:p>
          </p:txBody>
        </p:sp>
        <p:graphicFrame>
          <p:nvGraphicFramePr>
            <p:cNvPr id="19" name="对象 18"/>
            <p:cNvGraphicFramePr>
              <a:graphicFrameLocks noChangeAspect="1"/>
            </p:cNvGraphicFramePr>
            <p:nvPr/>
          </p:nvGraphicFramePr>
          <p:xfrm>
            <a:off x="7575750" y="1311279"/>
            <a:ext cx="720725" cy="325438"/>
          </p:xfrm>
          <a:graphic>
            <a:graphicData uri="http://schemas.openxmlformats.org/presentationml/2006/ole">
              <mc:AlternateContent xmlns:mc="http://schemas.openxmlformats.org/markup-compatibility/2006">
                <mc:Choice xmlns:v="urn:schemas-microsoft-com:vml" Requires="v">
                  <p:oleObj name="Equation" r:id="rId12" imgW="469800" imgH="203040" progId="Equation.DSMT4">
                    <p:embed/>
                  </p:oleObj>
                </mc:Choice>
                <mc:Fallback>
                  <p:oleObj name="Equation" r:id="rId12" imgW="469800" imgH="203040" progId="Equation.DSMT4">
                    <p:embed/>
                    <p:pic>
                      <p:nvPicPr>
                        <p:cNvPr id="19" name="对象 18"/>
                        <p:cNvPicPr>
                          <a:picLocks noChangeAspect="1" noChangeArrowheads="1"/>
                        </p:cNvPicPr>
                        <p:nvPr/>
                      </p:nvPicPr>
                      <p:blipFill>
                        <a:blip r:embed="rId13"/>
                        <a:srcRect/>
                        <a:stretch>
                          <a:fillRect/>
                        </a:stretch>
                      </p:blipFill>
                      <p:spPr bwMode="auto">
                        <a:xfrm>
                          <a:off x="7575750" y="1311279"/>
                          <a:ext cx="720725" cy="325438"/>
                        </a:xfrm>
                        <a:prstGeom prst="rect">
                          <a:avLst/>
                        </a:prstGeom>
                        <a:noFill/>
                      </p:spPr>
                    </p:pic>
                  </p:oleObj>
                </mc:Fallback>
              </mc:AlternateContent>
            </a:graphicData>
          </a:graphic>
        </p:graphicFrame>
      </p:grpSp>
      <p:grpSp>
        <p:nvGrpSpPr>
          <p:cNvPr id="22" name="组合 21"/>
          <p:cNvGrpSpPr/>
          <p:nvPr/>
        </p:nvGrpSpPr>
        <p:grpSpPr>
          <a:xfrm>
            <a:off x="1607737" y="1738797"/>
            <a:ext cx="8305800" cy="432987"/>
            <a:chOff x="2219325" y="991394"/>
            <a:chExt cx="8305800" cy="432987"/>
          </a:xfrm>
        </p:grpSpPr>
        <p:sp>
          <p:nvSpPr>
            <p:cNvPr id="23" name="Rectangle 7"/>
            <p:cNvSpPr>
              <a:spLocks noChangeArrowheads="1"/>
            </p:cNvSpPr>
            <p:nvPr/>
          </p:nvSpPr>
          <p:spPr bwMode="auto">
            <a:xfrm>
              <a:off x="2219325" y="991394"/>
              <a:ext cx="8305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两个特殊的子向量空间        和        称为平凡子空间</a:t>
              </a:r>
            </a:p>
          </p:txBody>
        </p:sp>
        <p:graphicFrame>
          <p:nvGraphicFramePr>
            <p:cNvPr id="24" name="Object 8"/>
            <p:cNvGraphicFramePr>
              <a:graphicFrameLocks noChangeAspect="1"/>
            </p:cNvGraphicFramePr>
            <p:nvPr/>
          </p:nvGraphicFramePr>
          <p:xfrm>
            <a:off x="4961514" y="1057668"/>
            <a:ext cx="892175" cy="366713"/>
          </p:xfrm>
          <a:graphic>
            <a:graphicData uri="http://schemas.openxmlformats.org/presentationml/2006/ole">
              <mc:AlternateContent xmlns:mc="http://schemas.openxmlformats.org/markup-compatibility/2006">
                <mc:Choice xmlns:v="urn:schemas-microsoft-com:vml" Requires="v">
                  <p:oleObj name="Equation" r:id="rId14" imgW="494870" imgH="203024" progId="Equation.DSMT4">
                    <p:embed/>
                  </p:oleObj>
                </mc:Choice>
                <mc:Fallback>
                  <p:oleObj name="Equation" r:id="rId14" imgW="494870" imgH="203024" progId="Equation.DSMT4">
                    <p:embed/>
                    <p:pic>
                      <p:nvPicPr>
                        <p:cNvPr id="24"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61514" y="1057668"/>
                          <a:ext cx="892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18"/>
            <p:cNvGraphicFramePr>
              <a:graphicFrameLocks noChangeAspect="1"/>
            </p:cNvGraphicFramePr>
            <p:nvPr/>
          </p:nvGraphicFramePr>
          <p:xfrm>
            <a:off x="6218762" y="1015520"/>
            <a:ext cx="938213" cy="375984"/>
          </p:xfrm>
          <a:graphic>
            <a:graphicData uri="http://schemas.openxmlformats.org/presentationml/2006/ole">
              <mc:AlternateContent xmlns:mc="http://schemas.openxmlformats.org/markup-compatibility/2006">
                <mc:Choice xmlns:v="urn:schemas-microsoft-com:vml" Requires="v">
                  <p:oleObj name="Equation" r:id="rId16" imgW="507960" imgH="203040" progId="Equation.DSMT4">
                    <p:embed/>
                  </p:oleObj>
                </mc:Choice>
                <mc:Fallback>
                  <p:oleObj name="Equation" r:id="rId16" imgW="507960" imgH="203040" progId="Equation.DSMT4">
                    <p:embed/>
                    <p:pic>
                      <p:nvPicPr>
                        <p:cNvPr id="25" name="Object 18"/>
                        <p:cNvPicPr>
                          <a:picLocks noChangeAspect="1" noChangeArrowheads="1"/>
                        </p:cNvPicPr>
                        <p:nvPr/>
                      </p:nvPicPr>
                      <p:blipFill>
                        <a:blip r:embed="rId17"/>
                        <a:srcRect/>
                        <a:stretch>
                          <a:fillRect/>
                        </a:stretch>
                      </p:blipFill>
                      <p:spPr bwMode="auto">
                        <a:xfrm>
                          <a:off x="6218762" y="1015520"/>
                          <a:ext cx="938213" cy="375984"/>
                        </a:xfrm>
                        <a:prstGeom prst="rect">
                          <a:avLst/>
                        </a:prstGeom>
                        <a:noFill/>
                        <a:ln>
                          <a:noFill/>
                        </a:ln>
                        <a:effectLst/>
                      </p:spPr>
                    </p:pic>
                  </p:oleObj>
                </mc:Fallback>
              </mc:AlternateContent>
            </a:graphicData>
          </a:graphic>
        </p:graphicFrame>
      </p:grpSp>
      <p:graphicFrame>
        <p:nvGraphicFramePr>
          <p:cNvPr id="20" name="Object 2"/>
          <p:cNvGraphicFramePr>
            <a:graphicFrameLocks noChangeAspect="1"/>
          </p:cNvGraphicFramePr>
          <p:nvPr/>
        </p:nvGraphicFramePr>
        <p:xfrm>
          <a:off x="1698844" y="2499040"/>
          <a:ext cx="4340225" cy="1069975"/>
        </p:xfrm>
        <a:graphic>
          <a:graphicData uri="http://schemas.openxmlformats.org/presentationml/2006/ole">
            <mc:AlternateContent xmlns:mc="http://schemas.openxmlformats.org/markup-compatibility/2006">
              <mc:Choice xmlns:v="urn:schemas-microsoft-com:vml" Requires="v">
                <p:oleObj name="Equation" r:id="rId18" imgW="6337080" imgH="1562040" progId="Equation.DSMT4">
                  <p:embed/>
                </p:oleObj>
              </mc:Choice>
              <mc:Fallback>
                <p:oleObj name="Equation" r:id="rId18" imgW="6337080" imgH="1562040" progId="Equation.DSMT4">
                  <p:embed/>
                  <p:pic>
                    <p:nvPicPr>
                      <p:cNvPr id="20" name="Object 2"/>
                      <p:cNvPicPr>
                        <a:picLocks noChangeAspect="1" noChangeArrowheads="1"/>
                      </p:cNvPicPr>
                      <p:nvPr/>
                    </p:nvPicPr>
                    <p:blipFill>
                      <a:blip r:embed="rId19"/>
                      <a:srcRect/>
                      <a:stretch>
                        <a:fillRect/>
                      </a:stretch>
                    </p:blipFill>
                    <p:spPr bwMode="auto">
                      <a:xfrm>
                        <a:off x="1698844" y="2499040"/>
                        <a:ext cx="4340225" cy="1069975"/>
                      </a:xfrm>
                      <a:prstGeom prst="rect">
                        <a:avLst/>
                      </a:prstGeom>
                      <a:noFill/>
                      <a:ln>
                        <a:noFill/>
                      </a:ln>
                    </p:spPr>
                  </p:pic>
                </p:oleObj>
              </mc:Fallback>
            </mc:AlternateContent>
          </a:graphicData>
        </a:graphic>
      </p:graphicFrame>
      <p:sp>
        <p:nvSpPr>
          <p:cNvPr id="26" name="Text Box 3"/>
          <p:cNvSpPr txBox="1">
            <a:spLocks noChangeArrowheads="1"/>
          </p:cNvSpPr>
          <p:nvPr/>
        </p:nvSpPr>
        <p:spPr bwMode="auto">
          <a:xfrm>
            <a:off x="840096" y="3537402"/>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a:t>
            </a:r>
            <a:endParaRPr lang="zh-CN" altLang="en-US" sz="2000" b="1" dirty="0">
              <a:solidFill>
                <a:schemeClr val="accent2"/>
              </a:solidFill>
              <a:latin typeface="+mn-ea"/>
              <a:ea typeface="+mn-ea"/>
            </a:endParaRPr>
          </a:p>
        </p:txBody>
      </p:sp>
      <p:graphicFrame>
        <p:nvGraphicFramePr>
          <p:cNvPr id="27" name="Object 4"/>
          <p:cNvGraphicFramePr>
            <a:graphicFrameLocks noChangeAspect="1"/>
          </p:cNvGraphicFramePr>
          <p:nvPr/>
        </p:nvGraphicFramePr>
        <p:xfrm>
          <a:off x="1424207" y="3531844"/>
          <a:ext cx="7302500" cy="411162"/>
        </p:xfrm>
        <a:graphic>
          <a:graphicData uri="http://schemas.openxmlformats.org/presentationml/2006/ole">
            <mc:AlternateContent xmlns:mc="http://schemas.openxmlformats.org/markup-compatibility/2006">
              <mc:Choice xmlns:v="urn:schemas-microsoft-com:vml" Requires="v">
                <p:oleObj name="Equation" r:id="rId20" imgW="9943920" imgH="558720" progId="Equation.DSMT4">
                  <p:embed/>
                </p:oleObj>
              </mc:Choice>
              <mc:Fallback>
                <p:oleObj name="Equation" r:id="rId20" imgW="9943920" imgH="558720" progId="Equation.DSMT4">
                  <p:embed/>
                  <p:pic>
                    <p:nvPicPr>
                      <p:cNvPr id="27" name="Object 4"/>
                      <p:cNvPicPr>
                        <a:picLocks noChangeAspect="1" noChangeArrowheads="1"/>
                      </p:cNvPicPr>
                      <p:nvPr/>
                    </p:nvPicPr>
                    <p:blipFill>
                      <a:blip r:embed="rId21"/>
                      <a:srcRect/>
                      <a:stretch>
                        <a:fillRect/>
                      </a:stretch>
                    </p:blipFill>
                    <p:spPr bwMode="auto">
                      <a:xfrm>
                        <a:off x="1424207" y="3531844"/>
                        <a:ext cx="7302500" cy="411162"/>
                      </a:xfrm>
                      <a:prstGeom prst="rect">
                        <a:avLst/>
                      </a:prstGeom>
                      <a:noFill/>
                      <a:ln>
                        <a:noFill/>
                      </a:ln>
                    </p:spPr>
                  </p:pic>
                </p:oleObj>
              </mc:Fallback>
            </mc:AlternateContent>
          </a:graphicData>
        </a:graphic>
      </p:graphicFrame>
      <p:graphicFrame>
        <p:nvGraphicFramePr>
          <p:cNvPr id="28" name="Object 5"/>
          <p:cNvGraphicFramePr>
            <a:graphicFrameLocks noChangeAspect="1"/>
          </p:cNvGraphicFramePr>
          <p:nvPr/>
        </p:nvGraphicFramePr>
        <p:xfrm>
          <a:off x="1698844" y="3969220"/>
          <a:ext cx="6753225" cy="434975"/>
        </p:xfrm>
        <a:graphic>
          <a:graphicData uri="http://schemas.openxmlformats.org/presentationml/2006/ole">
            <mc:AlternateContent xmlns:mc="http://schemas.openxmlformats.org/markup-compatibility/2006">
              <mc:Choice xmlns:v="urn:schemas-microsoft-com:vml" Requires="v">
                <p:oleObj name="Equation" r:id="rId22" imgW="9080280" imgH="583920" progId="Equation.DSMT4">
                  <p:embed/>
                </p:oleObj>
              </mc:Choice>
              <mc:Fallback>
                <p:oleObj name="Equation" r:id="rId22" imgW="9080280" imgH="583920" progId="Equation.DSMT4">
                  <p:embed/>
                  <p:pic>
                    <p:nvPicPr>
                      <p:cNvPr id="28" name="Object 5"/>
                      <p:cNvPicPr>
                        <a:picLocks noChangeAspect="1" noChangeArrowheads="1"/>
                      </p:cNvPicPr>
                      <p:nvPr/>
                    </p:nvPicPr>
                    <p:blipFill>
                      <a:blip r:embed="rId23"/>
                      <a:srcRect/>
                      <a:stretch>
                        <a:fillRect/>
                      </a:stretch>
                    </p:blipFill>
                    <p:spPr bwMode="auto">
                      <a:xfrm>
                        <a:off x="1698844" y="3969220"/>
                        <a:ext cx="6753225" cy="434975"/>
                      </a:xfrm>
                      <a:prstGeom prst="rect">
                        <a:avLst/>
                      </a:prstGeom>
                      <a:noFill/>
                      <a:ln>
                        <a:noFill/>
                      </a:ln>
                    </p:spPr>
                  </p:pic>
                </p:oleObj>
              </mc:Fallback>
            </mc:AlternateContent>
          </a:graphicData>
        </a:graphic>
      </p:graphicFrame>
      <p:graphicFrame>
        <p:nvGraphicFramePr>
          <p:cNvPr id="29" name="Object 6"/>
          <p:cNvGraphicFramePr>
            <a:graphicFrameLocks noChangeAspect="1"/>
          </p:cNvGraphicFramePr>
          <p:nvPr/>
        </p:nvGraphicFramePr>
        <p:xfrm>
          <a:off x="2000469" y="4428567"/>
          <a:ext cx="6451600" cy="427037"/>
        </p:xfrm>
        <a:graphic>
          <a:graphicData uri="http://schemas.openxmlformats.org/presentationml/2006/ole">
            <mc:AlternateContent xmlns:mc="http://schemas.openxmlformats.org/markup-compatibility/2006">
              <mc:Choice xmlns:v="urn:schemas-microsoft-com:vml" Requires="v">
                <p:oleObj name="Equation" r:id="rId24" imgW="8458200" imgH="558720" progId="Equation.DSMT4">
                  <p:embed/>
                </p:oleObj>
              </mc:Choice>
              <mc:Fallback>
                <p:oleObj name="Equation" r:id="rId24" imgW="8458200" imgH="558720" progId="Equation.DSMT4">
                  <p:embed/>
                  <p:pic>
                    <p:nvPicPr>
                      <p:cNvPr id="29" name="Object 6"/>
                      <p:cNvPicPr>
                        <a:picLocks noChangeAspect="1" noChangeArrowheads="1"/>
                      </p:cNvPicPr>
                      <p:nvPr/>
                    </p:nvPicPr>
                    <p:blipFill>
                      <a:blip r:embed="rId25"/>
                      <a:srcRect/>
                      <a:stretch>
                        <a:fillRect/>
                      </a:stretch>
                    </p:blipFill>
                    <p:spPr bwMode="auto">
                      <a:xfrm>
                        <a:off x="2000469" y="4428567"/>
                        <a:ext cx="6451600" cy="427037"/>
                      </a:xfrm>
                      <a:prstGeom prst="rect">
                        <a:avLst/>
                      </a:prstGeom>
                      <a:noFill/>
                      <a:ln>
                        <a:noFill/>
                      </a:ln>
                    </p:spPr>
                  </p:pic>
                </p:oleObj>
              </mc:Fallback>
            </mc:AlternateContent>
          </a:graphicData>
        </a:graphic>
      </p:graphicFrame>
      <p:grpSp>
        <p:nvGrpSpPr>
          <p:cNvPr id="30" name="Group 7"/>
          <p:cNvGrpSpPr>
            <a:grpSpLocks/>
          </p:cNvGrpSpPr>
          <p:nvPr/>
        </p:nvGrpSpPr>
        <p:grpSpPr bwMode="auto">
          <a:xfrm>
            <a:off x="8726707" y="4404195"/>
            <a:ext cx="2897188" cy="419101"/>
            <a:chOff x="816" y="3376"/>
            <a:chExt cx="1825" cy="264"/>
          </a:xfrm>
        </p:grpSpPr>
        <p:sp>
          <p:nvSpPr>
            <p:cNvPr id="31" name="Text Box 8"/>
            <p:cNvSpPr txBox="1">
              <a:spLocks noChangeArrowheads="1"/>
            </p:cNvSpPr>
            <p:nvPr/>
          </p:nvSpPr>
          <p:spPr bwMode="auto">
            <a:xfrm>
              <a:off x="816" y="3376"/>
              <a:ext cx="18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所以，   是向量空间。</a:t>
              </a:r>
            </a:p>
          </p:txBody>
        </p:sp>
        <p:graphicFrame>
          <p:nvGraphicFramePr>
            <p:cNvPr id="32" name="Object 9"/>
            <p:cNvGraphicFramePr>
              <a:graphicFrameLocks noChangeAspect="1"/>
            </p:cNvGraphicFramePr>
            <p:nvPr/>
          </p:nvGraphicFramePr>
          <p:xfrm>
            <a:off x="1372" y="3413"/>
            <a:ext cx="167" cy="227"/>
          </p:xfrm>
          <a:graphic>
            <a:graphicData uri="http://schemas.openxmlformats.org/presentationml/2006/ole">
              <mc:AlternateContent xmlns:mc="http://schemas.openxmlformats.org/markup-compatibility/2006">
                <mc:Choice xmlns:v="urn:schemas-microsoft-com:vml" Requires="v">
                  <p:oleObj name="Equation" r:id="rId26" imgW="317225" imgH="431425" progId="Equation.DSMT4">
                    <p:embed/>
                  </p:oleObj>
                </mc:Choice>
                <mc:Fallback>
                  <p:oleObj name="Equation" r:id="rId26" imgW="317225" imgH="431425" progId="Equation.DSMT4">
                    <p:embed/>
                    <p:pic>
                      <p:nvPicPr>
                        <p:cNvPr id="32" name="Object 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72" y="3413"/>
                          <a:ext cx="167" cy="227"/>
                        </a:xfrm>
                        <a:prstGeom prst="rect">
                          <a:avLst/>
                        </a:prstGeom>
                        <a:noFill/>
                        <a:ln>
                          <a:noFill/>
                        </a:ln>
                      </p:spPr>
                    </p:pic>
                  </p:oleObj>
                </mc:Fallback>
              </mc:AlternateContent>
            </a:graphicData>
          </a:graphic>
        </p:graphicFrame>
      </p:grpSp>
      <p:grpSp>
        <p:nvGrpSpPr>
          <p:cNvPr id="33" name="Group 11"/>
          <p:cNvGrpSpPr>
            <a:grpSpLocks/>
          </p:cNvGrpSpPr>
          <p:nvPr/>
        </p:nvGrpSpPr>
        <p:grpSpPr bwMode="auto">
          <a:xfrm>
            <a:off x="1298903" y="4879976"/>
            <a:ext cx="3159126" cy="481014"/>
            <a:chOff x="768" y="3018"/>
            <a:chExt cx="1990" cy="303"/>
          </a:xfrm>
        </p:grpSpPr>
        <p:sp>
          <p:nvSpPr>
            <p:cNvPr id="34" name="Text Box 12"/>
            <p:cNvSpPr txBox="1">
              <a:spLocks noChangeArrowheads="1"/>
            </p:cNvSpPr>
            <p:nvPr/>
          </p:nvSpPr>
          <p:spPr bwMode="auto">
            <a:xfrm>
              <a:off x="768" y="3018"/>
              <a:ext cx="199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latin typeface="+mn-ea"/>
                  <a:ea typeface="+mn-ea"/>
                </a:rPr>
                <a:t>(2)      </a:t>
              </a:r>
              <a:r>
                <a:rPr lang="zh-CN" altLang="en-US" sz="2000" b="1">
                  <a:latin typeface="+mn-ea"/>
                  <a:ea typeface="+mn-ea"/>
                </a:rPr>
                <a:t>不是向量空间。</a:t>
              </a:r>
            </a:p>
          </p:txBody>
        </p:sp>
        <p:graphicFrame>
          <p:nvGraphicFramePr>
            <p:cNvPr id="35" name="Object 13"/>
            <p:cNvGraphicFramePr>
              <a:graphicFrameLocks noChangeAspect="1"/>
            </p:cNvGraphicFramePr>
            <p:nvPr/>
          </p:nvGraphicFramePr>
          <p:xfrm>
            <a:off x="1298" y="3048"/>
            <a:ext cx="208" cy="273"/>
          </p:xfrm>
          <a:graphic>
            <a:graphicData uri="http://schemas.openxmlformats.org/presentationml/2006/ole">
              <mc:AlternateContent xmlns:mc="http://schemas.openxmlformats.org/markup-compatibility/2006">
                <mc:Choice xmlns:v="urn:schemas-microsoft-com:vml" Requires="v">
                  <p:oleObj name="Equation" r:id="rId28" imgW="330057" imgH="431613" progId="Equation.DSMT4">
                    <p:embed/>
                  </p:oleObj>
                </mc:Choice>
                <mc:Fallback>
                  <p:oleObj name="Equation" r:id="rId28" imgW="330057" imgH="431613" progId="Equation.DSMT4">
                    <p:embed/>
                    <p:pic>
                      <p:nvPicPr>
                        <p:cNvPr id="35" name="Object 1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98" y="3048"/>
                          <a:ext cx="208" cy="273"/>
                        </a:xfrm>
                        <a:prstGeom prst="rect">
                          <a:avLst/>
                        </a:prstGeom>
                        <a:noFill/>
                        <a:ln>
                          <a:noFill/>
                        </a:ln>
                      </p:spPr>
                    </p:pic>
                  </p:oleObj>
                </mc:Fallback>
              </mc:AlternateContent>
            </a:graphicData>
          </a:graphic>
        </p:graphicFrame>
      </p:grpSp>
      <p:graphicFrame>
        <p:nvGraphicFramePr>
          <p:cNvPr id="36" name="Object 14"/>
          <p:cNvGraphicFramePr>
            <a:graphicFrameLocks noChangeAspect="1"/>
          </p:cNvGraphicFramePr>
          <p:nvPr/>
        </p:nvGraphicFramePr>
        <p:xfrm>
          <a:off x="1841903" y="5972225"/>
          <a:ext cx="5983287" cy="511175"/>
        </p:xfrm>
        <a:graphic>
          <a:graphicData uri="http://schemas.openxmlformats.org/presentationml/2006/ole">
            <mc:AlternateContent xmlns:mc="http://schemas.openxmlformats.org/markup-compatibility/2006">
              <mc:Choice xmlns:v="urn:schemas-microsoft-com:vml" Requires="v">
                <p:oleObj name="Equation" r:id="rId30" imgW="3263760" imgH="279360" progId="Equation.DSMT4">
                  <p:embed/>
                </p:oleObj>
              </mc:Choice>
              <mc:Fallback>
                <p:oleObj name="Equation" r:id="rId30" imgW="3263760" imgH="279360" progId="Equation.DSMT4">
                  <p:embed/>
                  <p:pic>
                    <p:nvPicPr>
                      <p:cNvPr id="36" name="Object 14"/>
                      <p:cNvPicPr>
                        <a:picLocks noChangeAspect="1" noChangeArrowheads="1"/>
                      </p:cNvPicPr>
                      <p:nvPr/>
                    </p:nvPicPr>
                    <p:blipFill>
                      <a:blip r:embed="rId31"/>
                      <a:srcRect/>
                      <a:stretch>
                        <a:fillRect/>
                      </a:stretch>
                    </p:blipFill>
                    <p:spPr bwMode="auto">
                      <a:xfrm>
                        <a:off x="1841903" y="5972225"/>
                        <a:ext cx="5983287" cy="511175"/>
                      </a:xfrm>
                      <a:prstGeom prst="rect">
                        <a:avLst/>
                      </a:prstGeom>
                      <a:noFill/>
                      <a:ln>
                        <a:noFill/>
                      </a:ln>
                    </p:spPr>
                  </p:pic>
                </p:oleObj>
              </mc:Fallback>
            </mc:AlternateContent>
          </a:graphicData>
        </a:graphic>
      </p:graphicFrame>
      <p:graphicFrame>
        <p:nvGraphicFramePr>
          <p:cNvPr id="37" name="Object 15"/>
          <p:cNvGraphicFramePr>
            <a:graphicFrameLocks noChangeAspect="1"/>
          </p:cNvGraphicFramePr>
          <p:nvPr/>
        </p:nvGraphicFramePr>
        <p:xfrm>
          <a:off x="1841903" y="5421692"/>
          <a:ext cx="5672138" cy="488950"/>
        </p:xfrm>
        <a:graphic>
          <a:graphicData uri="http://schemas.openxmlformats.org/presentationml/2006/ole">
            <mc:AlternateContent xmlns:mc="http://schemas.openxmlformats.org/markup-compatibility/2006">
              <mc:Choice xmlns:v="urn:schemas-microsoft-com:vml" Requires="v">
                <p:oleObj name="Equation" r:id="rId32" imgW="3251160" imgH="279360" progId="Equation.DSMT4">
                  <p:embed/>
                </p:oleObj>
              </mc:Choice>
              <mc:Fallback>
                <p:oleObj name="Equation" r:id="rId32" imgW="3251160" imgH="279360" progId="Equation.DSMT4">
                  <p:embed/>
                  <p:pic>
                    <p:nvPicPr>
                      <p:cNvPr id="37" name="Object 15"/>
                      <p:cNvPicPr>
                        <a:picLocks noChangeAspect="1" noChangeArrowheads="1"/>
                      </p:cNvPicPr>
                      <p:nvPr/>
                    </p:nvPicPr>
                    <p:blipFill>
                      <a:blip r:embed="rId33"/>
                      <a:srcRect/>
                      <a:stretch>
                        <a:fillRect/>
                      </a:stretch>
                    </p:blipFill>
                    <p:spPr bwMode="auto">
                      <a:xfrm>
                        <a:off x="1841903" y="5421692"/>
                        <a:ext cx="5672138" cy="488950"/>
                      </a:xfrm>
                      <a:prstGeom prst="rect">
                        <a:avLst/>
                      </a:prstGeom>
                      <a:noFill/>
                      <a:ln>
                        <a:noFill/>
                      </a:ln>
                    </p:spPr>
                  </p:pic>
                </p:oleObj>
              </mc:Fallback>
            </mc:AlternateContent>
          </a:graphicData>
        </a:graphic>
      </p:graphicFrame>
      <p:sp>
        <p:nvSpPr>
          <p:cNvPr id="38" name="Text Box 16"/>
          <p:cNvSpPr txBox="1">
            <a:spLocks noChangeArrowheads="1"/>
          </p:cNvSpPr>
          <p:nvPr/>
        </p:nvSpPr>
        <p:spPr bwMode="auto">
          <a:xfrm>
            <a:off x="840096" y="2091529"/>
            <a:ext cx="48365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2.3.7  </a:t>
            </a:r>
            <a:r>
              <a:rPr lang="zh-CN" altLang="en-US" sz="2000" b="1" dirty="0">
                <a:latin typeface="+mn-ea"/>
                <a:ea typeface="+mn-ea"/>
              </a:rPr>
              <a:t>判别下列集合是否为向量空间</a:t>
            </a:r>
            <a:r>
              <a:rPr lang="en-US" altLang="zh-CN" sz="2000" b="1" dirty="0">
                <a:latin typeface="+mn-ea"/>
                <a:ea typeface="+mn-ea"/>
              </a:rPr>
              <a:t>.</a:t>
            </a:r>
          </a:p>
        </p:txBody>
      </p:sp>
    </p:spTree>
    <p:extLst>
      <p:ext uri="{BB962C8B-B14F-4D97-AF65-F5344CB8AC3E}">
        <p14:creationId xmlns:p14="http://schemas.microsoft.com/office/powerpoint/2010/main" val="412489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linds(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wipe(left)">
                                      <p:cBhvr>
                                        <p:cTn id="29" dur="500"/>
                                        <p:tgtEl>
                                          <p:spTgt spid="2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blinds(horizontal)">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left)">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autoUpdateAnimBg="0"/>
      <p:bldP spid="3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38754" y="832413"/>
            <a:ext cx="10421359" cy="472512"/>
            <a:chOff x="638754" y="832413"/>
            <a:chExt cx="10421359" cy="472512"/>
          </a:xfrm>
        </p:grpSpPr>
        <p:graphicFrame>
          <p:nvGraphicFramePr>
            <p:cNvPr id="4" name="对象 3"/>
            <p:cNvGraphicFramePr>
              <a:graphicFrameLocks noChangeAspect="1"/>
            </p:cNvGraphicFramePr>
            <p:nvPr/>
          </p:nvGraphicFramePr>
          <p:xfrm>
            <a:off x="2173415" y="934122"/>
            <a:ext cx="464747" cy="298766"/>
          </p:xfrm>
          <a:graphic>
            <a:graphicData uri="http://schemas.openxmlformats.org/presentationml/2006/ole">
              <mc:AlternateContent xmlns:mc="http://schemas.openxmlformats.org/markup-compatibility/2006">
                <mc:Choice xmlns:v="urn:schemas-microsoft-com:vml" Requires="v">
                  <p:oleObj name="Equation" r:id="rId2" imgW="266353" imgH="164885" progId="Equation.DSMT4">
                    <p:embed/>
                  </p:oleObj>
                </mc:Choice>
                <mc:Fallback>
                  <p:oleObj name="Equation" r:id="rId2" imgW="266353" imgH="164885" progId="Equation.DSMT4">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415" y="934122"/>
                          <a:ext cx="464747" cy="298766"/>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5495091" y="934122"/>
            <a:ext cx="265569" cy="254504"/>
          </p:xfrm>
          <a:graphic>
            <a:graphicData uri="http://schemas.openxmlformats.org/presentationml/2006/ole">
              <mc:AlternateContent xmlns:mc="http://schemas.openxmlformats.org/markup-compatibility/2006">
                <mc:Choice xmlns:v="urn:schemas-microsoft-com:vml" Requires="v">
                  <p:oleObj name="Equation" r:id="rId4" imgW="152334" imgH="139639" progId="Equation.DSMT4">
                    <p:embed/>
                  </p:oleObj>
                </mc:Choice>
                <mc:Fallback>
                  <p:oleObj name="Equation" r:id="rId4" imgW="152334" imgH="139639" progId="Equation.DSMT4">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091" y="934122"/>
                          <a:ext cx="265569" cy="254504"/>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5992424" y="849889"/>
            <a:ext cx="265569" cy="365158"/>
          </p:xfrm>
          <a:graphic>
            <a:graphicData uri="http://schemas.openxmlformats.org/presentationml/2006/ole">
              <mc:AlternateContent xmlns:mc="http://schemas.openxmlformats.org/markup-compatibility/2006">
                <mc:Choice xmlns:v="urn:schemas-microsoft-com:vml" Requires="v">
                  <p:oleObj name="Equation" r:id="rId6" imgW="152268" imgH="203024" progId="Equation.DSMT4">
                    <p:embed/>
                  </p:oleObj>
                </mc:Choice>
                <mc:Fallback>
                  <p:oleObj name="Equation" r:id="rId6" imgW="152268" imgH="203024" progId="Equation.DSMT4">
                    <p:embed/>
                    <p:pic>
                      <p:nvPicPr>
                        <p:cNvPr id="6"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2424" y="849889"/>
                          <a:ext cx="265569" cy="365158"/>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7629525" y="862013"/>
            <a:ext cx="3430588" cy="442912"/>
          </p:xfrm>
          <a:graphic>
            <a:graphicData uri="http://schemas.openxmlformats.org/presentationml/2006/ole">
              <mc:AlternateContent xmlns:mc="http://schemas.openxmlformats.org/markup-compatibility/2006">
                <mc:Choice xmlns:v="urn:schemas-microsoft-com:vml" Requires="v">
                  <p:oleObj name="Equation" r:id="rId8" imgW="1968480" imgH="253800" progId="Equation.DSMT4">
                    <p:embed/>
                  </p:oleObj>
                </mc:Choice>
                <mc:Fallback>
                  <p:oleObj name="Equation" r:id="rId8" imgW="1968480" imgH="253800" progId="Equation.DSMT4">
                    <p:embed/>
                    <p:pic>
                      <p:nvPicPr>
                        <p:cNvPr id="7" name="对象 6"/>
                        <p:cNvPicPr>
                          <a:picLocks noChangeAspect="1" noChangeArrowheads="1"/>
                        </p:cNvPicPr>
                        <p:nvPr/>
                      </p:nvPicPr>
                      <p:blipFill>
                        <a:blip r:embed="rId9"/>
                        <a:srcRect/>
                        <a:stretch>
                          <a:fillRect/>
                        </a:stretch>
                      </p:blipFill>
                      <p:spPr bwMode="auto">
                        <a:xfrm>
                          <a:off x="7629525" y="862013"/>
                          <a:ext cx="3430588" cy="442912"/>
                        </a:xfrm>
                        <a:prstGeom prst="rect">
                          <a:avLst/>
                        </a:prstGeom>
                        <a:noFill/>
                      </p:spPr>
                    </p:pic>
                  </p:oleObj>
                </mc:Fallback>
              </mc:AlternateContent>
            </a:graphicData>
          </a:graphic>
        </p:graphicFrame>
        <p:sp>
          <p:nvSpPr>
            <p:cNvPr id="9" name="Rectangle 175"/>
            <p:cNvSpPr>
              <a:spLocks noChangeArrowheads="1"/>
            </p:cNvSpPr>
            <p:nvPr/>
          </p:nvSpPr>
          <p:spPr bwMode="auto">
            <a:xfrm>
              <a:off x="638754" y="832413"/>
              <a:ext cx="16321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黑体" panose="02010609060101010101" pitchFamily="49" charset="-122"/>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2.3.8 </a:t>
              </a:r>
              <a:r>
                <a:rPr kumimoji="0" lang="zh-CN" altLang="en-US" sz="2000" b="1" i="0" u="none" strike="noStrike" cap="none" normalizeH="0" baseline="0" dirty="0">
                  <a:ln>
                    <a:noFill/>
                  </a:ln>
                  <a:effectLst/>
                  <a:latin typeface="+mn-ea"/>
                  <a:cs typeface="AdobeSongStd-Light"/>
                </a:rPr>
                <a:t>在</a:t>
              </a:r>
              <a:endParaRPr kumimoji="0" lang="zh-CN" altLang="en-US" sz="2000" b="1" i="0" u="none" strike="noStrike" cap="none" normalizeH="0" baseline="0" dirty="0">
                <a:ln>
                  <a:noFill/>
                </a:ln>
                <a:effectLst/>
                <a:latin typeface="+mn-ea"/>
              </a:endParaRPr>
            </a:p>
          </p:txBody>
        </p:sp>
        <p:sp>
          <p:nvSpPr>
            <p:cNvPr id="10" name="Rectangle 176"/>
            <p:cNvSpPr>
              <a:spLocks noChangeArrowheads="1"/>
            </p:cNvSpPr>
            <p:nvPr/>
          </p:nvSpPr>
          <p:spPr bwMode="auto">
            <a:xfrm>
              <a:off x="2411608" y="837990"/>
              <a:ext cx="3159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effectLst/>
                  <a:latin typeface="+mn-ea"/>
                  <a:cs typeface="AdobeSongStd-Light"/>
                </a:rPr>
                <a:t>中取定两个不共线的向量</a:t>
              </a:r>
              <a:endParaRPr kumimoji="0" lang="zh-CN" sz="2000" b="1" i="0" u="none" strike="noStrike" cap="none" normalizeH="0" baseline="0">
                <a:ln>
                  <a:noFill/>
                </a:ln>
                <a:effectLst/>
                <a:latin typeface="+mn-ea"/>
              </a:endParaRPr>
            </a:p>
          </p:txBody>
        </p:sp>
        <p:sp>
          <p:nvSpPr>
            <p:cNvPr id="11" name="Rectangle 177"/>
            <p:cNvSpPr>
              <a:spLocks noChangeArrowheads="1"/>
            </p:cNvSpPr>
            <p:nvPr/>
          </p:nvSpPr>
          <p:spPr bwMode="auto">
            <a:xfrm>
              <a:off x="5510306" y="832413"/>
              <a:ext cx="5950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AdobeSongStd-Light"/>
                </a:rPr>
                <a:t>与</a:t>
              </a:r>
              <a:endParaRPr kumimoji="0" lang="zh-CN" sz="2000" b="1" i="0" u="none" strike="noStrike" cap="none" normalizeH="0" baseline="0" dirty="0">
                <a:ln>
                  <a:noFill/>
                </a:ln>
                <a:effectLst/>
                <a:latin typeface="+mn-ea"/>
              </a:endParaRPr>
            </a:p>
          </p:txBody>
        </p:sp>
        <p:sp>
          <p:nvSpPr>
            <p:cNvPr id="12" name="Rectangle 178"/>
            <p:cNvSpPr>
              <a:spLocks noChangeArrowheads="1"/>
            </p:cNvSpPr>
            <p:nvPr/>
          </p:nvSpPr>
          <p:spPr bwMode="auto">
            <a:xfrm>
              <a:off x="6004869" y="832413"/>
              <a:ext cx="1630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effectLst/>
                  <a:latin typeface="+mn-ea"/>
                  <a:cs typeface="Times New Roman" panose="02020603050405020304" pitchFamily="18" charset="0"/>
                </a:rPr>
                <a:t>, </a:t>
              </a:r>
              <a:r>
                <a:rPr kumimoji="0" lang="zh-CN" altLang="en-US" sz="2000" b="1" i="0" u="none" strike="noStrike" cap="none" normalizeH="0" baseline="0" dirty="0">
                  <a:ln>
                    <a:noFill/>
                  </a:ln>
                  <a:effectLst/>
                  <a:latin typeface="+mn-ea"/>
                  <a:cs typeface="Times New Roman" panose="02020603050405020304" pitchFamily="18" charset="0"/>
                </a:rPr>
                <a:t>证明</a:t>
              </a:r>
              <a:r>
                <a:rPr kumimoji="0" lang="zh-CN" altLang="en-US" sz="2000" b="1" i="0" u="none" strike="noStrike" cap="none" normalizeH="0" baseline="0" dirty="0">
                  <a:ln>
                    <a:noFill/>
                  </a:ln>
                  <a:effectLst/>
                  <a:latin typeface="+mn-ea"/>
                  <a:cs typeface="AdobeSongStd-Light"/>
                </a:rPr>
                <a:t>集合</a:t>
              </a:r>
              <a:endParaRPr kumimoji="0" lang="zh-CN" altLang="en-US" sz="2000" b="1" i="0" u="none" strike="noStrike" cap="none" normalizeH="0" baseline="0" dirty="0">
                <a:ln>
                  <a:noFill/>
                </a:ln>
                <a:effectLst/>
                <a:latin typeface="+mn-ea"/>
              </a:endParaRPr>
            </a:p>
          </p:txBody>
        </p:sp>
      </p:grpSp>
      <p:grpSp>
        <p:nvGrpSpPr>
          <p:cNvPr id="16" name="组合 15"/>
          <p:cNvGrpSpPr/>
          <p:nvPr/>
        </p:nvGrpSpPr>
        <p:grpSpPr>
          <a:xfrm>
            <a:off x="1316824" y="1282437"/>
            <a:ext cx="2053916" cy="400110"/>
            <a:chOff x="1316824" y="1282437"/>
            <a:chExt cx="2053916" cy="400110"/>
          </a:xfrm>
        </p:grpSpPr>
        <p:graphicFrame>
          <p:nvGraphicFramePr>
            <p:cNvPr id="8" name="对象 7"/>
            <p:cNvGraphicFramePr>
              <a:graphicFrameLocks noChangeAspect="1"/>
            </p:cNvGraphicFramePr>
            <p:nvPr/>
          </p:nvGraphicFramePr>
          <p:xfrm>
            <a:off x="1657978" y="1310978"/>
            <a:ext cx="376223" cy="343027"/>
          </p:xfrm>
          <a:graphic>
            <a:graphicData uri="http://schemas.openxmlformats.org/presentationml/2006/ole">
              <mc:AlternateContent xmlns:mc="http://schemas.openxmlformats.org/markup-compatibility/2006">
                <mc:Choice xmlns:v="urn:schemas-microsoft-com:vml" Requires="v">
                  <p:oleObj name="Equation" r:id="rId10" imgW="215713" imgH="190335" progId="Equation.DSMT4">
                    <p:embed/>
                  </p:oleObj>
                </mc:Choice>
                <mc:Fallback>
                  <p:oleObj name="Equation" r:id="rId10" imgW="215713" imgH="190335" progId="Equation.DSMT4">
                    <p:embed/>
                    <p:pic>
                      <p:nvPicPr>
                        <p:cNvPr id="8" name="对象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7978" y="1310978"/>
                          <a:ext cx="376223" cy="343027"/>
                        </a:xfrm>
                        <a:prstGeom prst="rect">
                          <a:avLst/>
                        </a:prstGeom>
                        <a:noFill/>
                      </p:spPr>
                    </p:pic>
                  </p:oleObj>
                </mc:Fallback>
              </mc:AlternateContent>
            </a:graphicData>
          </a:graphic>
        </p:graphicFrame>
        <p:sp>
          <p:nvSpPr>
            <p:cNvPr id="13" name="Rectangle 179"/>
            <p:cNvSpPr>
              <a:spLocks noChangeArrowheads="1"/>
            </p:cNvSpPr>
            <p:nvPr/>
          </p:nvSpPr>
          <p:spPr bwMode="auto">
            <a:xfrm>
              <a:off x="1316824" y="1282437"/>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AdobeSongStd-Light"/>
                </a:rPr>
                <a:t>是</a:t>
              </a:r>
              <a:endParaRPr kumimoji="0" lang="zh-CN" sz="2000" b="1" i="0" u="none" strike="noStrike" cap="none" normalizeH="0" baseline="0" dirty="0">
                <a:ln>
                  <a:noFill/>
                </a:ln>
                <a:effectLst/>
                <a:latin typeface="+mn-ea"/>
              </a:endParaRPr>
            </a:p>
          </p:txBody>
        </p:sp>
        <p:sp>
          <p:nvSpPr>
            <p:cNvPr id="14" name="Rectangle 180"/>
            <p:cNvSpPr>
              <a:spLocks noChangeArrowheads="1"/>
            </p:cNvSpPr>
            <p:nvPr/>
          </p:nvSpPr>
          <p:spPr bwMode="auto">
            <a:xfrm>
              <a:off x="1903672" y="12824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95300" algn="l"/>
                </a:tabLst>
                <a:defRPr>
                  <a:solidFill>
                    <a:schemeClr val="tx1"/>
                  </a:solidFill>
                  <a:latin typeface="Arial" panose="020B0604020202020204" pitchFamily="34" charset="0"/>
                </a:defRPr>
              </a:lvl1pPr>
              <a:lvl2pPr eaLnBrk="0" fontAlgn="base" hangingPunct="0">
                <a:spcBef>
                  <a:spcPct val="0"/>
                </a:spcBef>
                <a:spcAft>
                  <a:spcPct val="0"/>
                </a:spcAft>
                <a:tabLst>
                  <a:tab pos="495300" algn="l"/>
                </a:tabLst>
                <a:defRPr>
                  <a:solidFill>
                    <a:schemeClr val="tx1"/>
                  </a:solidFill>
                  <a:latin typeface="Arial" panose="020B0604020202020204" pitchFamily="34" charset="0"/>
                </a:defRPr>
              </a:lvl2pPr>
              <a:lvl3pPr eaLnBrk="0" fontAlgn="base" hangingPunct="0">
                <a:spcBef>
                  <a:spcPct val="0"/>
                </a:spcBef>
                <a:spcAft>
                  <a:spcPct val="0"/>
                </a:spcAft>
                <a:tabLst>
                  <a:tab pos="495300" algn="l"/>
                </a:tabLst>
                <a:defRPr>
                  <a:solidFill>
                    <a:schemeClr val="tx1"/>
                  </a:solidFill>
                  <a:latin typeface="Arial" panose="020B0604020202020204" pitchFamily="34" charset="0"/>
                </a:defRPr>
              </a:lvl3pPr>
              <a:lvl4pPr eaLnBrk="0" fontAlgn="base" hangingPunct="0">
                <a:spcBef>
                  <a:spcPct val="0"/>
                </a:spcBef>
                <a:spcAft>
                  <a:spcPct val="0"/>
                </a:spcAft>
                <a:tabLst>
                  <a:tab pos="495300" algn="l"/>
                </a:tabLst>
                <a:defRPr>
                  <a:solidFill>
                    <a:schemeClr val="tx1"/>
                  </a:solidFill>
                  <a:latin typeface="Arial" panose="020B0604020202020204" pitchFamily="34" charset="0"/>
                </a:defRPr>
              </a:lvl4pPr>
              <a:lvl5pPr eaLnBrk="0" fontAlgn="base" hangingPunct="0">
                <a:spcBef>
                  <a:spcPct val="0"/>
                </a:spcBef>
                <a:spcAft>
                  <a:spcPct val="0"/>
                </a:spcAft>
                <a:tabLst>
                  <a:tab pos="495300" algn="l"/>
                </a:tabLst>
                <a:defRPr>
                  <a:solidFill>
                    <a:schemeClr val="tx1"/>
                  </a:solidFill>
                  <a:latin typeface="Arial" panose="020B0604020202020204" pitchFamily="34" charset="0"/>
                </a:defRPr>
              </a:lvl5pPr>
              <a:lvl6pPr eaLnBrk="0" fontAlgn="base" hangingPunct="0">
                <a:spcBef>
                  <a:spcPct val="0"/>
                </a:spcBef>
                <a:spcAft>
                  <a:spcPct val="0"/>
                </a:spcAft>
                <a:tabLst>
                  <a:tab pos="495300" algn="l"/>
                </a:tabLst>
                <a:defRPr>
                  <a:solidFill>
                    <a:schemeClr val="tx1"/>
                  </a:solidFill>
                  <a:latin typeface="Arial" panose="020B0604020202020204" pitchFamily="34" charset="0"/>
                </a:defRPr>
              </a:lvl6pPr>
              <a:lvl7pPr eaLnBrk="0" fontAlgn="base" hangingPunct="0">
                <a:spcBef>
                  <a:spcPct val="0"/>
                </a:spcBef>
                <a:spcAft>
                  <a:spcPct val="0"/>
                </a:spcAft>
                <a:tabLst>
                  <a:tab pos="495300" algn="l"/>
                </a:tabLst>
                <a:defRPr>
                  <a:solidFill>
                    <a:schemeClr val="tx1"/>
                  </a:solidFill>
                  <a:latin typeface="Arial" panose="020B0604020202020204" pitchFamily="34" charset="0"/>
                </a:defRPr>
              </a:lvl7pPr>
              <a:lvl8pPr eaLnBrk="0" fontAlgn="base" hangingPunct="0">
                <a:spcBef>
                  <a:spcPct val="0"/>
                </a:spcBef>
                <a:spcAft>
                  <a:spcPct val="0"/>
                </a:spcAft>
                <a:tabLst>
                  <a:tab pos="495300" algn="l"/>
                </a:tabLst>
                <a:defRPr>
                  <a:solidFill>
                    <a:schemeClr val="tx1"/>
                  </a:solidFill>
                  <a:latin typeface="Arial" panose="020B0604020202020204" pitchFamily="34" charset="0"/>
                </a:defRPr>
              </a:lvl8pPr>
              <a:lvl9pPr eaLnBrk="0" fontAlgn="base" hangingPunct="0">
                <a:spcBef>
                  <a:spcPct val="0"/>
                </a:spcBef>
                <a:spcAft>
                  <a:spcPct val="0"/>
                </a:spcAft>
                <a:tabLst>
                  <a:tab pos="495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95300" algn="l"/>
                </a:tabLst>
              </a:pPr>
              <a:r>
                <a:rPr kumimoji="0" lang="zh-CN" sz="2000" b="1" i="0" u="none" strike="noStrike" cap="none" normalizeH="0" baseline="0" dirty="0">
                  <a:ln>
                    <a:noFill/>
                  </a:ln>
                  <a:effectLst/>
                  <a:latin typeface="+mn-ea"/>
                  <a:cs typeface="AdobeSongStd-Light"/>
                </a:rPr>
                <a:t>的子空间</a:t>
              </a:r>
              <a:r>
                <a:rPr kumimoji="0" lang="zh-CN" sz="2000" b="1" i="0" u="none" strike="noStrike" cap="none" normalizeH="0" baseline="0" dirty="0">
                  <a:ln>
                    <a:noFill/>
                  </a:ln>
                  <a:effectLst/>
                  <a:latin typeface="+mn-ea"/>
                  <a:cs typeface="Times New Roman" panose="02020603050405020304" pitchFamily="18" charset="0"/>
                </a:rPr>
                <a:t>。</a:t>
              </a:r>
              <a:endParaRPr kumimoji="0" lang="zh-CN" sz="2000" b="1" i="0" u="none" strike="noStrike" cap="none" normalizeH="0" baseline="0" dirty="0">
                <a:ln>
                  <a:noFill/>
                </a:ln>
                <a:effectLst/>
                <a:latin typeface="+mn-ea"/>
              </a:endParaRPr>
            </a:p>
          </p:txBody>
        </p:sp>
      </p:grpSp>
      <p:graphicFrame>
        <p:nvGraphicFramePr>
          <p:cNvPr id="29" name="Object 3"/>
          <p:cNvGraphicFramePr>
            <a:graphicFrameLocks noChangeAspect="1"/>
          </p:cNvGraphicFramePr>
          <p:nvPr/>
        </p:nvGraphicFramePr>
        <p:xfrm>
          <a:off x="2646364" y="2289175"/>
          <a:ext cx="4869804" cy="403195"/>
        </p:xfrm>
        <a:graphic>
          <a:graphicData uri="http://schemas.openxmlformats.org/presentationml/2006/ole">
            <mc:AlternateContent xmlns:mc="http://schemas.openxmlformats.org/markup-compatibility/2006">
              <mc:Choice xmlns:v="urn:schemas-microsoft-com:vml" Requires="v">
                <p:oleObj name="Equation" r:id="rId12" imgW="5524200" imgH="457200" progId="Equation.DSMT4">
                  <p:embed/>
                </p:oleObj>
              </mc:Choice>
              <mc:Fallback>
                <p:oleObj name="Equation" r:id="rId12" imgW="5524200" imgH="457200" progId="Equation.DSMT4">
                  <p:embed/>
                  <p:pic>
                    <p:nvPicPr>
                      <p:cNvPr id="29" name="Object 3"/>
                      <p:cNvPicPr>
                        <a:picLocks noChangeAspect="1" noChangeArrowheads="1"/>
                      </p:cNvPicPr>
                      <p:nvPr/>
                    </p:nvPicPr>
                    <p:blipFill>
                      <a:blip r:embed="rId13"/>
                      <a:srcRect/>
                      <a:stretch>
                        <a:fillRect/>
                      </a:stretch>
                    </p:blipFill>
                    <p:spPr bwMode="auto">
                      <a:xfrm>
                        <a:off x="2646364" y="2289175"/>
                        <a:ext cx="4869804" cy="403195"/>
                      </a:xfrm>
                      <a:prstGeom prst="rect">
                        <a:avLst/>
                      </a:prstGeom>
                      <a:noFill/>
                      <a:ln>
                        <a:noFill/>
                      </a:ln>
                    </p:spPr>
                  </p:pic>
                </p:oleObj>
              </mc:Fallback>
            </mc:AlternateContent>
          </a:graphicData>
        </a:graphic>
      </p:graphicFrame>
      <p:graphicFrame>
        <p:nvGraphicFramePr>
          <p:cNvPr id="30" name="Object 4"/>
          <p:cNvGraphicFramePr>
            <a:graphicFrameLocks noChangeAspect="1"/>
          </p:cNvGraphicFramePr>
          <p:nvPr/>
        </p:nvGraphicFramePr>
        <p:xfrm>
          <a:off x="2500313" y="2838451"/>
          <a:ext cx="4924426" cy="392067"/>
        </p:xfrm>
        <a:graphic>
          <a:graphicData uri="http://schemas.openxmlformats.org/presentationml/2006/ole">
            <mc:AlternateContent xmlns:mc="http://schemas.openxmlformats.org/markup-compatibility/2006">
              <mc:Choice xmlns:v="urn:schemas-microsoft-com:vml" Requires="v">
                <p:oleObj name="Equation" r:id="rId14" imgW="5435280" imgH="457200" progId="Equation.DSMT4">
                  <p:embed/>
                </p:oleObj>
              </mc:Choice>
              <mc:Fallback>
                <p:oleObj name="Equation" r:id="rId14" imgW="5435280" imgH="457200" progId="Equation.DSMT4">
                  <p:embed/>
                  <p:pic>
                    <p:nvPicPr>
                      <p:cNvPr id="30" name="Object 4"/>
                      <p:cNvPicPr>
                        <a:picLocks noChangeAspect="1" noChangeArrowheads="1"/>
                      </p:cNvPicPr>
                      <p:nvPr/>
                    </p:nvPicPr>
                    <p:blipFill>
                      <a:blip r:embed="rId15"/>
                      <a:srcRect/>
                      <a:stretch>
                        <a:fillRect/>
                      </a:stretch>
                    </p:blipFill>
                    <p:spPr bwMode="auto">
                      <a:xfrm>
                        <a:off x="2500313" y="2838451"/>
                        <a:ext cx="4924426" cy="392067"/>
                      </a:xfrm>
                      <a:prstGeom prst="rect">
                        <a:avLst/>
                      </a:prstGeom>
                      <a:noFill/>
                      <a:ln>
                        <a:noFill/>
                      </a:ln>
                    </p:spPr>
                  </p:pic>
                </p:oleObj>
              </mc:Fallback>
            </mc:AlternateContent>
          </a:graphicData>
        </a:graphic>
      </p:graphicFrame>
      <p:graphicFrame>
        <p:nvGraphicFramePr>
          <p:cNvPr id="31" name="Object 6"/>
          <p:cNvGraphicFramePr>
            <a:graphicFrameLocks noChangeAspect="1"/>
          </p:cNvGraphicFramePr>
          <p:nvPr/>
        </p:nvGraphicFramePr>
        <p:xfrm>
          <a:off x="2974975" y="1779588"/>
          <a:ext cx="4350273" cy="378689"/>
        </p:xfrm>
        <a:graphic>
          <a:graphicData uri="http://schemas.openxmlformats.org/presentationml/2006/ole">
            <mc:AlternateContent xmlns:mc="http://schemas.openxmlformats.org/markup-compatibility/2006">
              <mc:Choice xmlns:v="urn:schemas-microsoft-com:vml" Requires="v">
                <p:oleObj name="Equation" r:id="rId16" imgW="4952880" imgH="431640" progId="Equation.DSMT4">
                  <p:embed/>
                </p:oleObj>
              </mc:Choice>
              <mc:Fallback>
                <p:oleObj name="Equation" r:id="rId16" imgW="4952880" imgH="431640" progId="Equation.DSMT4">
                  <p:embed/>
                  <p:pic>
                    <p:nvPicPr>
                      <p:cNvPr id="31" name="Object 6"/>
                      <p:cNvPicPr>
                        <a:picLocks noChangeAspect="1" noChangeArrowheads="1"/>
                      </p:cNvPicPr>
                      <p:nvPr/>
                    </p:nvPicPr>
                    <p:blipFill>
                      <a:blip r:embed="rId17"/>
                      <a:srcRect/>
                      <a:stretch>
                        <a:fillRect/>
                      </a:stretch>
                    </p:blipFill>
                    <p:spPr bwMode="auto">
                      <a:xfrm>
                        <a:off x="2974975" y="1779588"/>
                        <a:ext cx="4350273" cy="378689"/>
                      </a:xfrm>
                      <a:prstGeom prst="rect">
                        <a:avLst/>
                      </a:prstGeom>
                      <a:noFill/>
                      <a:ln>
                        <a:noFill/>
                      </a:ln>
                    </p:spPr>
                  </p:pic>
                </p:oleObj>
              </mc:Fallback>
            </mc:AlternateContent>
          </a:graphicData>
        </a:graphic>
      </p:graphicFrame>
      <p:sp>
        <p:nvSpPr>
          <p:cNvPr id="32" name="Text Box 7"/>
          <p:cNvSpPr txBox="1">
            <a:spLocks noChangeArrowheads="1"/>
          </p:cNvSpPr>
          <p:nvPr/>
        </p:nvSpPr>
        <p:spPr bwMode="auto">
          <a:xfrm>
            <a:off x="1704955" y="1746814"/>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证明</a:t>
            </a:r>
          </a:p>
        </p:txBody>
      </p:sp>
      <p:grpSp>
        <p:nvGrpSpPr>
          <p:cNvPr id="35" name="Group 13"/>
          <p:cNvGrpSpPr>
            <a:grpSpLocks/>
          </p:cNvGrpSpPr>
          <p:nvPr/>
        </p:nvGrpSpPr>
        <p:grpSpPr bwMode="auto">
          <a:xfrm>
            <a:off x="2131230" y="4419806"/>
            <a:ext cx="6648451" cy="400051"/>
            <a:chOff x="384" y="3088"/>
            <a:chExt cx="4188" cy="252"/>
          </a:xfrm>
        </p:grpSpPr>
        <p:sp>
          <p:nvSpPr>
            <p:cNvPr id="36" name="Text Box 14"/>
            <p:cNvSpPr txBox="1">
              <a:spLocks noChangeArrowheads="1"/>
            </p:cNvSpPr>
            <p:nvPr/>
          </p:nvSpPr>
          <p:spPr bwMode="auto">
            <a:xfrm>
              <a:off x="384" y="3088"/>
              <a:ext cx="41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一般地，由向量组              所</a:t>
              </a:r>
              <a:r>
                <a:rPr lang="zh-CN" altLang="en-US" sz="2000" b="1" dirty="0">
                  <a:solidFill>
                    <a:srgbClr val="FF0000"/>
                  </a:solidFill>
                  <a:latin typeface="+mn-ea"/>
                  <a:ea typeface="+mn-ea"/>
                </a:rPr>
                <a:t>生成的向量空间</a:t>
              </a:r>
              <a:r>
                <a:rPr lang="zh-CN" altLang="en-US" sz="2000" b="1" dirty="0">
                  <a:latin typeface="+mn-ea"/>
                  <a:ea typeface="+mn-ea"/>
                </a:rPr>
                <a:t>为：</a:t>
              </a:r>
            </a:p>
          </p:txBody>
        </p:sp>
        <p:graphicFrame>
          <p:nvGraphicFramePr>
            <p:cNvPr id="37" name="Object 15"/>
            <p:cNvGraphicFramePr>
              <a:graphicFrameLocks noChangeAspect="1"/>
            </p:cNvGraphicFramePr>
            <p:nvPr/>
          </p:nvGraphicFramePr>
          <p:xfrm>
            <a:off x="1826" y="3119"/>
            <a:ext cx="922" cy="217"/>
          </p:xfrm>
          <a:graphic>
            <a:graphicData uri="http://schemas.openxmlformats.org/presentationml/2006/ole">
              <mc:AlternateContent xmlns:mc="http://schemas.openxmlformats.org/markup-compatibility/2006">
                <mc:Choice xmlns:v="urn:schemas-microsoft-com:vml" Requires="v">
                  <p:oleObj name="Equation" r:id="rId18" imgW="1993680" imgH="469800" progId="Equation.DSMT4">
                    <p:embed/>
                  </p:oleObj>
                </mc:Choice>
                <mc:Fallback>
                  <p:oleObj name="Equation" r:id="rId18" imgW="1993680" imgH="469800" progId="Equation.DSMT4">
                    <p:embed/>
                    <p:pic>
                      <p:nvPicPr>
                        <p:cNvPr id="37" name="Object 15"/>
                        <p:cNvPicPr>
                          <a:picLocks noChangeAspect="1" noChangeArrowheads="1"/>
                        </p:cNvPicPr>
                        <p:nvPr/>
                      </p:nvPicPr>
                      <p:blipFill>
                        <a:blip r:embed="rId19"/>
                        <a:srcRect/>
                        <a:stretch>
                          <a:fillRect/>
                        </a:stretch>
                      </p:blipFill>
                      <p:spPr bwMode="auto">
                        <a:xfrm>
                          <a:off x="1826" y="3119"/>
                          <a:ext cx="922" cy="217"/>
                        </a:xfrm>
                        <a:prstGeom prst="rect">
                          <a:avLst/>
                        </a:prstGeom>
                        <a:noFill/>
                        <a:ln>
                          <a:noFill/>
                        </a:ln>
                      </p:spPr>
                    </p:pic>
                  </p:oleObj>
                </mc:Fallback>
              </mc:AlternateContent>
            </a:graphicData>
          </a:graphic>
        </p:graphicFrame>
      </p:grpSp>
      <p:graphicFrame>
        <p:nvGraphicFramePr>
          <p:cNvPr id="38" name="Object 14"/>
          <p:cNvGraphicFramePr>
            <a:graphicFrameLocks noChangeAspect="1"/>
          </p:cNvGraphicFramePr>
          <p:nvPr/>
        </p:nvGraphicFramePr>
        <p:xfrm>
          <a:off x="3658005" y="5595964"/>
          <a:ext cx="2102655" cy="534251"/>
        </p:xfrm>
        <a:graphic>
          <a:graphicData uri="http://schemas.openxmlformats.org/presentationml/2006/ole">
            <mc:AlternateContent xmlns:mc="http://schemas.openxmlformats.org/markup-compatibility/2006">
              <mc:Choice xmlns:v="urn:schemas-microsoft-com:vml" Requires="v">
                <p:oleObj name="Equation" r:id="rId20" imgW="698400" imgH="177480" progId="Equation.DSMT4">
                  <p:embed/>
                </p:oleObj>
              </mc:Choice>
              <mc:Fallback>
                <p:oleObj name="Equation" r:id="rId20" imgW="698400" imgH="177480" progId="Equation.DSMT4">
                  <p:embed/>
                  <p:pic>
                    <p:nvPicPr>
                      <p:cNvPr id="38" name="Object 14"/>
                      <p:cNvPicPr>
                        <a:picLocks noChangeAspect="1" noChangeArrowheads="1"/>
                      </p:cNvPicPr>
                      <p:nvPr/>
                    </p:nvPicPr>
                    <p:blipFill>
                      <a:blip r:embed="rId21"/>
                      <a:srcRect/>
                      <a:stretch>
                        <a:fillRect/>
                      </a:stretch>
                    </p:blipFill>
                    <p:spPr bwMode="auto">
                      <a:xfrm>
                        <a:off x="3658005" y="5595964"/>
                        <a:ext cx="2102655" cy="534251"/>
                      </a:xfrm>
                      <a:prstGeom prst="rect">
                        <a:avLst/>
                      </a:prstGeom>
                      <a:noFill/>
                      <a:ln>
                        <a:noFill/>
                      </a:ln>
                      <a:effectLst/>
                    </p:spPr>
                  </p:pic>
                </p:oleObj>
              </mc:Fallback>
            </mc:AlternateContent>
          </a:graphicData>
        </a:graphic>
      </p:graphicFrame>
      <p:graphicFrame>
        <p:nvGraphicFramePr>
          <p:cNvPr id="39" name="Object 15"/>
          <p:cNvGraphicFramePr>
            <a:graphicFrameLocks noChangeAspect="1"/>
          </p:cNvGraphicFramePr>
          <p:nvPr/>
        </p:nvGraphicFramePr>
        <p:xfrm>
          <a:off x="2902424" y="4868247"/>
          <a:ext cx="5964934" cy="584354"/>
        </p:xfrm>
        <a:graphic>
          <a:graphicData uri="http://schemas.openxmlformats.org/presentationml/2006/ole">
            <mc:AlternateContent xmlns:mc="http://schemas.openxmlformats.org/markup-compatibility/2006">
              <mc:Choice xmlns:v="urn:schemas-microsoft-com:vml" Requires="v">
                <p:oleObj name="Equation" r:id="rId22" imgW="2082600" imgH="203040" progId="Equation.DSMT4">
                  <p:embed/>
                </p:oleObj>
              </mc:Choice>
              <mc:Fallback>
                <p:oleObj name="Equation" r:id="rId22" imgW="2082600" imgH="203040" progId="Equation.DSMT4">
                  <p:embed/>
                  <p:pic>
                    <p:nvPicPr>
                      <p:cNvPr id="39" name="Object 15"/>
                      <p:cNvPicPr>
                        <a:picLocks noChangeAspect="1" noChangeArrowheads="1"/>
                      </p:cNvPicPr>
                      <p:nvPr/>
                    </p:nvPicPr>
                    <p:blipFill>
                      <a:blip r:embed="rId23"/>
                      <a:srcRect/>
                      <a:stretch>
                        <a:fillRect/>
                      </a:stretch>
                    </p:blipFill>
                    <p:spPr bwMode="auto">
                      <a:xfrm>
                        <a:off x="2902424" y="4868247"/>
                        <a:ext cx="5964934" cy="584354"/>
                      </a:xfrm>
                      <a:prstGeom prst="rect">
                        <a:avLst/>
                      </a:prstGeom>
                      <a:noFill/>
                      <a:ln>
                        <a:noFill/>
                      </a:ln>
                      <a:effectLst/>
                    </p:spPr>
                  </p:pic>
                </p:oleObj>
              </mc:Fallback>
            </mc:AlternateContent>
          </a:graphicData>
        </a:graphic>
      </p:graphicFrame>
      <p:sp>
        <p:nvSpPr>
          <p:cNvPr id="40" name="Text Box 16"/>
          <p:cNvSpPr txBox="1">
            <a:spLocks noChangeArrowheads="1"/>
          </p:cNvSpPr>
          <p:nvPr/>
        </p:nvSpPr>
        <p:spPr bwMode="auto">
          <a:xfrm>
            <a:off x="2929743" y="5615186"/>
            <a:ext cx="1584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记作</a:t>
            </a:r>
          </a:p>
        </p:txBody>
      </p:sp>
      <p:grpSp>
        <p:nvGrpSpPr>
          <p:cNvPr id="17" name="组合 16"/>
          <p:cNvGrpSpPr/>
          <p:nvPr/>
        </p:nvGrpSpPr>
        <p:grpSpPr>
          <a:xfrm>
            <a:off x="3012929" y="3410198"/>
            <a:ext cx="6239209" cy="448554"/>
            <a:chOff x="3012929" y="3410198"/>
            <a:chExt cx="6239209" cy="448554"/>
          </a:xfrm>
        </p:grpSpPr>
        <p:sp>
          <p:nvSpPr>
            <p:cNvPr id="33" name="Text Box 8"/>
            <p:cNvSpPr txBox="1">
              <a:spLocks noChangeArrowheads="1"/>
            </p:cNvSpPr>
            <p:nvPr/>
          </p:nvSpPr>
          <p:spPr bwMode="auto">
            <a:xfrm>
              <a:off x="3012929" y="3410198"/>
              <a:ext cx="62392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所以       </a:t>
              </a:r>
              <a:r>
                <a:rPr lang="en-US" altLang="zh-CN" sz="2000" b="1" i="1" dirty="0">
                  <a:ea typeface="Arial Unicode MS" panose="020B0604020202020204" pitchFamily="34" charset="-122"/>
                  <a:cs typeface="Times New Roman" panose="02020603050405020304" pitchFamily="18" charset="0"/>
                </a:rPr>
                <a:t>                                        </a:t>
              </a:r>
              <a:r>
                <a:rPr lang="zh-CN" altLang="en-US" sz="2000" b="1" dirty="0">
                  <a:latin typeface="+mn-ea"/>
                  <a:ea typeface="+mn-ea"/>
                </a:rPr>
                <a:t>是一个向量空间。</a:t>
              </a:r>
            </a:p>
          </p:txBody>
        </p:sp>
        <p:graphicFrame>
          <p:nvGraphicFramePr>
            <p:cNvPr id="41" name="对象 40"/>
            <p:cNvGraphicFramePr>
              <a:graphicFrameLocks noChangeAspect="1"/>
            </p:cNvGraphicFramePr>
            <p:nvPr/>
          </p:nvGraphicFramePr>
          <p:xfrm>
            <a:off x="3653656" y="3415840"/>
            <a:ext cx="3430588" cy="442912"/>
          </p:xfrm>
          <a:graphic>
            <a:graphicData uri="http://schemas.openxmlformats.org/presentationml/2006/ole">
              <mc:AlternateContent xmlns:mc="http://schemas.openxmlformats.org/markup-compatibility/2006">
                <mc:Choice xmlns:v="urn:schemas-microsoft-com:vml" Requires="v">
                  <p:oleObj name="Equation" r:id="rId24" imgW="1968480" imgH="253800" progId="Equation.DSMT4">
                    <p:embed/>
                  </p:oleObj>
                </mc:Choice>
                <mc:Fallback>
                  <p:oleObj name="Equation" r:id="rId24" imgW="1968480" imgH="253800" progId="Equation.DSMT4">
                    <p:embed/>
                    <p:pic>
                      <p:nvPicPr>
                        <p:cNvPr id="41" name="对象 40"/>
                        <p:cNvPicPr>
                          <a:picLocks noChangeAspect="1" noChangeArrowheads="1"/>
                        </p:cNvPicPr>
                        <p:nvPr/>
                      </p:nvPicPr>
                      <p:blipFill>
                        <a:blip r:embed="rId25"/>
                        <a:srcRect/>
                        <a:stretch>
                          <a:fillRect/>
                        </a:stretch>
                      </p:blipFill>
                      <p:spPr bwMode="auto">
                        <a:xfrm>
                          <a:off x="3653656" y="3415840"/>
                          <a:ext cx="3430588" cy="442912"/>
                        </a:xfrm>
                        <a:prstGeom prst="rect">
                          <a:avLst/>
                        </a:prstGeom>
                        <a:noFill/>
                      </p:spPr>
                    </p:pic>
                  </p:oleObj>
                </mc:Fallback>
              </mc:AlternateContent>
            </a:graphicData>
          </a:graphic>
        </p:graphicFrame>
      </p:grpSp>
      <p:grpSp>
        <p:nvGrpSpPr>
          <p:cNvPr id="18" name="组合 17"/>
          <p:cNvGrpSpPr/>
          <p:nvPr/>
        </p:nvGrpSpPr>
        <p:grpSpPr>
          <a:xfrm>
            <a:off x="3020967" y="3918047"/>
            <a:ext cx="6511719" cy="400110"/>
            <a:chOff x="1808106" y="4219749"/>
            <a:chExt cx="6511719" cy="400110"/>
          </a:xfrm>
        </p:grpSpPr>
        <p:sp>
          <p:nvSpPr>
            <p:cNvPr id="34" name="Text Box 11"/>
            <p:cNvSpPr txBox="1">
              <a:spLocks noChangeArrowheads="1"/>
            </p:cNvSpPr>
            <p:nvPr/>
          </p:nvSpPr>
          <p:spPr bwMode="auto">
            <a:xfrm>
              <a:off x="1808106" y="4219749"/>
              <a:ext cx="65117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这个向量空间称为由向量</a:t>
              </a:r>
              <a:r>
                <a:rPr lang="en-US" altLang="zh-CN" sz="2000" b="1" i="1" dirty="0">
                  <a:latin typeface="+mn-ea"/>
                  <a:ea typeface="+mn-ea"/>
                </a:rPr>
                <a:t>     </a:t>
              </a:r>
              <a:r>
                <a:rPr lang="zh-CN" altLang="en-US" sz="2000" b="1" dirty="0">
                  <a:latin typeface="+mn-ea"/>
                  <a:ea typeface="+mn-ea"/>
                </a:rPr>
                <a:t>生成的向量子空间，记作</a:t>
              </a:r>
            </a:p>
          </p:txBody>
        </p:sp>
        <p:graphicFrame>
          <p:nvGraphicFramePr>
            <p:cNvPr id="43" name="对象 42"/>
            <p:cNvGraphicFramePr>
              <a:graphicFrameLocks noChangeAspect="1"/>
            </p:cNvGraphicFramePr>
            <p:nvPr/>
          </p:nvGraphicFramePr>
          <p:xfrm>
            <a:off x="4752182" y="4242798"/>
            <a:ext cx="554038" cy="354012"/>
          </p:xfrm>
          <a:graphic>
            <a:graphicData uri="http://schemas.openxmlformats.org/presentationml/2006/ole">
              <mc:AlternateContent xmlns:mc="http://schemas.openxmlformats.org/markup-compatibility/2006">
                <mc:Choice xmlns:v="urn:schemas-microsoft-com:vml" Requires="v">
                  <p:oleObj name="Equation" r:id="rId26" imgW="317160" imgH="203040" progId="Equation.DSMT4">
                    <p:embed/>
                  </p:oleObj>
                </mc:Choice>
                <mc:Fallback>
                  <p:oleObj name="Equation" r:id="rId26" imgW="317160" imgH="203040" progId="Equation.DSMT4">
                    <p:embed/>
                    <p:pic>
                      <p:nvPicPr>
                        <p:cNvPr id="43" name="对象 42"/>
                        <p:cNvPicPr>
                          <a:picLocks noChangeAspect="1" noChangeArrowheads="1"/>
                        </p:cNvPicPr>
                        <p:nvPr/>
                      </p:nvPicPr>
                      <p:blipFill>
                        <a:blip r:embed="rId27"/>
                        <a:srcRect/>
                        <a:stretch>
                          <a:fillRect/>
                        </a:stretch>
                      </p:blipFill>
                      <p:spPr bwMode="auto">
                        <a:xfrm>
                          <a:off x="4752182" y="4242798"/>
                          <a:ext cx="554038" cy="354012"/>
                        </a:xfrm>
                        <a:prstGeom prst="rect">
                          <a:avLst/>
                        </a:prstGeom>
                        <a:noFill/>
                      </p:spPr>
                    </p:pic>
                  </p:oleObj>
                </mc:Fallback>
              </mc:AlternateContent>
            </a:graphicData>
          </a:graphic>
        </p:graphicFrame>
      </p:grpSp>
      <p:graphicFrame>
        <p:nvGraphicFramePr>
          <p:cNvPr id="45" name="对象 44"/>
          <p:cNvGraphicFramePr>
            <a:graphicFrameLocks noChangeAspect="1"/>
          </p:cNvGraphicFramePr>
          <p:nvPr/>
        </p:nvGraphicFramePr>
        <p:xfrm>
          <a:off x="9356726" y="3950238"/>
          <a:ext cx="908050" cy="354013"/>
        </p:xfrm>
        <a:graphic>
          <a:graphicData uri="http://schemas.openxmlformats.org/presentationml/2006/ole">
            <mc:AlternateContent xmlns:mc="http://schemas.openxmlformats.org/markup-compatibility/2006">
              <mc:Choice xmlns:v="urn:schemas-microsoft-com:vml" Requires="v">
                <p:oleObj name="Equation" r:id="rId28" imgW="520560" imgH="203040" progId="Equation.DSMT4">
                  <p:embed/>
                </p:oleObj>
              </mc:Choice>
              <mc:Fallback>
                <p:oleObj name="Equation" r:id="rId28" imgW="520560" imgH="203040" progId="Equation.DSMT4">
                  <p:embed/>
                  <p:pic>
                    <p:nvPicPr>
                      <p:cNvPr id="45" name="对象 44"/>
                      <p:cNvPicPr>
                        <a:picLocks noChangeAspect="1" noChangeArrowheads="1"/>
                      </p:cNvPicPr>
                      <p:nvPr/>
                    </p:nvPicPr>
                    <p:blipFill>
                      <a:blip r:embed="rId29"/>
                      <a:srcRect/>
                      <a:stretch>
                        <a:fillRect/>
                      </a:stretch>
                    </p:blipFill>
                    <p:spPr bwMode="auto">
                      <a:xfrm>
                        <a:off x="9356726" y="3950238"/>
                        <a:ext cx="908050" cy="354013"/>
                      </a:xfrm>
                      <a:prstGeom prst="rect">
                        <a:avLst/>
                      </a:prstGeom>
                      <a:noFill/>
                    </p:spPr>
                  </p:pic>
                </p:oleObj>
              </mc:Fallback>
            </mc:AlternateContent>
          </a:graphicData>
        </a:graphic>
      </p:graphicFrame>
    </p:spTree>
    <p:extLst>
      <p:ext uri="{BB962C8B-B14F-4D97-AF65-F5344CB8AC3E}">
        <p14:creationId xmlns:p14="http://schemas.microsoft.com/office/powerpoint/2010/main" val="40236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wipe(left)">
                                      <p:cBhvr>
                                        <p:cTn id="12" dur="500"/>
                                        <p:tgtEl>
                                          <p:spTgt spid="3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blinds(horizontal)">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blinds(horizontal)">
                                      <p:cBhvr>
                                        <p:cTn id="57" dur="500"/>
                                        <p:tgtEl>
                                          <p:spTgt spid="3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blinds(horizontal)">
                                      <p:cBhvr>
                                        <p:cTn id="6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autoUpdateAnimBg="0"/>
      <p:bldP spid="4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2038028" y="1937974"/>
          <a:ext cx="4659312" cy="373062"/>
        </p:xfrm>
        <a:graphic>
          <a:graphicData uri="http://schemas.openxmlformats.org/presentationml/2006/ole">
            <mc:AlternateContent xmlns:mc="http://schemas.openxmlformats.org/markup-compatibility/2006">
              <mc:Choice xmlns:v="urn:schemas-microsoft-com:vml" Requires="v">
                <p:oleObj name="Equation" r:id="rId2" imgW="2692080" imgH="215640" progId="Equation.DSMT4">
                  <p:embed/>
                </p:oleObj>
              </mc:Choice>
              <mc:Fallback>
                <p:oleObj name="Equation" r:id="rId2" imgW="2692080" imgH="215640" progId="Equation.DSMT4">
                  <p:embed/>
                  <p:pic>
                    <p:nvPicPr>
                      <p:cNvPr id="7" name="对象 6"/>
                      <p:cNvPicPr>
                        <a:picLocks noChangeAspect="1" noChangeArrowheads="1"/>
                      </p:cNvPicPr>
                      <p:nvPr/>
                    </p:nvPicPr>
                    <p:blipFill>
                      <a:blip r:embed="rId3"/>
                      <a:srcRect/>
                      <a:stretch>
                        <a:fillRect/>
                      </a:stretch>
                    </p:blipFill>
                    <p:spPr bwMode="auto">
                      <a:xfrm>
                        <a:off x="2038028" y="1937974"/>
                        <a:ext cx="4659312" cy="373062"/>
                      </a:xfrm>
                      <a:prstGeom prst="rect">
                        <a:avLst/>
                      </a:prstGeom>
                      <a:noFill/>
                    </p:spPr>
                  </p:pic>
                </p:oleObj>
              </mc:Fallback>
            </mc:AlternateContent>
          </a:graphicData>
        </a:graphic>
      </p:graphicFrame>
      <p:grpSp>
        <p:nvGrpSpPr>
          <p:cNvPr id="17" name="组合 16"/>
          <p:cNvGrpSpPr/>
          <p:nvPr/>
        </p:nvGrpSpPr>
        <p:grpSpPr>
          <a:xfrm>
            <a:off x="1675311" y="1416602"/>
            <a:ext cx="6031870" cy="423975"/>
            <a:chOff x="1675311" y="1416602"/>
            <a:chExt cx="6031870" cy="423975"/>
          </a:xfrm>
        </p:grpSpPr>
        <p:graphicFrame>
          <p:nvGraphicFramePr>
            <p:cNvPr id="5" name="对象 4"/>
            <p:cNvGraphicFramePr>
              <a:graphicFrameLocks noChangeAspect="1"/>
            </p:cNvGraphicFramePr>
            <p:nvPr/>
          </p:nvGraphicFramePr>
          <p:xfrm>
            <a:off x="3143322" y="1456323"/>
            <a:ext cx="897550" cy="368398"/>
          </p:xfrm>
          <a:graphic>
            <a:graphicData uri="http://schemas.openxmlformats.org/presentationml/2006/ole">
              <mc:AlternateContent xmlns:mc="http://schemas.openxmlformats.org/markup-compatibility/2006">
                <mc:Choice xmlns:v="urn:schemas-microsoft-com:vml" Requires="v">
                  <p:oleObj name="Equation" r:id="rId4" imgW="368280" imgH="152280" progId="Equation.DSMT4">
                    <p:embed/>
                  </p:oleObj>
                </mc:Choice>
                <mc:Fallback>
                  <p:oleObj name="Equation" r:id="rId4" imgW="368280" imgH="152280" progId="Equation.DSMT4">
                    <p:embed/>
                    <p:pic>
                      <p:nvPicPr>
                        <p:cNvPr id="5" name="对象 4"/>
                        <p:cNvPicPr>
                          <a:picLocks noChangeAspect="1" noChangeArrowheads="1"/>
                        </p:cNvPicPr>
                        <p:nvPr/>
                      </p:nvPicPr>
                      <p:blipFill>
                        <a:blip r:embed="rId5"/>
                        <a:srcRect/>
                        <a:stretch>
                          <a:fillRect/>
                        </a:stretch>
                      </p:blipFill>
                      <p:spPr bwMode="auto">
                        <a:xfrm>
                          <a:off x="3143322" y="1456323"/>
                          <a:ext cx="897550" cy="368398"/>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4681538" y="1457325"/>
            <a:ext cx="1168400" cy="366713"/>
          </p:xfrm>
          <a:graphic>
            <a:graphicData uri="http://schemas.openxmlformats.org/presentationml/2006/ole">
              <mc:AlternateContent xmlns:mc="http://schemas.openxmlformats.org/markup-compatibility/2006">
                <mc:Choice xmlns:v="urn:schemas-microsoft-com:vml" Requires="v">
                  <p:oleObj name="Equation" r:id="rId6" imgW="482400" imgH="152280" progId="Equation.DSMT4">
                    <p:embed/>
                  </p:oleObj>
                </mc:Choice>
                <mc:Fallback>
                  <p:oleObj name="Equation" r:id="rId6" imgW="482400" imgH="152280" progId="Equation.DSMT4">
                    <p:embed/>
                    <p:pic>
                      <p:nvPicPr>
                        <p:cNvPr id="6" name="对象 5"/>
                        <p:cNvPicPr>
                          <a:picLocks noChangeAspect="1" noChangeArrowheads="1"/>
                        </p:cNvPicPr>
                        <p:nvPr/>
                      </p:nvPicPr>
                      <p:blipFill>
                        <a:blip r:embed="rId7"/>
                        <a:srcRect/>
                        <a:stretch>
                          <a:fillRect/>
                        </a:stretch>
                      </p:blipFill>
                      <p:spPr bwMode="auto">
                        <a:xfrm>
                          <a:off x="4681538" y="1457325"/>
                          <a:ext cx="1168400" cy="366713"/>
                        </a:xfrm>
                        <a:prstGeom prst="rect">
                          <a:avLst/>
                        </a:prstGeom>
                        <a:noFill/>
                      </p:spPr>
                    </p:pic>
                  </p:oleObj>
                </mc:Fallback>
              </mc:AlternateContent>
            </a:graphicData>
          </a:graphic>
        </p:graphicFrame>
        <p:sp>
          <p:nvSpPr>
            <p:cNvPr id="11" name="Rectangle 157"/>
            <p:cNvSpPr>
              <a:spLocks noChangeArrowheads="1"/>
            </p:cNvSpPr>
            <p:nvPr/>
          </p:nvSpPr>
          <p:spPr bwMode="auto">
            <a:xfrm>
              <a:off x="1675311" y="1416602"/>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显然</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en-US" altLang="zh-CN" sz="2000" b="1" i="1" u="none" strike="noStrike" cap="none" normalizeH="0" baseline="0" dirty="0">
                  <a:ln>
                    <a:noFill/>
                  </a:ln>
                  <a:solidFill>
                    <a:schemeClr val="tx1"/>
                  </a:solidFill>
                  <a:effectLst/>
                  <a:latin typeface="+mn-ea"/>
                  <a:cs typeface="Times New Roman" panose="02020603050405020304" pitchFamily="18" charset="0"/>
                </a:rPr>
                <a:t>S</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非空</a:t>
              </a:r>
              <a:endParaRPr kumimoji="0" lang="zh-CN" altLang="en-US" sz="2000" b="1" i="0" u="none" strike="noStrike" cap="none" normalizeH="0" baseline="0" dirty="0">
                <a:ln>
                  <a:noFill/>
                </a:ln>
                <a:solidFill>
                  <a:schemeClr val="tx1"/>
                </a:solidFill>
                <a:effectLst/>
                <a:latin typeface="+mn-ea"/>
              </a:endParaRPr>
            </a:p>
          </p:txBody>
        </p:sp>
        <p:sp>
          <p:nvSpPr>
            <p:cNvPr id="12" name="Rectangle 158"/>
            <p:cNvSpPr>
              <a:spLocks noChangeArrowheads="1"/>
            </p:cNvSpPr>
            <p:nvPr/>
          </p:nvSpPr>
          <p:spPr bwMode="auto">
            <a:xfrm>
              <a:off x="3895264" y="1440467"/>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任取</a:t>
              </a:r>
              <a:endParaRPr kumimoji="0" lang="zh-CN" altLang="en-US" sz="2000" b="1" i="0" u="none" strike="noStrike" cap="none" normalizeH="0" baseline="0" dirty="0">
                <a:ln>
                  <a:noFill/>
                </a:ln>
                <a:solidFill>
                  <a:schemeClr val="tx1"/>
                </a:solidFill>
                <a:effectLst/>
                <a:latin typeface="+mn-ea"/>
              </a:endParaRPr>
            </a:p>
          </p:txBody>
        </p:sp>
        <p:sp>
          <p:nvSpPr>
            <p:cNvPr id="13" name="Rectangle 159"/>
            <p:cNvSpPr>
              <a:spLocks noChangeArrowheads="1"/>
            </p:cNvSpPr>
            <p:nvPr/>
          </p:nvSpPr>
          <p:spPr bwMode="auto">
            <a:xfrm>
              <a:off x="5714328" y="1423928"/>
              <a:ext cx="19928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为任一常数</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则</a:t>
              </a:r>
              <a:endParaRPr kumimoji="0" lang="zh-CN" altLang="en-US" sz="2000" b="1" i="0" u="none" strike="noStrike" cap="none" normalizeH="0" baseline="0" dirty="0">
                <a:ln>
                  <a:noFill/>
                </a:ln>
                <a:solidFill>
                  <a:schemeClr val="tx1"/>
                </a:solidFill>
                <a:effectLst/>
                <a:latin typeface="+mn-ea"/>
              </a:endParaRPr>
            </a:p>
          </p:txBody>
        </p:sp>
      </p:grpSp>
      <p:grpSp>
        <p:nvGrpSpPr>
          <p:cNvPr id="19" name="组合 18"/>
          <p:cNvGrpSpPr/>
          <p:nvPr/>
        </p:nvGrpSpPr>
        <p:grpSpPr>
          <a:xfrm>
            <a:off x="1675311" y="2959870"/>
            <a:ext cx="6927393" cy="400110"/>
            <a:chOff x="1675311" y="2959870"/>
            <a:chExt cx="6927393" cy="400110"/>
          </a:xfrm>
        </p:grpSpPr>
        <p:graphicFrame>
          <p:nvGraphicFramePr>
            <p:cNvPr id="8" name="对象 7"/>
            <p:cNvGraphicFramePr>
              <a:graphicFrameLocks noChangeAspect="1"/>
            </p:cNvGraphicFramePr>
            <p:nvPr/>
          </p:nvGraphicFramePr>
          <p:xfrm>
            <a:off x="6490203" y="3028963"/>
            <a:ext cx="769260" cy="285725"/>
          </p:xfrm>
          <a:graphic>
            <a:graphicData uri="http://schemas.openxmlformats.org/presentationml/2006/ole">
              <mc:AlternateContent xmlns:mc="http://schemas.openxmlformats.org/markup-compatibility/2006">
                <mc:Choice xmlns:v="urn:schemas-microsoft-com:vml" Requires="v">
                  <p:oleObj name="Equation" r:id="rId8" imgW="444114" imgH="164957" progId="Equation.DSMT4">
                    <p:embed/>
                  </p:oleObj>
                </mc:Choice>
                <mc:Fallback>
                  <p:oleObj name="Equation" r:id="rId8" imgW="444114" imgH="164957" progId="Equation.DSMT4">
                    <p:embed/>
                    <p:pic>
                      <p:nvPicPr>
                        <p:cNvPr id="8"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0203" y="3028963"/>
                          <a:ext cx="769260" cy="285725"/>
                        </a:xfrm>
                        <a:prstGeom prst="rect">
                          <a:avLst/>
                        </a:prstGeom>
                        <a:noFill/>
                      </p:spPr>
                    </p:pic>
                  </p:oleObj>
                </mc:Fallback>
              </mc:AlternateContent>
            </a:graphicData>
          </a:graphic>
        </p:graphicFrame>
        <p:sp>
          <p:nvSpPr>
            <p:cNvPr id="14" name="Rectangle 160"/>
            <p:cNvSpPr>
              <a:spLocks noChangeArrowheads="1"/>
            </p:cNvSpPr>
            <p:nvPr/>
          </p:nvSpPr>
          <p:spPr bwMode="auto">
            <a:xfrm>
              <a:off x="1675311" y="2959870"/>
              <a:ext cx="49616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故</a:t>
              </a:r>
              <a:r>
                <a:rPr kumimoji="0" lang="en-US" altLang="zh-CN" sz="2000" b="1" i="1" u="none" strike="noStrike" cap="none" normalizeH="0" baseline="0" dirty="0">
                  <a:ln>
                    <a:noFill/>
                  </a:ln>
                  <a:solidFill>
                    <a:schemeClr val="tx1"/>
                  </a:solidFill>
                  <a:effectLst/>
                  <a:latin typeface="+mn-ea"/>
                  <a:cs typeface="Times New Roman" panose="02020603050405020304" pitchFamily="18" charset="0"/>
                </a:rPr>
                <a:t>S</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是一向量空间</a:t>
              </a:r>
              <a:r>
                <a:rPr lang="zh-CN" altLang="en-US" sz="2000" b="1" dirty="0">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称</a:t>
              </a:r>
              <a:r>
                <a:rPr kumimoji="0" lang="en-US" altLang="zh-CN" sz="2000" b="1" i="1" u="none" strike="noStrike" cap="none" normalizeH="0" baseline="0" dirty="0">
                  <a:ln>
                    <a:noFill/>
                  </a:ln>
                  <a:solidFill>
                    <a:schemeClr val="tx1"/>
                  </a:solidFill>
                  <a:effectLst/>
                  <a:latin typeface="+mn-ea"/>
                  <a:cs typeface="Times New Roman" panose="02020603050405020304" pitchFamily="18" charset="0"/>
                </a:rPr>
                <a:t>S</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为齐次线性方程组</a:t>
              </a:r>
              <a:endParaRPr kumimoji="0" lang="zh-CN" altLang="en-US" sz="2000" b="1" i="0" u="none" strike="noStrike" cap="none" normalizeH="0" baseline="0" dirty="0">
                <a:ln>
                  <a:noFill/>
                </a:ln>
                <a:solidFill>
                  <a:schemeClr val="tx1"/>
                </a:solidFill>
                <a:effectLst/>
                <a:latin typeface="+mn-ea"/>
              </a:endParaRPr>
            </a:p>
          </p:txBody>
        </p:sp>
        <p:sp>
          <p:nvSpPr>
            <p:cNvPr id="15" name="Rectangle 161"/>
            <p:cNvSpPr>
              <a:spLocks noChangeArrowheads="1"/>
            </p:cNvSpPr>
            <p:nvPr/>
          </p:nvSpPr>
          <p:spPr bwMode="auto">
            <a:xfrm>
              <a:off x="7130826" y="2959870"/>
              <a:ext cx="14718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的解空间</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rPr>
                <a:t> </a:t>
              </a:r>
            </a:p>
          </p:txBody>
        </p:sp>
      </p:grpSp>
      <p:grpSp>
        <p:nvGrpSpPr>
          <p:cNvPr id="18" name="组合 17"/>
          <p:cNvGrpSpPr/>
          <p:nvPr/>
        </p:nvGrpSpPr>
        <p:grpSpPr>
          <a:xfrm>
            <a:off x="553819" y="902556"/>
            <a:ext cx="10519756" cy="417927"/>
            <a:chOff x="553819" y="902556"/>
            <a:chExt cx="10519756" cy="417927"/>
          </a:xfrm>
        </p:grpSpPr>
        <p:graphicFrame>
          <p:nvGraphicFramePr>
            <p:cNvPr id="3" name="对象 2"/>
            <p:cNvGraphicFramePr>
              <a:graphicFrameLocks noChangeAspect="1"/>
            </p:cNvGraphicFramePr>
            <p:nvPr/>
          </p:nvGraphicFramePr>
          <p:xfrm>
            <a:off x="4137638" y="950318"/>
            <a:ext cx="926169" cy="352348"/>
          </p:xfrm>
          <a:graphic>
            <a:graphicData uri="http://schemas.openxmlformats.org/presentationml/2006/ole">
              <mc:AlternateContent xmlns:mc="http://schemas.openxmlformats.org/markup-compatibility/2006">
                <mc:Choice xmlns:v="urn:schemas-microsoft-com:vml" Requires="v">
                  <p:oleObj name="Equation" r:id="rId10" imgW="393529" imgH="152334" progId="Equation.DSMT4">
                    <p:embed/>
                  </p:oleObj>
                </mc:Choice>
                <mc:Fallback>
                  <p:oleObj name="Equation" r:id="rId10" imgW="393529" imgH="152334" progId="Equation.DSMT4">
                    <p:embed/>
                    <p:pic>
                      <p:nvPicPr>
                        <p:cNvPr id="3" name="对象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37638" y="950318"/>
                          <a:ext cx="926169" cy="352348"/>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7020298" y="968822"/>
            <a:ext cx="1736326" cy="351661"/>
          </p:xfrm>
          <a:graphic>
            <a:graphicData uri="http://schemas.openxmlformats.org/presentationml/2006/ole">
              <mc:AlternateContent xmlns:mc="http://schemas.openxmlformats.org/markup-compatibility/2006">
                <mc:Choice xmlns:v="urn:schemas-microsoft-com:vml" Requires="v">
                  <p:oleObj name="Equation" r:id="rId12" imgW="1002865" imgH="203112" progId="Equation.DSMT4">
                    <p:embed/>
                  </p:oleObj>
                </mc:Choice>
                <mc:Fallback>
                  <p:oleObj name="Equation" r:id="rId12" imgW="1002865" imgH="203112" progId="Equation.DSMT4">
                    <p:embed/>
                    <p:pic>
                      <p:nvPicPr>
                        <p:cNvPr id="4" name="对象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20298" y="968822"/>
                          <a:ext cx="1736326" cy="351661"/>
                        </a:xfrm>
                        <a:prstGeom prst="rect">
                          <a:avLst/>
                        </a:prstGeom>
                        <a:noFill/>
                      </p:spPr>
                    </p:pic>
                  </p:oleObj>
                </mc:Fallback>
              </mc:AlternateContent>
            </a:graphicData>
          </a:graphic>
        </p:graphicFrame>
        <p:sp>
          <p:nvSpPr>
            <p:cNvPr id="9" name="Rectangle 155"/>
            <p:cNvSpPr>
              <a:spLocks noChangeArrowheads="1"/>
            </p:cNvSpPr>
            <p:nvPr/>
          </p:nvSpPr>
          <p:spPr bwMode="auto">
            <a:xfrm>
              <a:off x="553819" y="902751"/>
              <a:ext cx="38138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黑体" panose="02010609060101010101" pitchFamily="49" charset="-122"/>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2.3.9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考虑齐次线性方程组</a:t>
              </a:r>
              <a:endParaRPr kumimoji="0" lang="zh-CN" altLang="en-US" sz="2000" b="1" i="0" u="none" strike="noStrike" cap="none" normalizeH="0" baseline="0" dirty="0">
                <a:ln>
                  <a:noFill/>
                </a:ln>
                <a:solidFill>
                  <a:schemeClr val="tx1"/>
                </a:solidFill>
                <a:effectLst/>
                <a:latin typeface="+mn-ea"/>
              </a:endParaRPr>
            </a:p>
          </p:txBody>
        </p:sp>
        <p:sp>
          <p:nvSpPr>
            <p:cNvPr id="10" name="Rectangle 156"/>
            <p:cNvSpPr>
              <a:spLocks noChangeArrowheads="1"/>
            </p:cNvSpPr>
            <p:nvPr/>
          </p:nvSpPr>
          <p:spPr bwMode="auto">
            <a:xfrm>
              <a:off x="4833761" y="902556"/>
              <a:ext cx="2274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全体解的集合为</a:t>
              </a:r>
              <a:endParaRPr kumimoji="0" lang="zh-CN" altLang="en-US" sz="2000" b="1" i="0" u="none" strike="noStrike" cap="none" normalizeH="0" baseline="0" dirty="0">
                <a:ln>
                  <a:noFill/>
                </a:ln>
                <a:solidFill>
                  <a:schemeClr val="tx1"/>
                </a:solidFill>
                <a:effectLst/>
                <a:latin typeface="+mn-ea"/>
              </a:endParaRPr>
            </a:p>
          </p:txBody>
        </p:sp>
        <p:sp>
          <p:nvSpPr>
            <p:cNvPr id="16" name="矩形 15"/>
            <p:cNvSpPr/>
            <p:nvPr/>
          </p:nvSpPr>
          <p:spPr>
            <a:xfrm>
              <a:off x="8679971" y="951151"/>
              <a:ext cx="2393604" cy="369332"/>
            </a:xfrm>
            <a:prstGeom prst="rect">
              <a:avLst/>
            </a:prstGeom>
          </p:spPr>
          <p:txBody>
            <a:bodyPr wrap="none">
              <a:spAutoFit/>
            </a:bodyPr>
            <a:lstStyle/>
            <a:p>
              <a:r>
                <a:rPr lang="zh-CN" altLang="en-US" b="1" dirty="0">
                  <a:latin typeface="+mn-ea"/>
                  <a:cs typeface="Times New Roman" panose="02020603050405020304" pitchFamily="18" charset="0"/>
                </a:rPr>
                <a:t>，证明</a:t>
              </a:r>
              <a:r>
                <a:rPr lang="en-US" altLang="zh-CN" b="1" i="1" dirty="0">
                  <a:latin typeface="+mn-ea"/>
                  <a:cs typeface="Times New Roman" panose="02020603050405020304" pitchFamily="18" charset="0"/>
                </a:rPr>
                <a:t>S</a:t>
              </a:r>
              <a:r>
                <a:rPr lang="zh-CN" altLang="en-US" b="1" i="1" dirty="0">
                  <a:latin typeface="+mn-ea"/>
                  <a:cs typeface="Times New Roman" panose="02020603050405020304" pitchFamily="18" charset="0"/>
                </a:rPr>
                <a:t>为</a:t>
              </a:r>
              <a:r>
                <a:rPr lang="zh-CN" altLang="en-US" b="1" dirty="0">
                  <a:latin typeface="+mn-ea"/>
                  <a:cs typeface="Times New Roman" panose="02020603050405020304" pitchFamily="18" charset="0"/>
                </a:rPr>
                <a:t>向量空间。</a:t>
              </a:r>
              <a:endParaRPr lang="zh-CN" altLang="en-US" dirty="0"/>
            </a:p>
          </p:txBody>
        </p:sp>
      </p:grpSp>
      <p:sp>
        <p:nvSpPr>
          <p:cNvPr id="31" name="Rectangle 161"/>
          <p:cNvSpPr>
            <a:spLocks noChangeArrowheads="1"/>
          </p:cNvSpPr>
          <p:nvPr/>
        </p:nvSpPr>
        <p:spPr bwMode="auto">
          <a:xfrm>
            <a:off x="1001088" y="1416602"/>
            <a:ext cx="9605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rPr>
              <a:t>证明 </a:t>
            </a:r>
            <a:r>
              <a:rPr kumimoji="0" lang="en-US" altLang="zh-CN" sz="2000" b="1" i="0" u="none" strike="noStrike" cap="none" normalizeH="0" baseline="0" dirty="0">
                <a:ln>
                  <a:noFill/>
                </a:ln>
                <a:solidFill>
                  <a:srgbClr val="0000FF"/>
                </a:solidFill>
                <a:effectLst/>
                <a:latin typeface="+mn-ea"/>
              </a:rPr>
              <a:t> </a:t>
            </a:r>
          </a:p>
        </p:txBody>
      </p:sp>
      <p:graphicFrame>
        <p:nvGraphicFramePr>
          <p:cNvPr id="34" name="对象 33"/>
          <p:cNvGraphicFramePr>
            <a:graphicFrameLocks noChangeAspect="1"/>
          </p:cNvGraphicFramePr>
          <p:nvPr/>
        </p:nvGraphicFramePr>
        <p:xfrm>
          <a:off x="2088336" y="2448128"/>
          <a:ext cx="4110037" cy="374650"/>
        </p:xfrm>
        <a:graphic>
          <a:graphicData uri="http://schemas.openxmlformats.org/presentationml/2006/ole">
            <mc:AlternateContent xmlns:mc="http://schemas.openxmlformats.org/markup-compatibility/2006">
              <mc:Choice xmlns:v="urn:schemas-microsoft-com:vml" Requires="v">
                <p:oleObj name="Equation" r:id="rId14" imgW="2374560" imgH="215640" progId="Equation.DSMT4">
                  <p:embed/>
                </p:oleObj>
              </mc:Choice>
              <mc:Fallback>
                <p:oleObj name="Equation" r:id="rId14" imgW="2374560" imgH="215640" progId="Equation.DSMT4">
                  <p:embed/>
                  <p:pic>
                    <p:nvPicPr>
                      <p:cNvPr id="34" name="对象 33"/>
                      <p:cNvPicPr>
                        <a:picLocks noChangeAspect="1" noChangeArrowheads="1"/>
                      </p:cNvPicPr>
                      <p:nvPr/>
                    </p:nvPicPr>
                    <p:blipFill>
                      <a:blip r:embed="rId15"/>
                      <a:srcRect/>
                      <a:stretch>
                        <a:fillRect/>
                      </a:stretch>
                    </p:blipFill>
                    <p:spPr bwMode="auto">
                      <a:xfrm>
                        <a:off x="2088336" y="2448128"/>
                        <a:ext cx="4110037" cy="374650"/>
                      </a:xfrm>
                      <a:prstGeom prst="rect">
                        <a:avLst/>
                      </a:prstGeom>
                      <a:noFill/>
                    </p:spPr>
                  </p:pic>
                </p:oleObj>
              </mc:Fallback>
            </mc:AlternateContent>
          </a:graphicData>
        </a:graphic>
      </p:graphicFrame>
      <p:sp>
        <p:nvSpPr>
          <p:cNvPr id="24" name="Rectangle 179"/>
          <p:cNvSpPr>
            <a:spLocks noChangeArrowheads="1"/>
          </p:cNvSpPr>
          <p:nvPr/>
        </p:nvSpPr>
        <p:spPr bwMode="auto">
          <a:xfrm>
            <a:off x="1968091" y="4135598"/>
            <a:ext cx="6050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AdobeSongStd-Light"/>
              </a:rPr>
              <a:t>由上述</a:t>
            </a:r>
            <a:r>
              <a:rPr kumimoji="0" lang="zh-CN" sz="2000" b="1" i="0" u="none" strike="noStrike" cap="none" normalizeH="0" baseline="0" dirty="0">
                <a:ln>
                  <a:noFill/>
                </a:ln>
                <a:solidFill>
                  <a:srgbClr val="0000FF"/>
                </a:solidFill>
                <a:effectLst/>
                <a:latin typeface="+mn-ea"/>
                <a:cs typeface="Times New Roman" panose="02020603050405020304" pitchFamily="18" charset="0"/>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2.1.6</a:t>
            </a:r>
            <a:r>
              <a:rPr kumimoji="0" lang="zh-CN" altLang="en-US" sz="2000" b="1" i="0" u="none" strike="noStrike" cap="none" normalizeH="0" baseline="0" dirty="0">
                <a:ln>
                  <a:noFill/>
                </a:ln>
                <a:solidFill>
                  <a:schemeClr val="tx1"/>
                </a:solidFill>
                <a:effectLst/>
                <a:latin typeface="+mn-ea"/>
                <a:cs typeface="AdobeSongStd-Light"/>
              </a:rPr>
              <a:t>和</a:t>
            </a:r>
            <a:r>
              <a:rPr kumimoji="0" lang="zh-CN" altLang="en-US" sz="2000" b="1" i="0" u="none" strike="noStrike" cap="none" normalizeH="0" baseline="0" dirty="0">
                <a:ln>
                  <a:noFill/>
                </a:ln>
                <a:solidFill>
                  <a:srgbClr val="0000FF"/>
                </a:solidFill>
                <a:effectLst/>
                <a:latin typeface="+mn-ea"/>
                <a:cs typeface="AdobeSongStd-Light"/>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2.3.3</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AdobeSongStd-Light"/>
              </a:rPr>
              <a:t>可得下述的推论</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000" b="1" i="0" u="none" strike="noStrike" cap="none" normalizeH="0" baseline="0" dirty="0">
              <a:ln>
                <a:noFill/>
              </a:ln>
              <a:solidFill>
                <a:schemeClr val="tx1"/>
              </a:solidFill>
              <a:effectLst/>
              <a:latin typeface="+mn-ea"/>
            </a:endParaRPr>
          </a:p>
        </p:txBody>
      </p:sp>
      <p:grpSp>
        <p:nvGrpSpPr>
          <p:cNvPr id="26" name="组合 25"/>
          <p:cNvGrpSpPr/>
          <p:nvPr/>
        </p:nvGrpSpPr>
        <p:grpSpPr>
          <a:xfrm>
            <a:off x="729627" y="3611823"/>
            <a:ext cx="9830285" cy="434551"/>
            <a:chOff x="729627" y="3611823"/>
            <a:chExt cx="9830285" cy="434551"/>
          </a:xfrm>
        </p:grpSpPr>
        <p:graphicFrame>
          <p:nvGraphicFramePr>
            <p:cNvPr id="20" name="对象 19"/>
            <p:cNvGraphicFramePr>
              <a:graphicFrameLocks noChangeAspect="1"/>
            </p:cNvGraphicFramePr>
            <p:nvPr/>
          </p:nvGraphicFramePr>
          <p:xfrm>
            <a:off x="2325020" y="3690970"/>
            <a:ext cx="271461" cy="298607"/>
          </p:xfrm>
          <a:graphic>
            <a:graphicData uri="http://schemas.openxmlformats.org/presentationml/2006/ole">
              <mc:AlternateContent xmlns:mc="http://schemas.openxmlformats.org/markup-compatibility/2006">
                <mc:Choice xmlns:v="urn:schemas-microsoft-com:vml" Requires="v">
                  <p:oleObj name="Equation" r:id="rId16" imgW="126835" imgH="139518" progId="Equation.DSMT4">
                    <p:embed/>
                  </p:oleObj>
                </mc:Choice>
                <mc:Fallback>
                  <p:oleObj name="Equation" r:id="rId16" imgW="126835" imgH="139518" progId="Equation.DSMT4">
                    <p:embed/>
                    <p:pic>
                      <p:nvPicPr>
                        <p:cNvPr id="20" name="对象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25020" y="3690970"/>
                          <a:ext cx="271461" cy="298607"/>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9113448" y="3713326"/>
            <a:ext cx="271461" cy="298607"/>
          </p:xfrm>
          <a:graphic>
            <a:graphicData uri="http://schemas.openxmlformats.org/presentationml/2006/ole">
              <mc:AlternateContent xmlns:mc="http://schemas.openxmlformats.org/markup-compatibility/2006">
                <mc:Choice xmlns:v="urn:schemas-microsoft-com:vml" Requires="v">
                  <p:oleObj name="Equation" r:id="rId18" imgW="126835" imgH="139518" progId="Equation.DSMT4">
                    <p:embed/>
                  </p:oleObj>
                </mc:Choice>
                <mc:Fallback>
                  <p:oleObj name="Equation" r:id="rId18" imgW="126835" imgH="139518" progId="Equation.DSMT4">
                    <p:embed/>
                    <p:pic>
                      <p:nvPicPr>
                        <p:cNvPr id="21" name="对象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13448" y="3713326"/>
                          <a:ext cx="271461" cy="298607"/>
                        </a:xfrm>
                        <a:prstGeom prst="rect">
                          <a:avLst/>
                        </a:prstGeom>
                        <a:noFill/>
                      </p:spPr>
                    </p:pic>
                  </p:oleObj>
                </mc:Fallback>
              </mc:AlternateContent>
            </a:graphicData>
          </a:graphic>
        </p:graphicFrame>
        <p:sp>
          <p:nvSpPr>
            <p:cNvPr id="22" name="Rectangle 177"/>
            <p:cNvSpPr>
              <a:spLocks noChangeArrowheads="1"/>
            </p:cNvSpPr>
            <p:nvPr/>
          </p:nvSpPr>
          <p:spPr bwMode="auto">
            <a:xfrm>
              <a:off x="729627" y="3611823"/>
              <a:ext cx="13500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黑体" panose="02010609060101010101" pitchFamily="49" charset="-122"/>
                </a:rPr>
                <a:t>推论</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2.3.4</a:t>
              </a:r>
              <a:endParaRPr kumimoji="0" lang="zh-CN" altLang="en-US" sz="2000" b="1" i="0" u="none" strike="noStrike" cap="none" normalizeH="0" baseline="0" dirty="0">
                <a:ln>
                  <a:noFill/>
                </a:ln>
                <a:solidFill>
                  <a:srgbClr val="0000FF"/>
                </a:solidFill>
                <a:effectLst/>
                <a:latin typeface="+mn-ea"/>
              </a:endParaRPr>
            </a:p>
          </p:txBody>
        </p:sp>
        <p:sp>
          <p:nvSpPr>
            <p:cNvPr id="23" name="Rectangle 178"/>
            <p:cNvSpPr>
              <a:spLocks noChangeArrowheads="1"/>
            </p:cNvSpPr>
            <p:nvPr/>
          </p:nvSpPr>
          <p:spPr bwMode="auto">
            <a:xfrm>
              <a:off x="1961607" y="3619149"/>
              <a:ext cx="72875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在  </a:t>
              </a:r>
              <a:r>
                <a:rPr kumimoji="0" lang="zh-CN" sz="2000" b="1" i="0" u="none" strike="noStrike" cap="none" normalizeH="0" baseline="0" dirty="0">
                  <a:ln>
                    <a:noFill/>
                  </a:ln>
                  <a:solidFill>
                    <a:schemeClr val="tx1"/>
                  </a:solidFill>
                  <a:effectLst/>
                  <a:latin typeface="+mn-ea"/>
                  <a:cs typeface="AdobeSongStd-Light"/>
                </a:rPr>
                <a:t>维向量空间</a:t>
              </a:r>
              <a:r>
                <a:rPr kumimoji="0" lang="en-US" altLang="zh-CN" sz="2000" b="1" i="0" u="none" strike="noStrike" cap="none" normalizeH="0" dirty="0">
                  <a:ln>
                    <a:noFill/>
                  </a:ln>
                  <a:solidFill>
                    <a:schemeClr val="tx1"/>
                  </a:solidFill>
                  <a:effectLst/>
                  <a:latin typeface="+mn-ea"/>
                  <a:cs typeface="AdobeSongStd-Light"/>
                </a:rPr>
                <a:t>   </a:t>
              </a:r>
              <a:r>
                <a:rPr kumimoji="0" lang="zh-CN" altLang="en-US" sz="2000" b="1" i="0" u="none" strike="noStrike" cap="none" normalizeH="0" baseline="0" dirty="0">
                  <a:ln>
                    <a:noFill/>
                  </a:ln>
                  <a:solidFill>
                    <a:schemeClr val="tx1"/>
                  </a:solidFill>
                  <a:effectLst/>
                  <a:latin typeface="+mn-ea"/>
                  <a:cs typeface="AdobeSongStd-Light"/>
                </a:rPr>
                <a:t>中</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任何一组线性无关的向量最多只能包含</a:t>
              </a:r>
              <a:endParaRPr kumimoji="0" lang="zh-CN" altLang="en-US" sz="2000" b="1" i="0" u="none" strike="noStrike" cap="none" normalizeH="0" baseline="0" dirty="0">
                <a:ln>
                  <a:noFill/>
                </a:ln>
                <a:solidFill>
                  <a:schemeClr val="tx1"/>
                </a:solidFill>
                <a:effectLst/>
                <a:latin typeface="+mn-ea"/>
              </a:endParaRPr>
            </a:p>
          </p:txBody>
        </p:sp>
        <p:graphicFrame>
          <p:nvGraphicFramePr>
            <p:cNvPr id="41" name="对象 40"/>
            <p:cNvGraphicFramePr>
              <a:graphicFrameLocks noChangeAspect="1"/>
            </p:cNvGraphicFramePr>
            <p:nvPr/>
          </p:nvGraphicFramePr>
          <p:xfrm>
            <a:off x="3817227" y="3628655"/>
            <a:ext cx="405421" cy="358052"/>
          </p:xfrm>
          <a:graphic>
            <a:graphicData uri="http://schemas.openxmlformats.org/presentationml/2006/ole">
              <mc:AlternateContent xmlns:mc="http://schemas.openxmlformats.org/markup-compatibility/2006">
                <mc:Choice xmlns:v="urn:schemas-microsoft-com:vml" Requires="v">
                  <p:oleObj name="Equation" r:id="rId20" imgW="215640" imgH="190440" progId="Equation.DSMT4">
                    <p:embed/>
                  </p:oleObj>
                </mc:Choice>
                <mc:Fallback>
                  <p:oleObj name="Equation" r:id="rId20" imgW="215640" imgH="190440" progId="Equation.DSMT4">
                    <p:embed/>
                    <p:pic>
                      <p:nvPicPr>
                        <p:cNvPr id="41" name="对象 40"/>
                        <p:cNvPicPr>
                          <a:picLocks noChangeAspect="1" noChangeArrowheads="1"/>
                        </p:cNvPicPr>
                        <p:nvPr/>
                      </p:nvPicPr>
                      <p:blipFill>
                        <a:blip r:embed="rId21"/>
                        <a:srcRect/>
                        <a:stretch>
                          <a:fillRect/>
                        </a:stretch>
                      </p:blipFill>
                      <p:spPr bwMode="auto">
                        <a:xfrm>
                          <a:off x="3817227" y="3628655"/>
                          <a:ext cx="405421" cy="358052"/>
                        </a:xfrm>
                        <a:prstGeom prst="rect">
                          <a:avLst/>
                        </a:prstGeom>
                        <a:noFill/>
                      </p:spPr>
                    </p:pic>
                  </p:oleObj>
                </mc:Fallback>
              </mc:AlternateContent>
            </a:graphicData>
          </a:graphic>
        </p:graphicFrame>
        <p:sp>
          <p:nvSpPr>
            <p:cNvPr id="25" name="矩形 24"/>
            <p:cNvSpPr/>
            <p:nvPr/>
          </p:nvSpPr>
          <p:spPr>
            <a:xfrm>
              <a:off x="9035136" y="3646264"/>
              <a:ext cx="1524776" cy="400110"/>
            </a:xfrm>
            <a:prstGeom prst="rect">
              <a:avLst/>
            </a:prstGeom>
          </p:spPr>
          <p:txBody>
            <a:bodyPr wrap="none">
              <a:spAutoFit/>
            </a:bodyPr>
            <a:lstStyle/>
            <a:p>
              <a:pPr lvl="0" indent="304800" eaLnBrk="0" fontAlgn="base" hangingPunct="0">
                <a:spcBef>
                  <a:spcPct val="0"/>
                </a:spcBef>
                <a:spcAft>
                  <a:spcPct val="0"/>
                </a:spcAft>
              </a:pPr>
              <a:r>
                <a:rPr lang="zh-CN" altLang="zh-CN" sz="2000" b="1" dirty="0">
                  <a:latin typeface="+mn-ea"/>
                  <a:cs typeface="AdobeSongStd-Light"/>
                </a:rPr>
                <a:t>个向量</a:t>
              </a:r>
              <a:r>
                <a:rPr lang="zh-CN" altLang="zh-CN" sz="2000" b="1" dirty="0">
                  <a:latin typeface="+mn-ea"/>
                  <a:cs typeface="Times New Roman" panose="02020603050405020304" pitchFamily="18" charset="0"/>
                </a:rPr>
                <a:t>。</a:t>
              </a:r>
              <a:endParaRPr lang="zh-CN" altLang="zh-CN" sz="2000" b="1" dirty="0">
                <a:latin typeface="+mn-ea"/>
              </a:endParaRPr>
            </a:p>
          </p:txBody>
        </p:sp>
      </p:grpSp>
      <p:sp>
        <p:nvSpPr>
          <p:cNvPr id="14341" name="Rectangle 188"/>
          <p:cNvSpPr>
            <a:spLocks noChangeArrowheads="1"/>
          </p:cNvSpPr>
          <p:nvPr/>
        </p:nvSpPr>
        <p:spPr bwMode="auto">
          <a:xfrm>
            <a:off x="1364869" y="5097810"/>
            <a:ext cx="31341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线性表示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且表法惟一</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rPr>
              <a:t> </a:t>
            </a:r>
          </a:p>
        </p:txBody>
      </p:sp>
      <p:grpSp>
        <p:nvGrpSpPr>
          <p:cNvPr id="14342" name="组合 14341"/>
          <p:cNvGrpSpPr/>
          <p:nvPr/>
        </p:nvGrpSpPr>
        <p:grpSpPr>
          <a:xfrm>
            <a:off x="707188" y="4609702"/>
            <a:ext cx="10556112" cy="462580"/>
            <a:chOff x="707188" y="4609702"/>
            <a:chExt cx="10556112" cy="462580"/>
          </a:xfrm>
        </p:grpSpPr>
        <p:graphicFrame>
          <p:nvGraphicFramePr>
            <p:cNvPr id="27" name="对象 26"/>
            <p:cNvGraphicFramePr>
              <a:graphicFrameLocks noChangeAspect="1"/>
            </p:cNvGraphicFramePr>
            <p:nvPr/>
          </p:nvGraphicFramePr>
          <p:xfrm>
            <a:off x="3115855" y="4725666"/>
            <a:ext cx="210325" cy="231357"/>
          </p:xfrm>
          <a:graphic>
            <a:graphicData uri="http://schemas.openxmlformats.org/presentationml/2006/ole">
              <mc:AlternateContent xmlns:mc="http://schemas.openxmlformats.org/markup-compatibility/2006">
                <mc:Choice xmlns:v="urn:schemas-microsoft-com:vml" Requires="v">
                  <p:oleObj name="Equation" r:id="rId22" imgW="126835" imgH="139518" progId="Equation.DSMT4">
                    <p:embed/>
                  </p:oleObj>
                </mc:Choice>
                <mc:Fallback>
                  <p:oleObj name="Equation" r:id="rId22" imgW="126835" imgH="139518" progId="Equation.DSMT4">
                    <p:embed/>
                    <p:pic>
                      <p:nvPicPr>
                        <p:cNvPr id="27" name="对象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15855" y="4725666"/>
                          <a:ext cx="210325" cy="231357"/>
                        </a:xfrm>
                        <a:prstGeom prst="rect">
                          <a:avLst/>
                        </a:prstGeom>
                        <a:noFill/>
                      </p:spPr>
                    </p:pic>
                  </p:oleObj>
                </mc:Fallback>
              </mc:AlternateContent>
            </a:graphicData>
          </a:graphic>
        </p:graphicFrame>
        <p:graphicFrame>
          <p:nvGraphicFramePr>
            <p:cNvPr id="28" name="对象 27"/>
            <p:cNvGraphicFramePr>
              <a:graphicFrameLocks noChangeAspect="1"/>
            </p:cNvGraphicFramePr>
            <p:nvPr/>
          </p:nvGraphicFramePr>
          <p:xfrm>
            <a:off x="9938257" y="4671310"/>
            <a:ext cx="1325043" cy="399616"/>
          </p:xfrm>
          <a:graphic>
            <a:graphicData uri="http://schemas.openxmlformats.org/presentationml/2006/ole">
              <mc:AlternateContent xmlns:mc="http://schemas.openxmlformats.org/markup-compatibility/2006">
                <mc:Choice xmlns:v="urn:schemas-microsoft-com:vml" Requires="v">
                  <p:oleObj name="Equation" r:id="rId23" imgW="799753" imgH="241195" progId="Equation.DSMT4">
                    <p:embed/>
                  </p:oleObj>
                </mc:Choice>
                <mc:Fallback>
                  <p:oleObj name="Equation" r:id="rId23" imgW="799753" imgH="241195" progId="Equation.DSMT4">
                    <p:embed/>
                    <p:pic>
                      <p:nvPicPr>
                        <p:cNvPr id="28" name="对象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38257" y="4671310"/>
                          <a:ext cx="1325043" cy="399616"/>
                        </a:xfrm>
                        <a:prstGeom prst="rect">
                          <a:avLst/>
                        </a:prstGeom>
                        <a:noFill/>
                      </p:spPr>
                    </p:pic>
                  </p:oleObj>
                </mc:Fallback>
              </mc:AlternateContent>
            </a:graphicData>
          </a:graphic>
        </p:graphicFrame>
        <p:graphicFrame>
          <p:nvGraphicFramePr>
            <p:cNvPr id="29" name="对象 28"/>
            <p:cNvGraphicFramePr>
              <a:graphicFrameLocks noChangeAspect="1"/>
            </p:cNvGraphicFramePr>
            <p:nvPr/>
          </p:nvGraphicFramePr>
          <p:xfrm>
            <a:off x="8908941" y="4755780"/>
            <a:ext cx="252389" cy="231357"/>
          </p:xfrm>
          <a:graphic>
            <a:graphicData uri="http://schemas.openxmlformats.org/presentationml/2006/ole">
              <mc:AlternateContent xmlns:mc="http://schemas.openxmlformats.org/markup-compatibility/2006">
                <mc:Choice xmlns:v="urn:schemas-microsoft-com:vml" Requires="v">
                  <p:oleObj name="Equation" r:id="rId25" imgW="152334" imgH="139639" progId="Equation.DSMT4">
                    <p:embed/>
                  </p:oleObj>
                </mc:Choice>
                <mc:Fallback>
                  <p:oleObj name="Equation" r:id="rId25" imgW="152334" imgH="139639" progId="Equation.DSMT4">
                    <p:embed/>
                    <p:pic>
                      <p:nvPicPr>
                        <p:cNvPr id="29" name="对象 2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908941" y="4755780"/>
                          <a:ext cx="252389" cy="231357"/>
                        </a:xfrm>
                        <a:prstGeom prst="rect">
                          <a:avLst/>
                        </a:prstGeom>
                        <a:noFill/>
                      </p:spPr>
                    </p:pic>
                  </p:oleObj>
                </mc:Fallback>
              </mc:AlternateContent>
            </a:graphicData>
          </a:graphic>
        </p:graphicFrame>
        <p:graphicFrame>
          <p:nvGraphicFramePr>
            <p:cNvPr id="30" name="对象 29"/>
            <p:cNvGraphicFramePr>
              <a:graphicFrameLocks noChangeAspect="1"/>
            </p:cNvGraphicFramePr>
            <p:nvPr/>
          </p:nvGraphicFramePr>
          <p:xfrm>
            <a:off x="4125811" y="4653931"/>
            <a:ext cx="1325043" cy="399616"/>
          </p:xfrm>
          <a:graphic>
            <a:graphicData uri="http://schemas.openxmlformats.org/presentationml/2006/ole">
              <mc:AlternateContent xmlns:mc="http://schemas.openxmlformats.org/markup-compatibility/2006">
                <mc:Choice xmlns:v="urn:schemas-microsoft-com:vml" Requires="v">
                  <p:oleObj name="Equation" r:id="rId27" imgW="799753" imgH="241195" progId="Equation.DSMT4">
                    <p:embed/>
                  </p:oleObj>
                </mc:Choice>
                <mc:Fallback>
                  <p:oleObj name="Equation" r:id="rId27" imgW="799753" imgH="241195" progId="Equation.DSMT4">
                    <p:embed/>
                    <p:pic>
                      <p:nvPicPr>
                        <p:cNvPr id="30" name="对象 2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25811" y="4653931"/>
                          <a:ext cx="1325043" cy="399616"/>
                        </a:xfrm>
                        <a:prstGeom prst="rect">
                          <a:avLst/>
                        </a:prstGeom>
                        <a:noFill/>
                      </p:spPr>
                    </p:pic>
                  </p:oleObj>
                </mc:Fallback>
              </mc:AlternateContent>
            </a:graphicData>
          </a:graphic>
        </p:graphicFrame>
        <p:sp>
          <p:nvSpPr>
            <p:cNvPr id="14336" name="Rectangle 184"/>
            <p:cNvSpPr>
              <a:spLocks noChangeArrowheads="1"/>
            </p:cNvSpPr>
            <p:nvPr/>
          </p:nvSpPr>
          <p:spPr bwMode="auto">
            <a:xfrm>
              <a:off x="707188" y="4609702"/>
              <a:ext cx="2513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cs typeface="黑体" panose="02010609060101010101" pitchFamily="49" charset="-122"/>
                </a:rPr>
                <a:t>推论</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2.3.5 </a:t>
              </a:r>
              <a:r>
                <a:rPr kumimoji="0" lang="zh-CN" altLang="en-US" sz="2000" b="1" i="0" u="none" strike="noStrike" cap="none" normalizeH="0" baseline="0" dirty="0">
                  <a:ln>
                    <a:noFill/>
                  </a:ln>
                  <a:effectLst/>
                  <a:latin typeface="+mn-ea"/>
                  <a:cs typeface="Times New Roman" panose="02020603050405020304" pitchFamily="18" charset="0"/>
                </a:rPr>
                <a:t>若 </a:t>
              </a: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中的</a:t>
              </a:r>
              <a:endParaRPr kumimoji="0" lang="zh-CN" altLang="en-US" sz="2000" b="1" i="0" u="none" strike="noStrike" cap="none" normalizeH="0" baseline="0" dirty="0">
                <a:ln>
                  <a:noFill/>
                </a:ln>
                <a:solidFill>
                  <a:schemeClr val="tx1"/>
                </a:solidFill>
                <a:effectLst/>
                <a:latin typeface="+mn-ea"/>
              </a:endParaRPr>
            </a:p>
          </p:txBody>
        </p:sp>
        <p:sp>
          <p:nvSpPr>
            <p:cNvPr id="14337" name="Rectangle 185"/>
            <p:cNvSpPr>
              <a:spLocks noChangeArrowheads="1"/>
            </p:cNvSpPr>
            <p:nvPr/>
          </p:nvSpPr>
          <p:spPr bwMode="auto">
            <a:xfrm>
              <a:off x="3221017" y="4640037"/>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个向量</a:t>
              </a:r>
              <a:endParaRPr kumimoji="0" lang="zh-CN" altLang="en-US" sz="2000" b="1" i="0" u="none" strike="noStrike" cap="none" normalizeH="0" baseline="0" dirty="0">
                <a:ln>
                  <a:noFill/>
                </a:ln>
                <a:solidFill>
                  <a:schemeClr val="tx1"/>
                </a:solidFill>
                <a:effectLst/>
                <a:latin typeface="+mn-ea"/>
              </a:endParaRPr>
            </a:p>
          </p:txBody>
        </p:sp>
        <p:sp>
          <p:nvSpPr>
            <p:cNvPr id="14339" name="Rectangle 186"/>
            <p:cNvSpPr>
              <a:spLocks noChangeArrowheads="1"/>
            </p:cNvSpPr>
            <p:nvPr/>
          </p:nvSpPr>
          <p:spPr bwMode="auto">
            <a:xfrm>
              <a:off x="5371370" y="4669714"/>
              <a:ext cx="3672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线性无关</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AdobeSongStd-Light"/>
                </a:rPr>
                <a:t>则</a:t>
              </a:r>
              <a:r>
                <a:rPr kumimoji="0" lang="zh-CN" altLang="en-US" sz="2000" b="1" i="0" u="none" strike="noStrike" cap="none" normalizeH="0" dirty="0">
                  <a:ln>
                    <a:noFill/>
                  </a:ln>
                  <a:solidFill>
                    <a:schemeClr val="tx1"/>
                  </a:solidFill>
                  <a:effectLst/>
                  <a:latin typeface="+mn-ea"/>
                  <a:cs typeface="AdobeSongStd-Light"/>
                </a:rPr>
                <a:t>   </a:t>
              </a:r>
              <a:r>
                <a:rPr kumimoji="0" lang="zh-CN" altLang="en-US" sz="2000" b="1" i="0" u="none" strike="noStrike" cap="none" normalizeH="0" baseline="0" dirty="0">
                  <a:ln>
                    <a:noFill/>
                  </a:ln>
                  <a:solidFill>
                    <a:schemeClr val="tx1"/>
                  </a:solidFill>
                  <a:effectLst/>
                  <a:latin typeface="+mn-ea"/>
                  <a:cs typeface="AdobeSongStd-Light"/>
                </a:rPr>
                <a:t>中的任一向量</a:t>
              </a:r>
              <a:endParaRPr kumimoji="0" lang="zh-CN" altLang="en-US" sz="2000" b="1" i="0" u="none" strike="noStrike" cap="none" normalizeH="0" baseline="0" dirty="0">
                <a:ln>
                  <a:noFill/>
                </a:ln>
                <a:solidFill>
                  <a:schemeClr val="tx1"/>
                </a:solidFill>
                <a:effectLst/>
                <a:latin typeface="+mn-ea"/>
              </a:endParaRPr>
            </a:p>
          </p:txBody>
        </p:sp>
        <p:sp>
          <p:nvSpPr>
            <p:cNvPr id="14340" name="Rectangle 187"/>
            <p:cNvSpPr>
              <a:spLocks noChangeArrowheads="1"/>
            </p:cNvSpPr>
            <p:nvPr/>
          </p:nvSpPr>
          <p:spPr bwMode="auto">
            <a:xfrm>
              <a:off x="9054150" y="4672172"/>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AdobeSongStd-Light"/>
                </a:rPr>
                <a:t>都可由</a:t>
              </a:r>
              <a:endParaRPr kumimoji="0" lang="zh-CN" altLang="en-US" sz="2000" b="1" i="0" u="none" strike="noStrike" cap="none" normalizeH="0" baseline="0" dirty="0">
                <a:ln>
                  <a:noFill/>
                </a:ln>
                <a:solidFill>
                  <a:schemeClr val="tx1"/>
                </a:solidFill>
                <a:effectLst/>
                <a:latin typeface="+mn-ea"/>
              </a:endParaRPr>
            </a:p>
          </p:txBody>
        </p:sp>
        <p:graphicFrame>
          <p:nvGraphicFramePr>
            <p:cNvPr id="53" name="对象 52"/>
            <p:cNvGraphicFramePr>
              <a:graphicFrameLocks noChangeAspect="1"/>
            </p:cNvGraphicFramePr>
            <p:nvPr/>
          </p:nvGraphicFramePr>
          <p:xfrm>
            <a:off x="2274503" y="4623219"/>
            <a:ext cx="396923" cy="350547"/>
          </p:xfrm>
          <a:graphic>
            <a:graphicData uri="http://schemas.openxmlformats.org/presentationml/2006/ole">
              <mc:AlternateContent xmlns:mc="http://schemas.openxmlformats.org/markup-compatibility/2006">
                <mc:Choice xmlns:v="urn:schemas-microsoft-com:vml" Requires="v">
                  <p:oleObj name="Equation" r:id="rId29" imgW="215640" imgH="190440" progId="Equation.DSMT4">
                    <p:embed/>
                  </p:oleObj>
                </mc:Choice>
                <mc:Fallback>
                  <p:oleObj name="Equation" r:id="rId29" imgW="215640" imgH="190440" progId="Equation.DSMT4">
                    <p:embed/>
                    <p:pic>
                      <p:nvPicPr>
                        <p:cNvPr id="53" name="对象 52"/>
                        <p:cNvPicPr>
                          <a:picLocks noChangeAspect="1" noChangeArrowheads="1"/>
                        </p:cNvPicPr>
                        <p:nvPr/>
                      </p:nvPicPr>
                      <p:blipFill>
                        <a:blip r:embed="rId21"/>
                        <a:srcRect/>
                        <a:stretch>
                          <a:fillRect/>
                        </a:stretch>
                      </p:blipFill>
                      <p:spPr bwMode="auto">
                        <a:xfrm>
                          <a:off x="2274503" y="4623219"/>
                          <a:ext cx="396923" cy="350547"/>
                        </a:xfrm>
                        <a:prstGeom prst="rect">
                          <a:avLst/>
                        </a:prstGeom>
                        <a:noFill/>
                      </p:spPr>
                    </p:pic>
                  </p:oleObj>
                </mc:Fallback>
              </mc:AlternateContent>
            </a:graphicData>
          </a:graphic>
        </p:graphicFrame>
        <p:graphicFrame>
          <p:nvGraphicFramePr>
            <p:cNvPr id="54" name="对象 53"/>
            <p:cNvGraphicFramePr>
              <a:graphicFrameLocks noChangeAspect="1"/>
            </p:cNvGraphicFramePr>
            <p:nvPr/>
          </p:nvGraphicFramePr>
          <p:xfrm>
            <a:off x="7007463" y="4686340"/>
            <a:ext cx="400614" cy="353807"/>
          </p:xfrm>
          <a:graphic>
            <a:graphicData uri="http://schemas.openxmlformats.org/presentationml/2006/ole">
              <mc:AlternateContent xmlns:mc="http://schemas.openxmlformats.org/markup-compatibility/2006">
                <mc:Choice xmlns:v="urn:schemas-microsoft-com:vml" Requires="v">
                  <p:oleObj name="Equation" r:id="rId30" imgW="215640" imgH="190440" progId="Equation.DSMT4">
                    <p:embed/>
                  </p:oleObj>
                </mc:Choice>
                <mc:Fallback>
                  <p:oleObj name="Equation" r:id="rId30" imgW="215640" imgH="190440" progId="Equation.DSMT4">
                    <p:embed/>
                    <p:pic>
                      <p:nvPicPr>
                        <p:cNvPr id="54" name="对象 53"/>
                        <p:cNvPicPr>
                          <a:picLocks noChangeAspect="1" noChangeArrowheads="1"/>
                        </p:cNvPicPr>
                        <p:nvPr/>
                      </p:nvPicPr>
                      <p:blipFill>
                        <a:blip r:embed="rId21"/>
                        <a:srcRect/>
                        <a:stretch>
                          <a:fillRect/>
                        </a:stretch>
                      </p:blipFill>
                      <p:spPr bwMode="auto">
                        <a:xfrm>
                          <a:off x="7007463" y="4686340"/>
                          <a:ext cx="400614" cy="353807"/>
                        </a:xfrm>
                        <a:prstGeom prst="rect">
                          <a:avLst/>
                        </a:prstGeom>
                        <a:noFill/>
                      </p:spPr>
                    </p:pic>
                  </p:oleObj>
                </mc:Fallback>
              </mc:AlternateContent>
            </a:graphicData>
          </a:graphic>
        </p:graphicFrame>
      </p:grpSp>
    </p:spTree>
    <p:extLst>
      <p:ext uri="{BB962C8B-B14F-4D97-AF65-F5344CB8AC3E}">
        <p14:creationId xmlns:p14="http://schemas.microsoft.com/office/powerpoint/2010/main" val="92034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342"/>
                                        </p:tgtEl>
                                        <p:attrNameLst>
                                          <p:attrName>style.visibility</p:attrName>
                                        </p:attrNameLst>
                                      </p:cBhvr>
                                      <p:to>
                                        <p:strVal val="visible"/>
                                      </p:to>
                                    </p:set>
                                    <p:animEffect transition="in" filter="wipe(left)">
                                      <p:cBhvr>
                                        <p:cTn id="47" dur="500"/>
                                        <p:tgtEl>
                                          <p:spTgt spid="143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341"/>
                                        </p:tgtEl>
                                        <p:attrNameLst>
                                          <p:attrName>style.visibility</p:attrName>
                                        </p:attrNameLst>
                                      </p:cBhvr>
                                      <p:to>
                                        <p:strVal val="visible"/>
                                      </p:to>
                                    </p:set>
                                    <p:animEffect transition="in" filter="wipe(left)">
                                      <p:cBhvr>
                                        <p:cTn id="5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4" grpId="0"/>
      <p:bldP spid="143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1024"/>
          <p:cNvGraphicFramePr>
            <a:graphicFrameLocks noChangeAspect="1"/>
          </p:cNvGraphicFramePr>
          <p:nvPr/>
        </p:nvGraphicFramePr>
        <p:xfrm>
          <a:off x="643089" y="952901"/>
          <a:ext cx="5180196" cy="352142"/>
        </p:xfrm>
        <a:graphic>
          <a:graphicData uri="http://schemas.openxmlformats.org/presentationml/2006/ole">
            <mc:AlternateContent xmlns:mc="http://schemas.openxmlformats.org/markup-compatibility/2006">
              <mc:Choice xmlns:v="urn:schemas-microsoft-com:vml" Requires="v">
                <p:oleObj name="Equation" r:id="rId2" imgW="7099200" imgH="482400" progId="Equation.3">
                  <p:embed/>
                </p:oleObj>
              </mc:Choice>
              <mc:Fallback>
                <p:oleObj name="Equation" r:id="rId2" imgW="7099200" imgH="482400" progId="Equation.3">
                  <p:embed/>
                  <p:pic>
                    <p:nvPicPr>
                      <p:cNvPr id="3074"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89" y="952901"/>
                        <a:ext cx="5180196" cy="352142"/>
                      </a:xfrm>
                      <a:prstGeom prst="rect">
                        <a:avLst/>
                      </a:prstGeom>
                      <a:noFill/>
                    </p:spPr>
                  </p:pic>
                </p:oleObj>
              </mc:Fallback>
            </mc:AlternateContent>
          </a:graphicData>
        </a:graphic>
      </p:graphicFrame>
      <p:graphicFrame>
        <p:nvGraphicFramePr>
          <p:cNvPr id="64513" name="Object 1025"/>
          <p:cNvGraphicFramePr>
            <a:graphicFrameLocks noChangeAspect="1"/>
          </p:cNvGraphicFramePr>
          <p:nvPr/>
        </p:nvGraphicFramePr>
        <p:xfrm>
          <a:off x="2736850" y="1447800"/>
          <a:ext cx="3086435" cy="2256075"/>
        </p:xfrm>
        <a:graphic>
          <a:graphicData uri="http://schemas.openxmlformats.org/presentationml/2006/ole">
            <mc:AlternateContent xmlns:mc="http://schemas.openxmlformats.org/markup-compatibility/2006">
              <mc:Choice xmlns:v="urn:schemas-microsoft-com:vml" Requires="v">
                <p:oleObj name="Equation" r:id="rId4" imgW="5003640" imgH="3657600" progId="Equation.3">
                  <p:embed/>
                </p:oleObj>
              </mc:Choice>
              <mc:Fallback>
                <p:oleObj name="Equation" r:id="rId4" imgW="5003640" imgH="3657600" progId="Equation.3">
                  <p:embed/>
                  <p:pic>
                    <p:nvPicPr>
                      <p:cNvPr id="64513"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850" y="1447800"/>
                        <a:ext cx="3086435" cy="2256075"/>
                      </a:xfrm>
                      <a:prstGeom prst="rect">
                        <a:avLst/>
                      </a:prstGeom>
                      <a:noFill/>
                    </p:spPr>
                  </p:pic>
                </p:oleObj>
              </mc:Fallback>
            </mc:AlternateContent>
          </a:graphicData>
        </a:graphic>
      </p:graphicFrame>
      <p:graphicFrame>
        <p:nvGraphicFramePr>
          <p:cNvPr id="64514" name="Object 1026"/>
          <p:cNvGraphicFramePr>
            <a:graphicFrameLocks noChangeAspect="1"/>
          </p:cNvGraphicFramePr>
          <p:nvPr/>
        </p:nvGraphicFramePr>
        <p:xfrm>
          <a:off x="5872906" y="2097563"/>
          <a:ext cx="974757" cy="320992"/>
        </p:xfrm>
        <a:graphic>
          <a:graphicData uri="http://schemas.openxmlformats.org/presentationml/2006/ole">
            <mc:AlternateContent xmlns:mc="http://schemas.openxmlformats.org/markup-compatibility/2006">
              <mc:Choice xmlns:v="urn:schemas-microsoft-com:vml" Requires="v">
                <p:oleObj name="Equation" r:id="rId6" imgW="660240" imgH="215640" progId="Equation.DSMT4">
                  <p:embed/>
                </p:oleObj>
              </mc:Choice>
              <mc:Fallback>
                <p:oleObj name="Equation" r:id="rId6" imgW="660240" imgH="215640" progId="Equation.DSMT4">
                  <p:embed/>
                  <p:pic>
                    <p:nvPicPr>
                      <p:cNvPr id="64514" name="Object 1026"/>
                      <p:cNvPicPr>
                        <a:picLocks noChangeAspect="1" noChangeArrowheads="1"/>
                      </p:cNvPicPr>
                      <p:nvPr/>
                    </p:nvPicPr>
                    <p:blipFill>
                      <a:blip r:embed="rId7"/>
                      <a:srcRect/>
                      <a:stretch>
                        <a:fillRect/>
                      </a:stretch>
                    </p:blipFill>
                    <p:spPr bwMode="auto">
                      <a:xfrm>
                        <a:off x="5872906" y="2097563"/>
                        <a:ext cx="974757" cy="320992"/>
                      </a:xfrm>
                      <a:prstGeom prst="rect">
                        <a:avLst/>
                      </a:prstGeom>
                      <a:noFill/>
                    </p:spPr>
                  </p:pic>
                </p:oleObj>
              </mc:Fallback>
            </mc:AlternateContent>
          </a:graphicData>
        </a:graphic>
      </p:graphicFrame>
      <p:graphicFrame>
        <p:nvGraphicFramePr>
          <p:cNvPr id="64515" name="Object 1027"/>
          <p:cNvGraphicFramePr>
            <a:graphicFrameLocks noChangeAspect="1"/>
          </p:cNvGraphicFramePr>
          <p:nvPr/>
        </p:nvGraphicFramePr>
        <p:xfrm>
          <a:off x="5905950" y="2759842"/>
          <a:ext cx="941713" cy="302059"/>
        </p:xfrm>
        <a:graphic>
          <a:graphicData uri="http://schemas.openxmlformats.org/presentationml/2006/ole">
            <mc:AlternateContent xmlns:mc="http://schemas.openxmlformats.org/markup-compatibility/2006">
              <mc:Choice xmlns:v="urn:schemas-microsoft-com:vml" Requires="v">
                <p:oleObj name="Equation" r:id="rId8" imgW="672840" imgH="215640" progId="Equation.DSMT4">
                  <p:embed/>
                </p:oleObj>
              </mc:Choice>
              <mc:Fallback>
                <p:oleObj name="Equation" r:id="rId8" imgW="672840" imgH="215640" progId="Equation.DSMT4">
                  <p:embed/>
                  <p:pic>
                    <p:nvPicPr>
                      <p:cNvPr id="64515" name="Object 1027"/>
                      <p:cNvPicPr>
                        <a:picLocks noChangeAspect="1" noChangeArrowheads="1"/>
                      </p:cNvPicPr>
                      <p:nvPr/>
                    </p:nvPicPr>
                    <p:blipFill>
                      <a:blip r:embed="rId9"/>
                      <a:srcRect/>
                      <a:stretch>
                        <a:fillRect/>
                      </a:stretch>
                    </p:blipFill>
                    <p:spPr bwMode="auto">
                      <a:xfrm>
                        <a:off x="5905950" y="2759842"/>
                        <a:ext cx="941713" cy="302059"/>
                      </a:xfrm>
                      <a:prstGeom prst="rect">
                        <a:avLst/>
                      </a:prstGeom>
                      <a:noFill/>
                    </p:spPr>
                  </p:pic>
                </p:oleObj>
              </mc:Fallback>
            </mc:AlternateContent>
          </a:graphicData>
        </a:graphic>
      </p:graphicFrame>
      <p:sp>
        <p:nvSpPr>
          <p:cNvPr id="38918" name="Line 6"/>
          <p:cNvSpPr>
            <a:spLocks noChangeShapeType="1"/>
          </p:cNvSpPr>
          <p:nvPr/>
        </p:nvSpPr>
        <p:spPr bwMode="auto">
          <a:xfrm>
            <a:off x="3915879" y="2258059"/>
            <a:ext cx="1820778" cy="3476"/>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38919" name="Line 7"/>
          <p:cNvSpPr>
            <a:spLocks noChangeShapeType="1"/>
          </p:cNvSpPr>
          <p:nvPr/>
        </p:nvSpPr>
        <p:spPr bwMode="auto">
          <a:xfrm flipV="1">
            <a:off x="3915879" y="2900178"/>
            <a:ext cx="1820778" cy="10694"/>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64516" name="Object 1028"/>
          <p:cNvGraphicFramePr>
            <a:graphicFrameLocks noChangeAspect="1"/>
          </p:cNvGraphicFramePr>
          <p:nvPr/>
        </p:nvGraphicFramePr>
        <p:xfrm>
          <a:off x="1252538" y="3846513"/>
          <a:ext cx="8497854" cy="388937"/>
        </p:xfrm>
        <a:graphic>
          <a:graphicData uri="http://schemas.openxmlformats.org/presentationml/2006/ole">
            <mc:AlternateContent xmlns:mc="http://schemas.openxmlformats.org/markup-compatibility/2006">
              <mc:Choice xmlns:v="urn:schemas-microsoft-com:vml" Requires="v">
                <p:oleObj name="Equation" r:id="rId10" imgW="5219640" imgH="241200" progId="Equation.DSMT4">
                  <p:embed/>
                </p:oleObj>
              </mc:Choice>
              <mc:Fallback>
                <p:oleObj name="Equation" r:id="rId10" imgW="5219640" imgH="241200" progId="Equation.DSMT4">
                  <p:embed/>
                  <p:pic>
                    <p:nvPicPr>
                      <p:cNvPr id="64516" name="Object 1028"/>
                      <p:cNvPicPr>
                        <a:picLocks noChangeAspect="1" noChangeArrowheads="1"/>
                      </p:cNvPicPr>
                      <p:nvPr/>
                    </p:nvPicPr>
                    <p:blipFill>
                      <a:blip r:embed="rId11"/>
                      <a:srcRect/>
                      <a:stretch>
                        <a:fillRect/>
                      </a:stretch>
                    </p:blipFill>
                    <p:spPr bwMode="auto">
                      <a:xfrm>
                        <a:off x="1252538" y="3846513"/>
                        <a:ext cx="8497854" cy="388937"/>
                      </a:xfrm>
                      <a:prstGeom prst="rect">
                        <a:avLst/>
                      </a:prstGeom>
                      <a:noFill/>
                    </p:spPr>
                  </p:pic>
                </p:oleObj>
              </mc:Fallback>
            </mc:AlternateContent>
          </a:graphicData>
        </a:graphic>
      </p:graphicFrame>
      <p:graphicFrame>
        <p:nvGraphicFramePr>
          <p:cNvPr id="9" name="Object 1024"/>
          <p:cNvGraphicFramePr>
            <a:graphicFrameLocks noChangeAspect="1"/>
          </p:cNvGraphicFramePr>
          <p:nvPr/>
        </p:nvGraphicFramePr>
        <p:xfrm>
          <a:off x="610788" y="4272814"/>
          <a:ext cx="5295162" cy="381411"/>
        </p:xfrm>
        <a:graphic>
          <a:graphicData uri="http://schemas.openxmlformats.org/presentationml/2006/ole">
            <mc:AlternateContent xmlns:mc="http://schemas.openxmlformats.org/markup-compatibility/2006">
              <mc:Choice xmlns:v="urn:schemas-microsoft-com:vml" Requires="v">
                <p:oleObj name="Equation" r:id="rId12" imgW="2971800" imgH="228600" progId="Equation.DSMT4">
                  <p:embed/>
                </p:oleObj>
              </mc:Choice>
              <mc:Fallback>
                <p:oleObj name="Equation" r:id="rId12" imgW="2971800" imgH="228600" progId="Equation.DSMT4">
                  <p:embed/>
                  <p:pic>
                    <p:nvPicPr>
                      <p:cNvPr id="9" name="Object 1024"/>
                      <p:cNvPicPr>
                        <a:picLocks noChangeAspect="1" noChangeArrowheads="1"/>
                      </p:cNvPicPr>
                      <p:nvPr/>
                    </p:nvPicPr>
                    <p:blipFill>
                      <a:blip r:embed="rId13"/>
                      <a:srcRect/>
                      <a:stretch>
                        <a:fillRect/>
                      </a:stretch>
                    </p:blipFill>
                    <p:spPr bwMode="auto">
                      <a:xfrm>
                        <a:off x="610788" y="4272814"/>
                        <a:ext cx="5295162" cy="381411"/>
                      </a:xfrm>
                      <a:prstGeom prst="rect">
                        <a:avLst/>
                      </a:prstGeom>
                      <a:noFill/>
                    </p:spPr>
                  </p:pic>
                </p:oleObj>
              </mc:Fallback>
            </mc:AlternateContent>
          </a:graphicData>
        </a:graphic>
      </p:graphicFrame>
      <p:graphicFrame>
        <p:nvGraphicFramePr>
          <p:cNvPr id="10" name="Object 1025"/>
          <p:cNvGraphicFramePr>
            <a:graphicFrameLocks noChangeAspect="1"/>
          </p:cNvGraphicFramePr>
          <p:nvPr/>
        </p:nvGraphicFramePr>
        <p:xfrm>
          <a:off x="2299503" y="4751203"/>
          <a:ext cx="5003800" cy="1509373"/>
        </p:xfrm>
        <a:graphic>
          <a:graphicData uri="http://schemas.openxmlformats.org/presentationml/2006/ole">
            <mc:AlternateContent xmlns:mc="http://schemas.openxmlformats.org/markup-compatibility/2006">
              <mc:Choice xmlns:v="urn:schemas-microsoft-com:vml" Requires="v">
                <p:oleObj name="Equation" r:id="rId14" imgW="6946560" imgH="2095200" progId="Equation.3">
                  <p:embed/>
                </p:oleObj>
              </mc:Choice>
              <mc:Fallback>
                <p:oleObj name="Equation" r:id="rId14" imgW="6946560" imgH="2095200" progId="Equation.3">
                  <p:embed/>
                  <p:pic>
                    <p:nvPicPr>
                      <p:cNvPr id="10" name="Object 10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9503" y="4751203"/>
                        <a:ext cx="5003800" cy="1509373"/>
                      </a:xfrm>
                      <a:prstGeom prst="rect">
                        <a:avLst/>
                      </a:prstGeom>
                      <a:noFill/>
                    </p:spPr>
                  </p:pic>
                </p:oleObj>
              </mc:Fallback>
            </mc:AlternateContent>
          </a:graphicData>
        </a:graphic>
      </p:graphicFrame>
      <p:graphicFrame>
        <p:nvGraphicFramePr>
          <p:cNvPr id="11" name="Object 1026"/>
          <p:cNvGraphicFramePr>
            <a:graphicFrameLocks noChangeAspect="1"/>
          </p:cNvGraphicFramePr>
          <p:nvPr/>
        </p:nvGraphicFramePr>
        <p:xfrm>
          <a:off x="1322003" y="6372252"/>
          <a:ext cx="9002563" cy="404668"/>
        </p:xfrm>
        <a:graphic>
          <a:graphicData uri="http://schemas.openxmlformats.org/presentationml/2006/ole">
            <mc:AlternateContent xmlns:mc="http://schemas.openxmlformats.org/markup-compatibility/2006">
              <mc:Choice xmlns:v="urn:schemas-microsoft-com:vml" Requires="v">
                <p:oleObj name="Equation" r:id="rId16" imgW="5346360" imgH="241200" progId="Equation.DSMT4">
                  <p:embed/>
                </p:oleObj>
              </mc:Choice>
              <mc:Fallback>
                <p:oleObj name="Equation" r:id="rId16" imgW="5346360" imgH="241200" progId="Equation.DSMT4">
                  <p:embed/>
                  <p:pic>
                    <p:nvPicPr>
                      <p:cNvPr id="11" name="Object 1026"/>
                      <p:cNvPicPr>
                        <a:picLocks noChangeAspect="1" noChangeArrowheads="1"/>
                      </p:cNvPicPr>
                      <p:nvPr/>
                    </p:nvPicPr>
                    <p:blipFill>
                      <a:blip r:embed="rId17"/>
                      <a:srcRect/>
                      <a:stretch>
                        <a:fillRect/>
                      </a:stretch>
                    </p:blipFill>
                    <p:spPr bwMode="auto">
                      <a:xfrm>
                        <a:off x="1322003" y="6372252"/>
                        <a:ext cx="9002563" cy="404668"/>
                      </a:xfrm>
                      <a:prstGeom prst="rect">
                        <a:avLst/>
                      </a:prstGeom>
                      <a:noFill/>
                    </p:spPr>
                  </p:pic>
                </p:oleObj>
              </mc:Fallback>
            </mc:AlternateContent>
          </a:graphicData>
        </a:graphic>
      </p:graphicFrame>
      <p:sp>
        <p:nvSpPr>
          <p:cNvPr id="12" name="Line 5"/>
          <p:cNvSpPr>
            <a:spLocks noChangeShapeType="1"/>
          </p:cNvSpPr>
          <p:nvPr/>
        </p:nvSpPr>
        <p:spPr bwMode="auto">
          <a:xfrm>
            <a:off x="4906078" y="4751203"/>
            <a:ext cx="4144" cy="1509373"/>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6"/>
          <p:cNvSpPr>
            <a:spLocks noChangeShapeType="1"/>
          </p:cNvSpPr>
          <p:nvPr/>
        </p:nvSpPr>
        <p:spPr bwMode="auto">
          <a:xfrm>
            <a:off x="5955766" y="4751203"/>
            <a:ext cx="3610" cy="1509373"/>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2095507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513"/>
                                        </p:tgtEl>
                                        <p:attrNameLst>
                                          <p:attrName>style.visibility</p:attrName>
                                        </p:attrNameLst>
                                      </p:cBhvr>
                                      <p:to>
                                        <p:strVal val="visible"/>
                                      </p:to>
                                    </p:set>
                                    <p:animEffect transition="in" filter="wipe(left)">
                                      <p:cBhvr>
                                        <p:cTn id="7" dur="500"/>
                                        <p:tgtEl>
                                          <p:spTgt spid="6451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918"/>
                                        </p:tgtEl>
                                        <p:attrNameLst>
                                          <p:attrName>style.visibility</p:attrName>
                                        </p:attrNameLst>
                                      </p:cBhvr>
                                      <p:to>
                                        <p:strVal val="visible"/>
                                      </p:to>
                                    </p:set>
                                    <p:animEffect transition="in" filter="wipe(left)">
                                      <p:cBhvr>
                                        <p:cTn id="11" dur="500"/>
                                        <p:tgtEl>
                                          <p:spTgt spid="38918"/>
                                        </p:tgtEl>
                                      </p:cBhvr>
                                    </p:animEffect>
                                  </p:childTnLst>
                                  <p:subTnLst>
                                    <p:set>
                                      <p:cBhvr override="childStyle">
                                        <p:cTn dur="1" fill="hold" display="0" masterRel="sameClick" afterEffect="1">
                                          <p:stCondLst>
                                            <p:cond evt="end" delay="0">
                                              <p:tn val="9"/>
                                            </p:cond>
                                          </p:stCondLst>
                                        </p:cTn>
                                        <p:tgtEl>
                                          <p:spTgt spid="38918"/>
                                        </p:tgtEl>
                                        <p:attrNameLst>
                                          <p:attrName>style.visibility</p:attrName>
                                        </p:attrNameLst>
                                      </p:cBhvr>
                                      <p:to>
                                        <p:strVal val="hidden"/>
                                      </p:to>
                                    </p:set>
                                  </p:sub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64514"/>
                                        </p:tgtEl>
                                        <p:attrNameLst>
                                          <p:attrName>style.visibility</p:attrName>
                                        </p:attrNameLst>
                                      </p:cBhvr>
                                      <p:to>
                                        <p:strVal val="visible"/>
                                      </p:to>
                                    </p:set>
                                    <p:animEffect transition="in" filter="wipe(left)">
                                      <p:cBhvr>
                                        <p:cTn id="15" dur="500"/>
                                        <p:tgtEl>
                                          <p:spTgt spid="6451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8919"/>
                                        </p:tgtEl>
                                        <p:attrNameLst>
                                          <p:attrName>style.visibility</p:attrName>
                                        </p:attrNameLst>
                                      </p:cBhvr>
                                      <p:to>
                                        <p:strVal val="visible"/>
                                      </p:to>
                                    </p:set>
                                    <p:animEffect transition="in" filter="wipe(left)">
                                      <p:cBhvr>
                                        <p:cTn id="19" dur="500"/>
                                        <p:tgtEl>
                                          <p:spTgt spid="38919"/>
                                        </p:tgtEl>
                                      </p:cBhvr>
                                    </p:animEffect>
                                  </p:childTnLst>
                                  <p:subTnLst>
                                    <p:set>
                                      <p:cBhvr override="childStyle">
                                        <p:cTn dur="1" fill="hold" display="0" masterRel="sameClick" afterEffect="1">
                                          <p:stCondLst>
                                            <p:cond evt="end" delay="0">
                                              <p:tn val="17"/>
                                            </p:cond>
                                          </p:stCondLst>
                                        </p:cTn>
                                        <p:tgtEl>
                                          <p:spTgt spid="38919"/>
                                        </p:tgtEl>
                                        <p:attrNameLst>
                                          <p:attrName>style.visibility</p:attrName>
                                        </p:attrNameLst>
                                      </p:cBhvr>
                                      <p:to>
                                        <p:strVal val="hidden"/>
                                      </p:to>
                                    </p:set>
                                  </p:subTnLst>
                                </p:cTn>
                              </p:par>
                            </p:childTnLst>
                          </p:cTn>
                        </p:par>
                        <p:par>
                          <p:cTn id="20" fill="hold" nodeType="afterGroup">
                            <p:stCondLst>
                              <p:cond delay="2000"/>
                            </p:stCondLst>
                            <p:childTnLst>
                              <p:par>
                                <p:cTn id="21" presetID="22" presetClass="entr" presetSubtype="2" fill="hold" nodeType="afterEffect">
                                  <p:stCondLst>
                                    <p:cond delay="0"/>
                                  </p:stCondLst>
                                  <p:childTnLst>
                                    <p:set>
                                      <p:cBhvr>
                                        <p:cTn id="22" dur="1" fill="hold">
                                          <p:stCondLst>
                                            <p:cond delay="0"/>
                                          </p:stCondLst>
                                        </p:cTn>
                                        <p:tgtEl>
                                          <p:spTgt spid="64515"/>
                                        </p:tgtEl>
                                        <p:attrNameLst>
                                          <p:attrName>style.visibility</p:attrName>
                                        </p:attrNameLst>
                                      </p:cBhvr>
                                      <p:to>
                                        <p:strVal val="visible"/>
                                      </p:to>
                                    </p:set>
                                    <p:animEffect transition="in" filter="wipe(right)">
                                      <p:cBhvr>
                                        <p:cTn id="23" dur="500"/>
                                        <p:tgtEl>
                                          <p:spTgt spid="645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64516"/>
                                        </p:tgtEl>
                                        <p:attrNameLst>
                                          <p:attrName>style.visibility</p:attrName>
                                        </p:attrNameLst>
                                      </p:cBhvr>
                                      <p:to>
                                        <p:strVal val="visible"/>
                                      </p:to>
                                    </p:set>
                                    <p:animEffect transition="in" filter="wipe(left)">
                                      <p:cBhvr>
                                        <p:cTn id="28" dur="500"/>
                                        <p:tgtEl>
                                          <p:spTgt spid="645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subTnLst>
                                    <p:set>
                                      <p:cBhvr override="childStyle">
                                        <p:cTn dur="1" fill="hold" display="0" masterRel="sameClick" afterEffect="1">
                                          <p:stCondLst>
                                            <p:cond evt="end" delay="0">
                                              <p:tn val="41"/>
                                            </p:cond>
                                          </p:stCondLst>
                                        </p:cTn>
                                        <p:tgtEl>
                                          <p:spTgt spid="12"/>
                                        </p:tgtEl>
                                        <p:attrNameLst>
                                          <p:attrName>style.visibility</p:attrName>
                                        </p:attrNameLst>
                                      </p:cBhvr>
                                      <p:to>
                                        <p:strVal val="hidden"/>
                                      </p:to>
                                    </p:set>
                                  </p:subTnLst>
                                </p:cTn>
                              </p:par>
                            </p:childTnLst>
                          </p:cTn>
                        </p:par>
                        <p:par>
                          <p:cTn id="44" fill="hold">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animBg="1"/>
      <p:bldP spid="38919" grpId="0" animBg="1"/>
      <p:bldP spid="12" grpId="0" animBg="1"/>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p:cNvGraphicFramePr>
            <a:graphicFrameLocks noChangeAspect="1"/>
          </p:cNvGraphicFramePr>
          <p:nvPr/>
        </p:nvGraphicFramePr>
        <p:xfrm>
          <a:off x="7464376" y="2150055"/>
          <a:ext cx="2375258" cy="1177119"/>
        </p:xfrm>
        <a:graphic>
          <a:graphicData uri="http://schemas.openxmlformats.org/presentationml/2006/ole">
            <mc:AlternateContent xmlns:mc="http://schemas.openxmlformats.org/markup-compatibility/2006">
              <mc:Choice xmlns:v="urn:schemas-microsoft-com:vml" Requires="v">
                <p:oleObj name="Equation" r:id="rId2" imgW="1435100" imgH="711200" progId="Equation.DSMT4">
                  <p:embed/>
                </p:oleObj>
              </mc:Choice>
              <mc:Fallback>
                <p:oleObj name="Equation" r:id="rId2" imgW="1435100" imgH="711200" progId="Equation.DSMT4">
                  <p:embed/>
                  <p:pic>
                    <p:nvPicPr>
                      <p:cNvPr id="11" name="对象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376" y="2150055"/>
                        <a:ext cx="2375258" cy="1177119"/>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3761475" y="3827517"/>
          <a:ext cx="1345279" cy="1177119"/>
        </p:xfrm>
        <a:graphic>
          <a:graphicData uri="http://schemas.openxmlformats.org/presentationml/2006/ole">
            <mc:AlternateContent xmlns:mc="http://schemas.openxmlformats.org/markup-compatibility/2006">
              <mc:Choice xmlns:v="urn:schemas-microsoft-com:vml" Requires="v">
                <p:oleObj name="Equation" r:id="rId4" imgW="812447" imgH="710891" progId="Equation.DSMT4">
                  <p:embed/>
                </p:oleObj>
              </mc:Choice>
              <mc:Fallback>
                <p:oleObj name="Equation" r:id="rId4" imgW="812447" imgH="710891" progId="Equation.DSMT4">
                  <p:embed/>
                  <p:pic>
                    <p:nvPicPr>
                      <p:cNvPr id="17" name="对象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1475" y="3827517"/>
                        <a:ext cx="1345279" cy="1177119"/>
                      </a:xfrm>
                      <a:prstGeom prst="rect">
                        <a:avLst/>
                      </a:prstGeom>
                      <a:noFill/>
                    </p:spPr>
                  </p:pic>
                </p:oleObj>
              </mc:Fallback>
            </mc:AlternateContent>
          </a:graphicData>
        </a:graphic>
      </p:graphicFrame>
      <p:grpSp>
        <p:nvGrpSpPr>
          <p:cNvPr id="46" name="组合 45"/>
          <p:cNvGrpSpPr/>
          <p:nvPr/>
        </p:nvGrpSpPr>
        <p:grpSpPr>
          <a:xfrm>
            <a:off x="246286" y="846089"/>
            <a:ext cx="11262981" cy="1123838"/>
            <a:chOff x="246286" y="846089"/>
            <a:chExt cx="11262981" cy="1123838"/>
          </a:xfrm>
        </p:grpSpPr>
        <p:graphicFrame>
          <p:nvGraphicFramePr>
            <p:cNvPr id="4" name="对象 3"/>
            <p:cNvGraphicFramePr>
              <a:graphicFrameLocks noChangeAspect="1"/>
            </p:cNvGraphicFramePr>
            <p:nvPr/>
          </p:nvGraphicFramePr>
          <p:xfrm>
            <a:off x="1980416" y="846089"/>
            <a:ext cx="2909938" cy="1123838"/>
          </p:xfrm>
          <a:graphic>
            <a:graphicData uri="http://schemas.openxmlformats.org/presentationml/2006/ole">
              <mc:AlternateContent xmlns:mc="http://schemas.openxmlformats.org/markup-compatibility/2006">
                <mc:Choice xmlns:v="urn:schemas-microsoft-com:vml" Requires="v">
                  <p:oleObj name="Equation" r:id="rId6" imgW="1841500" imgH="711200" progId="Equation.DSMT4">
                    <p:embed/>
                  </p:oleObj>
                </mc:Choice>
                <mc:Fallback>
                  <p:oleObj name="Equation" r:id="rId6" imgW="1841500" imgH="711200" progId="Equation.DSMT4">
                    <p:embed/>
                    <p:pic>
                      <p:nvPicPr>
                        <p:cNvPr id="4"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0416" y="846089"/>
                          <a:ext cx="2909938" cy="1123838"/>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5520800" y="1358091"/>
            <a:ext cx="231220" cy="231220"/>
          </p:xfrm>
          <a:graphic>
            <a:graphicData uri="http://schemas.openxmlformats.org/presentationml/2006/ole">
              <mc:AlternateContent xmlns:mc="http://schemas.openxmlformats.org/markup-compatibility/2006">
                <mc:Choice xmlns:v="urn:schemas-microsoft-com:vml" Requires="v">
                  <p:oleObj name="Equation" r:id="rId8" imgW="139700" imgH="139700" progId="Equation.DSMT4">
                    <p:embed/>
                  </p:oleObj>
                </mc:Choice>
                <mc:Fallback>
                  <p:oleObj name="Equation" r:id="rId8" imgW="139700" imgH="139700" progId="Equation.DSMT4">
                    <p:embed/>
                    <p:pic>
                      <p:nvPicPr>
                        <p:cNvPr id="5"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0800" y="1358091"/>
                          <a:ext cx="231220" cy="231220"/>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7107838" y="1284521"/>
            <a:ext cx="546520" cy="378360"/>
          </p:xfrm>
          <a:graphic>
            <a:graphicData uri="http://schemas.openxmlformats.org/presentationml/2006/ole">
              <mc:AlternateContent xmlns:mc="http://schemas.openxmlformats.org/markup-compatibility/2006">
                <mc:Choice xmlns:v="urn:schemas-microsoft-com:vml" Requires="v">
                  <p:oleObj name="Equation" r:id="rId10" imgW="330200" imgH="228600" progId="Equation.DSMT4">
                    <p:embed/>
                  </p:oleObj>
                </mc:Choice>
                <mc:Fallback>
                  <p:oleObj name="Equation" r:id="rId10" imgW="330200" imgH="228600" progId="Equation.DSMT4">
                    <p:embed/>
                    <p:pic>
                      <p:nvPicPr>
                        <p:cNvPr id="6" name="对象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7838" y="1284521"/>
                          <a:ext cx="546520" cy="378360"/>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11278047" y="1364745"/>
            <a:ext cx="231220" cy="231220"/>
          </p:xfrm>
          <a:graphic>
            <a:graphicData uri="http://schemas.openxmlformats.org/presentationml/2006/ole">
              <mc:AlternateContent xmlns:mc="http://schemas.openxmlformats.org/markup-compatibility/2006">
                <mc:Choice xmlns:v="urn:schemas-microsoft-com:vml" Requires="v">
                  <p:oleObj name="Equation" r:id="rId12" imgW="139700" imgH="139700" progId="Equation.DSMT4">
                    <p:embed/>
                  </p:oleObj>
                </mc:Choice>
                <mc:Fallback>
                  <p:oleObj name="Equation" r:id="rId12" imgW="139700" imgH="139700" progId="Equation.DSMT4">
                    <p:embed/>
                    <p:pic>
                      <p:nvPicPr>
                        <p:cNvPr id="7" name="对象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8047" y="1364745"/>
                          <a:ext cx="231220" cy="231220"/>
                        </a:xfrm>
                        <a:prstGeom prst="rect">
                          <a:avLst/>
                        </a:prstGeom>
                        <a:noFill/>
                      </p:spPr>
                    </p:pic>
                  </p:oleObj>
                </mc:Fallback>
              </mc:AlternateContent>
            </a:graphicData>
          </a:graphic>
        </p:graphicFrame>
        <p:sp>
          <p:nvSpPr>
            <p:cNvPr id="24" name="Rectangle 83"/>
            <p:cNvSpPr>
              <a:spLocks noChangeArrowheads="1"/>
            </p:cNvSpPr>
            <p:nvPr/>
          </p:nvSpPr>
          <p:spPr bwMode="auto">
            <a:xfrm>
              <a:off x="246286" y="1186278"/>
              <a:ext cx="17636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黑体" panose="02010609060101010101" pitchFamily="49" charset="-122"/>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2.3.10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a:t>
              </a:r>
              <a:endParaRPr kumimoji="0" lang="zh-CN" altLang="en-US" sz="2000" b="1" i="0" u="none" strike="noStrike" cap="none" normalizeH="0" baseline="0" dirty="0">
                <a:ln>
                  <a:noFill/>
                </a:ln>
                <a:solidFill>
                  <a:schemeClr val="tx1"/>
                </a:solidFill>
                <a:effectLst/>
                <a:latin typeface="+mn-ea"/>
              </a:endParaRPr>
            </a:p>
          </p:txBody>
        </p:sp>
        <p:sp>
          <p:nvSpPr>
            <p:cNvPr id="25" name="Rectangle 84"/>
            <p:cNvSpPr>
              <a:spLocks noChangeArrowheads="1"/>
            </p:cNvSpPr>
            <p:nvPr/>
          </p:nvSpPr>
          <p:spPr bwMode="auto">
            <a:xfrm>
              <a:off x="4751787" y="1241165"/>
              <a:ext cx="8515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判断</a:t>
              </a:r>
              <a:endParaRPr kumimoji="0" lang="zh-CN" sz="2000" b="1" i="0" u="none" strike="noStrike" cap="none" normalizeH="0" baseline="0" dirty="0">
                <a:ln>
                  <a:noFill/>
                </a:ln>
                <a:solidFill>
                  <a:schemeClr val="tx1"/>
                </a:solidFill>
                <a:effectLst/>
                <a:latin typeface="+mn-ea"/>
              </a:endParaRPr>
            </a:p>
          </p:txBody>
        </p:sp>
        <p:sp>
          <p:nvSpPr>
            <p:cNvPr id="26" name="Rectangle 85"/>
            <p:cNvSpPr>
              <a:spLocks noChangeArrowheads="1"/>
            </p:cNvSpPr>
            <p:nvPr/>
          </p:nvSpPr>
          <p:spPr bwMode="auto">
            <a:xfrm>
              <a:off x="5486881" y="1235251"/>
              <a:ext cx="16209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是否属于由</a:t>
              </a:r>
              <a:endParaRPr kumimoji="0" lang="zh-CN" sz="2000" b="1" i="0" u="none" strike="noStrike" cap="none" normalizeH="0" baseline="0" dirty="0">
                <a:ln>
                  <a:noFill/>
                </a:ln>
                <a:solidFill>
                  <a:schemeClr val="tx1"/>
                </a:solidFill>
                <a:effectLst/>
                <a:latin typeface="+mn-ea"/>
              </a:endParaRPr>
            </a:p>
          </p:txBody>
        </p:sp>
        <p:sp>
          <p:nvSpPr>
            <p:cNvPr id="27" name="Rectangle 86"/>
            <p:cNvSpPr>
              <a:spLocks noChangeArrowheads="1"/>
            </p:cNvSpPr>
            <p:nvPr/>
          </p:nvSpPr>
          <p:spPr bwMode="auto">
            <a:xfrm>
              <a:off x="7464376" y="1244642"/>
              <a:ext cx="39292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生成的向量空间</a:t>
              </a:r>
              <a:r>
                <a:rPr kumimoji="0" lang="en-US" altLang="zh-CN" sz="2000" b="1" i="0" u="none" strike="noStrike" cap="none" normalizeH="0" baseline="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如果是</a:t>
              </a:r>
              <a:r>
                <a:rPr kumimoji="0" lang="en-US" altLang="zh-CN" sz="2000" b="1" i="0" u="none" strike="noStrike" cap="none" normalizeH="0" baseline="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求出</a:t>
              </a:r>
              <a:endParaRPr kumimoji="0" lang="zh-CN" altLang="en-US" sz="2000" b="1" i="0" u="none" strike="noStrike" cap="none" normalizeH="0" baseline="0">
                <a:ln>
                  <a:noFill/>
                </a:ln>
                <a:solidFill>
                  <a:schemeClr val="tx1"/>
                </a:solidFill>
                <a:effectLst/>
                <a:latin typeface="+mn-ea"/>
              </a:endParaRPr>
            </a:p>
          </p:txBody>
        </p:sp>
      </p:grpSp>
      <p:grpSp>
        <p:nvGrpSpPr>
          <p:cNvPr id="45" name="组合 44"/>
          <p:cNvGrpSpPr/>
          <p:nvPr/>
        </p:nvGrpSpPr>
        <p:grpSpPr>
          <a:xfrm>
            <a:off x="793820" y="1905058"/>
            <a:ext cx="2466870" cy="434177"/>
            <a:chOff x="793820" y="1905058"/>
            <a:chExt cx="2466870" cy="434177"/>
          </a:xfrm>
        </p:grpSpPr>
        <p:graphicFrame>
          <p:nvGraphicFramePr>
            <p:cNvPr id="8" name="对象 7"/>
            <p:cNvGraphicFramePr>
              <a:graphicFrameLocks noChangeAspect="1"/>
            </p:cNvGraphicFramePr>
            <p:nvPr/>
          </p:nvGraphicFramePr>
          <p:xfrm>
            <a:off x="1360395" y="1960875"/>
            <a:ext cx="546520" cy="378360"/>
          </p:xfrm>
          <a:graphic>
            <a:graphicData uri="http://schemas.openxmlformats.org/presentationml/2006/ole">
              <mc:AlternateContent xmlns:mc="http://schemas.openxmlformats.org/markup-compatibility/2006">
                <mc:Choice xmlns:v="urn:schemas-microsoft-com:vml" Requires="v">
                  <p:oleObj name="Equation" r:id="rId14" imgW="330200" imgH="228600" progId="Equation.DSMT4">
                    <p:embed/>
                  </p:oleObj>
                </mc:Choice>
                <mc:Fallback>
                  <p:oleObj name="Equation" r:id="rId14" imgW="330200" imgH="228600" progId="Equation.DSMT4">
                    <p:embed/>
                    <p:pic>
                      <p:nvPicPr>
                        <p:cNvPr id="8" name="对象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60395" y="1960875"/>
                          <a:ext cx="546520" cy="378360"/>
                        </a:xfrm>
                        <a:prstGeom prst="rect">
                          <a:avLst/>
                        </a:prstGeom>
                        <a:noFill/>
                      </p:spPr>
                    </p:pic>
                  </p:oleObj>
                </mc:Fallback>
              </mc:AlternateContent>
            </a:graphicData>
          </a:graphic>
        </p:graphicFrame>
        <p:sp>
          <p:nvSpPr>
            <p:cNvPr id="28" name="Rectangle 87"/>
            <p:cNvSpPr>
              <a:spLocks noChangeArrowheads="1"/>
            </p:cNvSpPr>
            <p:nvPr/>
          </p:nvSpPr>
          <p:spPr bwMode="auto">
            <a:xfrm>
              <a:off x="793820" y="1905058"/>
              <a:ext cx="5950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在</a:t>
              </a:r>
              <a:endParaRPr kumimoji="0" lang="zh-CN" sz="2000" b="1" i="0" u="none" strike="noStrike" cap="none" normalizeH="0" baseline="0" dirty="0">
                <a:ln>
                  <a:noFill/>
                </a:ln>
                <a:solidFill>
                  <a:schemeClr val="tx1"/>
                </a:solidFill>
                <a:effectLst/>
                <a:latin typeface="+mn-ea"/>
              </a:endParaRPr>
            </a:p>
          </p:txBody>
        </p:sp>
        <p:sp>
          <p:nvSpPr>
            <p:cNvPr id="29" name="Rectangle 88"/>
            <p:cNvSpPr>
              <a:spLocks noChangeArrowheads="1"/>
            </p:cNvSpPr>
            <p:nvPr/>
          </p:nvSpPr>
          <p:spPr bwMode="auto">
            <a:xfrm>
              <a:off x="1631718" y="1911702"/>
              <a:ext cx="16289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下</a:t>
              </a:r>
              <a:r>
                <a:rPr kumimoji="0" lang="zh-CN" sz="2000" b="1" i="0" u="none" strike="noStrike" cap="none" normalizeH="0" baseline="0" dirty="0">
                  <a:ln>
                    <a:noFill/>
                  </a:ln>
                  <a:solidFill>
                    <a:schemeClr val="tx1"/>
                  </a:solidFill>
                  <a:effectLst/>
                  <a:latin typeface="+mn-ea"/>
                  <a:cs typeface="Times New Roman" panose="02020603050405020304" pitchFamily="18" charset="0"/>
                </a:rPr>
                <a:t>的坐标。</a:t>
              </a:r>
              <a:endParaRPr kumimoji="0" lang="zh-CN" sz="2000" b="1" i="0" u="none" strike="noStrike" cap="none" normalizeH="0" baseline="0" dirty="0">
                <a:ln>
                  <a:noFill/>
                </a:ln>
                <a:solidFill>
                  <a:schemeClr val="tx1"/>
                </a:solidFill>
                <a:effectLst/>
                <a:latin typeface="+mn-ea"/>
              </a:endParaRPr>
            </a:p>
          </p:txBody>
        </p:sp>
      </p:grpSp>
      <p:grpSp>
        <p:nvGrpSpPr>
          <p:cNvPr id="49" name="组合 48"/>
          <p:cNvGrpSpPr/>
          <p:nvPr/>
        </p:nvGrpSpPr>
        <p:grpSpPr>
          <a:xfrm>
            <a:off x="577617" y="3394510"/>
            <a:ext cx="8009095" cy="462167"/>
            <a:chOff x="1727804" y="3392021"/>
            <a:chExt cx="8009095" cy="462167"/>
          </a:xfrm>
        </p:grpSpPr>
        <p:graphicFrame>
          <p:nvGraphicFramePr>
            <p:cNvPr id="14" name="对象 13"/>
            <p:cNvGraphicFramePr>
              <a:graphicFrameLocks noChangeAspect="1"/>
            </p:cNvGraphicFramePr>
            <p:nvPr/>
          </p:nvGraphicFramePr>
          <p:xfrm>
            <a:off x="2128233" y="3475828"/>
            <a:ext cx="546520" cy="378360"/>
          </p:xfrm>
          <a:graphic>
            <a:graphicData uri="http://schemas.openxmlformats.org/presentationml/2006/ole">
              <mc:AlternateContent xmlns:mc="http://schemas.openxmlformats.org/markup-compatibility/2006">
                <mc:Choice xmlns:v="urn:schemas-microsoft-com:vml" Requires="v">
                  <p:oleObj name="Equation" r:id="rId16" imgW="330200" imgH="228600" progId="Equation.DSMT4">
                    <p:embed/>
                  </p:oleObj>
                </mc:Choice>
                <mc:Fallback>
                  <p:oleObj name="Equation" r:id="rId16" imgW="330200" imgH="228600" progId="Equation.DSMT4">
                    <p:embed/>
                    <p:pic>
                      <p:nvPicPr>
                        <p:cNvPr id="14" name="对象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28233" y="3475828"/>
                          <a:ext cx="546520" cy="378360"/>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4377594" y="3512491"/>
            <a:ext cx="231220" cy="231220"/>
          </p:xfrm>
          <a:graphic>
            <a:graphicData uri="http://schemas.openxmlformats.org/presentationml/2006/ole">
              <mc:AlternateContent xmlns:mc="http://schemas.openxmlformats.org/markup-compatibility/2006">
                <mc:Choice xmlns:v="urn:schemas-microsoft-com:vml" Requires="v">
                  <p:oleObj name="Equation" r:id="rId18" imgW="139700" imgH="139700" progId="Equation.DSMT4">
                    <p:embed/>
                  </p:oleObj>
                </mc:Choice>
                <mc:Fallback>
                  <p:oleObj name="Equation" r:id="rId18" imgW="139700" imgH="139700" progId="Equation.DSMT4">
                    <p:embed/>
                    <p:pic>
                      <p:nvPicPr>
                        <p:cNvPr id="15" name="对象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77594" y="3512491"/>
                          <a:ext cx="231220" cy="231220"/>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4953845" y="3417678"/>
            <a:ext cx="546520" cy="378360"/>
          </p:xfrm>
          <a:graphic>
            <a:graphicData uri="http://schemas.openxmlformats.org/presentationml/2006/ole">
              <mc:AlternateContent xmlns:mc="http://schemas.openxmlformats.org/markup-compatibility/2006">
                <mc:Choice xmlns:v="urn:schemas-microsoft-com:vml" Requires="v">
                  <p:oleObj name="Equation" r:id="rId20" imgW="330200" imgH="228600" progId="Equation.DSMT4">
                    <p:embed/>
                  </p:oleObj>
                </mc:Choice>
                <mc:Fallback>
                  <p:oleObj name="Equation" r:id="rId20" imgW="330200" imgH="228600" progId="Equation.DSMT4">
                    <p:embed/>
                    <p:pic>
                      <p:nvPicPr>
                        <p:cNvPr id="16" name="对象 1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53845" y="3417678"/>
                          <a:ext cx="546520" cy="378360"/>
                        </a:xfrm>
                        <a:prstGeom prst="rect">
                          <a:avLst/>
                        </a:prstGeom>
                        <a:noFill/>
                      </p:spPr>
                    </p:pic>
                  </p:oleObj>
                </mc:Fallback>
              </mc:AlternateContent>
            </a:graphicData>
          </a:graphic>
        </p:graphicFrame>
        <p:sp>
          <p:nvSpPr>
            <p:cNvPr id="32" name="Rectangle 91"/>
            <p:cNvSpPr>
              <a:spLocks noChangeArrowheads="1"/>
            </p:cNvSpPr>
            <p:nvPr/>
          </p:nvSpPr>
          <p:spPr bwMode="auto">
            <a:xfrm>
              <a:off x="1727804" y="3411915"/>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若</a:t>
              </a:r>
              <a:endParaRPr kumimoji="0" lang="zh-CN" sz="2000" b="1" i="0" u="none" strike="noStrike" cap="none" normalizeH="0" baseline="0" dirty="0">
                <a:ln>
                  <a:noFill/>
                </a:ln>
                <a:solidFill>
                  <a:schemeClr val="tx1"/>
                </a:solidFill>
                <a:effectLst/>
                <a:latin typeface="+mn-ea"/>
              </a:endParaRPr>
            </a:p>
          </p:txBody>
        </p:sp>
        <p:sp>
          <p:nvSpPr>
            <p:cNvPr id="33" name="Rectangle 92"/>
            <p:cNvSpPr>
              <a:spLocks noChangeArrowheads="1"/>
            </p:cNvSpPr>
            <p:nvPr/>
          </p:nvSpPr>
          <p:spPr bwMode="auto">
            <a:xfrm>
              <a:off x="2630694" y="3408599"/>
              <a:ext cx="18630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存在</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它们即是</a:t>
              </a:r>
              <a:endParaRPr kumimoji="0" lang="zh-CN" altLang="en-US" sz="2000" b="1" i="0" u="none" strike="noStrike" cap="none" normalizeH="0" baseline="0" dirty="0">
                <a:ln>
                  <a:noFill/>
                </a:ln>
                <a:solidFill>
                  <a:schemeClr val="tx1"/>
                </a:solidFill>
                <a:effectLst/>
                <a:latin typeface="+mn-ea"/>
              </a:endParaRPr>
            </a:p>
          </p:txBody>
        </p:sp>
        <p:sp>
          <p:nvSpPr>
            <p:cNvPr id="34" name="Rectangle 93"/>
            <p:cNvSpPr>
              <a:spLocks noChangeArrowheads="1"/>
            </p:cNvSpPr>
            <p:nvPr/>
          </p:nvSpPr>
          <p:spPr bwMode="auto">
            <a:xfrm>
              <a:off x="4571558" y="3406803"/>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在</a:t>
              </a:r>
              <a:endParaRPr kumimoji="0" lang="zh-CN" sz="2000" b="1" i="0" u="none" strike="noStrike" cap="none" normalizeH="0" baseline="0">
                <a:ln>
                  <a:noFill/>
                </a:ln>
                <a:solidFill>
                  <a:schemeClr val="tx1"/>
                </a:solidFill>
                <a:effectLst/>
                <a:latin typeface="+mn-ea"/>
              </a:endParaRPr>
            </a:p>
          </p:txBody>
        </p:sp>
        <p:sp>
          <p:nvSpPr>
            <p:cNvPr id="35" name="Rectangle 94"/>
            <p:cNvSpPr>
              <a:spLocks noChangeArrowheads="1"/>
            </p:cNvSpPr>
            <p:nvPr/>
          </p:nvSpPr>
          <p:spPr bwMode="auto">
            <a:xfrm>
              <a:off x="5421294" y="3392021"/>
              <a:ext cx="43156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下</a:t>
              </a:r>
              <a:r>
                <a:rPr kumimoji="0" lang="zh-CN" sz="2000" b="1" i="0" u="none" strike="noStrike" cap="none" normalizeH="0" baseline="0" dirty="0">
                  <a:ln>
                    <a:noFill/>
                  </a:ln>
                  <a:solidFill>
                    <a:schemeClr val="tx1"/>
                  </a:solidFill>
                  <a:effectLst/>
                  <a:latin typeface="+mn-ea"/>
                  <a:cs typeface="Times New Roman" panose="02020603050405020304" pitchFamily="18" charset="0"/>
                </a:rPr>
                <a:t>的坐标</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利用向量的线性运算可得</a:t>
              </a:r>
              <a:endParaRPr kumimoji="0" lang="zh-CN" altLang="en-US" sz="2000" b="1" i="0" u="none" strike="noStrike" cap="none" normalizeH="0" baseline="0" dirty="0">
                <a:ln>
                  <a:noFill/>
                </a:ln>
                <a:solidFill>
                  <a:schemeClr val="tx1"/>
                </a:solidFill>
                <a:effectLst/>
                <a:latin typeface="+mn-ea"/>
              </a:endParaRPr>
            </a:p>
          </p:txBody>
        </p:sp>
      </p:grpSp>
      <p:grpSp>
        <p:nvGrpSpPr>
          <p:cNvPr id="50" name="组合 49"/>
          <p:cNvGrpSpPr/>
          <p:nvPr/>
        </p:nvGrpSpPr>
        <p:grpSpPr>
          <a:xfrm>
            <a:off x="383653" y="4903960"/>
            <a:ext cx="9097608" cy="478211"/>
            <a:chOff x="1533840" y="4901471"/>
            <a:chExt cx="9097608" cy="478211"/>
          </a:xfrm>
        </p:grpSpPr>
        <p:graphicFrame>
          <p:nvGraphicFramePr>
            <p:cNvPr id="18" name="对象 17"/>
            <p:cNvGraphicFramePr>
              <a:graphicFrameLocks noChangeAspect="1"/>
            </p:cNvGraphicFramePr>
            <p:nvPr/>
          </p:nvGraphicFramePr>
          <p:xfrm>
            <a:off x="2296395" y="4965741"/>
            <a:ext cx="1324260" cy="378360"/>
          </p:xfrm>
          <a:graphic>
            <a:graphicData uri="http://schemas.openxmlformats.org/presentationml/2006/ole">
              <mc:AlternateContent xmlns:mc="http://schemas.openxmlformats.org/markup-compatibility/2006">
                <mc:Choice xmlns:v="urn:schemas-microsoft-com:vml" Requires="v">
                  <p:oleObj name="Equation" r:id="rId22" imgW="800100" imgH="228600" progId="Equation.DSMT4">
                    <p:embed/>
                  </p:oleObj>
                </mc:Choice>
                <mc:Fallback>
                  <p:oleObj name="Equation" r:id="rId22" imgW="800100" imgH="228600" progId="Equation.DSMT4">
                    <p:embed/>
                    <p:pic>
                      <p:nvPicPr>
                        <p:cNvPr id="18" name="对象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96395" y="4965741"/>
                          <a:ext cx="1324260" cy="378360"/>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3949015" y="5039311"/>
            <a:ext cx="231220" cy="231220"/>
          </p:xfrm>
          <a:graphic>
            <a:graphicData uri="http://schemas.openxmlformats.org/presentationml/2006/ole">
              <mc:AlternateContent xmlns:mc="http://schemas.openxmlformats.org/markup-compatibility/2006">
                <mc:Choice xmlns:v="urn:schemas-microsoft-com:vml" Requires="v">
                  <p:oleObj name="Equation" r:id="rId24" imgW="139700" imgH="139700" progId="Equation.DSMT4">
                    <p:embed/>
                  </p:oleObj>
                </mc:Choice>
                <mc:Fallback>
                  <p:oleObj name="Equation" r:id="rId24" imgW="139700" imgH="139700" progId="Equation.DSMT4">
                    <p:embed/>
                    <p:pic>
                      <p:nvPicPr>
                        <p:cNvPr id="19" name="对象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49015" y="5039311"/>
                          <a:ext cx="231220" cy="231220"/>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5037781" y="4978378"/>
            <a:ext cx="546520" cy="378360"/>
          </p:xfrm>
          <a:graphic>
            <a:graphicData uri="http://schemas.openxmlformats.org/presentationml/2006/ole">
              <mc:AlternateContent xmlns:mc="http://schemas.openxmlformats.org/markup-compatibility/2006">
                <mc:Choice xmlns:v="urn:schemas-microsoft-com:vml" Requires="v">
                  <p:oleObj name="Equation" r:id="rId25" imgW="330200" imgH="228600" progId="Equation.DSMT4">
                    <p:embed/>
                  </p:oleObj>
                </mc:Choice>
                <mc:Fallback>
                  <p:oleObj name="Equation" r:id="rId25" imgW="330200" imgH="228600" progId="Equation.DSMT4">
                    <p:embed/>
                    <p:pic>
                      <p:nvPicPr>
                        <p:cNvPr id="20" name="对象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37781" y="4978378"/>
                          <a:ext cx="546520" cy="378360"/>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7538748" y="5070361"/>
            <a:ext cx="231220" cy="231220"/>
          </p:xfrm>
          <a:graphic>
            <a:graphicData uri="http://schemas.openxmlformats.org/presentationml/2006/ole">
              <mc:AlternateContent xmlns:mc="http://schemas.openxmlformats.org/markup-compatibility/2006">
                <mc:Choice xmlns:v="urn:schemas-microsoft-com:vml" Requires="v">
                  <p:oleObj name="Equation" r:id="rId26" imgW="139700" imgH="139700" progId="Equation.DSMT4">
                    <p:embed/>
                  </p:oleObj>
                </mc:Choice>
                <mc:Fallback>
                  <p:oleObj name="Equation" r:id="rId26" imgW="139700" imgH="139700" progId="Equation.DSMT4">
                    <p:embed/>
                    <p:pic>
                      <p:nvPicPr>
                        <p:cNvPr id="21" name="对象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8748" y="5070361"/>
                          <a:ext cx="231220" cy="231220"/>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8084874" y="5001322"/>
            <a:ext cx="546520" cy="378360"/>
          </p:xfrm>
          <a:graphic>
            <a:graphicData uri="http://schemas.openxmlformats.org/presentationml/2006/ole">
              <mc:AlternateContent xmlns:mc="http://schemas.openxmlformats.org/markup-compatibility/2006">
                <mc:Choice xmlns:v="urn:schemas-microsoft-com:vml" Requires="v">
                  <p:oleObj name="Equation" r:id="rId27" imgW="330200" imgH="228600" progId="Equation.DSMT4">
                    <p:embed/>
                  </p:oleObj>
                </mc:Choice>
                <mc:Fallback>
                  <p:oleObj name="Equation" r:id="rId27" imgW="330200" imgH="228600" progId="Equation.DSMT4">
                    <p:embed/>
                    <p:pic>
                      <p:nvPicPr>
                        <p:cNvPr id="22" name="对象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84874" y="5001322"/>
                          <a:ext cx="546520" cy="378360"/>
                        </a:xfrm>
                        <a:prstGeom prst="rect">
                          <a:avLst/>
                        </a:prstGeom>
                        <a:noFill/>
                      </p:spPr>
                    </p:pic>
                  </p:oleObj>
                </mc:Fallback>
              </mc:AlternateContent>
            </a:graphicData>
          </a:graphic>
        </p:graphicFrame>
        <p:graphicFrame>
          <p:nvGraphicFramePr>
            <p:cNvPr id="23" name="对象 22"/>
            <p:cNvGraphicFramePr>
              <a:graphicFrameLocks noChangeAspect="1"/>
            </p:cNvGraphicFramePr>
            <p:nvPr/>
          </p:nvGraphicFramePr>
          <p:xfrm>
            <a:off x="10042888" y="5038745"/>
            <a:ext cx="588560" cy="336320"/>
          </p:xfrm>
          <a:graphic>
            <a:graphicData uri="http://schemas.openxmlformats.org/presentationml/2006/ole">
              <mc:AlternateContent xmlns:mc="http://schemas.openxmlformats.org/markup-compatibility/2006">
                <mc:Choice xmlns:v="urn:schemas-microsoft-com:vml" Requires="v">
                  <p:oleObj name="Equation" r:id="rId28" imgW="355292" imgH="203024" progId="Equation.DSMT4">
                    <p:embed/>
                  </p:oleObj>
                </mc:Choice>
                <mc:Fallback>
                  <p:oleObj name="Equation" r:id="rId28" imgW="355292" imgH="203024" progId="Equation.DSMT4">
                    <p:embed/>
                    <p:pic>
                      <p:nvPicPr>
                        <p:cNvPr id="23" name="对象 2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042888" y="5038745"/>
                          <a:ext cx="588560" cy="336320"/>
                        </a:xfrm>
                        <a:prstGeom prst="rect">
                          <a:avLst/>
                        </a:prstGeom>
                        <a:noFill/>
                      </p:spPr>
                    </p:pic>
                  </p:oleObj>
                </mc:Fallback>
              </mc:AlternateContent>
            </a:graphicData>
          </a:graphic>
        </p:graphicFrame>
        <p:sp>
          <p:nvSpPr>
            <p:cNvPr id="36" name="Rectangle 95"/>
            <p:cNvSpPr>
              <a:spLocks noChangeArrowheads="1"/>
            </p:cNvSpPr>
            <p:nvPr/>
          </p:nvSpPr>
          <p:spPr bwMode="auto">
            <a:xfrm>
              <a:off x="1533840" y="4901471"/>
              <a:ext cx="8306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解得</a:t>
              </a:r>
              <a:endParaRPr kumimoji="0" lang="zh-CN" altLang="en-US" sz="2000" b="1" i="0" u="none" strike="noStrike" cap="none" normalizeH="0" baseline="0" dirty="0">
                <a:ln>
                  <a:noFill/>
                </a:ln>
                <a:solidFill>
                  <a:schemeClr val="tx1"/>
                </a:solidFill>
                <a:effectLst/>
                <a:latin typeface="+mn-ea"/>
              </a:endParaRPr>
            </a:p>
          </p:txBody>
        </p:sp>
        <p:sp>
          <p:nvSpPr>
            <p:cNvPr id="37" name="Rectangle 96"/>
            <p:cNvSpPr>
              <a:spLocks noChangeArrowheads="1"/>
            </p:cNvSpPr>
            <p:nvPr/>
          </p:nvSpPr>
          <p:spPr bwMode="auto">
            <a:xfrm>
              <a:off x="3572635" y="490147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故</a:t>
              </a:r>
              <a:endParaRPr kumimoji="0" lang="zh-CN" altLang="en-US" sz="2000" b="1" i="0" u="none" strike="noStrike" cap="none" normalizeH="0" baseline="0" dirty="0">
                <a:ln>
                  <a:noFill/>
                </a:ln>
                <a:solidFill>
                  <a:schemeClr val="tx1"/>
                </a:solidFill>
                <a:effectLst/>
                <a:latin typeface="+mn-ea"/>
              </a:endParaRPr>
            </a:p>
          </p:txBody>
        </p:sp>
        <p:sp>
          <p:nvSpPr>
            <p:cNvPr id="38" name="Rectangle 97"/>
            <p:cNvSpPr>
              <a:spLocks noChangeArrowheads="1"/>
            </p:cNvSpPr>
            <p:nvPr/>
          </p:nvSpPr>
          <p:spPr bwMode="auto">
            <a:xfrm>
              <a:off x="4117233" y="4927050"/>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属于由</a:t>
              </a:r>
              <a:endParaRPr kumimoji="0" lang="zh-CN" altLang="en-US" sz="2000" b="1" i="0" u="none" strike="noStrike" cap="none" normalizeH="0" baseline="0" dirty="0">
                <a:ln>
                  <a:noFill/>
                </a:ln>
                <a:solidFill>
                  <a:schemeClr val="tx1"/>
                </a:solidFill>
                <a:effectLst/>
                <a:latin typeface="+mn-ea"/>
              </a:endParaRPr>
            </a:p>
          </p:txBody>
        </p:sp>
        <p:sp>
          <p:nvSpPr>
            <p:cNvPr id="39" name="Rectangle 98"/>
            <p:cNvSpPr>
              <a:spLocks noChangeArrowheads="1"/>
            </p:cNvSpPr>
            <p:nvPr/>
          </p:nvSpPr>
          <p:spPr bwMode="auto">
            <a:xfrm>
              <a:off x="5525110" y="4949291"/>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生成的向量空间，</a:t>
              </a:r>
              <a:endParaRPr kumimoji="0" lang="zh-CN" altLang="en-US" sz="2000" b="1" i="0" u="none" strike="noStrike" cap="none" normalizeH="0" baseline="0" dirty="0">
                <a:ln>
                  <a:noFill/>
                </a:ln>
                <a:solidFill>
                  <a:schemeClr val="tx1"/>
                </a:solidFill>
                <a:effectLst/>
                <a:latin typeface="+mn-ea"/>
              </a:endParaRPr>
            </a:p>
          </p:txBody>
        </p:sp>
        <p:sp>
          <p:nvSpPr>
            <p:cNvPr id="40" name="Rectangle 99"/>
            <p:cNvSpPr>
              <a:spLocks noChangeArrowheads="1"/>
            </p:cNvSpPr>
            <p:nvPr/>
          </p:nvSpPr>
          <p:spPr bwMode="auto">
            <a:xfrm>
              <a:off x="7685494" y="4959536"/>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在</a:t>
              </a:r>
              <a:endParaRPr kumimoji="0" lang="zh-CN" altLang="en-US" sz="2000" b="1" i="0" u="none" strike="noStrike" cap="none" normalizeH="0" baseline="0" dirty="0">
                <a:ln>
                  <a:noFill/>
                </a:ln>
                <a:solidFill>
                  <a:schemeClr val="tx1"/>
                </a:solidFill>
                <a:effectLst/>
                <a:latin typeface="+mn-ea"/>
              </a:endParaRPr>
            </a:p>
          </p:txBody>
        </p:sp>
        <p:sp>
          <p:nvSpPr>
            <p:cNvPr id="41" name="Rectangle 100"/>
            <p:cNvSpPr>
              <a:spLocks noChangeArrowheads="1"/>
            </p:cNvSpPr>
            <p:nvPr/>
          </p:nvSpPr>
          <p:spPr bwMode="auto">
            <a:xfrm>
              <a:off x="8567804" y="4978378"/>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下的坐标为</a:t>
              </a:r>
              <a:endParaRPr kumimoji="0" lang="zh-CN" altLang="en-US" sz="2000" b="1" i="0" u="none" strike="noStrike" cap="none" normalizeH="0" baseline="0" dirty="0">
                <a:ln>
                  <a:noFill/>
                </a:ln>
                <a:solidFill>
                  <a:schemeClr val="tx1"/>
                </a:solidFill>
                <a:effectLst/>
                <a:latin typeface="+mn-ea"/>
              </a:endParaRPr>
            </a:p>
          </p:txBody>
        </p:sp>
      </p:grpSp>
      <p:sp>
        <p:nvSpPr>
          <p:cNvPr id="42" name="Rectangle 101"/>
          <p:cNvSpPr>
            <a:spLocks noChangeArrowheads="1"/>
          </p:cNvSpPr>
          <p:nvPr/>
        </p:nvSpPr>
        <p:spPr bwMode="auto">
          <a:xfrm>
            <a:off x="6400800" y="6588948"/>
            <a:ext cx="5660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a:ln>
                  <a:noFill/>
                </a:ln>
                <a:solidFill>
                  <a:schemeClr val="tx1"/>
                </a:solidFill>
                <a:effectLst/>
                <a:latin typeface="+mn-ea"/>
              </a:rPr>
              <a:t> </a:t>
            </a:r>
          </a:p>
        </p:txBody>
      </p:sp>
      <p:grpSp>
        <p:nvGrpSpPr>
          <p:cNvPr id="48" name="组合 47"/>
          <p:cNvGrpSpPr/>
          <p:nvPr/>
        </p:nvGrpSpPr>
        <p:grpSpPr>
          <a:xfrm>
            <a:off x="1777817" y="2508577"/>
            <a:ext cx="5702024" cy="415572"/>
            <a:chOff x="1777817" y="2508577"/>
            <a:chExt cx="5702024" cy="415572"/>
          </a:xfrm>
        </p:grpSpPr>
        <p:graphicFrame>
          <p:nvGraphicFramePr>
            <p:cNvPr id="9" name="对象 8"/>
            <p:cNvGraphicFramePr>
              <a:graphicFrameLocks noChangeAspect="1"/>
            </p:cNvGraphicFramePr>
            <p:nvPr/>
          </p:nvGraphicFramePr>
          <p:xfrm>
            <a:off x="2473680" y="2604327"/>
            <a:ext cx="210200" cy="231220"/>
          </p:xfrm>
          <a:graphic>
            <a:graphicData uri="http://schemas.openxmlformats.org/presentationml/2006/ole">
              <mc:AlternateContent xmlns:mc="http://schemas.openxmlformats.org/markup-compatibility/2006">
                <mc:Choice xmlns:v="urn:schemas-microsoft-com:vml" Requires="v">
                  <p:oleObj name="Equation" r:id="rId30" imgW="126835" imgH="139518" progId="Equation.DSMT4">
                    <p:embed/>
                  </p:oleObj>
                </mc:Choice>
                <mc:Fallback>
                  <p:oleObj name="Equation" r:id="rId30" imgW="126835" imgH="139518" progId="Equation.DSMT4">
                    <p:embed/>
                    <p:pic>
                      <p:nvPicPr>
                        <p:cNvPr id="9" name="对象 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473680" y="2604327"/>
                          <a:ext cx="210200" cy="231220"/>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3551591" y="2544469"/>
            <a:ext cx="525500" cy="378360"/>
          </p:xfrm>
          <a:graphic>
            <a:graphicData uri="http://schemas.openxmlformats.org/presentationml/2006/ole">
              <mc:AlternateContent xmlns:mc="http://schemas.openxmlformats.org/markup-compatibility/2006">
                <mc:Choice xmlns:v="urn:schemas-microsoft-com:vml" Requires="v">
                  <p:oleObj name="Equation" r:id="rId32" imgW="317362" imgH="228501" progId="Equation.DSMT4">
                    <p:embed/>
                  </p:oleObj>
                </mc:Choice>
                <mc:Fallback>
                  <p:oleObj name="Equation" r:id="rId32" imgW="317362" imgH="228501" progId="Equation.DSMT4">
                    <p:embed/>
                    <p:pic>
                      <p:nvPicPr>
                        <p:cNvPr id="10" name="对象 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51591" y="2544469"/>
                          <a:ext cx="525500" cy="378360"/>
                        </a:xfrm>
                        <a:prstGeom prst="rect">
                          <a:avLst/>
                        </a:prstGeom>
                        <a:noFill/>
                      </p:spPr>
                    </p:pic>
                  </p:oleObj>
                </mc:Fallback>
              </mc:AlternateContent>
            </a:graphicData>
          </a:graphic>
        </p:graphicFrame>
        <p:sp>
          <p:nvSpPr>
            <p:cNvPr id="30" name="Rectangle 89"/>
            <p:cNvSpPr>
              <a:spLocks noChangeArrowheads="1"/>
            </p:cNvSpPr>
            <p:nvPr/>
          </p:nvSpPr>
          <p:spPr bwMode="auto">
            <a:xfrm>
              <a:off x="2654570" y="2517945"/>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属于由</a:t>
              </a:r>
              <a:endParaRPr kumimoji="0" lang="zh-CN" sz="2000" b="1" i="0" u="none" strike="noStrike" cap="none" normalizeH="0" baseline="0" dirty="0">
                <a:ln>
                  <a:noFill/>
                </a:ln>
                <a:solidFill>
                  <a:schemeClr val="tx1"/>
                </a:solidFill>
                <a:effectLst/>
                <a:latin typeface="+mn-ea"/>
              </a:endParaRPr>
            </a:p>
          </p:txBody>
        </p:sp>
        <p:sp>
          <p:nvSpPr>
            <p:cNvPr id="31" name="Rectangle 90"/>
            <p:cNvSpPr>
              <a:spLocks noChangeArrowheads="1"/>
            </p:cNvSpPr>
            <p:nvPr/>
          </p:nvSpPr>
          <p:spPr bwMode="auto">
            <a:xfrm>
              <a:off x="3789407" y="2524039"/>
              <a:ext cx="36904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7637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生成的向量空间</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则向量方程</a:t>
              </a:r>
              <a:endParaRPr kumimoji="0" lang="en-US" altLang="zh-CN" sz="2000" b="1" i="0" u="none" strike="noStrike" cap="none" normalizeH="0" baseline="0" dirty="0">
                <a:ln>
                  <a:noFill/>
                </a:ln>
                <a:solidFill>
                  <a:schemeClr val="tx1"/>
                </a:solidFill>
                <a:effectLst/>
                <a:latin typeface="+mn-ea"/>
              </a:endParaRPr>
            </a:p>
          </p:txBody>
        </p:sp>
        <p:sp>
          <p:nvSpPr>
            <p:cNvPr id="43" name="矩形 42"/>
            <p:cNvSpPr/>
            <p:nvPr/>
          </p:nvSpPr>
          <p:spPr>
            <a:xfrm>
              <a:off x="1777817" y="2508577"/>
              <a:ext cx="700833"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Times New Roman" panose="02020603050405020304" pitchFamily="18" charset="0"/>
                </a:rPr>
                <a:t>如果</a:t>
              </a:r>
              <a:endParaRPr lang="zh-CN" altLang="zh-CN" sz="2000" b="1" dirty="0">
                <a:latin typeface="+mn-ea"/>
              </a:endParaRPr>
            </a:p>
          </p:txBody>
        </p:sp>
      </p:grpSp>
      <p:sp>
        <p:nvSpPr>
          <p:cNvPr id="44" name="矩形 43"/>
          <p:cNvSpPr/>
          <p:nvPr/>
        </p:nvSpPr>
        <p:spPr>
          <a:xfrm>
            <a:off x="1285054" y="2520088"/>
            <a:ext cx="442750" cy="400110"/>
          </a:xfrm>
          <a:prstGeom prst="rect">
            <a:avLst/>
          </a:prstGeom>
        </p:spPr>
        <p:txBody>
          <a:bodyPr wrap="none">
            <a:spAutoFit/>
          </a:bodyPr>
          <a:lstStyle/>
          <a:p>
            <a:r>
              <a:rPr lang="zh-CN" altLang="zh-CN" sz="2000" b="1" dirty="0">
                <a:solidFill>
                  <a:srgbClr val="0000FF"/>
                </a:solidFill>
                <a:latin typeface="+mn-ea"/>
                <a:cs typeface="Times New Roman" panose="02020603050405020304" pitchFamily="18" charset="0"/>
              </a:rPr>
              <a:t>解</a:t>
            </a:r>
            <a:endParaRPr lang="zh-CN" altLang="en-US" sz="2000" dirty="0">
              <a:solidFill>
                <a:srgbClr val="0000FF"/>
              </a:solidFill>
            </a:endParaRPr>
          </a:p>
        </p:txBody>
      </p:sp>
      <p:sp>
        <p:nvSpPr>
          <p:cNvPr id="47" name="矩形 46"/>
          <p:cNvSpPr/>
          <p:nvPr/>
        </p:nvSpPr>
        <p:spPr>
          <a:xfrm>
            <a:off x="9908209" y="2511174"/>
            <a:ext cx="958917" cy="400110"/>
          </a:xfrm>
          <a:prstGeom prst="rect">
            <a:avLst/>
          </a:prstGeom>
        </p:spPr>
        <p:txBody>
          <a:bodyPr wrap="none">
            <a:spAutoFit/>
          </a:bodyPr>
          <a:lstStyle/>
          <a:p>
            <a:r>
              <a:rPr lang="zh-CN" altLang="en-US" sz="2000" b="1" dirty="0">
                <a:latin typeface="+mn-ea"/>
                <a:cs typeface="Times New Roman" panose="02020603050405020304" pitchFamily="18" charset="0"/>
              </a:rPr>
              <a:t>有解。</a:t>
            </a:r>
            <a:endParaRPr lang="zh-CN" altLang="en-US" sz="2000" dirty="0"/>
          </a:p>
        </p:txBody>
      </p:sp>
      <p:grpSp>
        <p:nvGrpSpPr>
          <p:cNvPr id="2" name="组合 1"/>
          <p:cNvGrpSpPr/>
          <p:nvPr/>
        </p:nvGrpSpPr>
        <p:grpSpPr>
          <a:xfrm>
            <a:off x="8205699" y="3901958"/>
            <a:ext cx="3582110" cy="2338803"/>
            <a:chOff x="8205699" y="3901958"/>
            <a:chExt cx="3582110" cy="2338803"/>
          </a:xfrm>
        </p:grpSpPr>
        <p:grpSp>
          <p:nvGrpSpPr>
            <p:cNvPr id="51" name="Group 188"/>
            <p:cNvGrpSpPr>
              <a:grpSpLocks/>
            </p:cNvGrpSpPr>
            <p:nvPr/>
          </p:nvGrpSpPr>
          <p:grpSpPr bwMode="auto">
            <a:xfrm>
              <a:off x="10217055" y="4643663"/>
              <a:ext cx="1570754" cy="1597098"/>
              <a:chOff x="4080" y="2403"/>
              <a:chExt cx="1248" cy="1629"/>
            </a:xfrm>
          </p:grpSpPr>
          <p:sp>
            <p:nvSpPr>
              <p:cNvPr id="52" name="Freeform 173"/>
              <p:cNvSpPr>
                <a:spLocks/>
              </p:cNvSpPr>
              <p:nvPr/>
            </p:nvSpPr>
            <p:spPr bwMode="auto">
              <a:xfrm flipH="1">
                <a:off x="4465" y="2561"/>
                <a:ext cx="457" cy="596"/>
              </a:xfrm>
              <a:custGeom>
                <a:avLst/>
                <a:gdLst>
                  <a:gd name="T0" fmla="*/ 1018 w 1037"/>
                  <a:gd name="T1" fmla="*/ 482 h 1196"/>
                  <a:gd name="T2" fmla="*/ 972 w 1037"/>
                  <a:gd name="T3" fmla="*/ 355 h 1196"/>
                  <a:gd name="T4" fmla="*/ 904 w 1037"/>
                  <a:gd name="T5" fmla="*/ 247 h 1196"/>
                  <a:gd name="T6" fmla="*/ 817 w 1037"/>
                  <a:gd name="T7" fmla="*/ 159 h 1196"/>
                  <a:gd name="T8" fmla="*/ 716 w 1037"/>
                  <a:gd name="T9" fmla="*/ 96 h 1196"/>
                  <a:gd name="T10" fmla="*/ 641 w 1037"/>
                  <a:gd name="T11" fmla="*/ 50 h 1196"/>
                  <a:gd name="T12" fmla="*/ 647 w 1037"/>
                  <a:gd name="T13" fmla="*/ 0 h 1196"/>
                  <a:gd name="T14" fmla="*/ 629 w 1037"/>
                  <a:gd name="T15" fmla="*/ 1 h 1196"/>
                  <a:gd name="T16" fmla="*/ 575 w 1037"/>
                  <a:gd name="T17" fmla="*/ 3 h 1196"/>
                  <a:gd name="T18" fmla="*/ 499 w 1037"/>
                  <a:gd name="T19" fmla="*/ 8 h 1196"/>
                  <a:gd name="T20" fmla="*/ 452 w 1037"/>
                  <a:gd name="T21" fmla="*/ 28 h 1196"/>
                  <a:gd name="T22" fmla="*/ 423 w 1037"/>
                  <a:gd name="T23" fmla="*/ 58 h 1196"/>
                  <a:gd name="T24" fmla="*/ 357 w 1037"/>
                  <a:gd name="T25" fmla="*/ 89 h 1196"/>
                  <a:gd name="T26" fmla="*/ 277 w 1037"/>
                  <a:gd name="T27" fmla="*/ 136 h 1196"/>
                  <a:gd name="T28" fmla="*/ 204 w 1037"/>
                  <a:gd name="T29" fmla="*/ 200 h 1196"/>
                  <a:gd name="T30" fmla="*/ 143 w 1037"/>
                  <a:gd name="T31" fmla="*/ 279 h 1196"/>
                  <a:gd name="T32" fmla="*/ 95 w 1037"/>
                  <a:gd name="T33" fmla="*/ 370 h 1196"/>
                  <a:gd name="T34" fmla="*/ 64 w 1037"/>
                  <a:gd name="T35" fmla="*/ 440 h 1196"/>
                  <a:gd name="T36" fmla="*/ 45 w 1037"/>
                  <a:gd name="T37" fmla="*/ 457 h 1196"/>
                  <a:gd name="T38" fmla="*/ 34 w 1037"/>
                  <a:gd name="T39" fmla="*/ 479 h 1196"/>
                  <a:gd name="T40" fmla="*/ 28 w 1037"/>
                  <a:gd name="T41" fmla="*/ 508 h 1196"/>
                  <a:gd name="T42" fmla="*/ 30 w 1037"/>
                  <a:gd name="T43" fmla="*/ 530 h 1196"/>
                  <a:gd name="T44" fmla="*/ 27 w 1037"/>
                  <a:gd name="T45" fmla="*/ 540 h 1196"/>
                  <a:gd name="T46" fmla="*/ 27 w 1037"/>
                  <a:gd name="T47" fmla="*/ 578 h 1196"/>
                  <a:gd name="T48" fmla="*/ 28 w 1037"/>
                  <a:gd name="T49" fmla="*/ 596 h 1196"/>
                  <a:gd name="T50" fmla="*/ 23 w 1037"/>
                  <a:gd name="T51" fmla="*/ 616 h 1196"/>
                  <a:gd name="T52" fmla="*/ 28 w 1037"/>
                  <a:gd name="T53" fmla="*/ 649 h 1196"/>
                  <a:gd name="T54" fmla="*/ 24 w 1037"/>
                  <a:gd name="T55" fmla="*/ 659 h 1196"/>
                  <a:gd name="T56" fmla="*/ 21 w 1037"/>
                  <a:gd name="T57" fmla="*/ 679 h 1196"/>
                  <a:gd name="T58" fmla="*/ 11 w 1037"/>
                  <a:gd name="T59" fmla="*/ 714 h 1196"/>
                  <a:gd name="T60" fmla="*/ 1 w 1037"/>
                  <a:gd name="T61" fmla="*/ 790 h 1196"/>
                  <a:gd name="T62" fmla="*/ 13 w 1037"/>
                  <a:gd name="T63" fmla="*/ 838 h 1196"/>
                  <a:gd name="T64" fmla="*/ 37 w 1037"/>
                  <a:gd name="T65" fmla="*/ 878 h 1196"/>
                  <a:gd name="T66" fmla="*/ 68 w 1037"/>
                  <a:gd name="T67" fmla="*/ 906 h 1196"/>
                  <a:gd name="T68" fmla="*/ 95 w 1037"/>
                  <a:gd name="T69" fmla="*/ 921 h 1196"/>
                  <a:gd name="T70" fmla="*/ 124 w 1037"/>
                  <a:gd name="T71" fmla="*/ 928 h 1196"/>
                  <a:gd name="T72" fmla="*/ 151 w 1037"/>
                  <a:gd name="T73" fmla="*/ 964 h 1196"/>
                  <a:gd name="T74" fmla="*/ 226 w 1037"/>
                  <a:gd name="T75" fmla="*/ 1048 h 1196"/>
                  <a:gd name="T76" fmla="*/ 313 w 1037"/>
                  <a:gd name="T77" fmla="*/ 1116 h 1196"/>
                  <a:gd name="T78" fmla="*/ 406 w 1037"/>
                  <a:gd name="T79" fmla="*/ 1165 h 1196"/>
                  <a:gd name="T80" fmla="*/ 504 w 1037"/>
                  <a:gd name="T81" fmla="*/ 1191 h 1196"/>
                  <a:gd name="T82" fmla="*/ 601 w 1037"/>
                  <a:gd name="T83" fmla="*/ 1194 h 1196"/>
                  <a:gd name="T84" fmla="*/ 666 w 1037"/>
                  <a:gd name="T85" fmla="*/ 1181 h 1196"/>
                  <a:gd name="T86" fmla="*/ 730 w 1037"/>
                  <a:gd name="T87" fmla="*/ 1159 h 1196"/>
                  <a:gd name="T88" fmla="*/ 788 w 1037"/>
                  <a:gd name="T89" fmla="*/ 1128 h 1196"/>
                  <a:gd name="T90" fmla="*/ 844 w 1037"/>
                  <a:gd name="T91" fmla="*/ 1088 h 1196"/>
                  <a:gd name="T92" fmla="*/ 893 w 1037"/>
                  <a:gd name="T93" fmla="*/ 1039 h 1196"/>
                  <a:gd name="T94" fmla="*/ 972 w 1037"/>
                  <a:gd name="T95" fmla="*/ 924 h 1196"/>
                  <a:gd name="T96" fmla="*/ 1028 w 1037"/>
                  <a:gd name="T97" fmla="*/ 756 h 1196"/>
                  <a:gd name="T98" fmla="*/ 1034 w 1037"/>
                  <a:gd name="T99" fmla="*/ 573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7" h="1196">
                    <a:moveTo>
                      <a:pt x="1034" y="573"/>
                    </a:moveTo>
                    <a:lnTo>
                      <a:pt x="1027" y="527"/>
                    </a:lnTo>
                    <a:lnTo>
                      <a:pt x="1018" y="482"/>
                    </a:lnTo>
                    <a:lnTo>
                      <a:pt x="1005" y="438"/>
                    </a:lnTo>
                    <a:lnTo>
                      <a:pt x="990" y="395"/>
                    </a:lnTo>
                    <a:lnTo>
                      <a:pt x="972" y="355"/>
                    </a:lnTo>
                    <a:lnTo>
                      <a:pt x="952" y="317"/>
                    </a:lnTo>
                    <a:lnTo>
                      <a:pt x="929" y="281"/>
                    </a:lnTo>
                    <a:lnTo>
                      <a:pt x="904" y="247"/>
                    </a:lnTo>
                    <a:lnTo>
                      <a:pt x="877" y="215"/>
                    </a:lnTo>
                    <a:lnTo>
                      <a:pt x="848" y="186"/>
                    </a:lnTo>
                    <a:lnTo>
                      <a:pt x="817" y="159"/>
                    </a:lnTo>
                    <a:lnTo>
                      <a:pt x="785" y="135"/>
                    </a:lnTo>
                    <a:lnTo>
                      <a:pt x="750" y="114"/>
                    </a:lnTo>
                    <a:lnTo>
                      <a:pt x="716" y="96"/>
                    </a:lnTo>
                    <a:lnTo>
                      <a:pt x="679" y="80"/>
                    </a:lnTo>
                    <a:lnTo>
                      <a:pt x="641" y="68"/>
                    </a:lnTo>
                    <a:lnTo>
                      <a:pt x="641" y="50"/>
                    </a:lnTo>
                    <a:lnTo>
                      <a:pt x="609" y="54"/>
                    </a:lnTo>
                    <a:lnTo>
                      <a:pt x="609" y="41"/>
                    </a:lnTo>
                    <a:lnTo>
                      <a:pt x="647" y="0"/>
                    </a:lnTo>
                    <a:lnTo>
                      <a:pt x="644" y="0"/>
                    </a:lnTo>
                    <a:lnTo>
                      <a:pt x="639" y="0"/>
                    </a:lnTo>
                    <a:lnTo>
                      <a:pt x="629" y="1"/>
                    </a:lnTo>
                    <a:lnTo>
                      <a:pt x="616" y="2"/>
                    </a:lnTo>
                    <a:lnTo>
                      <a:pt x="598" y="3"/>
                    </a:lnTo>
                    <a:lnTo>
                      <a:pt x="575" y="3"/>
                    </a:lnTo>
                    <a:lnTo>
                      <a:pt x="550" y="5"/>
                    </a:lnTo>
                    <a:lnTo>
                      <a:pt x="519" y="6"/>
                    </a:lnTo>
                    <a:lnTo>
                      <a:pt x="499" y="8"/>
                    </a:lnTo>
                    <a:lnTo>
                      <a:pt x="481" y="13"/>
                    </a:lnTo>
                    <a:lnTo>
                      <a:pt x="466" y="20"/>
                    </a:lnTo>
                    <a:lnTo>
                      <a:pt x="452" y="28"/>
                    </a:lnTo>
                    <a:lnTo>
                      <a:pt x="440" y="38"/>
                    </a:lnTo>
                    <a:lnTo>
                      <a:pt x="431" y="47"/>
                    </a:lnTo>
                    <a:lnTo>
                      <a:pt x="423" y="58"/>
                    </a:lnTo>
                    <a:lnTo>
                      <a:pt x="416" y="67"/>
                    </a:lnTo>
                    <a:lnTo>
                      <a:pt x="386" y="76"/>
                    </a:lnTo>
                    <a:lnTo>
                      <a:pt x="357" y="89"/>
                    </a:lnTo>
                    <a:lnTo>
                      <a:pt x="330" y="103"/>
                    </a:lnTo>
                    <a:lnTo>
                      <a:pt x="302" y="118"/>
                    </a:lnTo>
                    <a:lnTo>
                      <a:pt x="277" y="136"/>
                    </a:lnTo>
                    <a:lnTo>
                      <a:pt x="251" y="156"/>
                    </a:lnTo>
                    <a:lnTo>
                      <a:pt x="227" y="177"/>
                    </a:lnTo>
                    <a:lnTo>
                      <a:pt x="204" y="200"/>
                    </a:lnTo>
                    <a:lnTo>
                      <a:pt x="182" y="225"/>
                    </a:lnTo>
                    <a:lnTo>
                      <a:pt x="163" y="251"/>
                    </a:lnTo>
                    <a:lnTo>
                      <a:pt x="143" y="279"/>
                    </a:lnTo>
                    <a:lnTo>
                      <a:pt x="126" y="308"/>
                    </a:lnTo>
                    <a:lnTo>
                      <a:pt x="110" y="339"/>
                    </a:lnTo>
                    <a:lnTo>
                      <a:pt x="95" y="370"/>
                    </a:lnTo>
                    <a:lnTo>
                      <a:pt x="82" y="402"/>
                    </a:lnTo>
                    <a:lnTo>
                      <a:pt x="71" y="436"/>
                    </a:lnTo>
                    <a:lnTo>
                      <a:pt x="64" y="440"/>
                    </a:lnTo>
                    <a:lnTo>
                      <a:pt x="57" y="445"/>
                    </a:lnTo>
                    <a:lnTo>
                      <a:pt x="51" y="451"/>
                    </a:lnTo>
                    <a:lnTo>
                      <a:pt x="45" y="457"/>
                    </a:lnTo>
                    <a:lnTo>
                      <a:pt x="41" y="464"/>
                    </a:lnTo>
                    <a:lnTo>
                      <a:pt x="37" y="471"/>
                    </a:lnTo>
                    <a:lnTo>
                      <a:pt x="34" y="479"/>
                    </a:lnTo>
                    <a:lnTo>
                      <a:pt x="31" y="487"/>
                    </a:lnTo>
                    <a:lnTo>
                      <a:pt x="29" y="499"/>
                    </a:lnTo>
                    <a:lnTo>
                      <a:pt x="28" y="508"/>
                    </a:lnTo>
                    <a:lnTo>
                      <a:pt x="29" y="518"/>
                    </a:lnTo>
                    <a:lnTo>
                      <a:pt x="31" y="527"/>
                    </a:lnTo>
                    <a:lnTo>
                      <a:pt x="30" y="530"/>
                    </a:lnTo>
                    <a:lnTo>
                      <a:pt x="29" y="533"/>
                    </a:lnTo>
                    <a:lnTo>
                      <a:pt x="28" y="537"/>
                    </a:lnTo>
                    <a:lnTo>
                      <a:pt x="27" y="540"/>
                    </a:lnTo>
                    <a:lnTo>
                      <a:pt x="24" y="554"/>
                    </a:lnTo>
                    <a:lnTo>
                      <a:pt x="26" y="567"/>
                    </a:lnTo>
                    <a:lnTo>
                      <a:pt x="27" y="578"/>
                    </a:lnTo>
                    <a:lnTo>
                      <a:pt x="30" y="589"/>
                    </a:lnTo>
                    <a:lnTo>
                      <a:pt x="29" y="592"/>
                    </a:lnTo>
                    <a:lnTo>
                      <a:pt x="28" y="596"/>
                    </a:lnTo>
                    <a:lnTo>
                      <a:pt x="27" y="599"/>
                    </a:lnTo>
                    <a:lnTo>
                      <a:pt x="26" y="603"/>
                    </a:lnTo>
                    <a:lnTo>
                      <a:pt x="23" y="616"/>
                    </a:lnTo>
                    <a:lnTo>
                      <a:pt x="23" y="628"/>
                    </a:lnTo>
                    <a:lnTo>
                      <a:pt x="24" y="639"/>
                    </a:lnTo>
                    <a:lnTo>
                      <a:pt x="28" y="649"/>
                    </a:lnTo>
                    <a:lnTo>
                      <a:pt x="27" y="652"/>
                    </a:lnTo>
                    <a:lnTo>
                      <a:pt x="26" y="656"/>
                    </a:lnTo>
                    <a:lnTo>
                      <a:pt x="24" y="659"/>
                    </a:lnTo>
                    <a:lnTo>
                      <a:pt x="23" y="664"/>
                    </a:lnTo>
                    <a:lnTo>
                      <a:pt x="21" y="672"/>
                    </a:lnTo>
                    <a:lnTo>
                      <a:pt x="21" y="679"/>
                    </a:lnTo>
                    <a:lnTo>
                      <a:pt x="20" y="686"/>
                    </a:lnTo>
                    <a:lnTo>
                      <a:pt x="21" y="692"/>
                    </a:lnTo>
                    <a:lnTo>
                      <a:pt x="11" y="714"/>
                    </a:lnTo>
                    <a:lnTo>
                      <a:pt x="4" y="739"/>
                    </a:lnTo>
                    <a:lnTo>
                      <a:pt x="0" y="764"/>
                    </a:lnTo>
                    <a:lnTo>
                      <a:pt x="1" y="790"/>
                    </a:lnTo>
                    <a:lnTo>
                      <a:pt x="4" y="807"/>
                    </a:lnTo>
                    <a:lnTo>
                      <a:pt x="8" y="823"/>
                    </a:lnTo>
                    <a:lnTo>
                      <a:pt x="13" y="838"/>
                    </a:lnTo>
                    <a:lnTo>
                      <a:pt x="20" y="851"/>
                    </a:lnTo>
                    <a:lnTo>
                      <a:pt x="28" y="865"/>
                    </a:lnTo>
                    <a:lnTo>
                      <a:pt x="37" y="878"/>
                    </a:lnTo>
                    <a:lnTo>
                      <a:pt x="48" y="889"/>
                    </a:lnTo>
                    <a:lnTo>
                      <a:pt x="59" y="900"/>
                    </a:lnTo>
                    <a:lnTo>
                      <a:pt x="68" y="906"/>
                    </a:lnTo>
                    <a:lnTo>
                      <a:pt x="76" y="911"/>
                    </a:lnTo>
                    <a:lnTo>
                      <a:pt x="86" y="916"/>
                    </a:lnTo>
                    <a:lnTo>
                      <a:pt x="95" y="921"/>
                    </a:lnTo>
                    <a:lnTo>
                      <a:pt x="105" y="924"/>
                    </a:lnTo>
                    <a:lnTo>
                      <a:pt x="114" y="926"/>
                    </a:lnTo>
                    <a:lnTo>
                      <a:pt x="124" y="928"/>
                    </a:lnTo>
                    <a:lnTo>
                      <a:pt x="134" y="929"/>
                    </a:lnTo>
                    <a:lnTo>
                      <a:pt x="129" y="932"/>
                    </a:lnTo>
                    <a:lnTo>
                      <a:pt x="151" y="964"/>
                    </a:lnTo>
                    <a:lnTo>
                      <a:pt x="174" y="994"/>
                    </a:lnTo>
                    <a:lnTo>
                      <a:pt x="200" y="1022"/>
                    </a:lnTo>
                    <a:lnTo>
                      <a:pt x="226" y="1048"/>
                    </a:lnTo>
                    <a:lnTo>
                      <a:pt x="254" y="1074"/>
                    </a:lnTo>
                    <a:lnTo>
                      <a:pt x="283" y="1096"/>
                    </a:lnTo>
                    <a:lnTo>
                      <a:pt x="313" y="1116"/>
                    </a:lnTo>
                    <a:lnTo>
                      <a:pt x="342" y="1135"/>
                    </a:lnTo>
                    <a:lnTo>
                      <a:pt x="375" y="1151"/>
                    </a:lnTo>
                    <a:lnTo>
                      <a:pt x="406" y="1165"/>
                    </a:lnTo>
                    <a:lnTo>
                      <a:pt x="438" y="1175"/>
                    </a:lnTo>
                    <a:lnTo>
                      <a:pt x="470" y="1184"/>
                    </a:lnTo>
                    <a:lnTo>
                      <a:pt x="504" y="1191"/>
                    </a:lnTo>
                    <a:lnTo>
                      <a:pt x="536" y="1195"/>
                    </a:lnTo>
                    <a:lnTo>
                      <a:pt x="568" y="1196"/>
                    </a:lnTo>
                    <a:lnTo>
                      <a:pt x="601" y="1194"/>
                    </a:lnTo>
                    <a:lnTo>
                      <a:pt x="622" y="1190"/>
                    </a:lnTo>
                    <a:lnTo>
                      <a:pt x="644" y="1187"/>
                    </a:lnTo>
                    <a:lnTo>
                      <a:pt x="666" y="1181"/>
                    </a:lnTo>
                    <a:lnTo>
                      <a:pt x="687" y="1175"/>
                    </a:lnTo>
                    <a:lnTo>
                      <a:pt x="709" y="1168"/>
                    </a:lnTo>
                    <a:lnTo>
                      <a:pt x="730" y="1159"/>
                    </a:lnTo>
                    <a:lnTo>
                      <a:pt x="749" y="1150"/>
                    </a:lnTo>
                    <a:lnTo>
                      <a:pt x="769" y="1140"/>
                    </a:lnTo>
                    <a:lnTo>
                      <a:pt x="788" y="1128"/>
                    </a:lnTo>
                    <a:lnTo>
                      <a:pt x="807" y="1115"/>
                    </a:lnTo>
                    <a:lnTo>
                      <a:pt x="825" y="1103"/>
                    </a:lnTo>
                    <a:lnTo>
                      <a:pt x="844" y="1088"/>
                    </a:lnTo>
                    <a:lnTo>
                      <a:pt x="861" y="1073"/>
                    </a:lnTo>
                    <a:lnTo>
                      <a:pt x="877" y="1057"/>
                    </a:lnTo>
                    <a:lnTo>
                      <a:pt x="893" y="1039"/>
                    </a:lnTo>
                    <a:lnTo>
                      <a:pt x="908" y="1021"/>
                    </a:lnTo>
                    <a:lnTo>
                      <a:pt x="943" y="975"/>
                    </a:lnTo>
                    <a:lnTo>
                      <a:pt x="972" y="924"/>
                    </a:lnTo>
                    <a:lnTo>
                      <a:pt x="996" y="871"/>
                    </a:lnTo>
                    <a:lnTo>
                      <a:pt x="1014" y="815"/>
                    </a:lnTo>
                    <a:lnTo>
                      <a:pt x="1028" y="756"/>
                    </a:lnTo>
                    <a:lnTo>
                      <a:pt x="1035" y="696"/>
                    </a:lnTo>
                    <a:lnTo>
                      <a:pt x="1037" y="635"/>
                    </a:lnTo>
                    <a:lnTo>
                      <a:pt x="1034" y="5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74"/>
              <p:cNvSpPr>
                <a:spLocks/>
              </p:cNvSpPr>
              <p:nvPr/>
            </p:nvSpPr>
            <p:spPr bwMode="auto">
              <a:xfrm flipH="1">
                <a:off x="4489" y="2614"/>
                <a:ext cx="408" cy="516"/>
              </a:xfrm>
              <a:custGeom>
                <a:avLst/>
                <a:gdLst>
                  <a:gd name="T0" fmla="*/ 753 w 927"/>
                  <a:gd name="T1" fmla="*/ 939 h 1035"/>
                  <a:gd name="T2" fmla="*/ 669 w 927"/>
                  <a:gd name="T3" fmla="*/ 994 h 1035"/>
                  <a:gd name="T4" fmla="*/ 577 w 927"/>
                  <a:gd name="T5" fmla="*/ 1028 h 1035"/>
                  <a:gd name="T6" fmla="*/ 457 w 927"/>
                  <a:gd name="T7" fmla="*/ 1031 h 1035"/>
                  <a:gd name="T8" fmla="*/ 320 w 927"/>
                  <a:gd name="T9" fmla="*/ 985 h 1035"/>
                  <a:gd name="T10" fmla="*/ 194 w 927"/>
                  <a:gd name="T11" fmla="*/ 891 h 1035"/>
                  <a:gd name="T12" fmla="*/ 149 w 927"/>
                  <a:gd name="T13" fmla="*/ 808 h 1035"/>
                  <a:gd name="T14" fmla="*/ 189 w 927"/>
                  <a:gd name="T15" fmla="*/ 775 h 1035"/>
                  <a:gd name="T16" fmla="*/ 154 w 927"/>
                  <a:gd name="T17" fmla="*/ 767 h 1035"/>
                  <a:gd name="T18" fmla="*/ 88 w 927"/>
                  <a:gd name="T19" fmla="*/ 770 h 1035"/>
                  <a:gd name="T20" fmla="*/ 51 w 927"/>
                  <a:gd name="T21" fmla="*/ 762 h 1035"/>
                  <a:gd name="T22" fmla="*/ 17 w 927"/>
                  <a:gd name="T23" fmla="*/ 729 h 1035"/>
                  <a:gd name="T24" fmla="*/ 0 w 927"/>
                  <a:gd name="T25" fmla="*/ 679 h 1035"/>
                  <a:gd name="T26" fmla="*/ 28 w 927"/>
                  <a:gd name="T27" fmla="*/ 591 h 1035"/>
                  <a:gd name="T28" fmla="*/ 94 w 927"/>
                  <a:gd name="T29" fmla="*/ 563 h 1035"/>
                  <a:gd name="T30" fmla="*/ 153 w 927"/>
                  <a:gd name="T31" fmla="*/ 538 h 1035"/>
                  <a:gd name="T32" fmla="*/ 129 w 927"/>
                  <a:gd name="T33" fmla="*/ 523 h 1035"/>
                  <a:gd name="T34" fmla="*/ 111 w 927"/>
                  <a:gd name="T35" fmla="*/ 510 h 1035"/>
                  <a:gd name="T36" fmla="*/ 153 w 927"/>
                  <a:gd name="T37" fmla="*/ 482 h 1035"/>
                  <a:gd name="T38" fmla="*/ 186 w 927"/>
                  <a:gd name="T39" fmla="*/ 436 h 1035"/>
                  <a:gd name="T40" fmla="*/ 202 w 927"/>
                  <a:gd name="T41" fmla="*/ 408 h 1035"/>
                  <a:gd name="T42" fmla="*/ 151 w 927"/>
                  <a:gd name="T43" fmla="*/ 455 h 1035"/>
                  <a:gd name="T44" fmla="*/ 79 w 927"/>
                  <a:gd name="T45" fmla="*/ 482 h 1035"/>
                  <a:gd name="T46" fmla="*/ 47 w 927"/>
                  <a:gd name="T47" fmla="*/ 489 h 1035"/>
                  <a:gd name="T48" fmla="*/ 41 w 927"/>
                  <a:gd name="T49" fmla="*/ 486 h 1035"/>
                  <a:gd name="T50" fmla="*/ 73 w 927"/>
                  <a:gd name="T51" fmla="*/ 470 h 1035"/>
                  <a:gd name="T52" fmla="*/ 148 w 927"/>
                  <a:gd name="T53" fmla="*/ 427 h 1035"/>
                  <a:gd name="T54" fmla="*/ 189 w 927"/>
                  <a:gd name="T55" fmla="*/ 374 h 1035"/>
                  <a:gd name="T56" fmla="*/ 205 w 927"/>
                  <a:gd name="T57" fmla="*/ 347 h 1035"/>
                  <a:gd name="T58" fmla="*/ 153 w 927"/>
                  <a:gd name="T59" fmla="*/ 394 h 1035"/>
                  <a:gd name="T60" fmla="*/ 83 w 927"/>
                  <a:gd name="T61" fmla="*/ 421 h 1035"/>
                  <a:gd name="T62" fmla="*/ 54 w 927"/>
                  <a:gd name="T63" fmla="*/ 427 h 1035"/>
                  <a:gd name="T64" fmla="*/ 49 w 927"/>
                  <a:gd name="T65" fmla="*/ 419 h 1035"/>
                  <a:gd name="T66" fmla="*/ 74 w 927"/>
                  <a:gd name="T67" fmla="*/ 407 h 1035"/>
                  <a:gd name="T68" fmla="*/ 149 w 927"/>
                  <a:gd name="T69" fmla="*/ 365 h 1035"/>
                  <a:gd name="T70" fmla="*/ 190 w 927"/>
                  <a:gd name="T71" fmla="*/ 312 h 1035"/>
                  <a:gd name="T72" fmla="*/ 206 w 927"/>
                  <a:gd name="T73" fmla="*/ 285 h 1035"/>
                  <a:gd name="T74" fmla="*/ 154 w 927"/>
                  <a:gd name="T75" fmla="*/ 332 h 1035"/>
                  <a:gd name="T76" fmla="*/ 80 w 927"/>
                  <a:gd name="T77" fmla="*/ 358 h 1035"/>
                  <a:gd name="T78" fmla="*/ 63 w 927"/>
                  <a:gd name="T79" fmla="*/ 362 h 1035"/>
                  <a:gd name="T80" fmla="*/ 129 w 927"/>
                  <a:gd name="T81" fmla="*/ 328 h 1035"/>
                  <a:gd name="T82" fmla="*/ 182 w 927"/>
                  <a:gd name="T83" fmla="*/ 280 h 1035"/>
                  <a:gd name="T84" fmla="*/ 208 w 927"/>
                  <a:gd name="T85" fmla="*/ 236 h 1035"/>
                  <a:gd name="T86" fmla="*/ 190 w 927"/>
                  <a:gd name="T87" fmla="*/ 253 h 1035"/>
                  <a:gd name="T88" fmla="*/ 100 w 927"/>
                  <a:gd name="T89" fmla="*/ 303 h 1035"/>
                  <a:gd name="T90" fmla="*/ 94 w 927"/>
                  <a:gd name="T91" fmla="*/ 277 h 1035"/>
                  <a:gd name="T92" fmla="*/ 180 w 927"/>
                  <a:gd name="T93" fmla="*/ 142 h 1035"/>
                  <a:gd name="T94" fmla="*/ 296 w 927"/>
                  <a:gd name="T95" fmla="*/ 47 h 1035"/>
                  <a:gd name="T96" fmla="*/ 431 w 927"/>
                  <a:gd name="T97" fmla="*/ 2 h 1035"/>
                  <a:gd name="T98" fmla="*/ 646 w 927"/>
                  <a:gd name="T99" fmla="*/ 43 h 1035"/>
                  <a:gd name="T100" fmla="*/ 819 w 927"/>
                  <a:gd name="T101" fmla="*/ 192 h 1035"/>
                  <a:gd name="T102" fmla="*/ 916 w 927"/>
                  <a:gd name="T103" fmla="*/ 419 h 1035"/>
                  <a:gd name="T104" fmla="*/ 906 w 927"/>
                  <a:gd name="T105" fmla="*/ 692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7" h="1035">
                    <a:moveTo>
                      <a:pt x="811" y="880"/>
                    </a:moveTo>
                    <a:lnTo>
                      <a:pt x="797" y="896"/>
                    </a:lnTo>
                    <a:lnTo>
                      <a:pt x="783" y="911"/>
                    </a:lnTo>
                    <a:lnTo>
                      <a:pt x="768" y="926"/>
                    </a:lnTo>
                    <a:lnTo>
                      <a:pt x="753" y="939"/>
                    </a:lnTo>
                    <a:lnTo>
                      <a:pt x="737" y="953"/>
                    </a:lnTo>
                    <a:lnTo>
                      <a:pt x="721" y="964"/>
                    </a:lnTo>
                    <a:lnTo>
                      <a:pt x="704" y="975"/>
                    </a:lnTo>
                    <a:lnTo>
                      <a:pt x="687" y="985"/>
                    </a:lnTo>
                    <a:lnTo>
                      <a:pt x="669" y="994"/>
                    </a:lnTo>
                    <a:lnTo>
                      <a:pt x="652" y="1004"/>
                    </a:lnTo>
                    <a:lnTo>
                      <a:pt x="633" y="1010"/>
                    </a:lnTo>
                    <a:lnTo>
                      <a:pt x="615" y="1017"/>
                    </a:lnTo>
                    <a:lnTo>
                      <a:pt x="596" y="1023"/>
                    </a:lnTo>
                    <a:lnTo>
                      <a:pt x="577" y="1028"/>
                    </a:lnTo>
                    <a:lnTo>
                      <a:pt x="558" y="1031"/>
                    </a:lnTo>
                    <a:lnTo>
                      <a:pt x="539" y="1034"/>
                    </a:lnTo>
                    <a:lnTo>
                      <a:pt x="511" y="1035"/>
                    </a:lnTo>
                    <a:lnTo>
                      <a:pt x="485" y="1035"/>
                    </a:lnTo>
                    <a:lnTo>
                      <a:pt x="457" y="1031"/>
                    </a:lnTo>
                    <a:lnTo>
                      <a:pt x="428" y="1027"/>
                    </a:lnTo>
                    <a:lnTo>
                      <a:pt x="401" y="1019"/>
                    </a:lnTo>
                    <a:lnTo>
                      <a:pt x="374" y="1009"/>
                    </a:lnTo>
                    <a:lnTo>
                      <a:pt x="346" y="998"/>
                    </a:lnTo>
                    <a:lnTo>
                      <a:pt x="320" y="985"/>
                    </a:lnTo>
                    <a:lnTo>
                      <a:pt x="293" y="969"/>
                    </a:lnTo>
                    <a:lnTo>
                      <a:pt x="267" y="953"/>
                    </a:lnTo>
                    <a:lnTo>
                      <a:pt x="242" y="933"/>
                    </a:lnTo>
                    <a:lnTo>
                      <a:pt x="217" y="914"/>
                    </a:lnTo>
                    <a:lnTo>
                      <a:pt x="194" y="891"/>
                    </a:lnTo>
                    <a:lnTo>
                      <a:pt x="172" y="868"/>
                    </a:lnTo>
                    <a:lnTo>
                      <a:pt x="151" y="842"/>
                    </a:lnTo>
                    <a:lnTo>
                      <a:pt x="131" y="816"/>
                    </a:lnTo>
                    <a:lnTo>
                      <a:pt x="140" y="812"/>
                    </a:lnTo>
                    <a:lnTo>
                      <a:pt x="149" y="808"/>
                    </a:lnTo>
                    <a:lnTo>
                      <a:pt x="159" y="802"/>
                    </a:lnTo>
                    <a:lnTo>
                      <a:pt x="167" y="796"/>
                    </a:lnTo>
                    <a:lnTo>
                      <a:pt x="175" y="790"/>
                    </a:lnTo>
                    <a:lnTo>
                      <a:pt x="182" y="783"/>
                    </a:lnTo>
                    <a:lnTo>
                      <a:pt x="189" y="775"/>
                    </a:lnTo>
                    <a:lnTo>
                      <a:pt x="195" y="767"/>
                    </a:lnTo>
                    <a:lnTo>
                      <a:pt x="192" y="767"/>
                    </a:lnTo>
                    <a:lnTo>
                      <a:pt x="183" y="767"/>
                    </a:lnTo>
                    <a:lnTo>
                      <a:pt x="169" y="767"/>
                    </a:lnTo>
                    <a:lnTo>
                      <a:pt x="154" y="767"/>
                    </a:lnTo>
                    <a:lnTo>
                      <a:pt x="137" y="767"/>
                    </a:lnTo>
                    <a:lnTo>
                      <a:pt x="121" y="769"/>
                    </a:lnTo>
                    <a:lnTo>
                      <a:pt x="106" y="769"/>
                    </a:lnTo>
                    <a:lnTo>
                      <a:pt x="95" y="770"/>
                    </a:lnTo>
                    <a:lnTo>
                      <a:pt x="88" y="770"/>
                    </a:lnTo>
                    <a:lnTo>
                      <a:pt x="80" y="770"/>
                    </a:lnTo>
                    <a:lnTo>
                      <a:pt x="73" y="769"/>
                    </a:lnTo>
                    <a:lnTo>
                      <a:pt x="65" y="767"/>
                    </a:lnTo>
                    <a:lnTo>
                      <a:pt x="58" y="765"/>
                    </a:lnTo>
                    <a:lnTo>
                      <a:pt x="51" y="762"/>
                    </a:lnTo>
                    <a:lnTo>
                      <a:pt x="45" y="757"/>
                    </a:lnTo>
                    <a:lnTo>
                      <a:pt x="38" y="752"/>
                    </a:lnTo>
                    <a:lnTo>
                      <a:pt x="31" y="745"/>
                    </a:lnTo>
                    <a:lnTo>
                      <a:pt x="24" y="737"/>
                    </a:lnTo>
                    <a:lnTo>
                      <a:pt x="17" y="729"/>
                    </a:lnTo>
                    <a:lnTo>
                      <a:pt x="12" y="720"/>
                    </a:lnTo>
                    <a:lnTo>
                      <a:pt x="8" y="711"/>
                    </a:lnTo>
                    <a:lnTo>
                      <a:pt x="4" y="701"/>
                    </a:lnTo>
                    <a:lnTo>
                      <a:pt x="2" y="690"/>
                    </a:lnTo>
                    <a:lnTo>
                      <a:pt x="0" y="679"/>
                    </a:lnTo>
                    <a:lnTo>
                      <a:pt x="0" y="658"/>
                    </a:lnTo>
                    <a:lnTo>
                      <a:pt x="2" y="638"/>
                    </a:lnTo>
                    <a:lnTo>
                      <a:pt x="9" y="621"/>
                    </a:lnTo>
                    <a:lnTo>
                      <a:pt x="17" y="605"/>
                    </a:lnTo>
                    <a:lnTo>
                      <a:pt x="28" y="591"/>
                    </a:lnTo>
                    <a:lnTo>
                      <a:pt x="42" y="581"/>
                    </a:lnTo>
                    <a:lnTo>
                      <a:pt x="57" y="573"/>
                    </a:lnTo>
                    <a:lnTo>
                      <a:pt x="74" y="569"/>
                    </a:lnTo>
                    <a:lnTo>
                      <a:pt x="83" y="567"/>
                    </a:lnTo>
                    <a:lnTo>
                      <a:pt x="94" y="563"/>
                    </a:lnTo>
                    <a:lnTo>
                      <a:pt x="108" y="558"/>
                    </a:lnTo>
                    <a:lnTo>
                      <a:pt x="122" y="552"/>
                    </a:lnTo>
                    <a:lnTo>
                      <a:pt x="134" y="546"/>
                    </a:lnTo>
                    <a:lnTo>
                      <a:pt x="145" y="542"/>
                    </a:lnTo>
                    <a:lnTo>
                      <a:pt x="153" y="538"/>
                    </a:lnTo>
                    <a:lnTo>
                      <a:pt x="155" y="537"/>
                    </a:lnTo>
                    <a:lnTo>
                      <a:pt x="148" y="532"/>
                    </a:lnTo>
                    <a:lnTo>
                      <a:pt x="142" y="529"/>
                    </a:lnTo>
                    <a:lnTo>
                      <a:pt x="136" y="527"/>
                    </a:lnTo>
                    <a:lnTo>
                      <a:pt x="129" y="523"/>
                    </a:lnTo>
                    <a:lnTo>
                      <a:pt x="122" y="521"/>
                    </a:lnTo>
                    <a:lnTo>
                      <a:pt x="115" y="520"/>
                    </a:lnTo>
                    <a:lnTo>
                      <a:pt x="108" y="517"/>
                    </a:lnTo>
                    <a:lnTo>
                      <a:pt x="101" y="516"/>
                    </a:lnTo>
                    <a:lnTo>
                      <a:pt x="111" y="510"/>
                    </a:lnTo>
                    <a:lnTo>
                      <a:pt x="121" y="506"/>
                    </a:lnTo>
                    <a:lnTo>
                      <a:pt x="130" y="500"/>
                    </a:lnTo>
                    <a:lnTo>
                      <a:pt x="138" y="494"/>
                    </a:lnTo>
                    <a:lnTo>
                      <a:pt x="146" y="489"/>
                    </a:lnTo>
                    <a:lnTo>
                      <a:pt x="153" y="482"/>
                    </a:lnTo>
                    <a:lnTo>
                      <a:pt x="160" y="475"/>
                    </a:lnTo>
                    <a:lnTo>
                      <a:pt x="166" y="468"/>
                    </a:lnTo>
                    <a:lnTo>
                      <a:pt x="174" y="456"/>
                    </a:lnTo>
                    <a:lnTo>
                      <a:pt x="180" y="446"/>
                    </a:lnTo>
                    <a:lnTo>
                      <a:pt x="186" y="436"/>
                    </a:lnTo>
                    <a:lnTo>
                      <a:pt x="192" y="426"/>
                    </a:lnTo>
                    <a:lnTo>
                      <a:pt x="197" y="419"/>
                    </a:lnTo>
                    <a:lnTo>
                      <a:pt x="200" y="412"/>
                    </a:lnTo>
                    <a:lnTo>
                      <a:pt x="201" y="409"/>
                    </a:lnTo>
                    <a:lnTo>
                      <a:pt x="202" y="408"/>
                    </a:lnTo>
                    <a:lnTo>
                      <a:pt x="200" y="411"/>
                    </a:lnTo>
                    <a:lnTo>
                      <a:pt x="192" y="418"/>
                    </a:lnTo>
                    <a:lnTo>
                      <a:pt x="182" y="430"/>
                    </a:lnTo>
                    <a:lnTo>
                      <a:pt x="167" y="442"/>
                    </a:lnTo>
                    <a:lnTo>
                      <a:pt x="151" y="455"/>
                    </a:lnTo>
                    <a:lnTo>
                      <a:pt x="131" y="467"/>
                    </a:lnTo>
                    <a:lnTo>
                      <a:pt x="111" y="476"/>
                    </a:lnTo>
                    <a:lnTo>
                      <a:pt x="92" y="480"/>
                    </a:lnTo>
                    <a:lnTo>
                      <a:pt x="85" y="480"/>
                    </a:lnTo>
                    <a:lnTo>
                      <a:pt x="79" y="482"/>
                    </a:lnTo>
                    <a:lnTo>
                      <a:pt x="72" y="483"/>
                    </a:lnTo>
                    <a:lnTo>
                      <a:pt x="66" y="484"/>
                    </a:lnTo>
                    <a:lnTo>
                      <a:pt x="60" y="485"/>
                    </a:lnTo>
                    <a:lnTo>
                      <a:pt x="54" y="487"/>
                    </a:lnTo>
                    <a:lnTo>
                      <a:pt x="47" y="489"/>
                    </a:lnTo>
                    <a:lnTo>
                      <a:pt x="41" y="491"/>
                    </a:lnTo>
                    <a:lnTo>
                      <a:pt x="41" y="490"/>
                    </a:lnTo>
                    <a:lnTo>
                      <a:pt x="41" y="489"/>
                    </a:lnTo>
                    <a:lnTo>
                      <a:pt x="41" y="487"/>
                    </a:lnTo>
                    <a:lnTo>
                      <a:pt x="41" y="486"/>
                    </a:lnTo>
                    <a:lnTo>
                      <a:pt x="43" y="484"/>
                    </a:lnTo>
                    <a:lnTo>
                      <a:pt x="47" y="483"/>
                    </a:lnTo>
                    <a:lnTo>
                      <a:pt x="50" y="480"/>
                    </a:lnTo>
                    <a:lnTo>
                      <a:pt x="54" y="479"/>
                    </a:lnTo>
                    <a:lnTo>
                      <a:pt x="73" y="470"/>
                    </a:lnTo>
                    <a:lnTo>
                      <a:pt x="91" y="462"/>
                    </a:lnTo>
                    <a:lnTo>
                      <a:pt x="108" y="453"/>
                    </a:lnTo>
                    <a:lnTo>
                      <a:pt x="123" y="445"/>
                    </a:lnTo>
                    <a:lnTo>
                      <a:pt x="136" y="437"/>
                    </a:lnTo>
                    <a:lnTo>
                      <a:pt x="148" y="427"/>
                    </a:lnTo>
                    <a:lnTo>
                      <a:pt x="159" y="417"/>
                    </a:lnTo>
                    <a:lnTo>
                      <a:pt x="168" y="407"/>
                    </a:lnTo>
                    <a:lnTo>
                      <a:pt x="176" y="395"/>
                    </a:lnTo>
                    <a:lnTo>
                      <a:pt x="183" y="385"/>
                    </a:lnTo>
                    <a:lnTo>
                      <a:pt x="189" y="374"/>
                    </a:lnTo>
                    <a:lnTo>
                      <a:pt x="194" y="365"/>
                    </a:lnTo>
                    <a:lnTo>
                      <a:pt x="199" y="358"/>
                    </a:lnTo>
                    <a:lnTo>
                      <a:pt x="202" y="351"/>
                    </a:lnTo>
                    <a:lnTo>
                      <a:pt x="204" y="348"/>
                    </a:lnTo>
                    <a:lnTo>
                      <a:pt x="205" y="347"/>
                    </a:lnTo>
                    <a:lnTo>
                      <a:pt x="202" y="350"/>
                    </a:lnTo>
                    <a:lnTo>
                      <a:pt x="194" y="357"/>
                    </a:lnTo>
                    <a:lnTo>
                      <a:pt x="184" y="369"/>
                    </a:lnTo>
                    <a:lnTo>
                      <a:pt x="169" y="381"/>
                    </a:lnTo>
                    <a:lnTo>
                      <a:pt x="153" y="394"/>
                    </a:lnTo>
                    <a:lnTo>
                      <a:pt x="133" y="406"/>
                    </a:lnTo>
                    <a:lnTo>
                      <a:pt x="114" y="415"/>
                    </a:lnTo>
                    <a:lnTo>
                      <a:pt x="94" y="419"/>
                    </a:lnTo>
                    <a:lnTo>
                      <a:pt x="88" y="419"/>
                    </a:lnTo>
                    <a:lnTo>
                      <a:pt x="83" y="421"/>
                    </a:lnTo>
                    <a:lnTo>
                      <a:pt x="77" y="422"/>
                    </a:lnTo>
                    <a:lnTo>
                      <a:pt x="71" y="423"/>
                    </a:lnTo>
                    <a:lnTo>
                      <a:pt x="65" y="424"/>
                    </a:lnTo>
                    <a:lnTo>
                      <a:pt x="60" y="425"/>
                    </a:lnTo>
                    <a:lnTo>
                      <a:pt x="54" y="427"/>
                    </a:lnTo>
                    <a:lnTo>
                      <a:pt x="48" y="429"/>
                    </a:lnTo>
                    <a:lnTo>
                      <a:pt x="48" y="426"/>
                    </a:lnTo>
                    <a:lnTo>
                      <a:pt x="49" y="424"/>
                    </a:lnTo>
                    <a:lnTo>
                      <a:pt x="49" y="422"/>
                    </a:lnTo>
                    <a:lnTo>
                      <a:pt x="49" y="419"/>
                    </a:lnTo>
                    <a:lnTo>
                      <a:pt x="50" y="418"/>
                    </a:lnTo>
                    <a:lnTo>
                      <a:pt x="53" y="417"/>
                    </a:lnTo>
                    <a:lnTo>
                      <a:pt x="54" y="417"/>
                    </a:lnTo>
                    <a:lnTo>
                      <a:pt x="55" y="416"/>
                    </a:lnTo>
                    <a:lnTo>
                      <a:pt x="74" y="407"/>
                    </a:lnTo>
                    <a:lnTo>
                      <a:pt x="92" y="399"/>
                    </a:lnTo>
                    <a:lnTo>
                      <a:pt x="109" y="391"/>
                    </a:lnTo>
                    <a:lnTo>
                      <a:pt x="124" y="383"/>
                    </a:lnTo>
                    <a:lnTo>
                      <a:pt x="137" y="374"/>
                    </a:lnTo>
                    <a:lnTo>
                      <a:pt x="149" y="365"/>
                    </a:lnTo>
                    <a:lnTo>
                      <a:pt x="160" y="355"/>
                    </a:lnTo>
                    <a:lnTo>
                      <a:pt x="169" y="345"/>
                    </a:lnTo>
                    <a:lnTo>
                      <a:pt x="177" y="333"/>
                    </a:lnTo>
                    <a:lnTo>
                      <a:pt x="184" y="323"/>
                    </a:lnTo>
                    <a:lnTo>
                      <a:pt x="190" y="312"/>
                    </a:lnTo>
                    <a:lnTo>
                      <a:pt x="195" y="303"/>
                    </a:lnTo>
                    <a:lnTo>
                      <a:pt x="200" y="296"/>
                    </a:lnTo>
                    <a:lnTo>
                      <a:pt x="204" y="289"/>
                    </a:lnTo>
                    <a:lnTo>
                      <a:pt x="205" y="286"/>
                    </a:lnTo>
                    <a:lnTo>
                      <a:pt x="206" y="285"/>
                    </a:lnTo>
                    <a:lnTo>
                      <a:pt x="204" y="287"/>
                    </a:lnTo>
                    <a:lnTo>
                      <a:pt x="197" y="295"/>
                    </a:lnTo>
                    <a:lnTo>
                      <a:pt x="185" y="306"/>
                    </a:lnTo>
                    <a:lnTo>
                      <a:pt x="171" y="318"/>
                    </a:lnTo>
                    <a:lnTo>
                      <a:pt x="154" y="332"/>
                    </a:lnTo>
                    <a:lnTo>
                      <a:pt x="136" y="343"/>
                    </a:lnTo>
                    <a:lnTo>
                      <a:pt x="116" y="351"/>
                    </a:lnTo>
                    <a:lnTo>
                      <a:pt x="96" y="356"/>
                    </a:lnTo>
                    <a:lnTo>
                      <a:pt x="88" y="357"/>
                    </a:lnTo>
                    <a:lnTo>
                      <a:pt x="80" y="358"/>
                    </a:lnTo>
                    <a:lnTo>
                      <a:pt x="71" y="361"/>
                    </a:lnTo>
                    <a:lnTo>
                      <a:pt x="63" y="362"/>
                    </a:lnTo>
                    <a:lnTo>
                      <a:pt x="63" y="362"/>
                    </a:lnTo>
                    <a:lnTo>
                      <a:pt x="63" y="362"/>
                    </a:lnTo>
                    <a:lnTo>
                      <a:pt x="63" y="362"/>
                    </a:lnTo>
                    <a:lnTo>
                      <a:pt x="63" y="362"/>
                    </a:lnTo>
                    <a:lnTo>
                      <a:pt x="81" y="353"/>
                    </a:lnTo>
                    <a:lnTo>
                      <a:pt x="99" y="345"/>
                    </a:lnTo>
                    <a:lnTo>
                      <a:pt x="115" y="336"/>
                    </a:lnTo>
                    <a:lnTo>
                      <a:pt x="129" y="328"/>
                    </a:lnTo>
                    <a:lnTo>
                      <a:pt x="142" y="320"/>
                    </a:lnTo>
                    <a:lnTo>
                      <a:pt x="154" y="311"/>
                    </a:lnTo>
                    <a:lnTo>
                      <a:pt x="164" y="302"/>
                    </a:lnTo>
                    <a:lnTo>
                      <a:pt x="174" y="292"/>
                    </a:lnTo>
                    <a:lnTo>
                      <a:pt x="182" y="280"/>
                    </a:lnTo>
                    <a:lnTo>
                      <a:pt x="189" y="270"/>
                    </a:lnTo>
                    <a:lnTo>
                      <a:pt x="194" y="259"/>
                    </a:lnTo>
                    <a:lnTo>
                      <a:pt x="200" y="250"/>
                    </a:lnTo>
                    <a:lnTo>
                      <a:pt x="205" y="243"/>
                    </a:lnTo>
                    <a:lnTo>
                      <a:pt x="208" y="236"/>
                    </a:lnTo>
                    <a:lnTo>
                      <a:pt x="209" y="233"/>
                    </a:lnTo>
                    <a:lnTo>
                      <a:pt x="210" y="232"/>
                    </a:lnTo>
                    <a:lnTo>
                      <a:pt x="208" y="234"/>
                    </a:lnTo>
                    <a:lnTo>
                      <a:pt x="200" y="242"/>
                    </a:lnTo>
                    <a:lnTo>
                      <a:pt x="190" y="253"/>
                    </a:lnTo>
                    <a:lnTo>
                      <a:pt x="175" y="265"/>
                    </a:lnTo>
                    <a:lnTo>
                      <a:pt x="159" y="279"/>
                    </a:lnTo>
                    <a:lnTo>
                      <a:pt x="139" y="290"/>
                    </a:lnTo>
                    <a:lnTo>
                      <a:pt x="119" y="298"/>
                    </a:lnTo>
                    <a:lnTo>
                      <a:pt x="100" y="303"/>
                    </a:lnTo>
                    <a:lnTo>
                      <a:pt x="95" y="304"/>
                    </a:lnTo>
                    <a:lnTo>
                      <a:pt x="91" y="304"/>
                    </a:lnTo>
                    <a:lnTo>
                      <a:pt x="86" y="305"/>
                    </a:lnTo>
                    <a:lnTo>
                      <a:pt x="81" y="306"/>
                    </a:lnTo>
                    <a:lnTo>
                      <a:pt x="94" y="277"/>
                    </a:lnTo>
                    <a:lnTo>
                      <a:pt x="109" y="247"/>
                    </a:lnTo>
                    <a:lnTo>
                      <a:pt x="125" y="219"/>
                    </a:lnTo>
                    <a:lnTo>
                      <a:pt x="142" y="191"/>
                    </a:lnTo>
                    <a:lnTo>
                      <a:pt x="161" y="166"/>
                    </a:lnTo>
                    <a:lnTo>
                      <a:pt x="180" y="142"/>
                    </a:lnTo>
                    <a:lnTo>
                      <a:pt x="201" y="120"/>
                    </a:lnTo>
                    <a:lnTo>
                      <a:pt x="223" y="99"/>
                    </a:lnTo>
                    <a:lnTo>
                      <a:pt x="246" y="80"/>
                    </a:lnTo>
                    <a:lnTo>
                      <a:pt x="270" y="62"/>
                    </a:lnTo>
                    <a:lnTo>
                      <a:pt x="296" y="47"/>
                    </a:lnTo>
                    <a:lnTo>
                      <a:pt x="321" y="33"/>
                    </a:lnTo>
                    <a:lnTo>
                      <a:pt x="348" y="22"/>
                    </a:lnTo>
                    <a:lnTo>
                      <a:pt x="374" y="13"/>
                    </a:lnTo>
                    <a:lnTo>
                      <a:pt x="402" y="7"/>
                    </a:lnTo>
                    <a:lnTo>
                      <a:pt x="431" y="2"/>
                    </a:lnTo>
                    <a:lnTo>
                      <a:pt x="475" y="0"/>
                    </a:lnTo>
                    <a:lnTo>
                      <a:pt x="520" y="3"/>
                    </a:lnTo>
                    <a:lnTo>
                      <a:pt x="563" y="12"/>
                    </a:lnTo>
                    <a:lnTo>
                      <a:pt x="606" y="25"/>
                    </a:lnTo>
                    <a:lnTo>
                      <a:pt x="646" y="43"/>
                    </a:lnTo>
                    <a:lnTo>
                      <a:pt x="685" y="65"/>
                    </a:lnTo>
                    <a:lnTo>
                      <a:pt x="722" y="91"/>
                    </a:lnTo>
                    <a:lnTo>
                      <a:pt x="757" y="121"/>
                    </a:lnTo>
                    <a:lnTo>
                      <a:pt x="789" y="154"/>
                    </a:lnTo>
                    <a:lnTo>
                      <a:pt x="819" y="192"/>
                    </a:lnTo>
                    <a:lnTo>
                      <a:pt x="845" y="232"/>
                    </a:lnTo>
                    <a:lnTo>
                      <a:pt x="868" y="275"/>
                    </a:lnTo>
                    <a:lnTo>
                      <a:pt x="888" y="321"/>
                    </a:lnTo>
                    <a:lnTo>
                      <a:pt x="904" y="370"/>
                    </a:lnTo>
                    <a:lnTo>
                      <a:pt x="916" y="419"/>
                    </a:lnTo>
                    <a:lnTo>
                      <a:pt x="924" y="472"/>
                    </a:lnTo>
                    <a:lnTo>
                      <a:pt x="927" y="529"/>
                    </a:lnTo>
                    <a:lnTo>
                      <a:pt x="925" y="584"/>
                    </a:lnTo>
                    <a:lnTo>
                      <a:pt x="918" y="639"/>
                    </a:lnTo>
                    <a:lnTo>
                      <a:pt x="906" y="692"/>
                    </a:lnTo>
                    <a:lnTo>
                      <a:pt x="889" y="744"/>
                    </a:lnTo>
                    <a:lnTo>
                      <a:pt x="867" y="793"/>
                    </a:lnTo>
                    <a:lnTo>
                      <a:pt x="842" y="838"/>
                    </a:lnTo>
                    <a:lnTo>
                      <a:pt x="811" y="880"/>
                    </a:lnTo>
                    <a:close/>
                  </a:path>
                </a:pathLst>
              </a:custGeom>
              <a:gradFill rotWithShape="0">
                <a:gsLst>
                  <a:gs pos="0">
                    <a:srgbClr val="FFCCCC">
                      <a:gamma/>
                      <a:tint val="0"/>
                      <a:invGamma/>
                    </a:srgbClr>
                  </a:gs>
                  <a:gs pos="100000">
                    <a:srgbClr val="FFCCCC"/>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75"/>
              <p:cNvSpPr>
                <a:spLocks/>
              </p:cNvSpPr>
              <p:nvPr/>
            </p:nvSpPr>
            <p:spPr bwMode="auto">
              <a:xfrm flipH="1">
                <a:off x="4575" y="2885"/>
                <a:ext cx="168" cy="198"/>
              </a:xfrm>
              <a:custGeom>
                <a:avLst/>
                <a:gdLst>
                  <a:gd name="T0" fmla="*/ 371 w 383"/>
                  <a:gd name="T1" fmla="*/ 67 h 397"/>
                  <a:gd name="T2" fmla="*/ 355 w 383"/>
                  <a:gd name="T3" fmla="*/ 84 h 397"/>
                  <a:gd name="T4" fmla="*/ 320 w 383"/>
                  <a:gd name="T5" fmla="*/ 106 h 397"/>
                  <a:gd name="T6" fmla="*/ 262 w 383"/>
                  <a:gd name="T7" fmla="*/ 120 h 397"/>
                  <a:gd name="T8" fmla="*/ 181 w 383"/>
                  <a:gd name="T9" fmla="*/ 118 h 397"/>
                  <a:gd name="T10" fmla="*/ 118 w 383"/>
                  <a:gd name="T11" fmla="*/ 101 h 397"/>
                  <a:gd name="T12" fmla="*/ 77 w 383"/>
                  <a:gd name="T13" fmla="*/ 83 h 397"/>
                  <a:gd name="T14" fmla="*/ 58 w 383"/>
                  <a:gd name="T15" fmla="*/ 69 h 397"/>
                  <a:gd name="T16" fmla="*/ 0 w 383"/>
                  <a:gd name="T17" fmla="*/ 0 h 397"/>
                  <a:gd name="T18" fmla="*/ 8 w 383"/>
                  <a:gd name="T19" fmla="*/ 43 h 397"/>
                  <a:gd name="T20" fmla="*/ 15 w 383"/>
                  <a:gd name="T21" fmla="*/ 85 h 397"/>
                  <a:gd name="T22" fmla="*/ 23 w 383"/>
                  <a:gd name="T23" fmla="*/ 124 h 397"/>
                  <a:gd name="T24" fmla="*/ 47 w 383"/>
                  <a:gd name="T25" fmla="*/ 206 h 397"/>
                  <a:gd name="T26" fmla="*/ 91 w 383"/>
                  <a:gd name="T27" fmla="*/ 301 h 397"/>
                  <a:gd name="T28" fmla="*/ 156 w 383"/>
                  <a:gd name="T29" fmla="*/ 374 h 397"/>
                  <a:gd name="T30" fmla="*/ 179 w 383"/>
                  <a:gd name="T31" fmla="*/ 387 h 397"/>
                  <a:gd name="T32" fmla="*/ 203 w 383"/>
                  <a:gd name="T33" fmla="*/ 395 h 397"/>
                  <a:gd name="T34" fmla="*/ 227 w 383"/>
                  <a:gd name="T35" fmla="*/ 397 h 397"/>
                  <a:gd name="T36" fmla="*/ 252 w 383"/>
                  <a:gd name="T37" fmla="*/ 395 h 397"/>
                  <a:gd name="T38" fmla="*/ 318 w 383"/>
                  <a:gd name="T39" fmla="*/ 372 h 397"/>
                  <a:gd name="T40" fmla="*/ 357 w 383"/>
                  <a:gd name="T41" fmla="*/ 341 h 397"/>
                  <a:gd name="T42" fmla="*/ 377 w 383"/>
                  <a:gd name="T43" fmla="*/ 313 h 397"/>
                  <a:gd name="T44" fmla="*/ 383 w 383"/>
                  <a:gd name="T45" fmla="*/ 300 h 397"/>
                  <a:gd name="T46" fmla="*/ 376 w 383"/>
                  <a:gd name="T47" fmla="*/ 306 h 397"/>
                  <a:gd name="T48" fmla="*/ 355 w 383"/>
                  <a:gd name="T49" fmla="*/ 320 h 397"/>
                  <a:gd name="T50" fmla="*/ 325 w 383"/>
                  <a:gd name="T51" fmla="*/ 333 h 397"/>
                  <a:gd name="T52" fmla="*/ 286 w 383"/>
                  <a:gd name="T53" fmla="*/ 336 h 397"/>
                  <a:gd name="T54" fmla="*/ 273 w 383"/>
                  <a:gd name="T55" fmla="*/ 305 h 397"/>
                  <a:gd name="T56" fmla="*/ 264 w 383"/>
                  <a:gd name="T57" fmla="*/ 257 h 397"/>
                  <a:gd name="T58" fmla="*/ 270 w 383"/>
                  <a:gd name="T59" fmla="*/ 198 h 397"/>
                  <a:gd name="T60" fmla="*/ 281 w 383"/>
                  <a:gd name="T61" fmla="*/ 154 h 397"/>
                  <a:gd name="T62" fmla="*/ 331 w 383"/>
                  <a:gd name="T63" fmla="*/ 121 h 397"/>
                  <a:gd name="T64" fmla="*/ 358 w 383"/>
                  <a:gd name="T65" fmla="*/ 91 h 397"/>
                  <a:gd name="T66" fmla="*/ 371 w 383"/>
                  <a:gd name="T67" fmla="*/ 71 h 397"/>
                  <a:gd name="T68" fmla="*/ 373 w 383"/>
                  <a:gd name="T69"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3" h="397">
                    <a:moveTo>
                      <a:pt x="373" y="63"/>
                    </a:moveTo>
                    <a:lnTo>
                      <a:pt x="371" y="67"/>
                    </a:lnTo>
                    <a:lnTo>
                      <a:pt x="365" y="74"/>
                    </a:lnTo>
                    <a:lnTo>
                      <a:pt x="355" y="84"/>
                    </a:lnTo>
                    <a:lnTo>
                      <a:pt x="341" y="96"/>
                    </a:lnTo>
                    <a:lnTo>
                      <a:pt x="320" y="106"/>
                    </a:lnTo>
                    <a:lnTo>
                      <a:pt x="294" y="115"/>
                    </a:lnTo>
                    <a:lnTo>
                      <a:pt x="262" y="120"/>
                    </a:lnTo>
                    <a:lnTo>
                      <a:pt x="221" y="121"/>
                    </a:lnTo>
                    <a:lnTo>
                      <a:pt x="181" y="118"/>
                    </a:lnTo>
                    <a:lnTo>
                      <a:pt x="146" y="111"/>
                    </a:lnTo>
                    <a:lnTo>
                      <a:pt x="118" y="101"/>
                    </a:lnTo>
                    <a:lnTo>
                      <a:pt x="94" y="92"/>
                    </a:lnTo>
                    <a:lnTo>
                      <a:pt x="77" y="83"/>
                    </a:lnTo>
                    <a:lnTo>
                      <a:pt x="65" y="75"/>
                    </a:lnTo>
                    <a:lnTo>
                      <a:pt x="58" y="69"/>
                    </a:lnTo>
                    <a:lnTo>
                      <a:pt x="55" y="67"/>
                    </a:lnTo>
                    <a:lnTo>
                      <a:pt x="0" y="0"/>
                    </a:lnTo>
                    <a:lnTo>
                      <a:pt x="2" y="14"/>
                    </a:lnTo>
                    <a:lnTo>
                      <a:pt x="8" y="43"/>
                    </a:lnTo>
                    <a:lnTo>
                      <a:pt x="13" y="71"/>
                    </a:lnTo>
                    <a:lnTo>
                      <a:pt x="15" y="85"/>
                    </a:lnTo>
                    <a:lnTo>
                      <a:pt x="17" y="97"/>
                    </a:lnTo>
                    <a:lnTo>
                      <a:pt x="23" y="124"/>
                    </a:lnTo>
                    <a:lnTo>
                      <a:pt x="33" y="161"/>
                    </a:lnTo>
                    <a:lnTo>
                      <a:pt x="47" y="206"/>
                    </a:lnTo>
                    <a:lnTo>
                      <a:pt x="67" y="255"/>
                    </a:lnTo>
                    <a:lnTo>
                      <a:pt x="91" y="301"/>
                    </a:lnTo>
                    <a:lnTo>
                      <a:pt x="121" y="342"/>
                    </a:lnTo>
                    <a:lnTo>
                      <a:pt x="156" y="374"/>
                    </a:lnTo>
                    <a:lnTo>
                      <a:pt x="167" y="381"/>
                    </a:lnTo>
                    <a:lnTo>
                      <a:pt x="179" y="387"/>
                    </a:lnTo>
                    <a:lnTo>
                      <a:pt x="190" y="392"/>
                    </a:lnTo>
                    <a:lnTo>
                      <a:pt x="203" y="395"/>
                    </a:lnTo>
                    <a:lnTo>
                      <a:pt x="214" y="397"/>
                    </a:lnTo>
                    <a:lnTo>
                      <a:pt x="227" y="397"/>
                    </a:lnTo>
                    <a:lnTo>
                      <a:pt x="240" y="397"/>
                    </a:lnTo>
                    <a:lnTo>
                      <a:pt x="252" y="395"/>
                    </a:lnTo>
                    <a:lnTo>
                      <a:pt x="289" y="385"/>
                    </a:lnTo>
                    <a:lnTo>
                      <a:pt x="318" y="372"/>
                    </a:lnTo>
                    <a:lnTo>
                      <a:pt x="340" y="357"/>
                    </a:lnTo>
                    <a:lnTo>
                      <a:pt x="357" y="341"/>
                    </a:lnTo>
                    <a:lnTo>
                      <a:pt x="369" y="326"/>
                    </a:lnTo>
                    <a:lnTo>
                      <a:pt x="377" y="313"/>
                    </a:lnTo>
                    <a:lnTo>
                      <a:pt x="381" y="304"/>
                    </a:lnTo>
                    <a:lnTo>
                      <a:pt x="383" y="300"/>
                    </a:lnTo>
                    <a:lnTo>
                      <a:pt x="380" y="302"/>
                    </a:lnTo>
                    <a:lnTo>
                      <a:pt x="376" y="306"/>
                    </a:lnTo>
                    <a:lnTo>
                      <a:pt x="366" y="312"/>
                    </a:lnTo>
                    <a:lnTo>
                      <a:pt x="355" y="320"/>
                    </a:lnTo>
                    <a:lnTo>
                      <a:pt x="341" y="327"/>
                    </a:lnTo>
                    <a:lnTo>
                      <a:pt x="325" y="333"/>
                    </a:lnTo>
                    <a:lnTo>
                      <a:pt x="306" y="336"/>
                    </a:lnTo>
                    <a:lnTo>
                      <a:pt x="286" y="336"/>
                    </a:lnTo>
                    <a:lnTo>
                      <a:pt x="280" y="324"/>
                    </a:lnTo>
                    <a:lnTo>
                      <a:pt x="273" y="305"/>
                    </a:lnTo>
                    <a:lnTo>
                      <a:pt x="267" y="282"/>
                    </a:lnTo>
                    <a:lnTo>
                      <a:pt x="264" y="257"/>
                    </a:lnTo>
                    <a:lnTo>
                      <a:pt x="265" y="227"/>
                    </a:lnTo>
                    <a:lnTo>
                      <a:pt x="270" y="198"/>
                    </a:lnTo>
                    <a:lnTo>
                      <a:pt x="275" y="173"/>
                    </a:lnTo>
                    <a:lnTo>
                      <a:pt x="281" y="154"/>
                    </a:lnTo>
                    <a:lnTo>
                      <a:pt x="309" y="137"/>
                    </a:lnTo>
                    <a:lnTo>
                      <a:pt x="331" y="121"/>
                    </a:lnTo>
                    <a:lnTo>
                      <a:pt x="347" y="105"/>
                    </a:lnTo>
                    <a:lnTo>
                      <a:pt x="358" y="91"/>
                    </a:lnTo>
                    <a:lnTo>
                      <a:pt x="366" y="79"/>
                    </a:lnTo>
                    <a:lnTo>
                      <a:pt x="371" y="71"/>
                    </a:lnTo>
                    <a:lnTo>
                      <a:pt x="373" y="66"/>
                    </a:lnTo>
                    <a:lnTo>
                      <a:pt x="373" y="63"/>
                    </a:lnTo>
                    <a:lnTo>
                      <a:pt x="373"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76"/>
              <p:cNvSpPr>
                <a:spLocks/>
              </p:cNvSpPr>
              <p:nvPr/>
            </p:nvSpPr>
            <p:spPr bwMode="auto">
              <a:xfrm flipH="1">
                <a:off x="4673" y="2738"/>
                <a:ext cx="73" cy="61"/>
              </a:xfrm>
              <a:custGeom>
                <a:avLst/>
                <a:gdLst>
                  <a:gd name="T0" fmla="*/ 81 w 164"/>
                  <a:gd name="T1" fmla="*/ 35 h 123"/>
                  <a:gd name="T2" fmla="*/ 90 w 164"/>
                  <a:gd name="T3" fmla="*/ 34 h 123"/>
                  <a:gd name="T4" fmla="*/ 99 w 164"/>
                  <a:gd name="T5" fmla="*/ 35 h 123"/>
                  <a:gd name="T6" fmla="*/ 109 w 164"/>
                  <a:gd name="T7" fmla="*/ 38 h 123"/>
                  <a:gd name="T8" fmla="*/ 117 w 164"/>
                  <a:gd name="T9" fmla="*/ 41 h 123"/>
                  <a:gd name="T10" fmla="*/ 124 w 164"/>
                  <a:gd name="T11" fmla="*/ 46 h 123"/>
                  <a:gd name="T12" fmla="*/ 131 w 164"/>
                  <a:gd name="T13" fmla="*/ 50 h 123"/>
                  <a:gd name="T14" fmla="*/ 138 w 164"/>
                  <a:gd name="T15" fmla="*/ 56 h 123"/>
                  <a:gd name="T16" fmla="*/ 143 w 164"/>
                  <a:gd name="T17" fmla="*/ 62 h 123"/>
                  <a:gd name="T18" fmla="*/ 142 w 164"/>
                  <a:gd name="T19" fmla="*/ 62 h 123"/>
                  <a:gd name="T20" fmla="*/ 142 w 164"/>
                  <a:gd name="T21" fmla="*/ 62 h 123"/>
                  <a:gd name="T22" fmla="*/ 142 w 164"/>
                  <a:gd name="T23" fmla="*/ 62 h 123"/>
                  <a:gd name="T24" fmla="*/ 141 w 164"/>
                  <a:gd name="T25" fmla="*/ 62 h 123"/>
                  <a:gd name="T26" fmla="*/ 132 w 164"/>
                  <a:gd name="T27" fmla="*/ 64 h 123"/>
                  <a:gd name="T28" fmla="*/ 125 w 164"/>
                  <a:gd name="T29" fmla="*/ 70 h 123"/>
                  <a:gd name="T30" fmla="*/ 120 w 164"/>
                  <a:gd name="T31" fmla="*/ 80 h 123"/>
                  <a:gd name="T32" fmla="*/ 118 w 164"/>
                  <a:gd name="T33" fmla="*/ 92 h 123"/>
                  <a:gd name="T34" fmla="*/ 120 w 164"/>
                  <a:gd name="T35" fmla="*/ 105 h 123"/>
                  <a:gd name="T36" fmla="*/ 125 w 164"/>
                  <a:gd name="T37" fmla="*/ 114 h 123"/>
                  <a:gd name="T38" fmla="*/ 132 w 164"/>
                  <a:gd name="T39" fmla="*/ 121 h 123"/>
                  <a:gd name="T40" fmla="*/ 141 w 164"/>
                  <a:gd name="T41" fmla="*/ 123 h 123"/>
                  <a:gd name="T42" fmla="*/ 150 w 164"/>
                  <a:gd name="T43" fmla="*/ 121 h 123"/>
                  <a:gd name="T44" fmla="*/ 157 w 164"/>
                  <a:gd name="T45" fmla="*/ 114 h 123"/>
                  <a:gd name="T46" fmla="*/ 162 w 164"/>
                  <a:gd name="T47" fmla="*/ 105 h 123"/>
                  <a:gd name="T48" fmla="*/ 164 w 164"/>
                  <a:gd name="T49" fmla="*/ 92 h 123"/>
                  <a:gd name="T50" fmla="*/ 163 w 164"/>
                  <a:gd name="T51" fmla="*/ 84 h 123"/>
                  <a:gd name="T52" fmla="*/ 161 w 164"/>
                  <a:gd name="T53" fmla="*/ 76 h 123"/>
                  <a:gd name="T54" fmla="*/ 157 w 164"/>
                  <a:gd name="T55" fmla="*/ 70 h 123"/>
                  <a:gd name="T56" fmla="*/ 152 w 164"/>
                  <a:gd name="T57" fmla="*/ 65 h 123"/>
                  <a:gd name="T58" fmla="*/ 147 w 164"/>
                  <a:gd name="T59" fmla="*/ 55 h 123"/>
                  <a:gd name="T60" fmla="*/ 140 w 164"/>
                  <a:gd name="T61" fmla="*/ 45 h 123"/>
                  <a:gd name="T62" fmla="*/ 133 w 164"/>
                  <a:gd name="T63" fmla="*/ 33 h 123"/>
                  <a:gd name="T64" fmla="*/ 125 w 164"/>
                  <a:gd name="T65" fmla="*/ 24 h 123"/>
                  <a:gd name="T66" fmla="*/ 116 w 164"/>
                  <a:gd name="T67" fmla="*/ 15 h 123"/>
                  <a:gd name="T68" fmla="*/ 106 w 164"/>
                  <a:gd name="T69" fmla="*/ 8 h 123"/>
                  <a:gd name="T70" fmla="*/ 96 w 164"/>
                  <a:gd name="T71" fmla="*/ 2 h 123"/>
                  <a:gd name="T72" fmla="*/ 85 w 164"/>
                  <a:gd name="T73" fmla="*/ 0 h 123"/>
                  <a:gd name="T74" fmla="*/ 67 w 164"/>
                  <a:gd name="T75" fmla="*/ 3 h 123"/>
                  <a:gd name="T76" fmla="*/ 52 w 164"/>
                  <a:gd name="T77" fmla="*/ 16 h 123"/>
                  <a:gd name="T78" fmla="*/ 37 w 164"/>
                  <a:gd name="T79" fmla="*/ 32 h 123"/>
                  <a:gd name="T80" fmla="*/ 26 w 164"/>
                  <a:gd name="T81" fmla="*/ 52 h 123"/>
                  <a:gd name="T82" fmla="*/ 15 w 164"/>
                  <a:gd name="T83" fmla="*/ 71 h 123"/>
                  <a:gd name="T84" fmla="*/ 7 w 164"/>
                  <a:gd name="T85" fmla="*/ 88 h 123"/>
                  <a:gd name="T86" fmla="*/ 2 w 164"/>
                  <a:gd name="T87" fmla="*/ 101 h 123"/>
                  <a:gd name="T88" fmla="*/ 0 w 164"/>
                  <a:gd name="T89" fmla="*/ 106 h 123"/>
                  <a:gd name="T90" fmla="*/ 2 w 164"/>
                  <a:gd name="T91" fmla="*/ 103 h 123"/>
                  <a:gd name="T92" fmla="*/ 6 w 164"/>
                  <a:gd name="T93" fmla="*/ 95 h 123"/>
                  <a:gd name="T94" fmla="*/ 13 w 164"/>
                  <a:gd name="T95" fmla="*/ 86 h 123"/>
                  <a:gd name="T96" fmla="*/ 22 w 164"/>
                  <a:gd name="T97" fmla="*/ 73 h 123"/>
                  <a:gd name="T98" fmla="*/ 34 w 164"/>
                  <a:gd name="T99" fmla="*/ 61 h 123"/>
                  <a:gd name="T100" fmla="*/ 48 w 164"/>
                  <a:gd name="T101" fmla="*/ 49 h 123"/>
                  <a:gd name="T102" fmla="*/ 64 w 164"/>
                  <a:gd name="T103" fmla="*/ 41 h 123"/>
                  <a:gd name="T104" fmla="*/ 81 w 164"/>
                  <a:gd name="T105" fmla="*/ 3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4" h="123">
                    <a:moveTo>
                      <a:pt x="81" y="35"/>
                    </a:moveTo>
                    <a:lnTo>
                      <a:pt x="90" y="34"/>
                    </a:lnTo>
                    <a:lnTo>
                      <a:pt x="99" y="35"/>
                    </a:lnTo>
                    <a:lnTo>
                      <a:pt x="109" y="38"/>
                    </a:lnTo>
                    <a:lnTo>
                      <a:pt x="117" y="41"/>
                    </a:lnTo>
                    <a:lnTo>
                      <a:pt x="124" y="46"/>
                    </a:lnTo>
                    <a:lnTo>
                      <a:pt x="131" y="50"/>
                    </a:lnTo>
                    <a:lnTo>
                      <a:pt x="138" y="56"/>
                    </a:lnTo>
                    <a:lnTo>
                      <a:pt x="143" y="62"/>
                    </a:lnTo>
                    <a:lnTo>
                      <a:pt x="142" y="62"/>
                    </a:lnTo>
                    <a:lnTo>
                      <a:pt x="142" y="62"/>
                    </a:lnTo>
                    <a:lnTo>
                      <a:pt x="142" y="62"/>
                    </a:lnTo>
                    <a:lnTo>
                      <a:pt x="141" y="62"/>
                    </a:lnTo>
                    <a:lnTo>
                      <a:pt x="132" y="64"/>
                    </a:lnTo>
                    <a:lnTo>
                      <a:pt x="125" y="70"/>
                    </a:lnTo>
                    <a:lnTo>
                      <a:pt x="120" y="80"/>
                    </a:lnTo>
                    <a:lnTo>
                      <a:pt x="118" y="92"/>
                    </a:lnTo>
                    <a:lnTo>
                      <a:pt x="120" y="105"/>
                    </a:lnTo>
                    <a:lnTo>
                      <a:pt x="125" y="114"/>
                    </a:lnTo>
                    <a:lnTo>
                      <a:pt x="132" y="121"/>
                    </a:lnTo>
                    <a:lnTo>
                      <a:pt x="141" y="123"/>
                    </a:lnTo>
                    <a:lnTo>
                      <a:pt x="150" y="121"/>
                    </a:lnTo>
                    <a:lnTo>
                      <a:pt x="157" y="114"/>
                    </a:lnTo>
                    <a:lnTo>
                      <a:pt x="162" y="105"/>
                    </a:lnTo>
                    <a:lnTo>
                      <a:pt x="164" y="92"/>
                    </a:lnTo>
                    <a:lnTo>
                      <a:pt x="163" y="84"/>
                    </a:lnTo>
                    <a:lnTo>
                      <a:pt x="161" y="76"/>
                    </a:lnTo>
                    <a:lnTo>
                      <a:pt x="157" y="70"/>
                    </a:lnTo>
                    <a:lnTo>
                      <a:pt x="152" y="65"/>
                    </a:lnTo>
                    <a:lnTo>
                      <a:pt x="147" y="55"/>
                    </a:lnTo>
                    <a:lnTo>
                      <a:pt x="140" y="45"/>
                    </a:lnTo>
                    <a:lnTo>
                      <a:pt x="133" y="33"/>
                    </a:lnTo>
                    <a:lnTo>
                      <a:pt x="125" y="24"/>
                    </a:lnTo>
                    <a:lnTo>
                      <a:pt x="116" y="15"/>
                    </a:lnTo>
                    <a:lnTo>
                      <a:pt x="106" y="8"/>
                    </a:lnTo>
                    <a:lnTo>
                      <a:pt x="96" y="2"/>
                    </a:lnTo>
                    <a:lnTo>
                      <a:pt x="85" y="0"/>
                    </a:lnTo>
                    <a:lnTo>
                      <a:pt x="67" y="3"/>
                    </a:lnTo>
                    <a:lnTo>
                      <a:pt x="52" y="16"/>
                    </a:lnTo>
                    <a:lnTo>
                      <a:pt x="37" y="32"/>
                    </a:lnTo>
                    <a:lnTo>
                      <a:pt x="26" y="52"/>
                    </a:lnTo>
                    <a:lnTo>
                      <a:pt x="15" y="71"/>
                    </a:lnTo>
                    <a:lnTo>
                      <a:pt x="7" y="88"/>
                    </a:lnTo>
                    <a:lnTo>
                      <a:pt x="2" y="101"/>
                    </a:lnTo>
                    <a:lnTo>
                      <a:pt x="0" y="106"/>
                    </a:lnTo>
                    <a:lnTo>
                      <a:pt x="2" y="103"/>
                    </a:lnTo>
                    <a:lnTo>
                      <a:pt x="6" y="95"/>
                    </a:lnTo>
                    <a:lnTo>
                      <a:pt x="13" y="86"/>
                    </a:lnTo>
                    <a:lnTo>
                      <a:pt x="22" y="73"/>
                    </a:lnTo>
                    <a:lnTo>
                      <a:pt x="34" y="61"/>
                    </a:lnTo>
                    <a:lnTo>
                      <a:pt x="48" y="49"/>
                    </a:lnTo>
                    <a:lnTo>
                      <a:pt x="64" y="41"/>
                    </a:lnTo>
                    <a:lnTo>
                      <a:pt x="8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77"/>
              <p:cNvSpPr>
                <a:spLocks/>
              </p:cNvSpPr>
              <p:nvPr/>
            </p:nvSpPr>
            <p:spPr bwMode="auto">
              <a:xfrm flipH="1">
                <a:off x="4557" y="2709"/>
                <a:ext cx="72" cy="61"/>
              </a:xfrm>
              <a:custGeom>
                <a:avLst/>
                <a:gdLst>
                  <a:gd name="T0" fmla="*/ 151 w 164"/>
                  <a:gd name="T1" fmla="*/ 66 h 123"/>
                  <a:gd name="T2" fmla="*/ 145 w 164"/>
                  <a:gd name="T3" fmla="*/ 55 h 123"/>
                  <a:gd name="T4" fmla="*/ 140 w 164"/>
                  <a:gd name="T5" fmla="*/ 45 h 123"/>
                  <a:gd name="T6" fmla="*/ 133 w 164"/>
                  <a:gd name="T7" fmla="*/ 35 h 123"/>
                  <a:gd name="T8" fmla="*/ 125 w 164"/>
                  <a:gd name="T9" fmla="*/ 24 h 123"/>
                  <a:gd name="T10" fmla="*/ 115 w 164"/>
                  <a:gd name="T11" fmla="*/ 15 h 123"/>
                  <a:gd name="T12" fmla="*/ 105 w 164"/>
                  <a:gd name="T13" fmla="*/ 8 h 123"/>
                  <a:gd name="T14" fmla="*/ 96 w 164"/>
                  <a:gd name="T15" fmla="*/ 2 h 123"/>
                  <a:gd name="T16" fmla="*/ 84 w 164"/>
                  <a:gd name="T17" fmla="*/ 0 h 123"/>
                  <a:gd name="T18" fmla="*/ 67 w 164"/>
                  <a:gd name="T19" fmla="*/ 4 h 123"/>
                  <a:gd name="T20" fmla="*/ 52 w 164"/>
                  <a:gd name="T21" fmla="*/ 16 h 123"/>
                  <a:gd name="T22" fmla="*/ 37 w 164"/>
                  <a:gd name="T23" fmla="*/ 32 h 123"/>
                  <a:gd name="T24" fmla="*/ 26 w 164"/>
                  <a:gd name="T25" fmla="*/ 52 h 123"/>
                  <a:gd name="T26" fmla="*/ 15 w 164"/>
                  <a:gd name="T27" fmla="*/ 72 h 123"/>
                  <a:gd name="T28" fmla="*/ 7 w 164"/>
                  <a:gd name="T29" fmla="*/ 89 h 123"/>
                  <a:gd name="T30" fmla="*/ 1 w 164"/>
                  <a:gd name="T31" fmla="*/ 102 h 123"/>
                  <a:gd name="T32" fmla="*/ 0 w 164"/>
                  <a:gd name="T33" fmla="*/ 106 h 123"/>
                  <a:gd name="T34" fmla="*/ 1 w 164"/>
                  <a:gd name="T35" fmla="*/ 104 h 123"/>
                  <a:gd name="T36" fmla="*/ 6 w 164"/>
                  <a:gd name="T37" fmla="*/ 96 h 123"/>
                  <a:gd name="T38" fmla="*/ 13 w 164"/>
                  <a:gd name="T39" fmla="*/ 87 h 123"/>
                  <a:gd name="T40" fmla="*/ 22 w 164"/>
                  <a:gd name="T41" fmla="*/ 74 h 123"/>
                  <a:gd name="T42" fmla="*/ 34 w 164"/>
                  <a:gd name="T43" fmla="*/ 61 h 123"/>
                  <a:gd name="T44" fmla="*/ 47 w 164"/>
                  <a:gd name="T45" fmla="*/ 50 h 123"/>
                  <a:gd name="T46" fmla="*/ 64 w 164"/>
                  <a:gd name="T47" fmla="*/ 42 h 123"/>
                  <a:gd name="T48" fmla="*/ 81 w 164"/>
                  <a:gd name="T49" fmla="*/ 36 h 123"/>
                  <a:gd name="T50" fmla="*/ 90 w 164"/>
                  <a:gd name="T51" fmla="*/ 35 h 123"/>
                  <a:gd name="T52" fmla="*/ 99 w 164"/>
                  <a:gd name="T53" fmla="*/ 36 h 123"/>
                  <a:gd name="T54" fmla="*/ 109 w 164"/>
                  <a:gd name="T55" fmla="*/ 38 h 123"/>
                  <a:gd name="T56" fmla="*/ 117 w 164"/>
                  <a:gd name="T57" fmla="*/ 42 h 123"/>
                  <a:gd name="T58" fmla="*/ 124 w 164"/>
                  <a:gd name="T59" fmla="*/ 46 h 123"/>
                  <a:gd name="T60" fmla="*/ 130 w 164"/>
                  <a:gd name="T61" fmla="*/ 51 h 123"/>
                  <a:gd name="T62" fmla="*/ 137 w 164"/>
                  <a:gd name="T63" fmla="*/ 57 h 123"/>
                  <a:gd name="T64" fmla="*/ 143 w 164"/>
                  <a:gd name="T65" fmla="*/ 62 h 123"/>
                  <a:gd name="T66" fmla="*/ 142 w 164"/>
                  <a:gd name="T67" fmla="*/ 62 h 123"/>
                  <a:gd name="T68" fmla="*/ 142 w 164"/>
                  <a:gd name="T69" fmla="*/ 62 h 123"/>
                  <a:gd name="T70" fmla="*/ 142 w 164"/>
                  <a:gd name="T71" fmla="*/ 62 h 123"/>
                  <a:gd name="T72" fmla="*/ 141 w 164"/>
                  <a:gd name="T73" fmla="*/ 62 h 123"/>
                  <a:gd name="T74" fmla="*/ 132 w 164"/>
                  <a:gd name="T75" fmla="*/ 65 h 123"/>
                  <a:gd name="T76" fmla="*/ 125 w 164"/>
                  <a:gd name="T77" fmla="*/ 72 h 123"/>
                  <a:gd name="T78" fmla="*/ 120 w 164"/>
                  <a:gd name="T79" fmla="*/ 81 h 123"/>
                  <a:gd name="T80" fmla="*/ 118 w 164"/>
                  <a:gd name="T81" fmla="*/ 93 h 123"/>
                  <a:gd name="T82" fmla="*/ 120 w 164"/>
                  <a:gd name="T83" fmla="*/ 105 h 123"/>
                  <a:gd name="T84" fmla="*/ 125 w 164"/>
                  <a:gd name="T85" fmla="*/ 114 h 123"/>
                  <a:gd name="T86" fmla="*/ 132 w 164"/>
                  <a:gd name="T87" fmla="*/ 121 h 123"/>
                  <a:gd name="T88" fmla="*/ 141 w 164"/>
                  <a:gd name="T89" fmla="*/ 123 h 123"/>
                  <a:gd name="T90" fmla="*/ 150 w 164"/>
                  <a:gd name="T91" fmla="*/ 121 h 123"/>
                  <a:gd name="T92" fmla="*/ 157 w 164"/>
                  <a:gd name="T93" fmla="*/ 114 h 123"/>
                  <a:gd name="T94" fmla="*/ 162 w 164"/>
                  <a:gd name="T95" fmla="*/ 105 h 123"/>
                  <a:gd name="T96" fmla="*/ 164 w 164"/>
                  <a:gd name="T97" fmla="*/ 93 h 123"/>
                  <a:gd name="T98" fmla="*/ 163 w 164"/>
                  <a:gd name="T99" fmla="*/ 84 h 123"/>
                  <a:gd name="T100" fmla="*/ 160 w 164"/>
                  <a:gd name="T101" fmla="*/ 77 h 123"/>
                  <a:gd name="T102" fmla="*/ 157 w 164"/>
                  <a:gd name="T103" fmla="*/ 70 h 123"/>
                  <a:gd name="T104" fmla="*/ 151 w 164"/>
                  <a:gd name="T105" fmla="*/ 6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4" h="123">
                    <a:moveTo>
                      <a:pt x="151" y="66"/>
                    </a:moveTo>
                    <a:lnTo>
                      <a:pt x="145" y="55"/>
                    </a:lnTo>
                    <a:lnTo>
                      <a:pt x="140" y="45"/>
                    </a:lnTo>
                    <a:lnTo>
                      <a:pt x="133" y="35"/>
                    </a:lnTo>
                    <a:lnTo>
                      <a:pt x="125" y="24"/>
                    </a:lnTo>
                    <a:lnTo>
                      <a:pt x="115" y="15"/>
                    </a:lnTo>
                    <a:lnTo>
                      <a:pt x="105" y="8"/>
                    </a:lnTo>
                    <a:lnTo>
                      <a:pt x="96" y="2"/>
                    </a:lnTo>
                    <a:lnTo>
                      <a:pt x="84" y="0"/>
                    </a:lnTo>
                    <a:lnTo>
                      <a:pt x="67" y="4"/>
                    </a:lnTo>
                    <a:lnTo>
                      <a:pt x="52" y="16"/>
                    </a:lnTo>
                    <a:lnTo>
                      <a:pt x="37" y="32"/>
                    </a:lnTo>
                    <a:lnTo>
                      <a:pt x="26" y="52"/>
                    </a:lnTo>
                    <a:lnTo>
                      <a:pt x="15" y="72"/>
                    </a:lnTo>
                    <a:lnTo>
                      <a:pt x="7" y="89"/>
                    </a:lnTo>
                    <a:lnTo>
                      <a:pt x="1" y="102"/>
                    </a:lnTo>
                    <a:lnTo>
                      <a:pt x="0" y="106"/>
                    </a:lnTo>
                    <a:lnTo>
                      <a:pt x="1" y="104"/>
                    </a:lnTo>
                    <a:lnTo>
                      <a:pt x="6" y="96"/>
                    </a:lnTo>
                    <a:lnTo>
                      <a:pt x="13" y="87"/>
                    </a:lnTo>
                    <a:lnTo>
                      <a:pt x="22" y="74"/>
                    </a:lnTo>
                    <a:lnTo>
                      <a:pt x="34" y="61"/>
                    </a:lnTo>
                    <a:lnTo>
                      <a:pt x="47" y="50"/>
                    </a:lnTo>
                    <a:lnTo>
                      <a:pt x="64" y="42"/>
                    </a:lnTo>
                    <a:lnTo>
                      <a:pt x="81" y="36"/>
                    </a:lnTo>
                    <a:lnTo>
                      <a:pt x="90" y="35"/>
                    </a:lnTo>
                    <a:lnTo>
                      <a:pt x="99" y="36"/>
                    </a:lnTo>
                    <a:lnTo>
                      <a:pt x="109" y="38"/>
                    </a:lnTo>
                    <a:lnTo>
                      <a:pt x="117" y="42"/>
                    </a:lnTo>
                    <a:lnTo>
                      <a:pt x="124" y="46"/>
                    </a:lnTo>
                    <a:lnTo>
                      <a:pt x="130" y="51"/>
                    </a:lnTo>
                    <a:lnTo>
                      <a:pt x="137" y="57"/>
                    </a:lnTo>
                    <a:lnTo>
                      <a:pt x="143" y="62"/>
                    </a:lnTo>
                    <a:lnTo>
                      <a:pt x="142" y="62"/>
                    </a:lnTo>
                    <a:lnTo>
                      <a:pt x="142" y="62"/>
                    </a:lnTo>
                    <a:lnTo>
                      <a:pt x="142" y="62"/>
                    </a:lnTo>
                    <a:lnTo>
                      <a:pt x="141" y="62"/>
                    </a:lnTo>
                    <a:lnTo>
                      <a:pt x="132" y="65"/>
                    </a:lnTo>
                    <a:lnTo>
                      <a:pt x="125" y="72"/>
                    </a:lnTo>
                    <a:lnTo>
                      <a:pt x="120" y="81"/>
                    </a:lnTo>
                    <a:lnTo>
                      <a:pt x="118" y="93"/>
                    </a:lnTo>
                    <a:lnTo>
                      <a:pt x="120" y="105"/>
                    </a:lnTo>
                    <a:lnTo>
                      <a:pt x="125" y="114"/>
                    </a:lnTo>
                    <a:lnTo>
                      <a:pt x="132" y="121"/>
                    </a:lnTo>
                    <a:lnTo>
                      <a:pt x="141" y="123"/>
                    </a:lnTo>
                    <a:lnTo>
                      <a:pt x="150" y="121"/>
                    </a:lnTo>
                    <a:lnTo>
                      <a:pt x="157" y="114"/>
                    </a:lnTo>
                    <a:lnTo>
                      <a:pt x="162" y="105"/>
                    </a:lnTo>
                    <a:lnTo>
                      <a:pt x="164" y="93"/>
                    </a:lnTo>
                    <a:lnTo>
                      <a:pt x="163" y="84"/>
                    </a:lnTo>
                    <a:lnTo>
                      <a:pt x="160" y="77"/>
                    </a:lnTo>
                    <a:lnTo>
                      <a:pt x="157" y="70"/>
                    </a:lnTo>
                    <a:lnTo>
                      <a:pt x="151"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78"/>
              <p:cNvSpPr>
                <a:spLocks/>
              </p:cNvSpPr>
              <p:nvPr/>
            </p:nvSpPr>
            <p:spPr bwMode="auto">
              <a:xfrm flipH="1">
                <a:off x="4577" y="2801"/>
                <a:ext cx="69" cy="39"/>
              </a:xfrm>
              <a:custGeom>
                <a:avLst/>
                <a:gdLst>
                  <a:gd name="T0" fmla="*/ 149 w 158"/>
                  <a:gd name="T1" fmla="*/ 59 h 75"/>
                  <a:gd name="T2" fmla="*/ 157 w 158"/>
                  <a:gd name="T3" fmla="*/ 57 h 75"/>
                  <a:gd name="T4" fmla="*/ 158 w 158"/>
                  <a:gd name="T5" fmla="*/ 45 h 75"/>
                  <a:gd name="T6" fmla="*/ 152 w 158"/>
                  <a:gd name="T7" fmla="*/ 25 h 75"/>
                  <a:gd name="T8" fmla="*/ 135 w 158"/>
                  <a:gd name="T9" fmla="*/ 4 h 75"/>
                  <a:gd name="T10" fmla="*/ 121 w 158"/>
                  <a:gd name="T11" fmla="*/ 0 h 75"/>
                  <a:gd name="T12" fmla="*/ 102 w 158"/>
                  <a:gd name="T13" fmla="*/ 3 h 75"/>
                  <a:gd name="T14" fmla="*/ 80 w 158"/>
                  <a:gd name="T15" fmla="*/ 15 h 75"/>
                  <a:gd name="T16" fmla="*/ 57 w 158"/>
                  <a:gd name="T17" fmla="*/ 29 h 75"/>
                  <a:gd name="T18" fmla="*/ 35 w 158"/>
                  <a:gd name="T19" fmla="*/ 45 h 75"/>
                  <a:gd name="T20" fmla="*/ 18 w 158"/>
                  <a:gd name="T21" fmla="*/ 60 h 75"/>
                  <a:gd name="T22" fmla="*/ 5 w 158"/>
                  <a:gd name="T23" fmla="*/ 70 h 75"/>
                  <a:gd name="T24" fmla="*/ 0 w 158"/>
                  <a:gd name="T25" fmla="*/ 75 h 75"/>
                  <a:gd name="T26" fmla="*/ 3 w 158"/>
                  <a:gd name="T27" fmla="*/ 74 h 75"/>
                  <a:gd name="T28" fmla="*/ 9 w 158"/>
                  <a:gd name="T29" fmla="*/ 70 h 75"/>
                  <a:gd name="T30" fmla="*/ 20 w 158"/>
                  <a:gd name="T31" fmla="*/ 64 h 75"/>
                  <a:gd name="T32" fmla="*/ 34 w 158"/>
                  <a:gd name="T33" fmla="*/ 57 h 75"/>
                  <a:gd name="T34" fmla="*/ 49 w 158"/>
                  <a:gd name="T35" fmla="*/ 50 h 75"/>
                  <a:gd name="T36" fmla="*/ 64 w 158"/>
                  <a:gd name="T37" fmla="*/ 44 h 75"/>
                  <a:gd name="T38" fmla="*/ 80 w 158"/>
                  <a:gd name="T39" fmla="*/ 39 h 75"/>
                  <a:gd name="T40" fmla="*/ 95 w 158"/>
                  <a:gd name="T41" fmla="*/ 34 h 75"/>
                  <a:gd name="T42" fmla="*/ 107 w 158"/>
                  <a:gd name="T43" fmla="*/ 32 h 75"/>
                  <a:gd name="T44" fmla="*/ 118 w 158"/>
                  <a:gd name="T45" fmla="*/ 33 h 75"/>
                  <a:gd name="T46" fmla="*/ 125 w 158"/>
                  <a:gd name="T47" fmla="*/ 35 h 75"/>
                  <a:gd name="T48" fmla="*/ 130 w 158"/>
                  <a:gd name="T49" fmla="*/ 40 h 75"/>
                  <a:gd name="T50" fmla="*/ 136 w 158"/>
                  <a:gd name="T51" fmla="*/ 45 h 75"/>
                  <a:gd name="T52" fmla="*/ 140 w 158"/>
                  <a:gd name="T53" fmla="*/ 50 h 75"/>
                  <a:gd name="T54" fmla="*/ 144 w 158"/>
                  <a:gd name="T55" fmla="*/ 55 h 75"/>
                  <a:gd name="T56" fmla="*/ 149 w 158"/>
                  <a:gd name="T57" fmla="*/ 5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8" h="75">
                    <a:moveTo>
                      <a:pt x="149" y="59"/>
                    </a:moveTo>
                    <a:lnTo>
                      <a:pt x="157" y="57"/>
                    </a:lnTo>
                    <a:lnTo>
                      <a:pt x="158" y="45"/>
                    </a:lnTo>
                    <a:lnTo>
                      <a:pt x="152" y="25"/>
                    </a:lnTo>
                    <a:lnTo>
                      <a:pt x="135" y="4"/>
                    </a:lnTo>
                    <a:lnTo>
                      <a:pt x="121" y="0"/>
                    </a:lnTo>
                    <a:lnTo>
                      <a:pt x="102" y="3"/>
                    </a:lnTo>
                    <a:lnTo>
                      <a:pt x="80" y="15"/>
                    </a:lnTo>
                    <a:lnTo>
                      <a:pt x="57" y="29"/>
                    </a:lnTo>
                    <a:lnTo>
                      <a:pt x="35" y="45"/>
                    </a:lnTo>
                    <a:lnTo>
                      <a:pt x="18" y="60"/>
                    </a:lnTo>
                    <a:lnTo>
                      <a:pt x="5" y="70"/>
                    </a:lnTo>
                    <a:lnTo>
                      <a:pt x="0" y="75"/>
                    </a:lnTo>
                    <a:lnTo>
                      <a:pt x="3" y="74"/>
                    </a:lnTo>
                    <a:lnTo>
                      <a:pt x="9" y="70"/>
                    </a:lnTo>
                    <a:lnTo>
                      <a:pt x="20" y="64"/>
                    </a:lnTo>
                    <a:lnTo>
                      <a:pt x="34" y="57"/>
                    </a:lnTo>
                    <a:lnTo>
                      <a:pt x="49" y="50"/>
                    </a:lnTo>
                    <a:lnTo>
                      <a:pt x="64" y="44"/>
                    </a:lnTo>
                    <a:lnTo>
                      <a:pt x="80" y="39"/>
                    </a:lnTo>
                    <a:lnTo>
                      <a:pt x="95" y="34"/>
                    </a:lnTo>
                    <a:lnTo>
                      <a:pt x="107" y="32"/>
                    </a:lnTo>
                    <a:lnTo>
                      <a:pt x="118" y="33"/>
                    </a:lnTo>
                    <a:lnTo>
                      <a:pt x="125" y="35"/>
                    </a:lnTo>
                    <a:lnTo>
                      <a:pt x="130" y="40"/>
                    </a:lnTo>
                    <a:lnTo>
                      <a:pt x="136" y="45"/>
                    </a:lnTo>
                    <a:lnTo>
                      <a:pt x="140" y="50"/>
                    </a:lnTo>
                    <a:lnTo>
                      <a:pt x="144" y="55"/>
                    </a:lnTo>
                    <a:lnTo>
                      <a:pt x="149"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9"/>
              <p:cNvSpPr>
                <a:spLocks/>
              </p:cNvSpPr>
              <p:nvPr/>
            </p:nvSpPr>
            <p:spPr bwMode="auto">
              <a:xfrm flipH="1">
                <a:off x="4725" y="2870"/>
                <a:ext cx="41" cy="32"/>
              </a:xfrm>
              <a:custGeom>
                <a:avLst/>
                <a:gdLst>
                  <a:gd name="T0" fmla="*/ 91 w 91"/>
                  <a:gd name="T1" fmla="*/ 0 h 63"/>
                  <a:gd name="T2" fmla="*/ 90 w 91"/>
                  <a:gd name="T3" fmla="*/ 6 h 63"/>
                  <a:gd name="T4" fmla="*/ 86 w 91"/>
                  <a:gd name="T5" fmla="*/ 19 h 63"/>
                  <a:gd name="T6" fmla="*/ 76 w 91"/>
                  <a:gd name="T7" fmla="*/ 37 h 63"/>
                  <a:gd name="T8" fmla="*/ 59 w 91"/>
                  <a:gd name="T9" fmla="*/ 51 h 63"/>
                  <a:gd name="T10" fmla="*/ 49 w 91"/>
                  <a:gd name="T11" fmla="*/ 55 h 63"/>
                  <a:gd name="T12" fmla="*/ 37 w 91"/>
                  <a:gd name="T13" fmla="*/ 59 h 63"/>
                  <a:gd name="T14" fmla="*/ 28 w 91"/>
                  <a:gd name="T15" fmla="*/ 61 h 63"/>
                  <a:gd name="T16" fmla="*/ 19 w 91"/>
                  <a:gd name="T17" fmla="*/ 62 h 63"/>
                  <a:gd name="T18" fmla="*/ 12 w 91"/>
                  <a:gd name="T19" fmla="*/ 63 h 63"/>
                  <a:gd name="T20" fmla="*/ 5 w 91"/>
                  <a:gd name="T21" fmla="*/ 63 h 63"/>
                  <a:gd name="T22" fmla="*/ 1 w 91"/>
                  <a:gd name="T23" fmla="*/ 63 h 63"/>
                  <a:gd name="T24" fmla="*/ 0 w 91"/>
                  <a:gd name="T25" fmla="*/ 63 h 63"/>
                  <a:gd name="T26" fmla="*/ 1 w 91"/>
                  <a:gd name="T27" fmla="*/ 62 h 63"/>
                  <a:gd name="T28" fmla="*/ 6 w 91"/>
                  <a:gd name="T29" fmla="*/ 60 h 63"/>
                  <a:gd name="T30" fmla="*/ 12 w 91"/>
                  <a:gd name="T31" fmla="*/ 55 h 63"/>
                  <a:gd name="T32" fmla="*/ 20 w 91"/>
                  <a:gd name="T33" fmla="*/ 49 h 63"/>
                  <a:gd name="T34" fmla="*/ 28 w 91"/>
                  <a:gd name="T35" fmla="*/ 44 h 63"/>
                  <a:gd name="T36" fmla="*/ 37 w 91"/>
                  <a:gd name="T37" fmla="*/ 38 h 63"/>
                  <a:gd name="T38" fmla="*/ 45 w 91"/>
                  <a:gd name="T39" fmla="*/ 31 h 63"/>
                  <a:gd name="T40" fmla="*/ 53 w 91"/>
                  <a:gd name="T41" fmla="*/ 25 h 63"/>
                  <a:gd name="T42" fmla="*/ 60 w 91"/>
                  <a:gd name="T43" fmla="*/ 21 h 63"/>
                  <a:gd name="T44" fmla="*/ 67 w 91"/>
                  <a:gd name="T45" fmla="*/ 15 h 63"/>
                  <a:gd name="T46" fmla="*/ 73 w 91"/>
                  <a:gd name="T47" fmla="*/ 11 h 63"/>
                  <a:gd name="T48" fmla="*/ 80 w 91"/>
                  <a:gd name="T49" fmla="*/ 7 h 63"/>
                  <a:gd name="T50" fmla="*/ 84 w 91"/>
                  <a:gd name="T51" fmla="*/ 4 h 63"/>
                  <a:gd name="T52" fmla="*/ 88 w 91"/>
                  <a:gd name="T53" fmla="*/ 2 h 63"/>
                  <a:gd name="T54" fmla="*/ 90 w 91"/>
                  <a:gd name="T55" fmla="*/ 0 h 63"/>
                  <a:gd name="T56" fmla="*/ 91 w 91"/>
                  <a:gd name="T5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 h="63">
                    <a:moveTo>
                      <a:pt x="91" y="0"/>
                    </a:moveTo>
                    <a:lnTo>
                      <a:pt x="90" y="6"/>
                    </a:lnTo>
                    <a:lnTo>
                      <a:pt x="86" y="19"/>
                    </a:lnTo>
                    <a:lnTo>
                      <a:pt x="76" y="37"/>
                    </a:lnTo>
                    <a:lnTo>
                      <a:pt x="59" y="51"/>
                    </a:lnTo>
                    <a:lnTo>
                      <a:pt x="49" y="55"/>
                    </a:lnTo>
                    <a:lnTo>
                      <a:pt x="37" y="59"/>
                    </a:lnTo>
                    <a:lnTo>
                      <a:pt x="28" y="61"/>
                    </a:lnTo>
                    <a:lnTo>
                      <a:pt x="19" y="62"/>
                    </a:lnTo>
                    <a:lnTo>
                      <a:pt x="12" y="63"/>
                    </a:lnTo>
                    <a:lnTo>
                      <a:pt x="5" y="63"/>
                    </a:lnTo>
                    <a:lnTo>
                      <a:pt x="1" y="63"/>
                    </a:lnTo>
                    <a:lnTo>
                      <a:pt x="0" y="63"/>
                    </a:lnTo>
                    <a:lnTo>
                      <a:pt x="1" y="62"/>
                    </a:lnTo>
                    <a:lnTo>
                      <a:pt x="6" y="60"/>
                    </a:lnTo>
                    <a:lnTo>
                      <a:pt x="12" y="55"/>
                    </a:lnTo>
                    <a:lnTo>
                      <a:pt x="20" y="49"/>
                    </a:lnTo>
                    <a:lnTo>
                      <a:pt x="28" y="44"/>
                    </a:lnTo>
                    <a:lnTo>
                      <a:pt x="37" y="38"/>
                    </a:lnTo>
                    <a:lnTo>
                      <a:pt x="45" y="31"/>
                    </a:lnTo>
                    <a:lnTo>
                      <a:pt x="53" y="25"/>
                    </a:lnTo>
                    <a:lnTo>
                      <a:pt x="60" y="21"/>
                    </a:lnTo>
                    <a:lnTo>
                      <a:pt x="67" y="15"/>
                    </a:lnTo>
                    <a:lnTo>
                      <a:pt x="73" y="11"/>
                    </a:lnTo>
                    <a:lnTo>
                      <a:pt x="80" y="7"/>
                    </a:lnTo>
                    <a:lnTo>
                      <a:pt x="84" y="4"/>
                    </a:lnTo>
                    <a:lnTo>
                      <a:pt x="88" y="2"/>
                    </a:lnTo>
                    <a:lnTo>
                      <a:pt x="90" y="0"/>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6"/>
              <p:cNvSpPr>
                <a:spLocks/>
              </p:cNvSpPr>
              <p:nvPr/>
            </p:nvSpPr>
            <p:spPr bwMode="auto">
              <a:xfrm>
                <a:off x="4080" y="3050"/>
                <a:ext cx="1222" cy="974"/>
              </a:xfrm>
              <a:custGeom>
                <a:avLst/>
                <a:gdLst>
                  <a:gd name="T0" fmla="*/ 1664 w 3620"/>
                  <a:gd name="T1" fmla="*/ 344 h 2579"/>
                  <a:gd name="T2" fmla="*/ 2095 w 3620"/>
                  <a:gd name="T3" fmla="*/ 161 h 2579"/>
                  <a:gd name="T4" fmla="*/ 2224 w 3620"/>
                  <a:gd name="T5" fmla="*/ 0 h 2579"/>
                  <a:gd name="T6" fmla="*/ 2827 w 3620"/>
                  <a:gd name="T7" fmla="*/ 290 h 2579"/>
                  <a:gd name="T8" fmla="*/ 3048 w 3620"/>
                  <a:gd name="T9" fmla="*/ 522 h 2579"/>
                  <a:gd name="T10" fmla="*/ 3297 w 3620"/>
                  <a:gd name="T11" fmla="*/ 847 h 2579"/>
                  <a:gd name="T12" fmla="*/ 3538 w 3620"/>
                  <a:gd name="T13" fmla="*/ 1537 h 2579"/>
                  <a:gd name="T14" fmla="*/ 3620 w 3620"/>
                  <a:gd name="T15" fmla="*/ 2110 h 2579"/>
                  <a:gd name="T16" fmla="*/ 3472 w 3620"/>
                  <a:gd name="T17" fmla="*/ 2389 h 2579"/>
                  <a:gd name="T18" fmla="*/ 3240 w 3620"/>
                  <a:gd name="T19" fmla="*/ 2579 h 2579"/>
                  <a:gd name="T20" fmla="*/ 0 w 3620"/>
                  <a:gd name="T21" fmla="*/ 2456 h 2579"/>
                  <a:gd name="T22" fmla="*/ 51 w 3620"/>
                  <a:gd name="T23" fmla="*/ 2300 h 2579"/>
                  <a:gd name="T24" fmla="*/ 30 w 3620"/>
                  <a:gd name="T25" fmla="*/ 1908 h 2579"/>
                  <a:gd name="T26" fmla="*/ 72 w 3620"/>
                  <a:gd name="T27" fmla="*/ 1748 h 2579"/>
                  <a:gd name="T28" fmla="*/ 114 w 3620"/>
                  <a:gd name="T29" fmla="*/ 1568 h 2579"/>
                  <a:gd name="T30" fmla="*/ 205 w 3620"/>
                  <a:gd name="T31" fmla="*/ 1444 h 2579"/>
                  <a:gd name="T32" fmla="*/ 247 w 3620"/>
                  <a:gd name="T33" fmla="*/ 1357 h 2579"/>
                  <a:gd name="T34" fmla="*/ 413 w 3620"/>
                  <a:gd name="T35" fmla="*/ 1104 h 2579"/>
                  <a:gd name="T36" fmla="*/ 504 w 3620"/>
                  <a:gd name="T37" fmla="*/ 863 h 2579"/>
                  <a:gd name="T38" fmla="*/ 660 w 3620"/>
                  <a:gd name="T39" fmla="*/ 631 h 2579"/>
                  <a:gd name="T40" fmla="*/ 814 w 3620"/>
                  <a:gd name="T41" fmla="*/ 481 h 2579"/>
                  <a:gd name="T42" fmla="*/ 829 w 3620"/>
                  <a:gd name="T43" fmla="*/ 414 h 2579"/>
                  <a:gd name="T44" fmla="*/ 994 w 3620"/>
                  <a:gd name="T45" fmla="*/ 378 h 2579"/>
                  <a:gd name="T46" fmla="*/ 1318 w 3620"/>
                  <a:gd name="T47" fmla="*/ 252 h 2579"/>
                  <a:gd name="T48" fmla="*/ 1388 w 3620"/>
                  <a:gd name="T49" fmla="*/ 328 h 2579"/>
                  <a:gd name="T50" fmla="*/ 1664 w 3620"/>
                  <a:gd name="T51" fmla="*/ 344 h 2579"/>
                  <a:gd name="T52" fmla="*/ 1664 w 3620"/>
                  <a:gd name="T53" fmla="*/ 344 h 2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20" h="2579">
                    <a:moveTo>
                      <a:pt x="1664" y="344"/>
                    </a:moveTo>
                    <a:lnTo>
                      <a:pt x="2095" y="161"/>
                    </a:lnTo>
                    <a:lnTo>
                      <a:pt x="2224" y="0"/>
                    </a:lnTo>
                    <a:lnTo>
                      <a:pt x="2827" y="290"/>
                    </a:lnTo>
                    <a:lnTo>
                      <a:pt x="3048" y="522"/>
                    </a:lnTo>
                    <a:lnTo>
                      <a:pt x="3297" y="847"/>
                    </a:lnTo>
                    <a:lnTo>
                      <a:pt x="3538" y="1537"/>
                    </a:lnTo>
                    <a:lnTo>
                      <a:pt x="3620" y="2110"/>
                    </a:lnTo>
                    <a:lnTo>
                      <a:pt x="3472" y="2389"/>
                    </a:lnTo>
                    <a:lnTo>
                      <a:pt x="3240" y="2579"/>
                    </a:lnTo>
                    <a:lnTo>
                      <a:pt x="0" y="2456"/>
                    </a:lnTo>
                    <a:lnTo>
                      <a:pt x="51" y="2300"/>
                    </a:lnTo>
                    <a:lnTo>
                      <a:pt x="30" y="1908"/>
                    </a:lnTo>
                    <a:lnTo>
                      <a:pt x="72" y="1748"/>
                    </a:lnTo>
                    <a:lnTo>
                      <a:pt x="114" y="1568"/>
                    </a:lnTo>
                    <a:lnTo>
                      <a:pt x="205" y="1444"/>
                    </a:lnTo>
                    <a:lnTo>
                      <a:pt x="247" y="1357"/>
                    </a:lnTo>
                    <a:lnTo>
                      <a:pt x="413" y="1104"/>
                    </a:lnTo>
                    <a:lnTo>
                      <a:pt x="504" y="863"/>
                    </a:lnTo>
                    <a:lnTo>
                      <a:pt x="660" y="631"/>
                    </a:lnTo>
                    <a:lnTo>
                      <a:pt x="814" y="481"/>
                    </a:lnTo>
                    <a:lnTo>
                      <a:pt x="829" y="414"/>
                    </a:lnTo>
                    <a:lnTo>
                      <a:pt x="994" y="378"/>
                    </a:lnTo>
                    <a:lnTo>
                      <a:pt x="1318" y="252"/>
                    </a:lnTo>
                    <a:lnTo>
                      <a:pt x="1388" y="328"/>
                    </a:lnTo>
                    <a:lnTo>
                      <a:pt x="1664" y="344"/>
                    </a:lnTo>
                    <a:lnTo>
                      <a:pt x="1664" y="344"/>
                    </a:lnTo>
                    <a:close/>
                  </a:path>
                </a:pathLst>
              </a:custGeom>
              <a:solidFill>
                <a:srgbClr val="8A8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7"/>
              <p:cNvSpPr>
                <a:spLocks/>
              </p:cNvSpPr>
              <p:nvPr/>
            </p:nvSpPr>
            <p:spPr bwMode="auto">
              <a:xfrm>
                <a:off x="4530" y="3037"/>
                <a:ext cx="337" cy="407"/>
              </a:xfrm>
              <a:custGeom>
                <a:avLst/>
                <a:gdLst>
                  <a:gd name="T0" fmla="*/ 42 w 1000"/>
                  <a:gd name="T1" fmla="*/ 346 h 1078"/>
                  <a:gd name="T2" fmla="*/ 0 w 1000"/>
                  <a:gd name="T3" fmla="*/ 630 h 1078"/>
                  <a:gd name="T4" fmla="*/ 222 w 1000"/>
                  <a:gd name="T5" fmla="*/ 398 h 1078"/>
                  <a:gd name="T6" fmla="*/ 319 w 1000"/>
                  <a:gd name="T7" fmla="*/ 403 h 1078"/>
                  <a:gd name="T8" fmla="*/ 192 w 1000"/>
                  <a:gd name="T9" fmla="*/ 1078 h 1078"/>
                  <a:gd name="T10" fmla="*/ 620 w 1000"/>
                  <a:gd name="T11" fmla="*/ 593 h 1078"/>
                  <a:gd name="T12" fmla="*/ 762 w 1000"/>
                  <a:gd name="T13" fmla="*/ 314 h 1078"/>
                  <a:gd name="T14" fmla="*/ 1000 w 1000"/>
                  <a:gd name="T15" fmla="*/ 133 h 1078"/>
                  <a:gd name="T16" fmla="*/ 882 w 1000"/>
                  <a:gd name="T17" fmla="*/ 0 h 1078"/>
                  <a:gd name="T18" fmla="*/ 762 w 1000"/>
                  <a:gd name="T19" fmla="*/ 196 h 1078"/>
                  <a:gd name="T20" fmla="*/ 593 w 1000"/>
                  <a:gd name="T21" fmla="*/ 289 h 1078"/>
                  <a:gd name="T22" fmla="*/ 439 w 1000"/>
                  <a:gd name="T23" fmla="*/ 314 h 1078"/>
                  <a:gd name="T24" fmla="*/ 325 w 1000"/>
                  <a:gd name="T25" fmla="*/ 356 h 1078"/>
                  <a:gd name="T26" fmla="*/ 192 w 1000"/>
                  <a:gd name="T27" fmla="*/ 362 h 1078"/>
                  <a:gd name="T28" fmla="*/ 42 w 1000"/>
                  <a:gd name="T29" fmla="*/ 346 h 1078"/>
                  <a:gd name="T30" fmla="*/ 42 w 1000"/>
                  <a:gd name="T31" fmla="*/ 346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1078">
                    <a:moveTo>
                      <a:pt x="42" y="346"/>
                    </a:moveTo>
                    <a:lnTo>
                      <a:pt x="0" y="630"/>
                    </a:lnTo>
                    <a:lnTo>
                      <a:pt x="222" y="398"/>
                    </a:lnTo>
                    <a:lnTo>
                      <a:pt x="319" y="403"/>
                    </a:lnTo>
                    <a:lnTo>
                      <a:pt x="192" y="1078"/>
                    </a:lnTo>
                    <a:lnTo>
                      <a:pt x="620" y="593"/>
                    </a:lnTo>
                    <a:lnTo>
                      <a:pt x="762" y="314"/>
                    </a:lnTo>
                    <a:lnTo>
                      <a:pt x="1000" y="133"/>
                    </a:lnTo>
                    <a:lnTo>
                      <a:pt x="882" y="0"/>
                    </a:lnTo>
                    <a:lnTo>
                      <a:pt x="762" y="196"/>
                    </a:lnTo>
                    <a:lnTo>
                      <a:pt x="593" y="289"/>
                    </a:lnTo>
                    <a:lnTo>
                      <a:pt x="439" y="314"/>
                    </a:lnTo>
                    <a:lnTo>
                      <a:pt x="325" y="356"/>
                    </a:lnTo>
                    <a:lnTo>
                      <a:pt x="192" y="362"/>
                    </a:lnTo>
                    <a:lnTo>
                      <a:pt x="42" y="346"/>
                    </a:lnTo>
                    <a:lnTo>
                      <a:pt x="42" y="346"/>
                    </a:lnTo>
                    <a:close/>
                  </a:path>
                </a:pathLst>
              </a:custGeom>
              <a:solidFill>
                <a:srgbClr val="FF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8"/>
              <p:cNvSpPr>
                <a:spLocks/>
              </p:cNvSpPr>
              <p:nvPr/>
            </p:nvSpPr>
            <p:spPr bwMode="auto">
              <a:xfrm>
                <a:off x="4640" y="3032"/>
                <a:ext cx="220" cy="266"/>
              </a:xfrm>
              <a:custGeom>
                <a:avLst/>
                <a:gdLst>
                  <a:gd name="T0" fmla="*/ 654 w 654"/>
                  <a:gd name="T1" fmla="*/ 127 h 703"/>
                  <a:gd name="T2" fmla="*/ 437 w 654"/>
                  <a:gd name="T3" fmla="*/ 327 h 703"/>
                  <a:gd name="T4" fmla="*/ 226 w 654"/>
                  <a:gd name="T5" fmla="*/ 664 h 703"/>
                  <a:gd name="T6" fmla="*/ 175 w 654"/>
                  <a:gd name="T7" fmla="*/ 703 h 703"/>
                  <a:gd name="T8" fmla="*/ 63 w 654"/>
                  <a:gd name="T9" fmla="*/ 432 h 703"/>
                  <a:gd name="T10" fmla="*/ 196 w 654"/>
                  <a:gd name="T11" fmla="*/ 597 h 703"/>
                  <a:gd name="T12" fmla="*/ 365 w 654"/>
                  <a:gd name="T13" fmla="*/ 369 h 703"/>
                  <a:gd name="T14" fmla="*/ 0 w 654"/>
                  <a:gd name="T15" fmla="*/ 369 h 703"/>
                  <a:gd name="T16" fmla="*/ 350 w 654"/>
                  <a:gd name="T17" fmla="*/ 245 h 703"/>
                  <a:gd name="T18" fmla="*/ 487 w 654"/>
                  <a:gd name="T19" fmla="*/ 131 h 703"/>
                  <a:gd name="T20" fmla="*/ 593 w 654"/>
                  <a:gd name="T21" fmla="*/ 0 h 703"/>
                  <a:gd name="T22" fmla="*/ 654 w 654"/>
                  <a:gd name="T23" fmla="*/ 127 h 703"/>
                  <a:gd name="T24" fmla="*/ 654 w 654"/>
                  <a:gd name="T25" fmla="*/ 127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4" h="703">
                    <a:moveTo>
                      <a:pt x="654" y="127"/>
                    </a:moveTo>
                    <a:lnTo>
                      <a:pt x="437" y="327"/>
                    </a:lnTo>
                    <a:lnTo>
                      <a:pt x="226" y="664"/>
                    </a:lnTo>
                    <a:lnTo>
                      <a:pt x="175" y="703"/>
                    </a:lnTo>
                    <a:lnTo>
                      <a:pt x="63" y="432"/>
                    </a:lnTo>
                    <a:lnTo>
                      <a:pt x="196" y="597"/>
                    </a:lnTo>
                    <a:lnTo>
                      <a:pt x="365" y="369"/>
                    </a:lnTo>
                    <a:lnTo>
                      <a:pt x="0" y="369"/>
                    </a:lnTo>
                    <a:lnTo>
                      <a:pt x="350" y="245"/>
                    </a:lnTo>
                    <a:lnTo>
                      <a:pt x="487" y="131"/>
                    </a:lnTo>
                    <a:lnTo>
                      <a:pt x="593" y="0"/>
                    </a:lnTo>
                    <a:lnTo>
                      <a:pt x="654" y="127"/>
                    </a:lnTo>
                    <a:lnTo>
                      <a:pt x="654" y="127"/>
                    </a:lnTo>
                    <a:close/>
                  </a:path>
                </a:pathLst>
              </a:custGeom>
              <a:solidFill>
                <a:srgbClr val="FF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9"/>
              <p:cNvSpPr>
                <a:spLocks/>
              </p:cNvSpPr>
              <p:nvPr/>
            </p:nvSpPr>
            <p:spPr bwMode="auto">
              <a:xfrm>
                <a:off x="4087" y="3541"/>
                <a:ext cx="365" cy="440"/>
              </a:xfrm>
              <a:custGeom>
                <a:avLst/>
                <a:gdLst>
                  <a:gd name="T0" fmla="*/ 376 w 1082"/>
                  <a:gd name="T1" fmla="*/ 201 h 1165"/>
                  <a:gd name="T2" fmla="*/ 184 w 1082"/>
                  <a:gd name="T3" fmla="*/ 367 h 1165"/>
                  <a:gd name="T4" fmla="*/ 112 w 1082"/>
                  <a:gd name="T5" fmla="*/ 557 h 1165"/>
                  <a:gd name="T6" fmla="*/ 66 w 1082"/>
                  <a:gd name="T7" fmla="*/ 677 h 1165"/>
                  <a:gd name="T8" fmla="*/ 0 w 1082"/>
                  <a:gd name="T9" fmla="*/ 644 h 1165"/>
                  <a:gd name="T10" fmla="*/ 21 w 1082"/>
                  <a:gd name="T11" fmla="*/ 948 h 1165"/>
                  <a:gd name="T12" fmla="*/ 42 w 1082"/>
                  <a:gd name="T13" fmla="*/ 1072 h 1165"/>
                  <a:gd name="T14" fmla="*/ 175 w 1082"/>
                  <a:gd name="T15" fmla="*/ 1161 h 1165"/>
                  <a:gd name="T16" fmla="*/ 819 w 1082"/>
                  <a:gd name="T17" fmla="*/ 1165 h 1165"/>
                  <a:gd name="T18" fmla="*/ 1082 w 1082"/>
                  <a:gd name="T19" fmla="*/ 428 h 1165"/>
                  <a:gd name="T20" fmla="*/ 802 w 1082"/>
                  <a:gd name="T21" fmla="*/ 954 h 1165"/>
                  <a:gd name="T22" fmla="*/ 715 w 1082"/>
                  <a:gd name="T23" fmla="*/ 1011 h 1165"/>
                  <a:gd name="T24" fmla="*/ 937 w 1082"/>
                  <a:gd name="T25" fmla="*/ 439 h 1165"/>
                  <a:gd name="T26" fmla="*/ 947 w 1082"/>
                  <a:gd name="T27" fmla="*/ 0 h 1165"/>
                  <a:gd name="T28" fmla="*/ 867 w 1082"/>
                  <a:gd name="T29" fmla="*/ 241 h 1165"/>
                  <a:gd name="T30" fmla="*/ 705 w 1082"/>
                  <a:gd name="T31" fmla="*/ 806 h 1165"/>
                  <a:gd name="T32" fmla="*/ 464 w 1082"/>
                  <a:gd name="T33" fmla="*/ 753 h 1165"/>
                  <a:gd name="T34" fmla="*/ 411 w 1082"/>
                  <a:gd name="T35" fmla="*/ 836 h 1165"/>
                  <a:gd name="T36" fmla="*/ 340 w 1082"/>
                  <a:gd name="T37" fmla="*/ 1000 h 1165"/>
                  <a:gd name="T38" fmla="*/ 509 w 1082"/>
                  <a:gd name="T39" fmla="*/ 861 h 1165"/>
                  <a:gd name="T40" fmla="*/ 365 w 1082"/>
                  <a:gd name="T41" fmla="*/ 1129 h 1165"/>
                  <a:gd name="T42" fmla="*/ 257 w 1082"/>
                  <a:gd name="T43" fmla="*/ 1119 h 1165"/>
                  <a:gd name="T44" fmla="*/ 277 w 1082"/>
                  <a:gd name="T45" fmla="*/ 1011 h 1165"/>
                  <a:gd name="T46" fmla="*/ 422 w 1082"/>
                  <a:gd name="T47" fmla="*/ 768 h 1165"/>
                  <a:gd name="T48" fmla="*/ 253 w 1082"/>
                  <a:gd name="T49" fmla="*/ 722 h 1165"/>
                  <a:gd name="T50" fmla="*/ 190 w 1082"/>
                  <a:gd name="T51" fmla="*/ 629 h 1165"/>
                  <a:gd name="T52" fmla="*/ 222 w 1082"/>
                  <a:gd name="T53" fmla="*/ 420 h 1165"/>
                  <a:gd name="T54" fmla="*/ 257 w 1082"/>
                  <a:gd name="T55" fmla="*/ 331 h 1165"/>
                  <a:gd name="T56" fmla="*/ 367 w 1082"/>
                  <a:gd name="T57" fmla="*/ 283 h 1165"/>
                  <a:gd name="T58" fmla="*/ 376 w 1082"/>
                  <a:gd name="T59" fmla="*/ 201 h 1165"/>
                  <a:gd name="T60" fmla="*/ 376 w 1082"/>
                  <a:gd name="T61" fmla="*/ 201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82" h="1165">
                    <a:moveTo>
                      <a:pt x="376" y="201"/>
                    </a:moveTo>
                    <a:lnTo>
                      <a:pt x="184" y="367"/>
                    </a:lnTo>
                    <a:lnTo>
                      <a:pt x="112" y="557"/>
                    </a:lnTo>
                    <a:lnTo>
                      <a:pt x="66" y="677"/>
                    </a:lnTo>
                    <a:lnTo>
                      <a:pt x="0" y="644"/>
                    </a:lnTo>
                    <a:lnTo>
                      <a:pt x="21" y="948"/>
                    </a:lnTo>
                    <a:lnTo>
                      <a:pt x="42" y="1072"/>
                    </a:lnTo>
                    <a:lnTo>
                      <a:pt x="175" y="1161"/>
                    </a:lnTo>
                    <a:lnTo>
                      <a:pt x="819" y="1165"/>
                    </a:lnTo>
                    <a:lnTo>
                      <a:pt x="1082" y="428"/>
                    </a:lnTo>
                    <a:lnTo>
                      <a:pt x="802" y="954"/>
                    </a:lnTo>
                    <a:lnTo>
                      <a:pt x="715" y="1011"/>
                    </a:lnTo>
                    <a:lnTo>
                      <a:pt x="937" y="439"/>
                    </a:lnTo>
                    <a:lnTo>
                      <a:pt x="947" y="0"/>
                    </a:lnTo>
                    <a:lnTo>
                      <a:pt x="867" y="241"/>
                    </a:lnTo>
                    <a:lnTo>
                      <a:pt x="705" y="806"/>
                    </a:lnTo>
                    <a:lnTo>
                      <a:pt x="464" y="753"/>
                    </a:lnTo>
                    <a:lnTo>
                      <a:pt x="411" y="836"/>
                    </a:lnTo>
                    <a:lnTo>
                      <a:pt x="340" y="1000"/>
                    </a:lnTo>
                    <a:lnTo>
                      <a:pt x="509" y="861"/>
                    </a:lnTo>
                    <a:lnTo>
                      <a:pt x="365" y="1129"/>
                    </a:lnTo>
                    <a:lnTo>
                      <a:pt x="257" y="1119"/>
                    </a:lnTo>
                    <a:lnTo>
                      <a:pt x="277" y="1011"/>
                    </a:lnTo>
                    <a:lnTo>
                      <a:pt x="422" y="768"/>
                    </a:lnTo>
                    <a:lnTo>
                      <a:pt x="253" y="722"/>
                    </a:lnTo>
                    <a:lnTo>
                      <a:pt x="190" y="629"/>
                    </a:lnTo>
                    <a:lnTo>
                      <a:pt x="222" y="420"/>
                    </a:lnTo>
                    <a:lnTo>
                      <a:pt x="257" y="331"/>
                    </a:lnTo>
                    <a:lnTo>
                      <a:pt x="367" y="283"/>
                    </a:lnTo>
                    <a:lnTo>
                      <a:pt x="376" y="201"/>
                    </a:lnTo>
                    <a:lnTo>
                      <a:pt x="376" y="201"/>
                    </a:lnTo>
                    <a:close/>
                  </a:path>
                </a:pathLst>
              </a:custGeom>
              <a:solidFill>
                <a:srgbClr val="5C5C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8"/>
              <p:cNvSpPr>
                <a:spLocks/>
              </p:cNvSpPr>
              <p:nvPr/>
            </p:nvSpPr>
            <p:spPr bwMode="auto">
              <a:xfrm>
                <a:off x="4567" y="3224"/>
                <a:ext cx="139" cy="220"/>
              </a:xfrm>
              <a:custGeom>
                <a:avLst/>
                <a:gdLst>
                  <a:gd name="T0" fmla="*/ 223 w 413"/>
                  <a:gd name="T1" fmla="*/ 11 h 583"/>
                  <a:gd name="T2" fmla="*/ 114 w 413"/>
                  <a:gd name="T3" fmla="*/ 195 h 583"/>
                  <a:gd name="T4" fmla="*/ 0 w 413"/>
                  <a:gd name="T5" fmla="*/ 505 h 583"/>
                  <a:gd name="T6" fmla="*/ 84 w 413"/>
                  <a:gd name="T7" fmla="*/ 583 h 583"/>
                  <a:gd name="T8" fmla="*/ 232 w 413"/>
                  <a:gd name="T9" fmla="*/ 192 h 583"/>
                  <a:gd name="T10" fmla="*/ 232 w 413"/>
                  <a:gd name="T11" fmla="*/ 408 h 583"/>
                  <a:gd name="T12" fmla="*/ 413 w 413"/>
                  <a:gd name="T13" fmla="*/ 232 h 583"/>
                  <a:gd name="T14" fmla="*/ 304 w 413"/>
                  <a:gd name="T15" fmla="*/ 0 h 583"/>
                  <a:gd name="T16" fmla="*/ 223 w 413"/>
                  <a:gd name="T17" fmla="*/ 11 h 583"/>
                  <a:gd name="T18" fmla="*/ 223 w 413"/>
                  <a:gd name="T19" fmla="*/ 11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583">
                    <a:moveTo>
                      <a:pt x="223" y="11"/>
                    </a:moveTo>
                    <a:lnTo>
                      <a:pt x="114" y="195"/>
                    </a:lnTo>
                    <a:lnTo>
                      <a:pt x="0" y="505"/>
                    </a:lnTo>
                    <a:lnTo>
                      <a:pt x="84" y="583"/>
                    </a:lnTo>
                    <a:lnTo>
                      <a:pt x="232" y="192"/>
                    </a:lnTo>
                    <a:lnTo>
                      <a:pt x="232" y="408"/>
                    </a:lnTo>
                    <a:lnTo>
                      <a:pt x="413" y="232"/>
                    </a:lnTo>
                    <a:lnTo>
                      <a:pt x="304" y="0"/>
                    </a:lnTo>
                    <a:lnTo>
                      <a:pt x="223" y="11"/>
                    </a:lnTo>
                    <a:lnTo>
                      <a:pt x="223" y="11"/>
                    </a:lnTo>
                    <a:close/>
                  </a:path>
                </a:pathLst>
              </a:custGeom>
              <a:solidFill>
                <a:srgbClr val="D4D4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9"/>
              <p:cNvSpPr>
                <a:spLocks/>
              </p:cNvSpPr>
              <p:nvPr/>
            </p:nvSpPr>
            <p:spPr bwMode="auto">
              <a:xfrm>
                <a:off x="4497" y="3187"/>
                <a:ext cx="155" cy="317"/>
              </a:xfrm>
              <a:custGeom>
                <a:avLst/>
                <a:gdLst>
                  <a:gd name="T0" fmla="*/ 458 w 458"/>
                  <a:gd name="T1" fmla="*/ 87 h 840"/>
                  <a:gd name="T2" fmla="*/ 298 w 458"/>
                  <a:gd name="T3" fmla="*/ 319 h 840"/>
                  <a:gd name="T4" fmla="*/ 220 w 458"/>
                  <a:gd name="T5" fmla="*/ 701 h 840"/>
                  <a:gd name="T6" fmla="*/ 78 w 458"/>
                  <a:gd name="T7" fmla="*/ 840 h 840"/>
                  <a:gd name="T8" fmla="*/ 0 w 458"/>
                  <a:gd name="T9" fmla="*/ 623 h 840"/>
                  <a:gd name="T10" fmla="*/ 30 w 458"/>
                  <a:gd name="T11" fmla="*/ 397 h 840"/>
                  <a:gd name="T12" fmla="*/ 118 w 458"/>
                  <a:gd name="T13" fmla="*/ 256 h 840"/>
                  <a:gd name="T14" fmla="*/ 319 w 458"/>
                  <a:gd name="T15" fmla="*/ 0 h 840"/>
                  <a:gd name="T16" fmla="*/ 449 w 458"/>
                  <a:gd name="T17" fmla="*/ 42 h 840"/>
                  <a:gd name="T18" fmla="*/ 458 w 458"/>
                  <a:gd name="T19" fmla="*/ 87 h 840"/>
                  <a:gd name="T20" fmla="*/ 458 w 458"/>
                  <a:gd name="T21" fmla="*/ 87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840">
                    <a:moveTo>
                      <a:pt x="458" y="87"/>
                    </a:moveTo>
                    <a:lnTo>
                      <a:pt x="298" y="319"/>
                    </a:lnTo>
                    <a:lnTo>
                      <a:pt x="220" y="701"/>
                    </a:lnTo>
                    <a:lnTo>
                      <a:pt x="78" y="840"/>
                    </a:lnTo>
                    <a:lnTo>
                      <a:pt x="0" y="623"/>
                    </a:lnTo>
                    <a:lnTo>
                      <a:pt x="30" y="397"/>
                    </a:lnTo>
                    <a:lnTo>
                      <a:pt x="118" y="256"/>
                    </a:lnTo>
                    <a:lnTo>
                      <a:pt x="319" y="0"/>
                    </a:lnTo>
                    <a:lnTo>
                      <a:pt x="449" y="42"/>
                    </a:lnTo>
                    <a:lnTo>
                      <a:pt x="458" y="87"/>
                    </a:lnTo>
                    <a:lnTo>
                      <a:pt x="458" y="87"/>
                    </a:lnTo>
                    <a:close/>
                  </a:path>
                </a:pathLst>
              </a:custGeom>
              <a:solidFill>
                <a:srgbClr val="B2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30"/>
              <p:cNvSpPr>
                <a:spLocks/>
              </p:cNvSpPr>
              <p:nvPr/>
            </p:nvSpPr>
            <p:spPr bwMode="auto">
              <a:xfrm>
                <a:off x="4534" y="3454"/>
                <a:ext cx="250" cy="389"/>
              </a:xfrm>
              <a:custGeom>
                <a:avLst/>
                <a:gdLst>
                  <a:gd name="T0" fmla="*/ 6 w 742"/>
                  <a:gd name="T1" fmla="*/ 966 h 1032"/>
                  <a:gd name="T2" fmla="*/ 479 w 742"/>
                  <a:gd name="T3" fmla="*/ 1032 h 1032"/>
                  <a:gd name="T4" fmla="*/ 572 w 742"/>
                  <a:gd name="T5" fmla="*/ 1017 h 1032"/>
                  <a:gd name="T6" fmla="*/ 612 w 742"/>
                  <a:gd name="T7" fmla="*/ 806 h 1032"/>
                  <a:gd name="T8" fmla="*/ 742 w 742"/>
                  <a:gd name="T9" fmla="*/ 532 h 1032"/>
                  <a:gd name="T10" fmla="*/ 654 w 742"/>
                  <a:gd name="T11" fmla="*/ 367 h 1032"/>
                  <a:gd name="T12" fmla="*/ 561 w 742"/>
                  <a:gd name="T13" fmla="*/ 232 h 1032"/>
                  <a:gd name="T14" fmla="*/ 521 w 742"/>
                  <a:gd name="T15" fmla="*/ 123 h 1032"/>
                  <a:gd name="T16" fmla="*/ 510 w 742"/>
                  <a:gd name="T17" fmla="*/ 42 h 1032"/>
                  <a:gd name="T18" fmla="*/ 449 w 742"/>
                  <a:gd name="T19" fmla="*/ 0 h 1032"/>
                  <a:gd name="T20" fmla="*/ 341 w 742"/>
                  <a:gd name="T21" fmla="*/ 120 h 1032"/>
                  <a:gd name="T22" fmla="*/ 417 w 742"/>
                  <a:gd name="T23" fmla="*/ 352 h 1032"/>
                  <a:gd name="T24" fmla="*/ 325 w 742"/>
                  <a:gd name="T25" fmla="*/ 367 h 1032"/>
                  <a:gd name="T26" fmla="*/ 253 w 742"/>
                  <a:gd name="T27" fmla="*/ 376 h 1032"/>
                  <a:gd name="T28" fmla="*/ 211 w 742"/>
                  <a:gd name="T29" fmla="*/ 310 h 1032"/>
                  <a:gd name="T30" fmla="*/ 82 w 742"/>
                  <a:gd name="T31" fmla="*/ 304 h 1032"/>
                  <a:gd name="T32" fmla="*/ 31 w 742"/>
                  <a:gd name="T33" fmla="*/ 475 h 1032"/>
                  <a:gd name="T34" fmla="*/ 0 w 742"/>
                  <a:gd name="T35" fmla="*/ 644 h 1032"/>
                  <a:gd name="T36" fmla="*/ 6 w 742"/>
                  <a:gd name="T37" fmla="*/ 966 h 1032"/>
                  <a:gd name="T38" fmla="*/ 6 w 742"/>
                  <a:gd name="T39" fmla="*/ 96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2" h="1032">
                    <a:moveTo>
                      <a:pt x="6" y="966"/>
                    </a:moveTo>
                    <a:lnTo>
                      <a:pt x="479" y="1032"/>
                    </a:lnTo>
                    <a:lnTo>
                      <a:pt x="572" y="1017"/>
                    </a:lnTo>
                    <a:lnTo>
                      <a:pt x="612" y="806"/>
                    </a:lnTo>
                    <a:lnTo>
                      <a:pt x="742" y="532"/>
                    </a:lnTo>
                    <a:lnTo>
                      <a:pt x="654" y="367"/>
                    </a:lnTo>
                    <a:lnTo>
                      <a:pt x="561" y="232"/>
                    </a:lnTo>
                    <a:lnTo>
                      <a:pt x="521" y="123"/>
                    </a:lnTo>
                    <a:lnTo>
                      <a:pt x="510" y="42"/>
                    </a:lnTo>
                    <a:lnTo>
                      <a:pt x="449" y="0"/>
                    </a:lnTo>
                    <a:lnTo>
                      <a:pt x="341" y="120"/>
                    </a:lnTo>
                    <a:lnTo>
                      <a:pt x="417" y="352"/>
                    </a:lnTo>
                    <a:lnTo>
                      <a:pt x="325" y="367"/>
                    </a:lnTo>
                    <a:lnTo>
                      <a:pt x="253" y="376"/>
                    </a:lnTo>
                    <a:lnTo>
                      <a:pt x="211" y="310"/>
                    </a:lnTo>
                    <a:lnTo>
                      <a:pt x="82" y="304"/>
                    </a:lnTo>
                    <a:lnTo>
                      <a:pt x="31" y="475"/>
                    </a:lnTo>
                    <a:lnTo>
                      <a:pt x="0" y="644"/>
                    </a:lnTo>
                    <a:lnTo>
                      <a:pt x="6" y="966"/>
                    </a:lnTo>
                    <a:lnTo>
                      <a:pt x="6" y="9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31"/>
              <p:cNvSpPr>
                <a:spLocks/>
              </p:cNvSpPr>
              <p:nvPr/>
            </p:nvSpPr>
            <p:spPr bwMode="auto">
              <a:xfrm>
                <a:off x="4152" y="3537"/>
                <a:ext cx="232" cy="310"/>
              </a:xfrm>
              <a:custGeom>
                <a:avLst/>
                <a:gdLst>
                  <a:gd name="T0" fmla="*/ 63 w 690"/>
                  <a:gd name="T1" fmla="*/ 732 h 820"/>
                  <a:gd name="T2" fmla="*/ 232 w 690"/>
                  <a:gd name="T3" fmla="*/ 778 h 820"/>
                  <a:gd name="T4" fmla="*/ 325 w 690"/>
                  <a:gd name="T5" fmla="*/ 789 h 820"/>
                  <a:gd name="T6" fmla="*/ 443 w 690"/>
                  <a:gd name="T7" fmla="*/ 820 h 820"/>
                  <a:gd name="T8" fmla="*/ 561 w 690"/>
                  <a:gd name="T9" fmla="*/ 744 h 820"/>
                  <a:gd name="T10" fmla="*/ 603 w 690"/>
                  <a:gd name="T11" fmla="*/ 671 h 820"/>
                  <a:gd name="T12" fmla="*/ 645 w 690"/>
                  <a:gd name="T13" fmla="*/ 521 h 820"/>
                  <a:gd name="T14" fmla="*/ 675 w 690"/>
                  <a:gd name="T15" fmla="*/ 407 h 820"/>
                  <a:gd name="T16" fmla="*/ 690 w 690"/>
                  <a:gd name="T17" fmla="*/ 341 h 820"/>
                  <a:gd name="T18" fmla="*/ 690 w 690"/>
                  <a:gd name="T19" fmla="*/ 274 h 820"/>
                  <a:gd name="T20" fmla="*/ 618 w 690"/>
                  <a:gd name="T21" fmla="*/ 244 h 820"/>
                  <a:gd name="T22" fmla="*/ 515 w 690"/>
                  <a:gd name="T23" fmla="*/ 206 h 820"/>
                  <a:gd name="T24" fmla="*/ 593 w 690"/>
                  <a:gd name="T25" fmla="*/ 171 h 820"/>
                  <a:gd name="T26" fmla="*/ 639 w 690"/>
                  <a:gd name="T27" fmla="*/ 93 h 820"/>
                  <a:gd name="T28" fmla="*/ 648 w 690"/>
                  <a:gd name="T29" fmla="*/ 42 h 820"/>
                  <a:gd name="T30" fmla="*/ 593 w 690"/>
                  <a:gd name="T31" fmla="*/ 0 h 820"/>
                  <a:gd name="T32" fmla="*/ 546 w 690"/>
                  <a:gd name="T33" fmla="*/ 25 h 820"/>
                  <a:gd name="T34" fmla="*/ 525 w 690"/>
                  <a:gd name="T35" fmla="*/ 73 h 820"/>
                  <a:gd name="T36" fmla="*/ 443 w 690"/>
                  <a:gd name="T37" fmla="*/ 114 h 820"/>
                  <a:gd name="T38" fmla="*/ 319 w 690"/>
                  <a:gd name="T39" fmla="*/ 171 h 820"/>
                  <a:gd name="T40" fmla="*/ 175 w 690"/>
                  <a:gd name="T41" fmla="*/ 259 h 820"/>
                  <a:gd name="T42" fmla="*/ 108 w 690"/>
                  <a:gd name="T43" fmla="*/ 346 h 820"/>
                  <a:gd name="T44" fmla="*/ 42 w 690"/>
                  <a:gd name="T45" fmla="*/ 398 h 820"/>
                  <a:gd name="T46" fmla="*/ 10 w 690"/>
                  <a:gd name="T47" fmla="*/ 521 h 820"/>
                  <a:gd name="T48" fmla="*/ 0 w 690"/>
                  <a:gd name="T49" fmla="*/ 639 h 820"/>
                  <a:gd name="T50" fmla="*/ 21 w 690"/>
                  <a:gd name="T51" fmla="*/ 711 h 820"/>
                  <a:gd name="T52" fmla="*/ 63 w 690"/>
                  <a:gd name="T53" fmla="*/ 732 h 820"/>
                  <a:gd name="T54" fmla="*/ 63 w 690"/>
                  <a:gd name="T55" fmla="*/ 73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0" h="820">
                    <a:moveTo>
                      <a:pt x="63" y="732"/>
                    </a:moveTo>
                    <a:lnTo>
                      <a:pt x="232" y="778"/>
                    </a:lnTo>
                    <a:lnTo>
                      <a:pt x="325" y="789"/>
                    </a:lnTo>
                    <a:lnTo>
                      <a:pt x="443" y="820"/>
                    </a:lnTo>
                    <a:lnTo>
                      <a:pt x="561" y="744"/>
                    </a:lnTo>
                    <a:lnTo>
                      <a:pt x="603" y="671"/>
                    </a:lnTo>
                    <a:lnTo>
                      <a:pt x="645" y="521"/>
                    </a:lnTo>
                    <a:lnTo>
                      <a:pt x="675" y="407"/>
                    </a:lnTo>
                    <a:lnTo>
                      <a:pt x="690" y="341"/>
                    </a:lnTo>
                    <a:lnTo>
                      <a:pt x="690" y="274"/>
                    </a:lnTo>
                    <a:lnTo>
                      <a:pt x="618" y="244"/>
                    </a:lnTo>
                    <a:lnTo>
                      <a:pt x="515" y="206"/>
                    </a:lnTo>
                    <a:lnTo>
                      <a:pt x="593" y="171"/>
                    </a:lnTo>
                    <a:lnTo>
                      <a:pt x="639" y="93"/>
                    </a:lnTo>
                    <a:lnTo>
                      <a:pt x="648" y="42"/>
                    </a:lnTo>
                    <a:lnTo>
                      <a:pt x="593" y="0"/>
                    </a:lnTo>
                    <a:lnTo>
                      <a:pt x="546" y="25"/>
                    </a:lnTo>
                    <a:lnTo>
                      <a:pt x="525" y="73"/>
                    </a:lnTo>
                    <a:lnTo>
                      <a:pt x="443" y="114"/>
                    </a:lnTo>
                    <a:lnTo>
                      <a:pt x="319" y="171"/>
                    </a:lnTo>
                    <a:lnTo>
                      <a:pt x="175" y="259"/>
                    </a:lnTo>
                    <a:lnTo>
                      <a:pt x="108" y="346"/>
                    </a:lnTo>
                    <a:lnTo>
                      <a:pt x="42" y="398"/>
                    </a:lnTo>
                    <a:lnTo>
                      <a:pt x="10" y="521"/>
                    </a:lnTo>
                    <a:lnTo>
                      <a:pt x="0" y="639"/>
                    </a:lnTo>
                    <a:lnTo>
                      <a:pt x="21" y="711"/>
                    </a:lnTo>
                    <a:lnTo>
                      <a:pt x="63" y="732"/>
                    </a:lnTo>
                    <a:lnTo>
                      <a:pt x="63" y="732"/>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4"/>
              <p:cNvSpPr>
                <a:spLocks/>
              </p:cNvSpPr>
              <p:nvPr/>
            </p:nvSpPr>
            <p:spPr bwMode="auto">
              <a:xfrm>
                <a:off x="4540" y="3463"/>
                <a:ext cx="246" cy="380"/>
              </a:xfrm>
              <a:custGeom>
                <a:avLst/>
                <a:gdLst>
                  <a:gd name="T0" fmla="*/ 470 w 730"/>
                  <a:gd name="T1" fmla="*/ 0 h 1007"/>
                  <a:gd name="T2" fmla="*/ 470 w 730"/>
                  <a:gd name="T3" fmla="*/ 51 h 1007"/>
                  <a:gd name="T4" fmla="*/ 466 w 730"/>
                  <a:gd name="T5" fmla="*/ 93 h 1007"/>
                  <a:gd name="T6" fmla="*/ 434 w 730"/>
                  <a:gd name="T7" fmla="*/ 76 h 1007"/>
                  <a:gd name="T8" fmla="*/ 417 w 730"/>
                  <a:gd name="T9" fmla="*/ 47 h 1007"/>
                  <a:gd name="T10" fmla="*/ 420 w 730"/>
                  <a:gd name="T11" fmla="*/ 110 h 1007"/>
                  <a:gd name="T12" fmla="*/ 459 w 730"/>
                  <a:gd name="T13" fmla="*/ 161 h 1007"/>
                  <a:gd name="T14" fmla="*/ 487 w 730"/>
                  <a:gd name="T15" fmla="*/ 258 h 1007"/>
                  <a:gd name="T16" fmla="*/ 550 w 730"/>
                  <a:gd name="T17" fmla="*/ 270 h 1007"/>
                  <a:gd name="T18" fmla="*/ 550 w 730"/>
                  <a:gd name="T19" fmla="*/ 300 h 1007"/>
                  <a:gd name="T20" fmla="*/ 592 w 730"/>
                  <a:gd name="T21" fmla="*/ 372 h 1007"/>
                  <a:gd name="T22" fmla="*/ 603 w 730"/>
                  <a:gd name="T23" fmla="*/ 427 h 1007"/>
                  <a:gd name="T24" fmla="*/ 632 w 730"/>
                  <a:gd name="T25" fmla="*/ 486 h 1007"/>
                  <a:gd name="T26" fmla="*/ 569 w 730"/>
                  <a:gd name="T27" fmla="*/ 446 h 1007"/>
                  <a:gd name="T28" fmla="*/ 502 w 730"/>
                  <a:gd name="T29" fmla="*/ 408 h 1007"/>
                  <a:gd name="T30" fmla="*/ 565 w 730"/>
                  <a:gd name="T31" fmla="*/ 501 h 1007"/>
                  <a:gd name="T32" fmla="*/ 597 w 730"/>
                  <a:gd name="T33" fmla="*/ 568 h 1007"/>
                  <a:gd name="T34" fmla="*/ 603 w 730"/>
                  <a:gd name="T35" fmla="*/ 671 h 1007"/>
                  <a:gd name="T36" fmla="*/ 525 w 730"/>
                  <a:gd name="T37" fmla="*/ 752 h 1007"/>
                  <a:gd name="T38" fmla="*/ 382 w 730"/>
                  <a:gd name="T39" fmla="*/ 735 h 1007"/>
                  <a:gd name="T40" fmla="*/ 498 w 730"/>
                  <a:gd name="T41" fmla="*/ 832 h 1007"/>
                  <a:gd name="T42" fmla="*/ 324 w 730"/>
                  <a:gd name="T43" fmla="*/ 768 h 1007"/>
                  <a:gd name="T44" fmla="*/ 470 w 730"/>
                  <a:gd name="T45" fmla="*/ 901 h 1007"/>
                  <a:gd name="T46" fmla="*/ 369 w 730"/>
                  <a:gd name="T47" fmla="*/ 893 h 1007"/>
                  <a:gd name="T48" fmla="*/ 272 w 730"/>
                  <a:gd name="T49" fmla="*/ 884 h 1007"/>
                  <a:gd name="T50" fmla="*/ 208 w 730"/>
                  <a:gd name="T51" fmla="*/ 887 h 1007"/>
                  <a:gd name="T52" fmla="*/ 133 w 730"/>
                  <a:gd name="T53" fmla="*/ 880 h 1007"/>
                  <a:gd name="T54" fmla="*/ 55 w 730"/>
                  <a:gd name="T55" fmla="*/ 868 h 1007"/>
                  <a:gd name="T56" fmla="*/ 27 w 730"/>
                  <a:gd name="T57" fmla="*/ 838 h 1007"/>
                  <a:gd name="T58" fmla="*/ 6 w 730"/>
                  <a:gd name="T59" fmla="*/ 807 h 1007"/>
                  <a:gd name="T60" fmla="*/ 0 w 730"/>
                  <a:gd name="T61" fmla="*/ 893 h 1007"/>
                  <a:gd name="T62" fmla="*/ 65 w 730"/>
                  <a:gd name="T63" fmla="*/ 942 h 1007"/>
                  <a:gd name="T64" fmla="*/ 483 w 730"/>
                  <a:gd name="T65" fmla="*/ 1007 h 1007"/>
                  <a:gd name="T66" fmla="*/ 544 w 730"/>
                  <a:gd name="T67" fmla="*/ 980 h 1007"/>
                  <a:gd name="T68" fmla="*/ 586 w 730"/>
                  <a:gd name="T69" fmla="*/ 889 h 1007"/>
                  <a:gd name="T70" fmla="*/ 607 w 730"/>
                  <a:gd name="T71" fmla="*/ 775 h 1007"/>
                  <a:gd name="T72" fmla="*/ 725 w 730"/>
                  <a:gd name="T73" fmla="*/ 507 h 1007"/>
                  <a:gd name="T74" fmla="*/ 730 w 730"/>
                  <a:gd name="T75" fmla="*/ 458 h 1007"/>
                  <a:gd name="T76" fmla="*/ 552 w 730"/>
                  <a:gd name="T77" fmla="*/ 230 h 1007"/>
                  <a:gd name="T78" fmla="*/ 517 w 730"/>
                  <a:gd name="T79" fmla="*/ 148 h 1007"/>
                  <a:gd name="T80" fmla="*/ 493 w 730"/>
                  <a:gd name="T81" fmla="*/ 17 h 1007"/>
                  <a:gd name="T82" fmla="*/ 470 w 730"/>
                  <a:gd name="T83" fmla="*/ 0 h 1007"/>
                  <a:gd name="T84" fmla="*/ 470 w 730"/>
                  <a:gd name="T85"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0" h="1007">
                    <a:moveTo>
                      <a:pt x="470" y="0"/>
                    </a:moveTo>
                    <a:lnTo>
                      <a:pt x="470" y="51"/>
                    </a:lnTo>
                    <a:lnTo>
                      <a:pt x="466" y="93"/>
                    </a:lnTo>
                    <a:lnTo>
                      <a:pt x="434" y="76"/>
                    </a:lnTo>
                    <a:lnTo>
                      <a:pt x="417" y="47"/>
                    </a:lnTo>
                    <a:lnTo>
                      <a:pt x="420" y="110"/>
                    </a:lnTo>
                    <a:lnTo>
                      <a:pt x="459" y="161"/>
                    </a:lnTo>
                    <a:lnTo>
                      <a:pt x="487" y="258"/>
                    </a:lnTo>
                    <a:lnTo>
                      <a:pt x="550" y="270"/>
                    </a:lnTo>
                    <a:lnTo>
                      <a:pt x="550" y="300"/>
                    </a:lnTo>
                    <a:lnTo>
                      <a:pt x="592" y="372"/>
                    </a:lnTo>
                    <a:lnTo>
                      <a:pt x="603" y="427"/>
                    </a:lnTo>
                    <a:lnTo>
                      <a:pt x="632" y="486"/>
                    </a:lnTo>
                    <a:lnTo>
                      <a:pt x="569" y="446"/>
                    </a:lnTo>
                    <a:lnTo>
                      <a:pt x="502" y="408"/>
                    </a:lnTo>
                    <a:lnTo>
                      <a:pt x="565" y="501"/>
                    </a:lnTo>
                    <a:lnTo>
                      <a:pt x="597" y="568"/>
                    </a:lnTo>
                    <a:lnTo>
                      <a:pt x="603" y="671"/>
                    </a:lnTo>
                    <a:lnTo>
                      <a:pt x="525" y="752"/>
                    </a:lnTo>
                    <a:lnTo>
                      <a:pt x="382" y="735"/>
                    </a:lnTo>
                    <a:lnTo>
                      <a:pt x="498" y="832"/>
                    </a:lnTo>
                    <a:lnTo>
                      <a:pt x="324" y="768"/>
                    </a:lnTo>
                    <a:lnTo>
                      <a:pt x="470" y="901"/>
                    </a:lnTo>
                    <a:lnTo>
                      <a:pt x="369" y="893"/>
                    </a:lnTo>
                    <a:lnTo>
                      <a:pt x="272" y="884"/>
                    </a:lnTo>
                    <a:lnTo>
                      <a:pt x="208" y="887"/>
                    </a:lnTo>
                    <a:lnTo>
                      <a:pt x="133" y="880"/>
                    </a:lnTo>
                    <a:lnTo>
                      <a:pt x="55" y="868"/>
                    </a:lnTo>
                    <a:lnTo>
                      <a:pt x="27" y="838"/>
                    </a:lnTo>
                    <a:lnTo>
                      <a:pt x="6" y="807"/>
                    </a:lnTo>
                    <a:lnTo>
                      <a:pt x="0" y="893"/>
                    </a:lnTo>
                    <a:lnTo>
                      <a:pt x="65" y="942"/>
                    </a:lnTo>
                    <a:lnTo>
                      <a:pt x="483" y="1007"/>
                    </a:lnTo>
                    <a:lnTo>
                      <a:pt x="544" y="980"/>
                    </a:lnTo>
                    <a:lnTo>
                      <a:pt x="586" y="889"/>
                    </a:lnTo>
                    <a:lnTo>
                      <a:pt x="607" y="775"/>
                    </a:lnTo>
                    <a:lnTo>
                      <a:pt x="725" y="507"/>
                    </a:lnTo>
                    <a:lnTo>
                      <a:pt x="730" y="458"/>
                    </a:lnTo>
                    <a:lnTo>
                      <a:pt x="552" y="230"/>
                    </a:lnTo>
                    <a:lnTo>
                      <a:pt x="517" y="148"/>
                    </a:lnTo>
                    <a:lnTo>
                      <a:pt x="493" y="17"/>
                    </a:lnTo>
                    <a:lnTo>
                      <a:pt x="470" y="0"/>
                    </a:lnTo>
                    <a:lnTo>
                      <a:pt x="470" y="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5"/>
              <p:cNvSpPr>
                <a:spLocks/>
              </p:cNvSpPr>
              <p:nvPr/>
            </p:nvSpPr>
            <p:spPr bwMode="auto">
              <a:xfrm>
                <a:off x="4541" y="3578"/>
                <a:ext cx="157" cy="230"/>
              </a:xfrm>
              <a:custGeom>
                <a:avLst/>
                <a:gdLst>
                  <a:gd name="T0" fmla="*/ 116 w 466"/>
                  <a:gd name="T1" fmla="*/ 260 h 610"/>
                  <a:gd name="T2" fmla="*/ 124 w 466"/>
                  <a:gd name="T3" fmla="*/ 315 h 610"/>
                  <a:gd name="T4" fmla="*/ 158 w 466"/>
                  <a:gd name="T5" fmla="*/ 355 h 610"/>
                  <a:gd name="T6" fmla="*/ 251 w 466"/>
                  <a:gd name="T7" fmla="*/ 401 h 610"/>
                  <a:gd name="T8" fmla="*/ 369 w 466"/>
                  <a:gd name="T9" fmla="*/ 490 h 610"/>
                  <a:gd name="T10" fmla="*/ 251 w 466"/>
                  <a:gd name="T11" fmla="*/ 473 h 610"/>
                  <a:gd name="T12" fmla="*/ 171 w 466"/>
                  <a:gd name="T13" fmla="*/ 456 h 610"/>
                  <a:gd name="T14" fmla="*/ 221 w 466"/>
                  <a:gd name="T15" fmla="*/ 507 h 610"/>
                  <a:gd name="T16" fmla="*/ 293 w 466"/>
                  <a:gd name="T17" fmla="*/ 557 h 610"/>
                  <a:gd name="T18" fmla="*/ 466 w 466"/>
                  <a:gd name="T19" fmla="*/ 610 h 610"/>
                  <a:gd name="T20" fmla="*/ 204 w 466"/>
                  <a:gd name="T21" fmla="*/ 581 h 610"/>
                  <a:gd name="T22" fmla="*/ 150 w 466"/>
                  <a:gd name="T23" fmla="*/ 543 h 610"/>
                  <a:gd name="T24" fmla="*/ 103 w 466"/>
                  <a:gd name="T25" fmla="*/ 498 h 610"/>
                  <a:gd name="T26" fmla="*/ 27 w 466"/>
                  <a:gd name="T27" fmla="*/ 456 h 610"/>
                  <a:gd name="T28" fmla="*/ 6 w 466"/>
                  <a:gd name="T29" fmla="*/ 418 h 610"/>
                  <a:gd name="T30" fmla="*/ 0 w 466"/>
                  <a:gd name="T31" fmla="*/ 349 h 610"/>
                  <a:gd name="T32" fmla="*/ 40 w 466"/>
                  <a:gd name="T33" fmla="*/ 397 h 610"/>
                  <a:gd name="T34" fmla="*/ 82 w 466"/>
                  <a:gd name="T35" fmla="*/ 408 h 610"/>
                  <a:gd name="T36" fmla="*/ 86 w 466"/>
                  <a:gd name="T37" fmla="*/ 367 h 610"/>
                  <a:gd name="T38" fmla="*/ 34 w 466"/>
                  <a:gd name="T39" fmla="*/ 308 h 610"/>
                  <a:gd name="T40" fmla="*/ 17 w 466"/>
                  <a:gd name="T41" fmla="*/ 256 h 610"/>
                  <a:gd name="T42" fmla="*/ 31 w 466"/>
                  <a:gd name="T43" fmla="*/ 197 h 610"/>
                  <a:gd name="T44" fmla="*/ 48 w 466"/>
                  <a:gd name="T45" fmla="*/ 249 h 610"/>
                  <a:gd name="T46" fmla="*/ 72 w 466"/>
                  <a:gd name="T47" fmla="*/ 256 h 610"/>
                  <a:gd name="T48" fmla="*/ 107 w 466"/>
                  <a:gd name="T49" fmla="*/ 218 h 610"/>
                  <a:gd name="T50" fmla="*/ 103 w 466"/>
                  <a:gd name="T51" fmla="*/ 169 h 610"/>
                  <a:gd name="T52" fmla="*/ 44 w 466"/>
                  <a:gd name="T53" fmla="*/ 110 h 610"/>
                  <a:gd name="T54" fmla="*/ 40 w 466"/>
                  <a:gd name="T55" fmla="*/ 55 h 610"/>
                  <a:gd name="T56" fmla="*/ 65 w 466"/>
                  <a:gd name="T57" fmla="*/ 0 h 610"/>
                  <a:gd name="T58" fmla="*/ 72 w 466"/>
                  <a:gd name="T59" fmla="*/ 62 h 610"/>
                  <a:gd name="T60" fmla="*/ 112 w 466"/>
                  <a:gd name="T61" fmla="*/ 28 h 610"/>
                  <a:gd name="T62" fmla="*/ 158 w 466"/>
                  <a:gd name="T63" fmla="*/ 91 h 610"/>
                  <a:gd name="T64" fmla="*/ 129 w 466"/>
                  <a:gd name="T65" fmla="*/ 146 h 610"/>
                  <a:gd name="T66" fmla="*/ 129 w 466"/>
                  <a:gd name="T67" fmla="*/ 211 h 610"/>
                  <a:gd name="T68" fmla="*/ 116 w 466"/>
                  <a:gd name="T69" fmla="*/ 260 h 610"/>
                  <a:gd name="T70" fmla="*/ 116 w 466"/>
                  <a:gd name="T71" fmla="*/ 26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6" h="610">
                    <a:moveTo>
                      <a:pt x="116" y="260"/>
                    </a:moveTo>
                    <a:lnTo>
                      <a:pt x="124" y="315"/>
                    </a:lnTo>
                    <a:lnTo>
                      <a:pt x="158" y="355"/>
                    </a:lnTo>
                    <a:lnTo>
                      <a:pt x="251" y="401"/>
                    </a:lnTo>
                    <a:lnTo>
                      <a:pt x="369" y="490"/>
                    </a:lnTo>
                    <a:lnTo>
                      <a:pt x="251" y="473"/>
                    </a:lnTo>
                    <a:lnTo>
                      <a:pt x="171" y="456"/>
                    </a:lnTo>
                    <a:lnTo>
                      <a:pt x="221" y="507"/>
                    </a:lnTo>
                    <a:lnTo>
                      <a:pt x="293" y="557"/>
                    </a:lnTo>
                    <a:lnTo>
                      <a:pt x="466" y="610"/>
                    </a:lnTo>
                    <a:lnTo>
                      <a:pt x="204" y="581"/>
                    </a:lnTo>
                    <a:lnTo>
                      <a:pt x="150" y="543"/>
                    </a:lnTo>
                    <a:lnTo>
                      <a:pt x="103" y="498"/>
                    </a:lnTo>
                    <a:lnTo>
                      <a:pt x="27" y="456"/>
                    </a:lnTo>
                    <a:lnTo>
                      <a:pt x="6" y="418"/>
                    </a:lnTo>
                    <a:lnTo>
                      <a:pt x="0" y="349"/>
                    </a:lnTo>
                    <a:lnTo>
                      <a:pt x="40" y="397"/>
                    </a:lnTo>
                    <a:lnTo>
                      <a:pt x="82" y="408"/>
                    </a:lnTo>
                    <a:lnTo>
                      <a:pt x="86" y="367"/>
                    </a:lnTo>
                    <a:lnTo>
                      <a:pt x="34" y="308"/>
                    </a:lnTo>
                    <a:lnTo>
                      <a:pt x="17" y="256"/>
                    </a:lnTo>
                    <a:lnTo>
                      <a:pt x="31" y="197"/>
                    </a:lnTo>
                    <a:lnTo>
                      <a:pt x="48" y="249"/>
                    </a:lnTo>
                    <a:lnTo>
                      <a:pt x="72" y="256"/>
                    </a:lnTo>
                    <a:lnTo>
                      <a:pt x="107" y="218"/>
                    </a:lnTo>
                    <a:lnTo>
                      <a:pt x="103" y="169"/>
                    </a:lnTo>
                    <a:lnTo>
                      <a:pt x="44" y="110"/>
                    </a:lnTo>
                    <a:lnTo>
                      <a:pt x="40" y="55"/>
                    </a:lnTo>
                    <a:lnTo>
                      <a:pt x="65" y="0"/>
                    </a:lnTo>
                    <a:lnTo>
                      <a:pt x="72" y="62"/>
                    </a:lnTo>
                    <a:lnTo>
                      <a:pt x="112" y="28"/>
                    </a:lnTo>
                    <a:lnTo>
                      <a:pt x="158" y="91"/>
                    </a:lnTo>
                    <a:lnTo>
                      <a:pt x="129" y="146"/>
                    </a:lnTo>
                    <a:lnTo>
                      <a:pt x="129" y="211"/>
                    </a:lnTo>
                    <a:lnTo>
                      <a:pt x="116" y="260"/>
                    </a:lnTo>
                    <a:lnTo>
                      <a:pt x="116" y="26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6"/>
              <p:cNvSpPr>
                <a:spLocks/>
              </p:cNvSpPr>
              <p:nvPr/>
            </p:nvSpPr>
            <p:spPr bwMode="auto">
              <a:xfrm>
                <a:off x="4608" y="3535"/>
                <a:ext cx="96" cy="70"/>
              </a:xfrm>
              <a:custGeom>
                <a:avLst/>
                <a:gdLst>
                  <a:gd name="T0" fmla="*/ 0 w 283"/>
                  <a:gd name="T1" fmla="*/ 184 h 184"/>
                  <a:gd name="T2" fmla="*/ 106 w 283"/>
                  <a:gd name="T3" fmla="*/ 184 h 184"/>
                  <a:gd name="T4" fmla="*/ 182 w 283"/>
                  <a:gd name="T5" fmla="*/ 180 h 184"/>
                  <a:gd name="T6" fmla="*/ 245 w 283"/>
                  <a:gd name="T7" fmla="*/ 131 h 184"/>
                  <a:gd name="T8" fmla="*/ 283 w 283"/>
                  <a:gd name="T9" fmla="*/ 66 h 184"/>
                  <a:gd name="T10" fmla="*/ 220 w 283"/>
                  <a:gd name="T11" fmla="*/ 83 h 184"/>
                  <a:gd name="T12" fmla="*/ 154 w 283"/>
                  <a:gd name="T13" fmla="*/ 0 h 184"/>
                  <a:gd name="T14" fmla="*/ 192 w 283"/>
                  <a:gd name="T15" fmla="*/ 121 h 184"/>
                  <a:gd name="T16" fmla="*/ 0 w 283"/>
                  <a:gd name="T17" fmla="*/ 184 h 184"/>
                  <a:gd name="T18" fmla="*/ 0 w 283"/>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184">
                    <a:moveTo>
                      <a:pt x="0" y="184"/>
                    </a:moveTo>
                    <a:lnTo>
                      <a:pt x="106" y="184"/>
                    </a:lnTo>
                    <a:lnTo>
                      <a:pt x="182" y="180"/>
                    </a:lnTo>
                    <a:lnTo>
                      <a:pt x="245" y="131"/>
                    </a:lnTo>
                    <a:lnTo>
                      <a:pt x="283" y="66"/>
                    </a:lnTo>
                    <a:lnTo>
                      <a:pt x="220" y="83"/>
                    </a:lnTo>
                    <a:lnTo>
                      <a:pt x="154" y="0"/>
                    </a:lnTo>
                    <a:lnTo>
                      <a:pt x="192" y="121"/>
                    </a:lnTo>
                    <a:lnTo>
                      <a:pt x="0" y="184"/>
                    </a:lnTo>
                    <a:lnTo>
                      <a:pt x="0" y="184"/>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7"/>
              <p:cNvSpPr>
                <a:spLocks/>
              </p:cNvSpPr>
              <p:nvPr/>
            </p:nvSpPr>
            <p:spPr bwMode="auto">
              <a:xfrm>
                <a:off x="4151" y="3621"/>
                <a:ext cx="237" cy="218"/>
              </a:xfrm>
              <a:custGeom>
                <a:avLst/>
                <a:gdLst>
                  <a:gd name="T0" fmla="*/ 128 w 704"/>
                  <a:gd name="T1" fmla="*/ 127 h 578"/>
                  <a:gd name="T2" fmla="*/ 55 w 704"/>
                  <a:gd name="T3" fmla="*/ 201 h 578"/>
                  <a:gd name="T4" fmla="*/ 38 w 704"/>
                  <a:gd name="T5" fmla="*/ 304 h 578"/>
                  <a:gd name="T6" fmla="*/ 38 w 704"/>
                  <a:gd name="T7" fmla="*/ 397 h 578"/>
                  <a:gd name="T8" fmla="*/ 65 w 704"/>
                  <a:gd name="T9" fmla="*/ 467 h 578"/>
                  <a:gd name="T10" fmla="*/ 107 w 704"/>
                  <a:gd name="T11" fmla="*/ 469 h 578"/>
                  <a:gd name="T12" fmla="*/ 99 w 704"/>
                  <a:gd name="T13" fmla="*/ 418 h 578"/>
                  <a:gd name="T14" fmla="*/ 154 w 704"/>
                  <a:gd name="T15" fmla="*/ 393 h 578"/>
                  <a:gd name="T16" fmla="*/ 131 w 704"/>
                  <a:gd name="T17" fmla="*/ 315 h 578"/>
                  <a:gd name="T18" fmla="*/ 131 w 704"/>
                  <a:gd name="T19" fmla="*/ 249 h 578"/>
                  <a:gd name="T20" fmla="*/ 166 w 704"/>
                  <a:gd name="T21" fmla="*/ 190 h 578"/>
                  <a:gd name="T22" fmla="*/ 175 w 704"/>
                  <a:gd name="T23" fmla="*/ 125 h 578"/>
                  <a:gd name="T24" fmla="*/ 183 w 704"/>
                  <a:gd name="T25" fmla="*/ 211 h 578"/>
                  <a:gd name="T26" fmla="*/ 186 w 704"/>
                  <a:gd name="T27" fmla="*/ 273 h 578"/>
                  <a:gd name="T28" fmla="*/ 217 w 704"/>
                  <a:gd name="T29" fmla="*/ 321 h 578"/>
                  <a:gd name="T30" fmla="*/ 204 w 704"/>
                  <a:gd name="T31" fmla="*/ 370 h 578"/>
                  <a:gd name="T32" fmla="*/ 224 w 704"/>
                  <a:gd name="T33" fmla="*/ 425 h 578"/>
                  <a:gd name="T34" fmla="*/ 297 w 704"/>
                  <a:gd name="T35" fmla="*/ 384 h 578"/>
                  <a:gd name="T36" fmla="*/ 417 w 704"/>
                  <a:gd name="T37" fmla="*/ 372 h 578"/>
                  <a:gd name="T38" fmla="*/ 475 w 704"/>
                  <a:gd name="T39" fmla="*/ 380 h 578"/>
                  <a:gd name="T40" fmla="*/ 569 w 704"/>
                  <a:gd name="T41" fmla="*/ 353 h 578"/>
                  <a:gd name="T42" fmla="*/ 582 w 704"/>
                  <a:gd name="T43" fmla="*/ 315 h 578"/>
                  <a:gd name="T44" fmla="*/ 420 w 704"/>
                  <a:gd name="T45" fmla="*/ 304 h 578"/>
                  <a:gd name="T46" fmla="*/ 320 w 704"/>
                  <a:gd name="T47" fmla="*/ 298 h 578"/>
                  <a:gd name="T48" fmla="*/ 272 w 704"/>
                  <a:gd name="T49" fmla="*/ 253 h 578"/>
                  <a:gd name="T50" fmla="*/ 411 w 704"/>
                  <a:gd name="T51" fmla="*/ 249 h 578"/>
                  <a:gd name="T52" fmla="*/ 517 w 704"/>
                  <a:gd name="T53" fmla="*/ 249 h 578"/>
                  <a:gd name="T54" fmla="*/ 582 w 704"/>
                  <a:gd name="T55" fmla="*/ 241 h 578"/>
                  <a:gd name="T56" fmla="*/ 610 w 704"/>
                  <a:gd name="T57" fmla="*/ 222 h 578"/>
                  <a:gd name="T58" fmla="*/ 614 w 704"/>
                  <a:gd name="T59" fmla="*/ 190 h 578"/>
                  <a:gd name="T60" fmla="*/ 531 w 704"/>
                  <a:gd name="T61" fmla="*/ 146 h 578"/>
                  <a:gd name="T62" fmla="*/ 378 w 704"/>
                  <a:gd name="T63" fmla="*/ 148 h 578"/>
                  <a:gd name="T64" fmla="*/ 280 w 704"/>
                  <a:gd name="T65" fmla="*/ 110 h 578"/>
                  <a:gd name="T66" fmla="*/ 428 w 704"/>
                  <a:gd name="T67" fmla="*/ 110 h 578"/>
                  <a:gd name="T68" fmla="*/ 506 w 704"/>
                  <a:gd name="T69" fmla="*/ 93 h 578"/>
                  <a:gd name="T70" fmla="*/ 582 w 704"/>
                  <a:gd name="T71" fmla="*/ 110 h 578"/>
                  <a:gd name="T72" fmla="*/ 631 w 704"/>
                  <a:gd name="T73" fmla="*/ 118 h 578"/>
                  <a:gd name="T74" fmla="*/ 658 w 704"/>
                  <a:gd name="T75" fmla="*/ 97 h 578"/>
                  <a:gd name="T76" fmla="*/ 641 w 704"/>
                  <a:gd name="T77" fmla="*/ 55 h 578"/>
                  <a:gd name="T78" fmla="*/ 559 w 704"/>
                  <a:gd name="T79" fmla="*/ 0 h 578"/>
                  <a:gd name="T80" fmla="*/ 679 w 704"/>
                  <a:gd name="T81" fmla="*/ 28 h 578"/>
                  <a:gd name="T82" fmla="*/ 704 w 704"/>
                  <a:gd name="T83" fmla="*/ 80 h 578"/>
                  <a:gd name="T84" fmla="*/ 690 w 704"/>
                  <a:gd name="T85" fmla="*/ 146 h 578"/>
                  <a:gd name="T86" fmla="*/ 658 w 704"/>
                  <a:gd name="T87" fmla="*/ 249 h 578"/>
                  <a:gd name="T88" fmla="*/ 628 w 704"/>
                  <a:gd name="T89" fmla="*/ 363 h 578"/>
                  <a:gd name="T90" fmla="*/ 605 w 704"/>
                  <a:gd name="T91" fmla="*/ 448 h 578"/>
                  <a:gd name="T92" fmla="*/ 517 w 704"/>
                  <a:gd name="T93" fmla="*/ 549 h 578"/>
                  <a:gd name="T94" fmla="*/ 430 w 704"/>
                  <a:gd name="T95" fmla="*/ 578 h 578"/>
                  <a:gd name="T96" fmla="*/ 282 w 704"/>
                  <a:gd name="T97" fmla="*/ 557 h 578"/>
                  <a:gd name="T98" fmla="*/ 186 w 704"/>
                  <a:gd name="T99" fmla="*/ 560 h 578"/>
                  <a:gd name="T100" fmla="*/ 65 w 704"/>
                  <a:gd name="T101" fmla="*/ 509 h 578"/>
                  <a:gd name="T102" fmla="*/ 10 w 704"/>
                  <a:gd name="T103" fmla="*/ 448 h 578"/>
                  <a:gd name="T104" fmla="*/ 0 w 704"/>
                  <a:gd name="T105" fmla="*/ 376 h 578"/>
                  <a:gd name="T106" fmla="*/ 12 w 704"/>
                  <a:gd name="T107" fmla="*/ 298 h 578"/>
                  <a:gd name="T108" fmla="*/ 34 w 704"/>
                  <a:gd name="T109" fmla="*/ 207 h 578"/>
                  <a:gd name="T110" fmla="*/ 61 w 704"/>
                  <a:gd name="T111" fmla="*/ 159 h 578"/>
                  <a:gd name="T112" fmla="*/ 116 w 704"/>
                  <a:gd name="T113" fmla="*/ 100 h 578"/>
                  <a:gd name="T114" fmla="*/ 179 w 704"/>
                  <a:gd name="T115" fmla="*/ 70 h 578"/>
                  <a:gd name="T116" fmla="*/ 128 w 704"/>
                  <a:gd name="T117" fmla="*/ 127 h 578"/>
                  <a:gd name="T118" fmla="*/ 128 w 704"/>
                  <a:gd name="T119" fmla="*/ 127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4" h="578">
                    <a:moveTo>
                      <a:pt x="128" y="127"/>
                    </a:moveTo>
                    <a:lnTo>
                      <a:pt x="55" y="201"/>
                    </a:lnTo>
                    <a:lnTo>
                      <a:pt x="38" y="304"/>
                    </a:lnTo>
                    <a:lnTo>
                      <a:pt x="38" y="397"/>
                    </a:lnTo>
                    <a:lnTo>
                      <a:pt x="65" y="467"/>
                    </a:lnTo>
                    <a:lnTo>
                      <a:pt x="107" y="469"/>
                    </a:lnTo>
                    <a:lnTo>
                      <a:pt x="99" y="418"/>
                    </a:lnTo>
                    <a:lnTo>
                      <a:pt x="154" y="393"/>
                    </a:lnTo>
                    <a:lnTo>
                      <a:pt x="131" y="315"/>
                    </a:lnTo>
                    <a:lnTo>
                      <a:pt x="131" y="249"/>
                    </a:lnTo>
                    <a:lnTo>
                      <a:pt x="166" y="190"/>
                    </a:lnTo>
                    <a:lnTo>
                      <a:pt x="175" y="125"/>
                    </a:lnTo>
                    <a:lnTo>
                      <a:pt x="183" y="211"/>
                    </a:lnTo>
                    <a:lnTo>
                      <a:pt x="186" y="273"/>
                    </a:lnTo>
                    <a:lnTo>
                      <a:pt x="217" y="321"/>
                    </a:lnTo>
                    <a:lnTo>
                      <a:pt x="204" y="370"/>
                    </a:lnTo>
                    <a:lnTo>
                      <a:pt x="224" y="425"/>
                    </a:lnTo>
                    <a:lnTo>
                      <a:pt x="297" y="384"/>
                    </a:lnTo>
                    <a:lnTo>
                      <a:pt x="417" y="372"/>
                    </a:lnTo>
                    <a:lnTo>
                      <a:pt x="475" y="380"/>
                    </a:lnTo>
                    <a:lnTo>
                      <a:pt x="569" y="353"/>
                    </a:lnTo>
                    <a:lnTo>
                      <a:pt x="582" y="315"/>
                    </a:lnTo>
                    <a:lnTo>
                      <a:pt x="420" y="304"/>
                    </a:lnTo>
                    <a:lnTo>
                      <a:pt x="320" y="298"/>
                    </a:lnTo>
                    <a:lnTo>
                      <a:pt x="272" y="253"/>
                    </a:lnTo>
                    <a:lnTo>
                      <a:pt x="411" y="249"/>
                    </a:lnTo>
                    <a:lnTo>
                      <a:pt x="517" y="249"/>
                    </a:lnTo>
                    <a:lnTo>
                      <a:pt x="582" y="241"/>
                    </a:lnTo>
                    <a:lnTo>
                      <a:pt x="610" y="222"/>
                    </a:lnTo>
                    <a:lnTo>
                      <a:pt x="614" y="190"/>
                    </a:lnTo>
                    <a:lnTo>
                      <a:pt x="531" y="146"/>
                    </a:lnTo>
                    <a:lnTo>
                      <a:pt x="378" y="148"/>
                    </a:lnTo>
                    <a:lnTo>
                      <a:pt x="280" y="110"/>
                    </a:lnTo>
                    <a:lnTo>
                      <a:pt x="428" y="110"/>
                    </a:lnTo>
                    <a:lnTo>
                      <a:pt x="506" y="93"/>
                    </a:lnTo>
                    <a:lnTo>
                      <a:pt x="582" y="110"/>
                    </a:lnTo>
                    <a:lnTo>
                      <a:pt x="631" y="118"/>
                    </a:lnTo>
                    <a:lnTo>
                      <a:pt x="658" y="97"/>
                    </a:lnTo>
                    <a:lnTo>
                      <a:pt x="641" y="55"/>
                    </a:lnTo>
                    <a:lnTo>
                      <a:pt x="559" y="0"/>
                    </a:lnTo>
                    <a:lnTo>
                      <a:pt x="679" y="28"/>
                    </a:lnTo>
                    <a:lnTo>
                      <a:pt x="704" y="80"/>
                    </a:lnTo>
                    <a:lnTo>
                      <a:pt x="690" y="146"/>
                    </a:lnTo>
                    <a:lnTo>
                      <a:pt x="658" y="249"/>
                    </a:lnTo>
                    <a:lnTo>
                      <a:pt x="628" y="363"/>
                    </a:lnTo>
                    <a:lnTo>
                      <a:pt x="605" y="448"/>
                    </a:lnTo>
                    <a:lnTo>
                      <a:pt x="517" y="549"/>
                    </a:lnTo>
                    <a:lnTo>
                      <a:pt x="430" y="578"/>
                    </a:lnTo>
                    <a:lnTo>
                      <a:pt x="282" y="557"/>
                    </a:lnTo>
                    <a:lnTo>
                      <a:pt x="186" y="560"/>
                    </a:lnTo>
                    <a:lnTo>
                      <a:pt x="65" y="509"/>
                    </a:lnTo>
                    <a:lnTo>
                      <a:pt x="10" y="448"/>
                    </a:lnTo>
                    <a:lnTo>
                      <a:pt x="0" y="376"/>
                    </a:lnTo>
                    <a:lnTo>
                      <a:pt x="12" y="298"/>
                    </a:lnTo>
                    <a:lnTo>
                      <a:pt x="34" y="207"/>
                    </a:lnTo>
                    <a:lnTo>
                      <a:pt x="61" y="159"/>
                    </a:lnTo>
                    <a:lnTo>
                      <a:pt x="116" y="100"/>
                    </a:lnTo>
                    <a:lnTo>
                      <a:pt x="179" y="70"/>
                    </a:lnTo>
                    <a:lnTo>
                      <a:pt x="128" y="127"/>
                    </a:lnTo>
                    <a:lnTo>
                      <a:pt x="128" y="127"/>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8"/>
              <p:cNvSpPr>
                <a:spLocks/>
              </p:cNvSpPr>
              <p:nvPr/>
            </p:nvSpPr>
            <p:spPr bwMode="auto">
              <a:xfrm>
                <a:off x="4237" y="3789"/>
                <a:ext cx="91" cy="20"/>
              </a:xfrm>
              <a:custGeom>
                <a:avLst/>
                <a:gdLst>
                  <a:gd name="T0" fmla="*/ 0 w 270"/>
                  <a:gd name="T1" fmla="*/ 26 h 55"/>
                  <a:gd name="T2" fmla="*/ 55 w 270"/>
                  <a:gd name="T3" fmla="*/ 13 h 55"/>
                  <a:gd name="T4" fmla="*/ 135 w 270"/>
                  <a:gd name="T5" fmla="*/ 13 h 55"/>
                  <a:gd name="T6" fmla="*/ 270 w 270"/>
                  <a:gd name="T7" fmla="*/ 0 h 55"/>
                  <a:gd name="T8" fmla="*/ 238 w 270"/>
                  <a:gd name="T9" fmla="*/ 38 h 55"/>
                  <a:gd name="T10" fmla="*/ 165 w 270"/>
                  <a:gd name="T11" fmla="*/ 55 h 55"/>
                  <a:gd name="T12" fmla="*/ 68 w 270"/>
                  <a:gd name="T13" fmla="*/ 43 h 55"/>
                  <a:gd name="T14" fmla="*/ 0 w 270"/>
                  <a:gd name="T15" fmla="*/ 26 h 55"/>
                  <a:gd name="T16" fmla="*/ 0 w 270"/>
                  <a:gd name="T17"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55">
                    <a:moveTo>
                      <a:pt x="0" y="26"/>
                    </a:moveTo>
                    <a:lnTo>
                      <a:pt x="55" y="13"/>
                    </a:lnTo>
                    <a:lnTo>
                      <a:pt x="135" y="13"/>
                    </a:lnTo>
                    <a:lnTo>
                      <a:pt x="270" y="0"/>
                    </a:lnTo>
                    <a:lnTo>
                      <a:pt x="238" y="38"/>
                    </a:lnTo>
                    <a:lnTo>
                      <a:pt x="165" y="55"/>
                    </a:lnTo>
                    <a:lnTo>
                      <a:pt x="68" y="43"/>
                    </a:lnTo>
                    <a:lnTo>
                      <a:pt x="0" y="26"/>
                    </a:lnTo>
                    <a:lnTo>
                      <a:pt x="0" y="26"/>
                    </a:lnTo>
                    <a:close/>
                  </a:path>
                </a:pathLst>
              </a:custGeom>
              <a:solidFill>
                <a:srgbClr val="FCDB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9"/>
              <p:cNvSpPr>
                <a:spLocks/>
              </p:cNvSpPr>
              <p:nvPr/>
            </p:nvSpPr>
            <p:spPr bwMode="auto">
              <a:xfrm>
                <a:off x="4258" y="3537"/>
                <a:ext cx="112" cy="87"/>
              </a:xfrm>
              <a:custGeom>
                <a:avLst/>
                <a:gdLst>
                  <a:gd name="T0" fmla="*/ 0 w 332"/>
                  <a:gd name="T1" fmla="*/ 227 h 230"/>
                  <a:gd name="T2" fmla="*/ 72 w 332"/>
                  <a:gd name="T3" fmla="*/ 200 h 230"/>
                  <a:gd name="T4" fmla="*/ 137 w 332"/>
                  <a:gd name="T5" fmla="*/ 185 h 230"/>
                  <a:gd name="T6" fmla="*/ 137 w 332"/>
                  <a:gd name="T7" fmla="*/ 133 h 230"/>
                  <a:gd name="T8" fmla="*/ 186 w 332"/>
                  <a:gd name="T9" fmla="*/ 154 h 230"/>
                  <a:gd name="T10" fmla="*/ 226 w 332"/>
                  <a:gd name="T11" fmla="*/ 147 h 230"/>
                  <a:gd name="T12" fmla="*/ 262 w 332"/>
                  <a:gd name="T13" fmla="*/ 109 h 230"/>
                  <a:gd name="T14" fmla="*/ 281 w 332"/>
                  <a:gd name="T15" fmla="*/ 74 h 230"/>
                  <a:gd name="T16" fmla="*/ 281 w 332"/>
                  <a:gd name="T17" fmla="*/ 33 h 230"/>
                  <a:gd name="T18" fmla="*/ 262 w 332"/>
                  <a:gd name="T19" fmla="*/ 10 h 230"/>
                  <a:gd name="T20" fmla="*/ 277 w 332"/>
                  <a:gd name="T21" fmla="*/ 0 h 230"/>
                  <a:gd name="T22" fmla="*/ 332 w 332"/>
                  <a:gd name="T23" fmla="*/ 42 h 230"/>
                  <a:gd name="T24" fmla="*/ 323 w 332"/>
                  <a:gd name="T25" fmla="*/ 93 h 230"/>
                  <a:gd name="T26" fmla="*/ 277 w 332"/>
                  <a:gd name="T27" fmla="*/ 171 h 230"/>
                  <a:gd name="T28" fmla="*/ 247 w 332"/>
                  <a:gd name="T29" fmla="*/ 192 h 230"/>
                  <a:gd name="T30" fmla="*/ 216 w 332"/>
                  <a:gd name="T31" fmla="*/ 200 h 230"/>
                  <a:gd name="T32" fmla="*/ 224 w 332"/>
                  <a:gd name="T33" fmla="*/ 217 h 230"/>
                  <a:gd name="T34" fmla="*/ 137 w 332"/>
                  <a:gd name="T35" fmla="*/ 217 h 230"/>
                  <a:gd name="T36" fmla="*/ 59 w 332"/>
                  <a:gd name="T37" fmla="*/ 230 h 230"/>
                  <a:gd name="T38" fmla="*/ 0 w 332"/>
                  <a:gd name="T39" fmla="*/ 227 h 230"/>
                  <a:gd name="T40" fmla="*/ 0 w 332"/>
                  <a:gd name="T41" fmla="*/ 2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2" h="230">
                    <a:moveTo>
                      <a:pt x="0" y="227"/>
                    </a:moveTo>
                    <a:lnTo>
                      <a:pt x="72" y="200"/>
                    </a:lnTo>
                    <a:lnTo>
                      <a:pt x="137" y="185"/>
                    </a:lnTo>
                    <a:lnTo>
                      <a:pt x="137" y="133"/>
                    </a:lnTo>
                    <a:lnTo>
                      <a:pt x="186" y="154"/>
                    </a:lnTo>
                    <a:lnTo>
                      <a:pt x="226" y="147"/>
                    </a:lnTo>
                    <a:lnTo>
                      <a:pt x="262" y="109"/>
                    </a:lnTo>
                    <a:lnTo>
                      <a:pt x="281" y="74"/>
                    </a:lnTo>
                    <a:lnTo>
                      <a:pt x="281" y="33"/>
                    </a:lnTo>
                    <a:lnTo>
                      <a:pt x="262" y="10"/>
                    </a:lnTo>
                    <a:lnTo>
                      <a:pt x="277" y="0"/>
                    </a:lnTo>
                    <a:lnTo>
                      <a:pt x="332" y="42"/>
                    </a:lnTo>
                    <a:lnTo>
                      <a:pt x="323" y="93"/>
                    </a:lnTo>
                    <a:lnTo>
                      <a:pt x="277" y="171"/>
                    </a:lnTo>
                    <a:lnTo>
                      <a:pt x="247" y="192"/>
                    </a:lnTo>
                    <a:lnTo>
                      <a:pt x="216" y="200"/>
                    </a:lnTo>
                    <a:lnTo>
                      <a:pt x="224" y="217"/>
                    </a:lnTo>
                    <a:lnTo>
                      <a:pt x="137" y="217"/>
                    </a:lnTo>
                    <a:lnTo>
                      <a:pt x="59" y="230"/>
                    </a:lnTo>
                    <a:lnTo>
                      <a:pt x="0" y="227"/>
                    </a:lnTo>
                    <a:lnTo>
                      <a:pt x="0" y="227"/>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50"/>
              <p:cNvSpPr>
                <a:spLocks/>
              </p:cNvSpPr>
              <p:nvPr/>
            </p:nvSpPr>
            <p:spPr bwMode="auto">
              <a:xfrm>
                <a:off x="4258" y="3624"/>
                <a:ext cx="90" cy="18"/>
              </a:xfrm>
              <a:custGeom>
                <a:avLst/>
                <a:gdLst>
                  <a:gd name="T0" fmla="*/ 268 w 268"/>
                  <a:gd name="T1" fmla="*/ 48 h 48"/>
                  <a:gd name="T2" fmla="*/ 188 w 268"/>
                  <a:gd name="T3" fmla="*/ 35 h 48"/>
                  <a:gd name="T4" fmla="*/ 131 w 268"/>
                  <a:gd name="T5" fmla="*/ 46 h 48"/>
                  <a:gd name="T6" fmla="*/ 76 w 268"/>
                  <a:gd name="T7" fmla="*/ 35 h 48"/>
                  <a:gd name="T8" fmla="*/ 0 w 268"/>
                  <a:gd name="T9" fmla="*/ 38 h 48"/>
                  <a:gd name="T10" fmla="*/ 99 w 268"/>
                  <a:gd name="T11" fmla="*/ 0 h 48"/>
                  <a:gd name="T12" fmla="*/ 169 w 268"/>
                  <a:gd name="T13" fmla="*/ 4 h 48"/>
                  <a:gd name="T14" fmla="*/ 213 w 268"/>
                  <a:gd name="T15" fmla="*/ 10 h 48"/>
                  <a:gd name="T16" fmla="*/ 268 w 268"/>
                  <a:gd name="T17" fmla="*/ 48 h 48"/>
                  <a:gd name="T18" fmla="*/ 268 w 26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48">
                    <a:moveTo>
                      <a:pt x="268" y="48"/>
                    </a:moveTo>
                    <a:lnTo>
                      <a:pt x="188" y="35"/>
                    </a:lnTo>
                    <a:lnTo>
                      <a:pt x="131" y="46"/>
                    </a:lnTo>
                    <a:lnTo>
                      <a:pt x="76" y="35"/>
                    </a:lnTo>
                    <a:lnTo>
                      <a:pt x="0" y="38"/>
                    </a:lnTo>
                    <a:lnTo>
                      <a:pt x="99" y="0"/>
                    </a:lnTo>
                    <a:lnTo>
                      <a:pt x="169" y="4"/>
                    </a:lnTo>
                    <a:lnTo>
                      <a:pt x="213" y="10"/>
                    </a:lnTo>
                    <a:lnTo>
                      <a:pt x="268" y="48"/>
                    </a:lnTo>
                    <a:lnTo>
                      <a:pt x="268" y="48"/>
                    </a:lnTo>
                    <a:close/>
                  </a:path>
                </a:pathLst>
              </a:custGeom>
              <a:solidFill>
                <a:srgbClr val="FFF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51"/>
              <p:cNvSpPr>
                <a:spLocks/>
              </p:cNvSpPr>
              <p:nvPr/>
            </p:nvSpPr>
            <p:spPr bwMode="auto">
              <a:xfrm>
                <a:off x="4252" y="3673"/>
                <a:ext cx="82" cy="20"/>
              </a:xfrm>
              <a:custGeom>
                <a:avLst/>
                <a:gdLst>
                  <a:gd name="T0" fmla="*/ 243 w 243"/>
                  <a:gd name="T1" fmla="*/ 34 h 55"/>
                  <a:gd name="T2" fmla="*/ 192 w 243"/>
                  <a:gd name="T3" fmla="*/ 21 h 55"/>
                  <a:gd name="T4" fmla="*/ 127 w 243"/>
                  <a:gd name="T5" fmla="*/ 17 h 55"/>
                  <a:gd name="T6" fmla="*/ 60 w 243"/>
                  <a:gd name="T7" fmla="*/ 17 h 55"/>
                  <a:gd name="T8" fmla="*/ 0 w 243"/>
                  <a:gd name="T9" fmla="*/ 0 h 55"/>
                  <a:gd name="T10" fmla="*/ 68 w 243"/>
                  <a:gd name="T11" fmla="*/ 41 h 55"/>
                  <a:gd name="T12" fmla="*/ 150 w 243"/>
                  <a:gd name="T13" fmla="*/ 51 h 55"/>
                  <a:gd name="T14" fmla="*/ 205 w 243"/>
                  <a:gd name="T15" fmla="*/ 55 h 55"/>
                  <a:gd name="T16" fmla="*/ 243 w 243"/>
                  <a:gd name="T17" fmla="*/ 34 h 55"/>
                  <a:gd name="T18" fmla="*/ 243 w 243"/>
                  <a:gd name="T19"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55">
                    <a:moveTo>
                      <a:pt x="243" y="34"/>
                    </a:moveTo>
                    <a:lnTo>
                      <a:pt x="192" y="21"/>
                    </a:lnTo>
                    <a:lnTo>
                      <a:pt x="127" y="17"/>
                    </a:lnTo>
                    <a:lnTo>
                      <a:pt x="60" y="17"/>
                    </a:lnTo>
                    <a:lnTo>
                      <a:pt x="0" y="0"/>
                    </a:lnTo>
                    <a:lnTo>
                      <a:pt x="68" y="41"/>
                    </a:lnTo>
                    <a:lnTo>
                      <a:pt x="150" y="51"/>
                    </a:lnTo>
                    <a:lnTo>
                      <a:pt x="205" y="55"/>
                    </a:lnTo>
                    <a:lnTo>
                      <a:pt x="243" y="34"/>
                    </a:lnTo>
                    <a:lnTo>
                      <a:pt x="243" y="34"/>
                    </a:lnTo>
                    <a:close/>
                  </a:path>
                </a:pathLst>
              </a:custGeom>
              <a:solidFill>
                <a:srgbClr val="FFF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52"/>
              <p:cNvSpPr>
                <a:spLocks/>
              </p:cNvSpPr>
              <p:nvPr/>
            </p:nvSpPr>
            <p:spPr bwMode="auto">
              <a:xfrm>
                <a:off x="4233" y="3731"/>
                <a:ext cx="101" cy="21"/>
              </a:xfrm>
              <a:custGeom>
                <a:avLst/>
                <a:gdLst>
                  <a:gd name="T0" fmla="*/ 24 w 300"/>
                  <a:gd name="T1" fmla="*/ 0 h 55"/>
                  <a:gd name="T2" fmla="*/ 91 w 300"/>
                  <a:gd name="T3" fmla="*/ 24 h 55"/>
                  <a:gd name="T4" fmla="*/ 180 w 300"/>
                  <a:gd name="T5" fmla="*/ 26 h 55"/>
                  <a:gd name="T6" fmla="*/ 300 w 300"/>
                  <a:gd name="T7" fmla="*/ 34 h 55"/>
                  <a:gd name="T8" fmla="*/ 243 w 300"/>
                  <a:gd name="T9" fmla="*/ 51 h 55"/>
                  <a:gd name="T10" fmla="*/ 133 w 300"/>
                  <a:gd name="T11" fmla="*/ 45 h 55"/>
                  <a:gd name="T12" fmla="*/ 95 w 300"/>
                  <a:gd name="T13" fmla="*/ 55 h 55"/>
                  <a:gd name="T14" fmla="*/ 0 w 300"/>
                  <a:gd name="T15" fmla="*/ 7 h 55"/>
                  <a:gd name="T16" fmla="*/ 24 w 300"/>
                  <a:gd name="T17" fmla="*/ 0 h 55"/>
                  <a:gd name="T18" fmla="*/ 24 w 300"/>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55">
                    <a:moveTo>
                      <a:pt x="24" y="0"/>
                    </a:moveTo>
                    <a:lnTo>
                      <a:pt x="91" y="24"/>
                    </a:lnTo>
                    <a:lnTo>
                      <a:pt x="180" y="26"/>
                    </a:lnTo>
                    <a:lnTo>
                      <a:pt x="300" y="34"/>
                    </a:lnTo>
                    <a:lnTo>
                      <a:pt x="243" y="51"/>
                    </a:lnTo>
                    <a:lnTo>
                      <a:pt x="133" y="45"/>
                    </a:lnTo>
                    <a:lnTo>
                      <a:pt x="95" y="55"/>
                    </a:lnTo>
                    <a:lnTo>
                      <a:pt x="0" y="7"/>
                    </a:lnTo>
                    <a:lnTo>
                      <a:pt x="24" y="0"/>
                    </a:lnTo>
                    <a:lnTo>
                      <a:pt x="24" y="0"/>
                    </a:lnTo>
                    <a:close/>
                  </a:path>
                </a:pathLst>
              </a:custGeom>
              <a:solidFill>
                <a:srgbClr val="FFF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53"/>
              <p:cNvSpPr>
                <a:spLocks/>
              </p:cNvSpPr>
              <p:nvPr/>
            </p:nvSpPr>
            <p:spPr bwMode="auto">
              <a:xfrm>
                <a:off x="4591" y="3614"/>
                <a:ext cx="84" cy="144"/>
              </a:xfrm>
              <a:custGeom>
                <a:avLst/>
                <a:gdLst>
                  <a:gd name="T0" fmla="*/ 27 w 249"/>
                  <a:gd name="T1" fmla="*/ 25 h 382"/>
                  <a:gd name="T2" fmla="*/ 0 w 249"/>
                  <a:gd name="T3" fmla="*/ 53 h 382"/>
                  <a:gd name="T4" fmla="*/ 19 w 249"/>
                  <a:gd name="T5" fmla="*/ 110 h 382"/>
                  <a:gd name="T6" fmla="*/ 2 w 249"/>
                  <a:gd name="T7" fmla="*/ 188 h 382"/>
                  <a:gd name="T8" fmla="*/ 52 w 249"/>
                  <a:gd name="T9" fmla="*/ 239 h 382"/>
                  <a:gd name="T10" fmla="*/ 249 w 249"/>
                  <a:gd name="T11" fmla="*/ 382 h 382"/>
                  <a:gd name="T12" fmla="*/ 61 w 249"/>
                  <a:gd name="T13" fmla="*/ 197 h 382"/>
                  <a:gd name="T14" fmla="*/ 61 w 249"/>
                  <a:gd name="T15" fmla="*/ 142 h 382"/>
                  <a:gd name="T16" fmla="*/ 57 w 249"/>
                  <a:gd name="T17" fmla="*/ 76 h 382"/>
                  <a:gd name="T18" fmla="*/ 78 w 249"/>
                  <a:gd name="T19" fmla="*/ 32 h 382"/>
                  <a:gd name="T20" fmla="*/ 189 w 249"/>
                  <a:gd name="T21" fmla="*/ 4 h 382"/>
                  <a:gd name="T22" fmla="*/ 69 w 249"/>
                  <a:gd name="T23" fmla="*/ 0 h 382"/>
                  <a:gd name="T24" fmla="*/ 27 w 249"/>
                  <a:gd name="T25" fmla="*/ 25 h 382"/>
                  <a:gd name="T26" fmla="*/ 27 w 249"/>
                  <a:gd name="T27" fmla="*/ 2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382">
                    <a:moveTo>
                      <a:pt x="27" y="25"/>
                    </a:moveTo>
                    <a:lnTo>
                      <a:pt x="0" y="53"/>
                    </a:lnTo>
                    <a:lnTo>
                      <a:pt x="19" y="110"/>
                    </a:lnTo>
                    <a:lnTo>
                      <a:pt x="2" y="188"/>
                    </a:lnTo>
                    <a:lnTo>
                      <a:pt x="52" y="239"/>
                    </a:lnTo>
                    <a:lnTo>
                      <a:pt x="249" y="382"/>
                    </a:lnTo>
                    <a:lnTo>
                      <a:pt x="61" y="197"/>
                    </a:lnTo>
                    <a:lnTo>
                      <a:pt x="61" y="142"/>
                    </a:lnTo>
                    <a:lnTo>
                      <a:pt x="57" y="76"/>
                    </a:lnTo>
                    <a:lnTo>
                      <a:pt x="78" y="32"/>
                    </a:lnTo>
                    <a:lnTo>
                      <a:pt x="189" y="4"/>
                    </a:lnTo>
                    <a:lnTo>
                      <a:pt x="69" y="0"/>
                    </a:lnTo>
                    <a:lnTo>
                      <a:pt x="27" y="25"/>
                    </a:lnTo>
                    <a:lnTo>
                      <a:pt x="27" y="25"/>
                    </a:lnTo>
                    <a:close/>
                  </a:path>
                </a:pathLst>
              </a:custGeom>
              <a:solidFill>
                <a:srgbClr val="FFF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54"/>
              <p:cNvSpPr>
                <a:spLocks/>
              </p:cNvSpPr>
              <p:nvPr/>
            </p:nvSpPr>
            <p:spPr bwMode="auto">
              <a:xfrm>
                <a:off x="4667" y="3482"/>
                <a:ext cx="29" cy="79"/>
              </a:xfrm>
              <a:custGeom>
                <a:avLst/>
                <a:gdLst>
                  <a:gd name="T0" fmla="*/ 13 w 85"/>
                  <a:gd name="T1" fmla="*/ 0 h 207"/>
                  <a:gd name="T2" fmla="*/ 0 w 85"/>
                  <a:gd name="T3" fmla="*/ 68 h 207"/>
                  <a:gd name="T4" fmla="*/ 9 w 85"/>
                  <a:gd name="T5" fmla="*/ 135 h 207"/>
                  <a:gd name="T6" fmla="*/ 34 w 85"/>
                  <a:gd name="T7" fmla="*/ 190 h 207"/>
                  <a:gd name="T8" fmla="*/ 85 w 85"/>
                  <a:gd name="T9" fmla="*/ 207 h 207"/>
                  <a:gd name="T10" fmla="*/ 43 w 85"/>
                  <a:gd name="T11" fmla="*/ 127 h 207"/>
                  <a:gd name="T12" fmla="*/ 26 w 85"/>
                  <a:gd name="T13" fmla="*/ 68 h 207"/>
                  <a:gd name="T14" fmla="*/ 13 w 85"/>
                  <a:gd name="T15" fmla="*/ 0 h 207"/>
                  <a:gd name="T16" fmla="*/ 13 w 85"/>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07">
                    <a:moveTo>
                      <a:pt x="13" y="0"/>
                    </a:moveTo>
                    <a:lnTo>
                      <a:pt x="0" y="68"/>
                    </a:lnTo>
                    <a:lnTo>
                      <a:pt x="9" y="135"/>
                    </a:lnTo>
                    <a:lnTo>
                      <a:pt x="34" y="190"/>
                    </a:lnTo>
                    <a:lnTo>
                      <a:pt x="85" y="207"/>
                    </a:lnTo>
                    <a:lnTo>
                      <a:pt x="43" y="127"/>
                    </a:lnTo>
                    <a:lnTo>
                      <a:pt x="26" y="68"/>
                    </a:lnTo>
                    <a:lnTo>
                      <a:pt x="13" y="0"/>
                    </a:lnTo>
                    <a:lnTo>
                      <a:pt x="13" y="0"/>
                    </a:lnTo>
                    <a:close/>
                  </a:path>
                </a:pathLst>
              </a:custGeom>
              <a:solidFill>
                <a:srgbClr val="FFF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55"/>
              <p:cNvSpPr>
                <a:spLocks/>
              </p:cNvSpPr>
              <p:nvPr/>
            </p:nvSpPr>
            <p:spPr bwMode="auto">
              <a:xfrm>
                <a:off x="4619" y="3761"/>
                <a:ext cx="73" cy="34"/>
              </a:xfrm>
              <a:custGeom>
                <a:avLst/>
                <a:gdLst>
                  <a:gd name="T0" fmla="*/ 0 w 213"/>
                  <a:gd name="T1" fmla="*/ 0 h 92"/>
                  <a:gd name="T2" fmla="*/ 51 w 213"/>
                  <a:gd name="T3" fmla="*/ 44 h 92"/>
                  <a:gd name="T4" fmla="*/ 114 w 213"/>
                  <a:gd name="T5" fmla="*/ 65 h 92"/>
                  <a:gd name="T6" fmla="*/ 213 w 213"/>
                  <a:gd name="T7" fmla="*/ 92 h 92"/>
                  <a:gd name="T8" fmla="*/ 112 w 213"/>
                  <a:gd name="T9" fmla="*/ 35 h 92"/>
                  <a:gd name="T10" fmla="*/ 0 w 213"/>
                  <a:gd name="T11" fmla="*/ 0 h 92"/>
                  <a:gd name="T12" fmla="*/ 0 w 213"/>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13" h="92">
                    <a:moveTo>
                      <a:pt x="0" y="0"/>
                    </a:moveTo>
                    <a:lnTo>
                      <a:pt x="51" y="44"/>
                    </a:lnTo>
                    <a:lnTo>
                      <a:pt x="114" y="65"/>
                    </a:lnTo>
                    <a:lnTo>
                      <a:pt x="213" y="92"/>
                    </a:lnTo>
                    <a:lnTo>
                      <a:pt x="112" y="35"/>
                    </a:lnTo>
                    <a:lnTo>
                      <a:pt x="0" y="0"/>
                    </a:lnTo>
                    <a:lnTo>
                      <a:pt x="0" y="0"/>
                    </a:lnTo>
                    <a:close/>
                  </a:path>
                </a:pathLst>
              </a:custGeom>
              <a:solidFill>
                <a:srgbClr val="FFF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56"/>
              <p:cNvSpPr>
                <a:spLocks/>
              </p:cNvSpPr>
              <p:nvPr/>
            </p:nvSpPr>
            <p:spPr bwMode="auto">
              <a:xfrm>
                <a:off x="4346" y="3145"/>
                <a:ext cx="198" cy="449"/>
              </a:xfrm>
              <a:custGeom>
                <a:avLst/>
                <a:gdLst>
                  <a:gd name="T0" fmla="*/ 21 w 588"/>
                  <a:gd name="T1" fmla="*/ 204 h 1188"/>
                  <a:gd name="T2" fmla="*/ 0 w 588"/>
                  <a:gd name="T3" fmla="*/ 331 h 1188"/>
                  <a:gd name="T4" fmla="*/ 93 w 588"/>
                  <a:gd name="T5" fmla="*/ 652 h 1188"/>
                  <a:gd name="T6" fmla="*/ 57 w 588"/>
                  <a:gd name="T7" fmla="*/ 327 h 1188"/>
                  <a:gd name="T8" fmla="*/ 88 w 588"/>
                  <a:gd name="T9" fmla="*/ 219 h 1188"/>
                  <a:gd name="T10" fmla="*/ 202 w 588"/>
                  <a:gd name="T11" fmla="*/ 198 h 1188"/>
                  <a:gd name="T12" fmla="*/ 268 w 588"/>
                  <a:gd name="T13" fmla="*/ 533 h 1188"/>
                  <a:gd name="T14" fmla="*/ 88 w 588"/>
                  <a:gd name="T15" fmla="*/ 403 h 1188"/>
                  <a:gd name="T16" fmla="*/ 259 w 588"/>
                  <a:gd name="T17" fmla="*/ 584 h 1188"/>
                  <a:gd name="T18" fmla="*/ 388 w 588"/>
                  <a:gd name="T19" fmla="*/ 1188 h 1188"/>
                  <a:gd name="T20" fmla="*/ 546 w 588"/>
                  <a:gd name="T21" fmla="*/ 939 h 1188"/>
                  <a:gd name="T22" fmla="*/ 449 w 588"/>
                  <a:gd name="T23" fmla="*/ 734 h 1188"/>
                  <a:gd name="T24" fmla="*/ 512 w 588"/>
                  <a:gd name="T25" fmla="*/ 472 h 1188"/>
                  <a:gd name="T26" fmla="*/ 588 w 588"/>
                  <a:gd name="T27" fmla="*/ 59 h 1188"/>
                  <a:gd name="T28" fmla="*/ 367 w 588"/>
                  <a:gd name="T29" fmla="*/ 472 h 1188"/>
                  <a:gd name="T30" fmla="*/ 418 w 588"/>
                  <a:gd name="T31" fmla="*/ 229 h 1188"/>
                  <a:gd name="T32" fmla="*/ 531 w 588"/>
                  <a:gd name="T33" fmla="*/ 0 h 1188"/>
                  <a:gd name="T34" fmla="*/ 289 w 588"/>
                  <a:gd name="T35" fmla="*/ 90 h 1188"/>
                  <a:gd name="T36" fmla="*/ 21 w 588"/>
                  <a:gd name="T37" fmla="*/ 204 h 1188"/>
                  <a:gd name="T38" fmla="*/ 21 w 588"/>
                  <a:gd name="T39" fmla="*/ 204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8" h="1188">
                    <a:moveTo>
                      <a:pt x="21" y="204"/>
                    </a:moveTo>
                    <a:lnTo>
                      <a:pt x="0" y="331"/>
                    </a:lnTo>
                    <a:lnTo>
                      <a:pt x="93" y="652"/>
                    </a:lnTo>
                    <a:lnTo>
                      <a:pt x="57" y="327"/>
                    </a:lnTo>
                    <a:lnTo>
                      <a:pt x="88" y="219"/>
                    </a:lnTo>
                    <a:lnTo>
                      <a:pt x="202" y="198"/>
                    </a:lnTo>
                    <a:lnTo>
                      <a:pt x="268" y="533"/>
                    </a:lnTo>
                    <a:lnTo>
                      <a:pt x="88" y="403"/>
                    </a:lnTo>
                    <a:lnTo>
                      <a:pt x="259" y="584"/>
                    </a:lnTo>
                    <a:lnTo>
                      <a:pt x="388" y="1188"/>
                    </a:lnTo>
                    <a:lnTo>
                      <a:pt x="546" y="939"/>
                    </a:lnTo>
                    <a:lnTo>
                      <a:pt x="449" y="734"/>
                    </a:lnTo>
                    <a:lnTo>
                      <a:pt x="512" y="472"/>
                    </a:lnTo>
                    <a:lnTo>
                      <a:pt x="588" y="59"/>
                    </a:lnTo>
                    <a:lnTo>
                      <a:pt x="367" y="472"/>
                    </a:lnTo>
                    <a:lnTo>
                      <a:pt x="418" y="229"/>
                    </a:lnTo>
                    <a:lnTo>
                      <a:pt x="531" y="0"/>
                    </a:lnTo>
                    <a:lnTo>
                      <a:pt x="289" y="90"/>
                    </a:lnTo>
                    <a:lnTo>
                      <a:pt x="21" y="204"/>
                    </a:lnTo>
                    <a:lnTo>
                      <a:pt x="21" y="204"/>
                    </a:lnTo>
                    <a:close/>
                  </a:path>
                </a:pathLst>
              </a:custGeom>
              <a:solidFill>
                <a:srgbClr val="5C5C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57"/>
              <p:cNvSpPr>
                <a:spLocks/>
              </p:cNvSpPr>
              <p:nvPr/>
            </p:nvSpPr>
            <p:spPr bwMode="auto">
              <a:xfrm>
                <a:off x="4561" y="3086"/>
                <a:ext cx="434" cy="405"/>
              </a:xfrm>
              <a:custGeom>
                <a:avLst/>
                <a:gdLst>
                  <a:gd name="T0" fmla="*/ 0 w 1283"/>
                  <a:gd name="T1" fmla="*/ 1072 h 1072"/>
                  <a:gd name="T2" fmla="*/ 335 w 1283"/>
                  <a:gd name="T3" fmla="*/ 813 h 1072"/>
                  <a:gd name="T4" fmla="*/ 644 w 1283"/>
                  <a:gd name="T5" fmla="*/ 361 h 1072"/>
                  <a:gd name="T6" fmla="*/ 814 w 1283"/>
                  <a:gd name="T7" fmla="*/ 205 h 1072"/>
                  <a:gd name="T8" fmla="*/ 994 w 1283"/>
                  <a:gd name="T9" fmla="*/ 144 h 1072"/>
                  <a:gd name="T10" fmla="*/ 789 w 1283"/>
                  <a:gd name="T11" fmla="*/ 277 h 1072"/>
                  <a:gd name="T12" fmla="*/ 1091 w 1283"/>
                  <a:gd name="T13" fmla="*/ 268 h 1072"/>
                  <a:gd name="T14" fmla="*/ 1283 w 1283"/>
                  <a:gd name="T15" fmla="*/ 201 h 1072"/>
                  <a:gd name="T16" fmla="*/ 865 w 1283"/>
                  <a:gd name="T17" fmla="*/ 0 h 1072"/>
                  <a:gd name="T18" fmla="*/ 696 w 1283"/>
                  <a:gd name="T19" fmla="*/ 165 h 1072"/>
                  <a:gd name="T20" fmla="*/ 458 w 1283"/>
                  <a:gd name="T21" fmla="*/ 557 h 1072"/>
                  <a:gd name="T22" fmla="*/ 11 w 1283"/>
                  <a:gd name="T23" fmla="*/ 1041 h 1072"/>
                  <a:gd name="T24" fmla="*/ 0 w 1283"/>
                  <a:gd name="T25" fmla="*/ 1072 h 1072"/>
                  <a:gd name="T26" fmla="*/ 0 w 1283"/>
                  <a:gd name="T27" fmla="*/ 1072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3" h="1072">
                    <a:moveTo>
                      <a:pt x="0" y="1072"/>
                    </a:moveTo>
                    <a:lnTo>
                      <a:pt x="335" y="813"/>
                    </a:lnTo>
                    <a:lnTo>
                      <a:pt x="644" y="361"/>
                    </a:lnTo>
                    <a:lnTo>
                      <a:pt x="814" y="205"/>
                    </a:lnTo>
                    <a:lnTo>
                      <a:pt x="994" y="144"/>
                    </a:lnTo>
                    <a:lnTo>
                      <a:pt x="789" y="277"/>
                    </a:lnTo>
                    <a:lnTo>
                      <a:pt x="1091" y="268"/>
                    </a:lnTo>
                    <a:lnTo>
                      <a:pt x="1283" y="201"/>
                    </a:lnTo>
                    <a:lnTo>
                      <a:pt x="865" y="0"/>
                    </a:lnTo>
                    <a:lnTo>
                      <a:pt x="696" y="165"/>
                    </a:lnTo>
                    <a:lnTo>
                      <a:pt x="458" y="557"/>
                    </a:lnTo>
                    <a:lnTo>
                      <a:pt x="11" y="1041"/>
                    </a:lnTo>
                    <a:lnTo>
                      <a:pt x="0" y="1072"/>
                    </a:lnTo>
                    <a:lnTo>
                      <a:pt x="0" y="1072"/>
                    </a:lnTo>
                    <a:close/>
                  </a:path>
                </a:pathLst>
              </a:custGeom>
              <a:solidFill>
                <a:srgbClr val="5C5C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58"/>
              <p:cNvSpPr>
                <a:spLocks/>
              </p:cNvSpPr>
              <p:nvPr/>
            </p:nvSpPr>
            <p:spPr bwMode="auto">
              <a:xfrm>
                <a:off x="4210" y="3271"/>
                <a:ext cx="273" cy="471"/>
              </a:xfrm>
              <a:custGeom>
                <a:avLst/>
                <a:gdLst>
                  <a:gd name="T0" fmla="*/ 0 w 808"/>
                  <a:gd name="T1" fmla="*/ 966 h 1249"/>
                  <a:gd name="T2" fmla="*/ 57 w 808"/>
                  <a:gd name="T3" fmla="*/ 717 h 1249"/>
                  <a:gd name="T4" fmla="*/ 87 w 808"/>
                  <a:gd name="T5" fmla="*/ 538 h 1249"/>
                  <a:gd name="T6" fmla="*/ 108 w 808"/>
                  <a:gd name="T7" fmla="*/ 373 h 1249"/>
                  <a:gd name="T8" fmla="*/ 298 w 808"/>
                  <a:gd name="T9" fmla="*/ 69 h 1249"/>
                  <a:gd name="T10" fmla="*/ 376 w 808"/>
                  <a:gd name="T11" fmla="*/ 0 h 1249"/>
                  <a:gd name="T12" fmla="*/ 433 w 808"/>
                  <a:gd name="T13" fmla="*/ 156 h 1249"/>
                  <a:gd name="T14" fmla="*/ 525 w 808"/>
                  <a:gd name="T15" fmla="*/ 445 h 1249"/>
                  <a:gd name="T16" fmla="*/ 603 w 808"/>
                  <a:gd name="T17" fmla="*/ 572 h 1249"/>
                  <a:gd name="T18" fmla="*/ 808 w 808"/>
                  <a:gd name="T19" fmla="*/ 873 h 1249"/>
                  <a:gd name="T20" fmla="*/ 675 w 808"/>
                  <a:gd name="T21" fmla="*/ 1249 h 1249"/>
                  <a:gd name="T22" fmla="*/ 608 w 808"/>
                  <a:gd name="T23" fmla="*/ 717 h 1249"/>
                  <a:gd name="T24" fmla="*/ 521 w 808"/>
                  <a:gd name="T25" fmla="*/ 924 h 1249"/>
                  <a:gd name="T26" fmla="*/ 515 w 808"/>
                  <a:gd name="T27" fmla="*/ 629 h 1249"/>
                  <a:gd name="T28" fmla="*/ 144 w 808"/>
                  <a:gd name="T29" fmla="*/ 878 h 1249"/>
                  <a:gd name="T30" fmla="*/ 335 w 808"/>
                  <a:gd name="T31" fmla="*/ 485 h 1249"/>
                  <a:gd name="T32" fmla="*/ 376 w 808"/>
                  <a:gd name="T33" fmla="*/ 280 h 1249"/>
                  <a:gd name="T34" fmla="*/ 0 w 808"/>
                  <a:gd name="T35" fmla="*/ 966 h 1249"/>
                  <a:gd name="T36" fmla="*/ 0 w 808"/>
                  <a:gd name="T37" fmla="*/ 96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8" h="1249">
                    <a:moveTo>
                      <a:pt x="0" y="966"/>
                    </a:moveTo>
                    <a:lnTo>
                      <a:pt x="57" y="717"/>
                    </a:lnTo>
                    <a:lnTo>
                      <a:pt x="87" y="538"/>
                    </a:lnTo>
                    <a:lnTo>
                      <a:pt x="108" y="373"/>
                    </a:lnTo>
                    <a:lnTo>
                      <a:pt x="298" y="69"/>
                    </a:lnTo>
                    <a:lnTo>
                      <a:pt x="376" y="0"/>
                    </a:lnTo>
                    <a:lnTo>
                      <a:pt x="433" y="156"/>
                    </a:lnTo>
                    <a:lnTo>
                      <a:pt x="525" y="445"/>
                    </a:lnTo>
                    <a:lnTo>
                      <a:pt x="603" y="572"/>
                    </a:lnTo>
                    <a:lnTo>
                      <a:pt x="808" y="873"/>
                    </a:lnTo>
                    <a:lnTo>
                      <a:pt x="675" y="1249"/>
                    </a:lnTo>
                    <a:lnTo>
                      <a:pt x="608" y="717"/>
                    </a:lnTo>
                    <a:lnTo>
                      <a:pt x="521" y="924"/>
                    </a:lnTo>
                    <a:lnTo>
                      <a:pt x="515" y="629"/>
                    </a:lnTo>
                    <a:lnTo>
                      <a:pt x="144" y="878"/>
                    </a:lnTo>
                    <a:lnTo>
                      <a:pt x="335" y="485"/>
                    </a:lnTo>
                    <a:lnTo>
                      <a:pt x="376" y="280"/>
                    </a:lnTo>
                    <a:lnTo>
                      <a:pt x="0" y="966"/>
                    </a:lnTo>
                    <a:lnTo>
                      <a:pt x="0" y="966"/>
                    </a:lnTo>
                    <a:close/>
                  </a:path>
                </a:pathLst>
              </a:custGeom>
              <a:solidFill>
                <a:srgbClr val="5C5C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59"/>
              <p:cNvSpPr>
                <a:spLocks/>
              </p:cNvSpPr>
              <p:nvPr/>
            </p:nvSpPr>
            <p:spPr bwMode="auto">
              <a:xfrm>
                <a:off x="4386" y="3283"/>
                <a:ext cx="932" cy="743"/>
              </a:xfrm>
              <a:custGeom>
                <a:avLst/>
                <a:gdLst>
                  <a:gd name="T0" fmla="*/ 196 w 2761"/>
                  <a:gd name="T1" fmla="*/ 1112 h 1969"/>
                  <a:gd name="T2" fmla="*/ 401 w 2761"/>
                  <a:gd name="T3" fmla="*/ 855 h 1969"/>
                  <a:gd name="T4" fmla="*/ 335 w 2761"/>
                  <a:gd name="T5" fmla="*/ 1144 h 1969"/>
                  <a:gd name="T6" fmla="*/ 371 w 2761"/>
                  <a:gd name="T7" fmla="*/ 1231 h 1969"/>
                  <a:gd name="T8" fmla="*/ 314 w 2761"/>
                  <a:gd name="T9" fmla="*/ 1457 h 1969"/>
                  <a:gd name="T10" fmla="*/ 0 w 2761"/>
                  <a:gd name="T11" fmla="*/ 1876 h 1969"/>
                  <a:gd name="T12" fmla="*/ 314 w 2761"/>
                  <a:gd name="T13" fmla="*/ 1885 h 1969"/>
                  <a:gd name="T14" fmla="*/ 443 w 2761"/>
                  <a:gd name="T15" fmla="*/ 1870 h 1969"/>
                  <a:gd name="T16" fmla="*/ 530 w 2761"/>
                  <a:gd name="T17" fmla="*/ 1560 h 1969"/>
                  <a:gd name="T18" fmla="*/ 730 w 2761"/>
                  <a:gd name="T19" fmla="*/ 1551 h 1969"/>
                  <a:gd name="T20" fmla="*/ 823 w 2761"/>
                  <a:gd name="T21" fmla="*/ 1572 h 1969"/>
                  <a:gd name="T22" fmla="*/ 880 w 2761"/>
                  <a:gd name="T23" fmla="*/ 1921 h 1969"/>
                  <a:gd name="T24" fmla="*/ 2472 w 2761"/>
                  <a:gd name="T25" fmla="*/ 1969 h 1969"/>
                  <a:gd name="T26" fmla="*/ 2761 w 2761"/>
                  <a:gd name="T27" fmla="*/ 1756 h 1969"/>
                  <a:gd name="T28" fmla="*/ 2698 w 2761"/>
                  <a:gd name="T29" fmla="*/ 1303 h 1969"/>
                  <a:gd name="T30" fmla="*/ 2523 w 2761"/>
                  <a:gd name="T31" fmla="*/ 638 h 1969"/>
                  <a:gd name="T32" fmla="*/ 2198 w 2761"/>
                  <a:gd name="T33" fmla="*/ 0 h 1969"/>
                  <a:gd name="T34" fmla="*/ 2384 w 2761"/>
                  <a:gd name="T35" fmla="*/ 572 h 1969"/>
                  <a:gd name="T36" fmla="*/ 2460 w 2761"/>
                  <a:gd name="T37" fmla="*/ 876 h 1969"/>
                  <a:gd name="T38" fmla="*/ 2544 w 2761"/>
                  <a:gd name="T39" fmla="*/ 1180 h 1969"/>
                  <a:gd name="T40" fmla="*/ 2306 w 2761"/>
                  <a:gd name="T41" fmla="*/ 1041 h 1969"/>
                  <a:gd name="T42" fmla="*/ 2116 w 2761"/>
                  <a:gd name="T43" fmla="*/ 880 h 1969"/>
                  <a:gd name="T44" fmla="*/ 2053 w 2761"/>
                  <a:gd name="T45" fmla="*/ 385 h 1969"/>
                  <a:gd name="T46" fmla="*/ 2017 w 2761"/>
                  <a:gd name="T47" fmla="*/ 448 h 1969"/>
                  <a:gd name="T48" fmla="*/ 2038 w 2761"/>
                  <a:gd name="T49" fmla="*/ 36 h 1969"/>
                  <a:gd name="T50" fmla="*/ 1977 w 2761"/>
                  <a:gd name="T51" fmla="*/ 376 h 1969"/>
                  <a:gd name="T52" fmla="*/ 1945 w 2761"/>
                  <a:gd name="T53" fmla="*/ 680 h 1969"/>
                  <a:gd name="T54" fmla="*/ 1992 w 2761"/>
                  <a:gd name="T55" fmla="*/ 918 h 1969"/>
                  <a:gd name="T56" fmla="*/ 2074 w 2761"/>
                  <a:gd name="T57" fmla="*/ 1041 h 1969"/>
                  <a:gd name="T58" fmla="*/ 2285 w 2761"/>
                  <a:gd name="T59" fmla="*/ 1169 h 1969"/>
                  <a:gd name="T60" fmla="*/ 2086 w 2761"/>
                  <a:gd name="T61" fmla="*/ 1108 h 1969"/>
                  <a:gd name="T62" fmla="*/ 2456 w 2761"/>
                  <a:gd name="T63" fmla="*/ 1560 h 1969"/>
                  <a:gd name="T64" fmla="*/ 2101 w 2761"/>
                  <a:gd name="T65" fmla="*/ 1596 h 1969"/>
                  <a:gd name="T66" fmla="*/ 1724 w 2761"/>
                  <a:gd name="T67" fmla="*/ 1484 h 1969"/>
                  <a:gd name="T68" fmla="*/ 1312 w 2761"/>
                  <a:gd name="T69" fmla="*/ 1226 h 1969"/>
                  <a:gd name="T70" fmla="*/ 1411 w 2761"/>
                  <a:gd name="T71" fmla="*/ 1442 h 1969"/>
                  <a:gd name="T72" fmla="*/ 1169 w 2761"/>
                  <a:gd name="T73" fmla="*/ 1400 h 1969"/>
                  <a:gd name="T74" fmla="*/ 1152 w 2761"/>
                  <a:gd name="T75" fmla="*/ 1087 h 1969"/>
                  <a:gd name="T76" fmla="*/ 1061 w 2761"/>
                  <a:gd name="T77" fmla="*/ 1478 h 1969"/>
                  <a:gd name="T78" fmla="*/ 1025 w 2761"/>
                  <a:gd name="T79" fmla="*/ 1581 h 1969"/>
                  <a:gd name="T80" fmla="*/ 850 w 2761"/>
                  <a:gd name="T81" fmla="*/ 1469 h 1969"/>
                  <a:gd name="T82" fmla="*/ 443 w 2761"/>
                  <a:gd name="T83" fmla="*/ 1418 h 1969"/>
                  <a:gd name="T84" fmla="*/ 464 w 2761"/>
                  <a:gd name="T85" fmla="*/ 1201 h 1969"/>
                  <a:gd name="T86" fmla="*/ 468 w 2761"/>
                  <a:gd name="T87" fmla="*/ 948 h 1969"/>
                  <a:gd name="T88" fmla="*/ 519 w 2761"/>
                  <a:gd name="T89" fmla="*/ 756 h 1969"/>
                  <a:gd name="T90" fmla="*/ 700 w 2761"/>
                  <a:gd name="T91" fmla="*/ 665 h 1969"/>
                  <a:gd name="T92" fmla="*/ 757 w 2761"/>
                  <a:gd name="T93" fmla="*/ 505 h 1969"/>
                  <a:gd name="T94" fmla="*/ 287 w 2761"/>
                  <a:gd name="T95" fmla="*/ 840 h 1969"/>
                  <a:gd name="T96" fmla="*/ 196 w 2761"/>
                  <a:gd name="T97" fmla="*/ 1112 h 1969"/>
                  <a:gd name="T98" fmla="*/ 196 w 2761"/>
                  <a:gd name="T99" fmla="*/ 1112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61" h="1969">
                    <a:moveTo>
                      <a:pt x="196" y="1112"/>
                    </a:moveTo>
                    <a:lnTo>
                      <a:pt x="401" y="855"/>
                    </a:lnTo>
                    <a:lnTo>
                      <a:pt x="335" y="1144"/>
                    </a:lnTo>
                    <a:lnTo>
                      <a:pt x="371" y="1231"/>
                    </a:lnTo>
                    <a:lnTo>
                      <a:pt x="314" y="1457"/>
                    </a:lnTo>
                    <a:lnTo>
                      <a:pt x="0" y="1876"/>
                    </a:lnTo>
                    <a:lnTo>
                      <a:pt x="314" y="1885"/>
                    </a:lnTo>
                    <a:lnTo>
                      <a:pt x="443" y="1870"/>
                    </a:lnTo>
                    <a:lnTo>
                      <a:pt x="530" y="1560"/>
                    </a:lnTo>
                    <a:lnTo>
                      <a:pt x="730" y="1551"/>
                    </a:lnTo>
                    <a:lnTo>
                      <a:pt x="823" y="1572"/>
                    </a:lnTo>
                    <a:lnTo>
                      <a:pt x="880" y="1921"/>
                    </a:lnTo>
                    <a:lnTo>
                      <a:pt x="2472" y="1969"/>
                    </a:lnTo>
                    <a:lnTo>
                      <a:pt x="2761" y="1756"/>
                    </a:lnTo>
                    <a:lnTo>
                      <a:pt x="2698" y="1303"/>
                    </a:lnTo>
                    <a:lnTo>
                      <a:pt x="2523" y="638"/>
                    </a:lnTo>
                    <a:lnTo>
                      <a:pt x="2198" y="0"/>
                    </a:lnTo>
                    <a:lnTo>
                      <a:pt x="2384" y="572"/>
                    </a:lnTo>
                    <a:lnTo>
                      <a:pt x="2460" y="876"/>
                    </a:lnTo>
                    <a:lnTo>
                      <a:pt x="2544" y="1180"/>
                    </a:lnTo>
                    <a:lnTo>
                      <a:pt x="2306" y="1041"/>
                    </a:lnTo>
                    <a:lnTo>
                      <a:pt x="2116" y="880"/>
                    </a:lnTo>
                    <a:lnTo>
                      <a:pt x="2053" y="385"/>
                    </a:lnTo>
                    <a:lnTo>
                      <a:pt x="2017" y="448"/>
                    </a:lnTo>
                    <a:lnTo>
                      <a:pt x="2038" y="36"/>
                    </a:lnTo>
                    <a:lnTo>
                      <a:pt x="1977" y="376"/>
                    </a:lnTo>
                    <a:lnTo>
                      <a:pt x="1945" y="680"/>
                    </a:lnTo>
                    <a:lnTo>
                      <a:pt x="1992" y="918"/>
                    </a:lnTo>
                    <a:lnTo>
                      <a:pt x="2074" y="1041"/>
                    </a:lnTo>
                    <a:lnTo>
                      <a:pt x="2285" y="1169"/>
                    </a:lnTo>
                    <a:lnTo>
                      <a:pt x="2086" y="1108"/>
                    </a:lnTo>
                    <a:lnTo>
                      <a:pt x="2456" y="1560"/>
                    </a:lnTo>
                    <a:lnTo>
                      <a:pt x="2101" y="1596"/>
                    </a:lnTo>
                    <a:lnTo>
                      <a:pt x="1724" y="1484"/>
                    </a:lnTo>
                    <a:lnTo>
                      <a:pt x="1312" y="1226"/>
                    </a:lnTo>
                    <a:lnTo>
                      <a:pt x="1411" y="1442"/>
                    </a:lnTo>
                    <a:lnTo>
                      <a:pt x="1169" y="1400"/>
                    </a:lnTo>
                    <a:lnTo>
                      <a:pt x="1152" y="1087"/>
                    </a:lnTo>
                    <a:lnTo>
                      <a:pt x="1061" y="1478"/>
                    </a:lnTo>
                    <a:lnTo>
                      <a:pt x="1025" y="1581"/>
                    </a:lnTo>
                    <a:lnTo>
                      <a:pt x="850" y="1469"/>
                    </a:lnTo>
                    <a:lnTo>
                      <a:pt x="443" y="1418"/>
                    </a:lnTo>
                    <a:lnTo>
                      <a:pt x="464" y="1201"/>
                    </a:lnTo>
                    <a:lnTo>
                      <a:pt x="468" y="948"/>
                    </a:lnTo>
                    <a:lnTo>
                      <a:pt x="519" y="756"/>
                    </a:lnTo>
                    <a:lnTo>
                      <a:pt x="700" y="665"/>
                    </a:lnTo>
                    <a:lnTo>
                      <a:pt x="757" y="505"/>
                    </a:lnTo>
                    <a:lnTo>
                      <a:pt x="287" y="840"/>
                    </a:lnTo>
                    <a:lnTo>
                      <a:pt x="196" y="1112"/>
                    </a:lnTo>
                    <a:lnTo>
                      <a:pt x="196" y="1112"/>
                    </a:lnTo>
                    <a:close/>
                  </a:path>
                </a:pathLst>
              </a:custGeom>
              <a:solidFill>
                <a:srgbClr val="5C5C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60"/>
              <p:cNvSpPr>
                <a:spLocks/>
              </p:cNvSpPr>
              <p:nvPr/>
            </p:nvSpPr>
            <p:spPr bwMode="auto">
              <a:xfrm>
                <a:off x="4636" y="3487"/>
                <a:ext cx="37" cy="105"/>
              </a:xfrm>
              <a:custGeom>
                <a:avLst/>
                <a:gdLst>
                  <a:gd name="T0" fmla="*/ 52 w 109"/>
                  <a:gd name="T1" fmla="*/ 0 h 280"/>
                  <a:gd name="T2" fmla="*/ 0 w 109"/>
                  <a:gd name="T3" fmla="*/ 166 h 280"/>
                  <a:gd name="T4" fmla="*/ 21 w 109"/>
                  <a:gd name="T5" fmla="*/ 280 h 280"/>
                  <a:gd name="T6" fmla="*/ 109 w 109"/>
                  <a:gd name="T7" fmla="*/ 251 h 280"/>
                  <a:gd name="T8" fmla="*/ 71 w 109"/>
                  <a:gd name="T9" fmla="*/ 130 h 280"/>
                  <a:gd name="T10" fmla="*/ 52 w 109"/>
                  <a:gd name="T11" fmla="*/ 0 h 280"/>
                  <a:gd name="T12" fmla="*/ 52 w 109"/>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109" h="280">
                    <a:moveTo>
                      <a:pt x="52" y="0"/>
                    </a:moveTo>
                    <a:lnTo>
                      <a:pt x="0" y="166"/>
                    </a:lnTo>
                    <a:lnTo>
                      <a:pt x="21" y="280"/>
                    </a:lnTo>
                    <a:lnTo>
                      <a:pt x="109" y="251"/>
                    </a:lnTo>
                    <a:lnTo>
                      <a:pt x="71" y="130"/>
                    </a:lnTo>
                    <a:lnTo>
                      <a:pt x="52" y="0"/>
                    </a:lnTo>
                    <a:lnTo>
                      <a:pt x="52" y="0"/>
                    </a:lnTo>
                    <a:close/>
                  </a:path>
                </a:pathLst>
              </a:custGeom>
              <a:solidFill>
                <a:srgbClr val="7878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61"/>
              <p:cNvSpPr>
                <a:spLocks/>
              </p:cNvSpPr>
              <p:nvPr/>
            </p:nvSpPr>
            <p:spPr bwMode="auto">
              <a:xfrm>
                <a:off x="4685" y="3226"/>
                <a:ext cx="380" cy="428"/>
              </a:xfrm>
              <a:custGeom>
                <a:avLst/>
                <a:gdLst>
                  <a:gd name="T0" fmla="*/ 0 w 1127"/>
                  <a:gd name="T1" fmla="*/ 603 h 1135"/>
                  <a:gd name="T2" fmla="*/ 142 w 1127"/>
                  <a:gd name="T3" fmla="*/ 419 h 1135"/>
                  <a:gd name="T4" fmla="*/ 447 w 1127"/>
                  <a:gd name="T5" fmla="*/ 232 h 1135"/>
                  <a:gd name="T6" fmla="*/ 823 w 1127"/>
                  <a:gd name="T7" fmla="*/ 52 h 1135"/>
                  <a:gd name="T8" fmla="*/ 989 w 1127"/>
                  <a:gd name="T9" fmla="*/ 0 h 1135"/>
                  <a:gd name="T10" fmla="*/ 1127 w 1127"/>
                  <a:gd name="T11" fmla="*/ 130 h 1135"/>
                  <a:gd name="T12" fmla="*/ 1009 w 1127"/>
                  <a:gd name="T13" fmla="*/ 548 h 1135"/>
                  <a:gd name="T14" fmla="*/ 1076 w 1127"/>
                  <a:gd name="T15" fmla="*/ 1088 h 1135"/>
                  <a:gd name="T16" fmla="*/ 932 w 1127"/>
                  <a:gd name="T17" fmla="*/ 485 h 1135"/>
                  <a:gd name="T18" fmla="*/ 911 w 1127"/>
                  <a:gd name="T19" fmla="*/ 284 h 1135"/>
                  <a:gd name="T20" fmla="*/ 890 w 1127"/>
                  <a:gd name="T21" fmla="*/ 609 h 1135"/>
                  <a:gd name="T22" fmla="*/ 941 w 1127"/>
                  <a:gd name="T23" fmla="*/ 1103 h 1135"/>
                  <a:gd name="T24" fmla="*/ 787 w 1127"/>
                  <a:gd name="T25" fmla="*/ 635 h 1135"/>
                  <a:gd name="T26" fmla="*/ 724 w 1127"/>
                  <a:gd name="T27" fmla="*/ 263 h 1135"/>
                  <a:gd name="T28" fmla="*/ 751 w 1127"/>
                  <a:gd name="T29" fmla="*/ 871 h 1135"/>
                  <a:gd name="T30" fmla="*/ 865 w 1127"/>
                  <a:gd name="T31" fmla="*/ 1135 h 1135"/>
                  <a:gd name="T32" fmla="*/ 601 w 1127"/>
                  <a:gd name="T33" fmla="*/ 1129 h 1135"/>
                  <a:gd name="T34" fmla="*/ 314 w 1127"/>
                  <a:gd name="T35" fmla="*/ 1109 h 1135"/>
                  <a:gd name="T36" fmla="*/ 540 w 1127"/>
                  <a:gd name="T37" fmla="*/ 1078 h 1135"/>
                  <a:gd name="T38" fmla="*/ 494 w 1127"/>
                  <a:gd name="T39" fmla="*/ 753 h 1135"/>
                  <a:gd name="T40" fmla="*/ 585 w 1127"/>
                  <a:gd name="T41" fmla="*/ 856 h 1135"/>
                  <a:gd name="T42" fmla="*/ 618 w 1127"/>
                  <a:gd name="T43" fmla="*/ 392 h 1135"/>
                  <a:gd name="T44" fmla="*/ 601 w 1127"/>
                  <a:gd name="T45" fmla="*/ 247 h 1135"/>
                  <a:gd name="T46" fmla="*/ 323 w 1127"/>
                  <a:gd name="T47" fmla="*/ 398 h 1135"/>
                  <a:gd name="T48" fmla="*/ 257 w 1127"/>
                  <a:gd name="T49" fmla="*/ 1031 h 1135"/>
                  <a:gd name="T50" fmla="*/ 200 w 1127"/>
                  <a:gd name="T51" fmla="*/ 903 h 1135"/>
                  <a:gd name="T52" fmla="*/ 190 w 1127"/>
                  <a:gd name="T53" fmla="*/ 491 h 1135"/>
                  <a:gd name="T54" fmla="*/ 0 w 1127"/>
                  <a:gd name="T55" fmla="*/ 603 h 1135"/>
                  <a:gd name="T56" fmla="*/ 0 w 1127"/>
                  <a:gd name="T57" fmla="*/ 60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7" h="1135">
                    <a:moveTo>
                      <a:pt x="0" y="603"/>
                    </a:moveTo>
                    <a:lnTo>
                      <a:pt x="142" y="419"/>
                    </a:lnTo>
                    <a:lnTo>
                      <a:pt x="447" y="232"/>
                    </a:lnTo>
                    <a:lnTo>
                      <a:pt x="823" y="52"/>
                    </a:lnTo>
                    <a:lnTo>
                      <a:pt x="989" y="0"/>
                    </a:lnTo>
                    <a:lnTo>
                      <a:pt x="1127" y="130"/>
                    </a:lnTo>
                    <a:lnTo>
                      <a:pt x="1009" y="548"/>
                    </a:lnTo>
                    <a:lnTo>
                      <a:pt x="1076" y="1088"/>
                    </a:lnTo>
                    <a:lnTo>
                      <a:pt x="932" y="485"/>
                    </a:lnTo>
                    <a:lnTo>
                      <a:pt x="911" y="284"/>
                    </a:lnTo>
                    <a:lnTo>
                      <a:pt x="890" y="609"/>
                    </a:lnTo>
                    <a:lnTo>
                      <a:pt x="941" y="1103"/>
                    </a:lnTo>
                    <a:lnTo>
                      <a:pt x="787" y="635"/>
                    </a:lnTo>
                    <a:lnTo>
                      <a:pt x="724" y="263"/>
                    </a:lnTo>
                    <a:lnTo>
                      <a:pt x="751" y="871"/>
                    </a:lnTo>
                    <a:lnTo>
                      <a:pt x="865" y="1135"/>
                    </a:lnTo>
                    <a:lnTo>
                      <a:pt x="601" y="1129"/>
                    </a:lnTo>
                    <a:lnTo>
                      <a:pt x="314" y="1109"/>
                    </a:lnTo>
                    <a:lnTo>
                      <a:pt x="540" y="1078"/>
                    </a:lnTo>
                    <a:lnTo>
                      <a:pt x="494" y="753"/>
                    </a:lnTo>
                    <a:lnTo>
                      <a:pt x="585" y="856"/>
                    </a:lnTo>
                    <a:lnTo>
                      <a:pt x="618" y="392"/>
                    </a:lnTo>
                    <a:lnTo>
                      <a:pt x="601" y="247"/>
                    </a:lnTo>
                    <a:lnTo>
                      <a:pt x="323" y="398"/>
                    </a:lnTo>
                    <a:lnTo>
                      <a:pt x="257" y="1031"/>
                    </a:lnTo>
                    <a:lnTo>
                      <a:pt x="200" y="903"/>
                    </a:lnTo>
                    <a:lnTo>
                      <a:pt x="190" y="491"/>
                    </a:lnTo>
                    <a:lnTo>
                      <a:pt x="0" y="603"/>
                    </a:lnTo>
                    <a:lnTo>
                      <a:pt x="0" y="603"/>
                    </a:lnTo>
                    <a:close/>
                  </a:path>
                </a:pathLst>
              </a:custGeom>
              <a:solidFill>
                <a:srgbClr val="5C5C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62"/>
              <p:cNvSpPr>
                <a:spLocks/>
              </p:cNvSpPr>
              <p:nvPr/>
            </p:nvSpPr>
            <p:spPr bwMode="auto">
              <a:xfrm>
                <a:off x="4718" y="3654"/>
                <a:ext cx="66" cy="225"/>
              </a:xfrm>
              <a:custGeom>
                <a:avLst/>
                <a:gdLst>
                  <a:gd name="T0" fmla="*/ 196 w 196"/>
                  <a:gd name="T1" fmla="*/ 0 h 593"/>
                  <a:gd name="T2" fmla="*/ 87 w 196"/>
                  <a:gd name="T3" fmla="*/ 546 h 593"/>
                  <a:gd name="T4" fmla="*/ 0 w 196"/>
                  <a:gd name="T5" fmla="*/ 593 h 593"/>
                  <a:gd name="T6" fmla="*/ 42 w 196"/>
                  <a:gd name="T7" fmla="*/ 434 h 593"/>
                  <a:gd name="T8" fmla="*/ 72 w 196"/>
                  <a:gd name="T9" fmla="*/ 238 h 593"/>
                  <a:gd name="T10" fmla="*/ 196 w 196"/>
                  <a:gd name="T11" fmla="*/ 0 h 593"/>
                  <a:gd name="T12" fmla="*/ 196 w 196"/>
                  <a:gd name="T13" fmla="*/ 0 h 593"/>
                </a:gdLst>
                <a:ahLst/>
                <a:cxnLst>
                  <a:cxn ang="0">
                    <a:pos x="T0" y="T1"/>
                  </a:cxn>
                  <a:cxn ang="0">
                    <a:pos x="T2" y="T3"/>
                  </a:cxn>
                  <a:cxn ang="0">
                    <a:pos x="T4" y="T5"/>
                  </a:cxn>
                  <a:cxn ang="0">
                    <a:pos x="T6" y="T7"/>
                  </a:cxn>
                  <a:cxn ang="0">
                    <a:pos x="T8" y="T9"/>
                  </a:cxn>
                  <a:cxn ang="0">
                    <a:pos x="T10" y="T11"/>
                  </a:cxn>
                  <a:cxn ang="0">
                    <a:pos x="T12" y="T13"/>
                  </a:cxn>
                </a:cxnLst>
                <a:rect l="0" t="0" r="r" b="b"/>
                <a:pathLst>
                  <a:path w="196" h="593">
                    <a:moveTo>
                      <a:pt x="196" y="0"/>
                    </a:moveTo>
                    <a:lnTo>
                      <a:pt x="87" y="546"/>
                    </a:lnTo>
                    <a:lnTo>
                      <a:pt x="0" y="593"/>
                    </a:lnTo>
                    <a:lnTo>
                      <a:pt x="42" y="434"/>
                    </a:lnTo>
                    <a:lnTo>
                      <a:pt x="72" y="238"/>
                    </a:lnTo>
                    <a:lnTo>
                      <a:pt x="196" y="0"/>
                    </a:lnTo>
                    <a:lnTo>
                      <a:pt x="19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106"/>
              <p:cNvSpPr>
                <a:spLocks/>
              </p:cNvSpPr>
              <p:nvPr/>
            </p:nvSpPr>
            <p:spPr bwMode="auto">
              <a:xfrm>
                <a:off x="4563" y="3170"/>
                <a:ext cx="135" cy="123"/>
              </a:xfrm>
              <a:custGeom>
                <a:avLst/>
                <a:gdLst>
                  <a:gd name="T0" fmla="*/ 277 w 399"/>
                  <a:gd name="T1" fmla="*/ 53 h 327"/>
                  <a:gd name="T2" fmla="*/ 336 w 399"/>
                  <a:gd name="T3" fmla="*/ 190 h 327"/>
                  <a:gd name="T4" fmla="*/ 399 w 399"/>
                  <a:gd name="T5" fmla="*/ 327 h 327"/>
                  <a:gd name="T6" fmla="*/ 287 w 399"/>
                  <a:gd name="T7" fmla="*/ 185 h 327"/>
                  <a:gd name="T8" fmla="*/ 237 w 399"/>
                  <a:gd name="T9" fmla="*/ 186 h 327"/>
                  <a:gd name="T10" fmla="*/ 158 w 399"/>
                  <a:gd name="T11" fmla="*/ 280 h 327"/>
                  <a:gd name="T12" fmla="*/ 199 w 399"/>
                  <a:gd name="T13" fmla="*/ 181 h 327"/>
                  <a:gd name="T14" fmla="*/ 199 w 399"/>
                  <a:gd name="T15" fmla="*/ 135 h 327"/>
                  <a:gd name="T16" fmla="*/ 186 w 399"/>
                  <a:gd name="T17" fmla="*/ 91 h 327"/>
                  <a:gd name="T18" fmla="*/ 104 w 399"/>
                  <a:gd name="T19" fmla="*/ 74 h 327"/>
                  <a:gd name="T20" fmla="*/ 85 w 399"/>
                  <a:gd name="T21" fmla="*/ 99 h 327"/>
                  <a:gd name="T22" fmla="*/ 43 w 399"/>
                  <a:gd name="T23" fmla="*/ 148 h 327"/>
                  <a:gd name="T24" fmla="*/ 7 w 399"/>
                  <a:gd name="T25" fmla="*/ 192 h 327"/>
                  <a:gd name="T26" fmla="*/ 0 w 399"/>
                  <a:gd name="T27" fmla="*/ 194 h 327"/>
                  <a:gd name="T28" fmla="*/ 24 w 399"/>
                  <a:gd name="T29" fmla="*/ 154 h 327"/>
                  <a:gd name="T30" fmla="*/ 61 w 399"/>
                  <a:gd name="T31" fmla="*/ 101 h 327"/>
                  <a:gd name="T32" fmla="*/ 108 w 399"/>
                  <a:gd name="T33" fmla="*/ 36 h 327"/>
                  <a:gd name="T34" fmla="*/ 277 w 399"/>
                  <a:gd name="T35" fmla="*/ 0 h 327"/>
                  <a:gd name="T36" fmla="*/ 277 w 399"/>
                  <a:gd name="T37" fmla="*/ 53 h 327"/>
                  <a:gd name="T38" fmla="*/ 277 w 399"/>
                  <a:gd name="T39" fmla="*/ 5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327">
                    <a:moveTo>
                      <a:pt x="277" y="53"/>
                    </a:moveTo>
                    <a:lnTo>
                      <a:pt x="336" y="190"/>
                    </a:lnTo>
                    <a:lnTo>
                      <a:pt x="399" y="327"/>
                    </a:lnTo>
                    <a:lnTo>
                      <a:pt x="287" y="185"/>
                    </a:lnTo>
                    <a:lnTo>
                      <a:pt x="237" y="186"/>
                    </a:lnTo>
                    <a:lnTo>
                      <a:pt x="158" y="280"/>
                    </a:lnTo>
                    <a:lnTo>
                      <a:pt x="199" y="181"/>
                    </a:lnTo>
                    <a:lnTo>
                      <a:pt x="199" y="135"/>
                    </a:lnTo>
                    <a:lnTo>
                      <a:pt x="186" y="91"/>
                    </a:lnTo>
                    <a:lnTo>
                      <a:pt x="104" y="74"/>
                    </a:lnTo>
                    <a:lnTo>
                      <a:pt x="85" y="99"/>
                    </a:lnTo>
                    <a:lnTo>
                      <a:pt x="43" y="148"/>
                    </a:lnTo>
                    <a:lnTo>
                      <a:pt x="7" y="192"/>
                    </a:lnTo>
                    <a:lnTo>
                      <a:pt x="0" y="194"/>
                    </a:lnTo>
                    <a:lnTo>
                      <a:pt x="24" y="154"/>
                    </a:lnTo>
                    <a:lnTo>
                      <a:pt x="61" y="101"/>
                    </a:lnTo>
                    <a:lnTo>
                      <a:pt x="108" y="36"/>
                    </a:lnTo>
                    <a:lnTo>
                      <a:pt x="277" y="0"/>
                    </a:lnTo>
                    <a:lnTo>
                      <a:pt x="277" y="53"/>
                    </a:lnTo>
                    <a:lnTo>
                      <a:pt x="277"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108"/>
              <p:cNvSpPr>
                <a:spLocks/>
              </p:cNvSpPr>
              <p:nvPr/>
            </p:nvSpPr>
            <p:spPr bwMode="auto">
              <a:xfrm>
                <a:off x="4507" y="3142"/>
                <a:ext cx="81" cy="205"/>
              </a:xfrm>
              <a:custGeom>
                <a:avLst/>
                <a:gdLst>
                  <a:gd name="T0" fmla="*/ 133 w 242"/>
                  <a:gd name="T1" fmla="*/ 83 h 542"/>
                  <a:gd name="T2" fmla="*/ 122 w 242"/>
                  <a:gd name="T3" fmla="*/ 177 h 542"/>
                  <a:gd name="T4" fmla="*/ 80 w 242"/>
                  <a:gd name="T5" fmla="*/ 310 h 542"/>
                  <a:gd name="T6" fmla="*/ 80 w 242"/>
                  <a:gd name="T7" fmla="*/ 359 h 542"/>
                  <a:gd name="T8" fmla="*/ 189 w 242"/>
                  <a:gd name="T9" fmla="*/ 234 h 542"/>
                  <a:gd name="T10" fmla="*/ 187 w 242"/>
                  <a:gd name="T11" fmla="*/ 285 h 542"/>
                  <a:gd name="T12" fmla="*/ 242 w 242"/>
                  <a:gd name="T13" fmla="*/ 313 h 542"/>
                  <a:gd name="T14" fmla="*/ 170 w 242"/>
                  <a:gd name="T15" fmla="*/ 310 h 542"/>
                  <a:gd name="T16" fmla="*/ 57 w 242"/>
                  <a:gd name="T17" fmla="*/ 447 h 542"/>
                  <a:gd name="T18" fmla="*/ 0 w 242"/>
                  <a:gd name="T19" fmla="*/ 542 h 542"/>
                  <a:gd name="T20" fmla="*/ 67 w 242"/>
                  <a:gd name="T21" fmla="*/ 281 h 542"/>
                  <a:gd name="T22" fmla="*/ 97 w 242"/>
                  <a:gd name="T23" fmla="*/ 95 h 542"/>
                  <a:gd name="T24" fmla="*/ 57 w 242"/>
                  <a:gd name="T25" fmla="*/ 0 h 542"/>
                  <a:gd name="T26" fmla="*/ 133 w 242"/>
                  <a:gd name="T27" fmla="*/ 83 h 542"/>
                  <a:gd name="T28" fmla="*/ 133 w 242"/>
                  <a:gd name="T29" fmla="*/ 83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542">
                    <a:moveTo>
                      <a:pt x="133" y="83"/>
                    </a:moveTo>
                    <a:lnTo>
                      <a:pt x="122" y="177"/>
                    </a:lnTo>
                    <a:lnTo>
                      <a:pt x="80" y="310"/>
                    </a:lnTo>
                    <a:lnTo>
                      <a:pt x="80" y="359"/>
                    </a:lnTo>
                    <a:lnTo>
                      <a:pt x="189" y="234"/>
                    </a:lnTo>
                    <a:lnTo>
                      <a:pt x="187" y="285"/>
                    </a:lnTo>
                    <a:lnTo>
                      <a:pt x="242" y="313"/>
                    </a:lnTo>
                    <a:lnTo>
                      <a:pt x="170" y="310"/>
                    </a:lnTo>
                    <a:lnTo>
                      <a:pt x="57" y="447"/>
                    </a:lnTo>
                    <a:lnTo>
                      <a:pt x="0" y="542"/>
                    </a:lnTo>
                    <a:lnTo>
                      <a:pt x="67" y="281"/>
                    </a:lnTo>
                    <a:lnTo>
                      <a:pt x="97" y="95"/>
                    </a:lnTo>
                    <a:lnTo>
                      <a:pt x="57" y="0"/>
                    </a:lnTo>
                    <a:lnTo>
                      <a:pt x="133" y="83"/>
                    </a:lnTo>
                    <a:lnTo>
                      <a:pt x="133"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109"/>
              <p:cNvSpPr>
                <a:spLocks/>
              </p:cNvSpPr>
              <p:nvPr/>
            </p:nvSpPr>
            <p:spPr bwMode="auto">
              <a:xfrm>
                <a:off x="4452" y="3130"/>
                <a:ext cx="73" cy="351"/>
              </a:xfrm>
              <a:custGeom>
                <a:avLst/>
                <a:gdLst>
                  <a:gd name="T0" fmla="*/ 215 w 215"/>
                  <a:gd name="T1" fmla="*/ 51 h 929"/>
                  <a:gd name="T2" fmla="*/ 123 w 215"/>
                  <a:gd name="T3" fmla="*/ 142 h 929"/>
                  <a:gd name="T4" fmla="*/ 45 w 215"/>
                  <a:gd name="T5" fmla="*/ 250 h 929"/>
                  <a:gd name="T6" fmla="*/ 36 w 215"/>
                  <a:gd name="T7" fmla="*/ 406 h 929"/>
                  <a:gd name="T8" fmla="*/ 30 w 215"/>
                  <a:gd name="T9" fmla="*/ 528 h 929"/>
                  <a:gd name="T10" fmla="*/ 59 w 215"/>
                  <a:gd name="T11" fmla="*/ 598 h 929"/>
                  <a:gd name="T12" fmla="*/ 194 w 215"/>
                  <a:gd name="T13" fmla="*/ 334 h 929"/>
                  <a:gd name="T14" fmla="*/ 83 w 215"/>
                  <a:gd name="T15" fmla="*/ 709 h 929"/>
                  <a:gd name="T16" fmla="*/ 142 w 215"/>
                  <a:gd name="T17" fmla="*/ 809 h 929"/>
                  <a:gd name="T18" fmla="*/ 207 w 215"/>
                  <a:gd name="T19" fmla="*/ 929 h 929"/>
                  <a:gd name="T20" fmla="*/ 112 w 215"/>
                  <a:gd name="T21" fmla="*/ 828 h 929"/>
                  <a:gd name="T22" fmla="*/ 0 w 215"/>
                  <a:gd name="T23" fmla="*/ 589 h 929"/>
                  <a:gd name="T24" fmla="*/ 4 w 215"/>
                  <a:gd name="T25" fmla="*/ 292 h 929"/>
                  <a:gd name="T26" fmla="*/ 51 w 215"/>
                  <a:gd name="T27" fmla="*/ 193 h 929"/>
                  <a:gd name="T28" fmla="*/ 154 w 215"/>
                  <a:gd name="T29" fmla="*/ 68 h 929"/>
                  <a:gd name="T30" fmla="*/ 215 w 215"/>
                  <a:gd name="T31" fmla="*/ 0 h 929"/>
                  <a:gd name="T32" fmla="*/ 215 w 215"/>
                  <a:gd name="T33" fmla="*/ 51 h 929"/>
                  <a:gd name="T34" fmla="*/ 215 w 215"/>
                  <a:gd name="T35" fmla="*/ 51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929">
                    <a:moveTo>
                      <a:pt x="215" y="51"/>
                    </a:moveTo>
                    <a:lnTo>
                      <a:pt x="123" y="142"/>
                    </a:lnTo>
                    <a:lnTo>
                      <a:pt x="45" y="250"/>
                    </a:lnTo>
                    <a:lnTo>
                      <a:pt x="36" y="406"/>
                    </a:lnTo>
                    <a:lnTo>
                      <a:pt x="30" y="528"/>
                    </a:lnTo>
                    <a:lnTo>
                      <a:pt x="59" y="598"/>
                    </a:lnTo>
                    <a:lnTo>
                      <a:pt x="194" y="334"/>
                    </a:lnTo>
                    <a:lnTo>
                      <a:pt x="83" y="709"/>
                    </a:lnTo>
                    <a:lnTo>
                      <a:pt x="142" y="809"/>
                    </a:lnTo>
                    <a:lnTo>
                      <a:pt x="207" y="929"/>
                    </a:lnTo>
                    <a:lnTo>
                      <a:pt x="112" y="828"/>
                    </a:lnTo>
                    <a:lnTo>
                      <a:pt x="0" y="589"/>
                    </a:lnTo>
                    <a:lnTo>
                      <a:pt x="4" y="292"/>
                    </a:lnTo>
                    <a:lnTo>
                      <a:pt x="51" y="193"/>
                    </a:lnTo>
                    <a:lnTo>
                      <a:pt x="154" y="68"/>
                    </a:lnTo>
                    <a:lnTo>
                      <a:pt x="215" y="0"/>
                    </a:lnTo>
                    <a:lnTo>
                      <a:pt x="215" y="51"/>
                    </a:lnTo>
                    <a:lnTo>
                      <a:pt x="215"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110"/>
              <p:cNvSpPr>
                <a:spLocks/>
              </p:cNvSpPr>
              <p:nvPr/>
            </p:nvSpPr>
            <p:spPr bwMode="auto">
              <a:xfrm>
                <a:off x="4441" y="3139"/>
                <a:ext cx="81" cy="192"/>
              </a:xfrm>
              <a:custGeom>
                <a:avLst/>
                <a:gdLst>
                  <a:gd name="T0" fmla="*/ 200 w 240"/>
                  <a:gd name="T1" fmla="*/ 46 h 510"/>
                  <a:gd name="T2" fmla="*/ 103 w 240"/>
                  <a:gd name="T3" fmla="*/ 84 h 510"/>
                  <a:gd name="T4" fmla="*/ 37 w 240"/>
                  <a:gd name="T5" fmla="*/ 187 h 510"/>
                  <a:gd name="T6" fmla="*/ 25 w 240"/>
                  <a:gd name="T7" fmla="*/ 373 h 510"/>
                  <a:gd name="T8" fmla="*/ 33 w 240"/>
                  <a:gd name="T9" fmla="*/ 510 h 510"/>
                  <a:gd name="T10" fmla="*/ 0 w 240"/>
                  <a:gd name="T11" fmla="*/ 308 h 510"/>
                  <a:gd name="T12" fmla="*/ 4 w 240"/>
                  <a:gd name="T13" fmla="*/ 196 h 510"/>
                  <a:gd name="T14" fmla="*/ 33 w 240"/>
                  <a:gd name="T15" fmla="*/ 126 h 510"/>
                  <a:gd name="T16" fmla="*/ 116 w 240"/>
                  <a:gd name="T17" fmla="*/ 57 h 510"/>
                  <a:gd name="T18" fmla="*/ 240 w 240"/>
                  <a:gd name="T19" fmla="*/ 0 h 510"/>
                  <a:gd name="T20" fmla="*/ 200 w 240"/>
                  <a:gd name="T21" fmla="*/ 46 h 510"/>
                  <a:gd name="T22" fmla="*/ 200 w 240"/>
                  <a:gd name="T23" fmla="*/ 4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510">
                    <a:moveTo>
                      <a:pt x="200" y="46"/>
                    </a:moveTo>
                    <a:lnTo>
                      <a:pt x="103" y="84"/>
                    </a:lnTo>
                    <a:lnTo>
                      <a:pt x="37" y="187"/>
                    </a:lnTo>
                    <a:lnTo>
                      <a:pt x="25" y="373"/>
                    </a:lnTo>
                    <a:lnTo>
                      <a:pt x="33" y="510"/>
                    </a:lnTo>
                    <a:lnTo>
                      <a:pt x="0" y="308"/>
                    </a:lnTo>
                    <a:lnTo>
                      <a:pt x="4" y="196"/>
                    </a:lnTo>
                    <a:lnTo>
                      <a:pt x="33" y="126"/>
                    </a:lnTo>
                    <a:lnTo>
                      <a:pt x="116" y="57"/>
                    </a:lnTo>
                    <a:lnTo>
                      <a:pt x="240" y="0"/>
                    </a:lnTo>
                    <a:lnTo>
                      <a:pt x="200" y="46"/>
                    </a:lnTo>
                    <a:lnTo>
                      <a:pt x="20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111"/>
              <p:cNvSpPr>
                <a:spLocks/>
              </p:cNvSpPr>
              <p:nvPr/>
            </p:nvSpPr>
            <p:spPr bwMode="auto">
              <a:xfrm>
                <a:off x="4339" y="3148"/>
                <a:ext cx="178" cy="265"/>
              </a:xfrm>
              <a:custGeom>
                <a:avLst/>
                <a:gdLst>
                  <a:gd name="T0" fmla="*/ 369 w 529"/>
                  <a:gd name="T1" fmla="*/ 76 h 700"/>
                  <a:gd name="T2" fmla="*/ 285 w 529"/>
                  <a:gd name="T3" fmla="*/ 101 h 700"/>
                  <a:gd name="T4" fmla="*/ 190 w 529"/>
                  <a:gd name="T5" fmla="*/ 154 h 700"/>
                  <a:gd name="T6" fmla="*/ 70 w 529"/>
                  <a:gd name="T7" fmla="*/ 190 h 700"/>
                  <a:gd name="T8" fmla="*/ 36 w 529"/>
                  <a:gd name="T9" fmla="*/ 259 h 700"/>
                  <a:gd name="T10" fmla="*/ 36 w 529"/>
                  <a:gd name="T11" fmla="*/ 397 h 700"/>
                  <a:gd name="T12" fmla="*/ 145 w 529"/>
                  <a:gd name="T13" fmla="*/ 700 h 700"/>
                  <a:gd name="T14" fmla="*/ 15 w 529"/>
                  <a:gd name="T15" fmla="*/ 485 h 700"/>
                  <a:gd name="T16" fmla="*/ 0 w 529"/>
                  <a:gd name="T17" fmla="*/ 245 h 700"/>
                  <a:gd name="T18" fmla="*/ 57 w 529"/>
                  <a:gd name="T19" fmla="*/ 162 h 700"/>
                  <a:gd name="T20" fmla="*/ 179 w 529"/>
                  <a:gd name="T21" fmla="*/ 129 h 700"/>
                  <a:gd name="T22" fmla="*/ 350 w 529"/>
                  <a:gd name="T23" fmla="*/ 46 h 700"/>
                  <a:gd name="T24" fmla="*/ 447 w 529"/>
                  <a:gd name="T25" fmla="*/ 17 h 700"/>
                  <a:gd name="T26" fmla="*/ 529 w 529"/>
                  <a:gd name="T27" fmla="*/ 0 h 700"/>
                  <a:gd name="T28" fmla="*/ 441 w 529"/>
                  <a:gd name="T29" fmla="*/ 42 h 700"/>
                  <a:gd name="T30" fmla="*/ 369 w 529"/>
                  <a:gd name="T31" fmla="*/ 76 h 700"/>
                  <a:gd name="T32" fmla="*/ 369 w 529"/>
                  <a:gd name="T33" fmla="*/ 7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9" h="700">
                    <a:moveTo>
                      <a:pt x="369" y="76"/>
                    </a:moveTo>
                    <a:lnTo>
                      <a:pt x="285" y="101"/>
                    </a:lnTo>
                    <a:lnTo>
                      <a:pt x="190" y="154"/>
                    </a:lnTo>
                    <a:lnTo>
                      <a:pt x="70" y="190"/>
                    </a:lnTo>
                    <a:lnTo>
                      <a:pt x="36" y="259"/>
                    </a:lnTo>
                    <a:lnTo>
                      <a:pt x="36" y="397"/>
                    </a:lnTo>
                    <a:lnTo>
                      <a:pt x="145" y="700"/>
                    </a:lnTo>
                    <a:lnTo>
                      <a:pt x="15" y="485"/>
                    </a:lnTo>
                    <a:lnTo>
                      <a:pt x="0" y="245"/>
                    </a:lnTo>
                    <a:lnTo>
                      <a:pt x="57" y="162"/>
                    </a:lnTo>
                    <a:lnTo>
                      <a:pt x="179" y="129"/>
                    </a:lnTo>
                    <a:lnTo>
                      <a:pt x="350" y="46"/>
                    </a:lnTo>
                    <a:lnTo>
                      <a:pt x="447" y="17"/>
                    </a:lnTo>
                    <a:lnTo>
                      <a:pt x="529" y="0"/>
                    </a:lnTo>
                    <a:lnTo>
                      <a:pt x="441" y="42"/>
                    </a:lnTo>
                    <a:lnTo>
                      <a:pt x="369" y="76"/>
                    </a:lnTo>
                    <a:lnTo>
                      <a:pt x="369"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112"/>
              <p:cNvSpPr>
                <a:spLocks/>
              </p:cNvSpPr>
              <p:nvPr/>
            </p:nvSpPr>
            <p:spPr bwMode="auto">
              <a:xfrm>
                <a:off x="4366" y="3291"/>
                <a:ext cx="134" cy="249"/>
              </a:xfrm>
              <a:custGeom>
                <a:avLst/>
                <a:gdLst>
                  <a:gd name="T0" fmla="*/ 0 w 397"/>
                  <a:gd name="T1" fmla="*/ 0 h 660"/>
                  <a:gd name="T2" fmla="*/ 145 w 397"/>
                  <a:gd name="T3" fmla="*/ 236 h 660"/>
                  <a:gd name="T4" fmla="*/ 304 w 397"/>
                  <a:gd name="T5" fmla="*/ 451 h 660"/>
                  <a:gd name="T6" fmla="*/ 397 w 397"/>
                  <a:gd name="T7" fmla="*/ 660 h 660"/>
                  <a:gd name="T8" fmla="*/ 380 w 397"/>
                  <a:gd name="T9" fmla="*/ 569 h 660"/>
                  <a:gd name="T10" fmla="*/ 356 w 397"/>
                  <a:gd name="T11" fmla="*/ 441 h 660"/>
                  <a:gd name="T12" fmla="*/ 325 w 397"/>
                  <a:gd name="T13" fmla="*/ 380 h 660"/>
                  <a:gd name="T14" fmla="*/ 272 w 397"/>
                  <a:gd name="T15" fmla="*/ 297 h 660"/>
                  <a:gd name="T16" fmla="*/ 221 w 397"/>
                  <a:gd name="T17" fmla="*/ 219 h 660"/>
                  <a:gd name="T18" fmla="*/ 188 w 397"/>
                  <a:gd name="T19" fmla="*/ 181 h 660"/>
                  <a:gd name="T20" fmla="*/ 154 w 397"/>
                  <a:gd name="T21" fmla="*/ 149 h 660"/>
                  <a:gd name="T22" fmla="*/ 89 w 397"/>
                  <a:gd name="T23" fmla="*/ 86 h 660"/>
                  <a:gd name="T24" fmla="*/ 27 w 397"/>
                  <a:gd name="T25" fmla="*/ 29 h 660"/>
                  <a:gd name="T26" fmla="*/ 0 w 397"/>
                  <a:gd name="T27" fmla="*/ 0 h 660"/>
                  <a:gd name="T28" fmla="*/ 0 w 397"/>
                  <a:gd name="T29"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660">
                    <a:moveTo>
                      <a:pt x="0" y="0"/>
                    </a:moveTo>
                    <a:lnTo>
                      <a:pt x="145" y="236"/>
                    </a:lnTo>
                    <a:lnTo>
                      <a:pt x="304" y="451"/>
                    </a:lnTo>
                    <a:lnTo>
                      <a:pt x="397" y="660"/>
                    </a:lnTo>
                    <a:lnTo>
                      <a:pt x="380" y="569"/>
                    </a:lnTo>
                    <a:lnTo>
                      <a:pt x="356" y="441"/>
                    </a:lnTo>
                    <a:lnTo>
                      <a:pt x="325" y="380"/>
                    </a:lnTo>
                    <a:lnTo>
                      <a:pt x="272" y="297"/>
                    </a:lnTo>
                    <a:lnTo>
                      <a:pt x="221" y="219"/>
                    </a:lnTo>
                    <a:lnTo>
                      <a:pt x="188" y="181"/>
                    </a:lnTo>
                    <a:lnTo>
                      <a:pt x="154" y="149"/>
                    </a:lnTo>
                    <a:lnTo>
                      <a:pt x="89" y="86"/>
                    </a:lnTo>
                    <a:lnTo>
                      <a:pt x="27" y="29"/>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113"/>
              <p:cNvSpPr>
                <a:spLocks/>
              </p:cNvSpPr>
              <p:nvPr/>
            </p:nvSpPr>
            <p:spPr bwMode="auto">
              <a:xfrm>
                <a:off x="4353" y="3333"/>
                <a:ext cx="122" cy="266"/>
              </a:xfrm>
              <a:custGeom>
                <a:avLst/>
                <a:gdLst>
                  <a:gd name="T0" fmla="*/ 72 w 359"/>
                  <a:gd name="T1" fmla="*/ 178 h 705"/>
                  <a:gd name="T2" fmla="*/ 177 w 359"/>
                  <a:gd name="T3" fmla="*/ 380 h 705"/>
                  <a:gd name="T4" fmla="*/ 344 w 359"/>
                  <a:gd name="T5" fmla="*/ 608 h 705"/>
                  <a:gd name="T6" fmla="*/ 359 w 359"/>
                  <a:gd name="T7" fmla="*/ 705 h 705"/>
                  <a:gd name="T8" fmla="*/ 224 w 359"/>
                  <a:gd name="T9" fmla="*/ 484 h 705"/>
                  <a:gd name="T10" fmla="*/ 203 w 359"/>
                  <a:gd name="T11" fmla="*/ 452 h 705"/>
                  <a:gd name="T12" fmla="*/ 154 w 359"/>
                  <a:gd name="T13" fmla="*/ 378 h 705"/>
                  <a:gd name="T14" fmla="*/ 101 w 359"/>
                  <a:gd name="T15" fmla="*/ 296 h 705"/>
                  <a:gd name="T16" fmla="*/ 72 w 359"/>
                  <a:gd name="T17" fmla="*/ 241 h 705"/>
                  <a:gd name="T18" fmla="*/ 30 w 359"/>
                  <a:gd name="T19" fmla="*/ 106 h 705"/>
                  <a:gd name="T20" fmla="*/ 0 w 359"/>
                  <a:gd name="T21" fmla="*/ 0 h 705"/>
                  <a:gd name="T22" fmla="*/ 72 w 359"/>
                  <a:gd name="T23" fmla="*/ 178 h 705"/>
                  <a:gd name="T24" fmla="*/ 72 w 359"/>
                  <a:gd name="T25" fmla="*/ 178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705">
                    <a:moveTo>
                      <a:pt x="72" y="178"/>
                    </a:moveTo>
                    <a:lnTo>
                      <a:pt x="177" y="380"/>
                    </a:lnTo>
                    <a:lnTo>
                      <a:pt x="344" y="608"/>
                    </a:lnTo>
                    <a:lnTo>
                      <a:pt x="359" y="705"/>
                    </a:lnTo>
                    <a:lnTo>
                      <a:pt x="224" y="484"/>
                    </a:lnTo>
                    <a:lnTo>
                      <a:pt x="203" y="452"/>
                    </a:lnTo>
                    <a:lnTo>
                      <a:pt x="154" y="378"/>
                    </a:lnTo>
                    <a:lnTo>
                      <a:pt x="101" y="296"/>
                    </a:lnTo>
                    <a:lnTo>
                      <a:pt x="72" y="241"/>
                    </a:lnTo>
                    <a:lnTo>
                      <a:pt x="30" y="106"/>
                    </a:lnTo>
                    <a:lnTo>
                      <a:pt x="0" y="0"/>
                    </a:lnTo>
                    <a:lnTo>
                      <a:pt x="72" y="178"/>
                    </a:lnTo>
                    <a:lnTo>
                      <a:pt x="72"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114"/>
              <p:cNvSpPr>
                <a:spLocks/>
              </p:cNvSpPr>
              <p:nvPr/>
            </p:nvSpPr>
            <p:spPr bwMode="auto">
              <a:xfrm>
                <a:off x="4476" y="3220"/>
                <a:ext cx="298" cy="382"/>
              </a:xfrm>
              <a:custGeom>
                <a:avLst/>
                <a:gdLst>
                  <a:gd name="T0" fmla="*/ 0 w 882"/>
                  <a:gd name="T1" fmla="*/ 1011 h 1011"/>
                  <a:gd name="T2" fmla="*/ 44 w 882"/>
                  <a:gd name="T3" fmla="*/ 895 h 1011"/>
                  <a:gd name="T4" fmla="*/ 76 w 882"/>
                  <a:gd name="T5" fmla="*/ 816 h 1011"/>
                  <a:gd name="T6" fmla="*/ 158 w 882"/>
                  <a:gd name="T7" fmla="*/ 721 h 1011"/>
                  <a:gd name="T8" fmla="*/ 705 w 882"/>
                  <a:gd name="T9" fmla="*/ 209 h 1011"/>
                  <a:gd name="T10" fmla="*/ 882 w 882"/>
                  <a:gd name="T11" fmla="*/ 0 h 1011"/>
                  <a:gd name="T12" fmla="*/ 719 w 882"/>
                  <a:gd name="T13" fmla="*/ 238 h 1011"/>
                  <a:gd name="T14" fmla="*/ 361 w 882"/>
                  <a:gd name="T15" fmla="*/ 601 h 1011"/>
                  <a:gd name="T16" fmla="*/ 152 w 882"/>
                  <a:gd name="T17" fmla="*/ 840 h 1011"/>
                  <a:gd name="T18" fmla="*/ 126 w 882"/>
                  <a:gd name="T19" fmla="*/ 897 h 1011"/>
                  <a:gd name="T20" fmla="*/ 88 w 882"/>
                  <a:gd name="T21" fmla="*/ 960 h 1011"/>
                  <a:gd name="T22" fmla="*/ 36 w 882"/>
                  <a:gd name="T23" fmla="*/ 989 h 1011"/>
                  <a:gd name="T24" fmla="*/ 0 w 882"/>
                  <a:gd name="T25" fmla="*/ 1011 h 1011"/>
                  <a:gd name="T26" fmla="*/ 0 w 882"/>
                  <a:gd name="T27" fmla="*/ 101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2" h="1011">
                    <a:moveTo>
                      <a:pt x="0" y="1011"/>
                    </a:moveTo>
                    <a:lnTo>
                      <a:pt x="44" y="895"/>
                    </a:lnTo>
                    <a:lnTo>
                      <a:pt x="76" y="816"/>
                    </a:lnTo>
                    <a:lnTo>
                      <a:pt x="158" y="721"/>
                    </a:lnTo>
                    <a:lnTo>
                      <a:pt x="705" y="209"/>
                    </a:lnTo>
                    <a:lnTo>
                      <a:pt x="882" y="0"/>
                    </a:lnTo>
                    <a:lnTo>
                      <a:pt x="719" y="238"/>
                    </a:lnTo>
                    <a:lnTo>
                      <a:pt x="361" y="601"/>
                    </a:lnTo>
                    <a:lnTo>
                      <a:pt x="152" y="840"/>
                    </a:lnTo>
                    <a:lnTo>
                      <a:pt x="126" y="897"/>
                    </a:lnTo>
                    <a:lnTo>
                      <a:pt x="88" y="960"/>
                    </a:lnTo>
                    <a:lnTo>
                      <a:pt x="36" y="989"/>
                    </a:lnTo>
                    <a:lnTo>
                      <a:pt x="0" y="1011"/>
                    </a:lnTo>
                    <a:lnTo>
                      <a:pt x="0" y="10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115"/>
              <p:cNvSpPr>
                <a:spLocks/>
              </p:cNvSpPr>
              <p:nvPr/>
            </p:nvSpPr>
            <p:spPr bwMode="auto">
              <a:xfrm>
                <a:off x="4479" y="3058"/>
                <a:ext cx="562" cy="547"/>
              </a:xfrm>
              <a:custGeom>
                <a:avLst/>
                <a:gdLst>
                  <a:gd name="T0" fmla="*/ 0 w 1665"/>
                  <a:gd name="T1" fmla="*/ 1448 h 1448"/>
                  <a:gd name="T2" fmla="*/ 74 w 1665"/>
                  <a:gd name="T3" fmla="*/ 1414 h 1448"/>
                  <a:gd name="T4" fmla="*/ 157 w 1665"/>
                  <a:gd name="T5" fmla="*/ 1374 h 1448"/>
                  <a:gd name="T6" fmla="*/ 233 w 1665"/>
                  <a:gd name="T7" fmla="*/ 1330 h 1448"/>
                  <a:gd name="T8" fmla="*/ 298 w 1665"/>
                  <a:gd name="T9" fmla="*/ 1290 h 1448"/>
                  <a:gd name="T10" fmla="*/ 483 w 1665"/>
                  <a:gd name="T11" fmla="*/ 1146 h 1448"/>
                  <a:gd name="T12" fmla="*/ 682 w 1665"/>
                  <a:gd name="T13" fmla="*/ 897 h 1448"/>
                  <a:gd name="T14" fmla="*/ 897 w 1665"/>
                  <a:gd name="T15" fmla="*/ 710 h 1448"/>
                  <a:gd name="T16" fmla="*/ 1203 w 1665"/>
                  <a:gd name="T17" fmla="*/ 513 h 1448"/>
                  <a:gd name="T18" fmla="*/ 1437 w 1665"/>
                  <a:gd name="T19" fmla="*/ 363 h 1448"/>
                  <a:gd name="T20" fmla="*/ 1564 w 1665"/>
                  <a:gd name="T21" fmla="*/ 307 h 1448"/>
                  <a:gd name="T22" fmla="*/ 1665 w 1665"/>
                  <a:gd name="T23" fmla="*/ 281 h 1448"/>
                  <a:gd name="T24" fmla="*/ 1528 w 1665"/>
                  <a:gd name="T25" fmla="*/ 220 h 1448"/>
                  <a:gd name="T26" fmla="*/ 1298 w 1665"/>
                  <a:gd name="T27" fmla="*/ 112 h 1448"/>
                  <a:gd name="T28" fmla="*/ 1087 w 1665"/>
                  <a:gd name="T29" fmla="*/ 0 h 1448"/>
                  <a:gd name="T30" fmla="*/ 1087 w 1665"/>
                  <a:gd name="T31" fmla="*/ 72 h 1448"/>
                  <a:gd name="T32" fmla="*/ 889 w 1665"/>
                  <a:gd name="T33" fmla="*/ 290 h 1448"/>
                  <a:gd name="T34" fmla="*/ 1100 w 1665"/>
                  <a:gd name="T35" fmla="*/ 112 h 1448"/>
                  <a:gd name="T36" fmla="*/ 1159 w 1665"/>
                  <a:gd name="T37" fmla="*/ 136 h 1448"/>
                  <a:gd name="T38" fmla="*/ 1228 w 1665"/>
                  <a:gd name="T39" fmla="*/ 167 h 1448"/>
                  <a:gd name="T40" fmla="*/ 1279 w 1665"/>
                  <a:gd name="T41" fmla="*/ 186 h 1448"/>
                  <a:gd name="T42" fmla="*/ 1445 w 1665"/>
                  <a:gd name="T43" fmla="*/ 273 h 1448"/>
                  <a:gd name="T44" fmla="*/ 1241 w 1665"/>
                  <a:gd name="T45" fmla="*/ 271 h 1448"/>
                  <a:gd name="T46" fmla="*/ 1051 w 1665"/>
                  <a:gd name="T47" fmla="*/ 363 h 1448"/>
                  <a:gd name="T48" fmla="*/ 1291 w 1665"/>
                  <a:gd name="T49" fmla="*/ 307 h 1448"/>
                  <a:gd name="T50" fmla="*/ 992 w 1665"/>
                  <a:gd name="T51" fmla="*/ 429 h 1448"/>
                  <a:gd name="T52" fmla="*/ 859 w 1665"/>
                  <a:gd name="T53" fmla="*/ 551 h 1448"/>
                  <a:gd name="T54" fmla="*/ 646 w 1665"/>
                  <a:gd name="T55" fmla="*/ 853 h 1448"/>
                  <a:gd name="T56" fmla="*/ 618 w 1665"/>
                  <a:gd name="T57" fmla="*/ 882 h 1448"/>
                  <a:gd name="T58" fmla="*/ 551 w 1665"/>
                  <a:gd name="T59" fmla="*/ 944 h 1448"/>
                  <a:gd name="T60" fmla="*/ 483 w 1665"/>
                  <a:gd name="T61" fmla="*/ 1011 h 1448"/>
                  <a:gd name="T62" fmla="*/ 443 w 1665"/>
                  <a:gd name="T63" fmla="*/ 1047 h 1448"/>
                  <a:gd name="T64" fmla="*/ 397 w 1665"/>
                  <a:gd name="T65" fmla="*/ 1074 h 1448"/>
                  <a:gd name="T66" fmla="*/ 315 w 1665"/>
                  <a:gd name="T67" fmla="*/ 1117 h 1448"/>
                  <a:gd name="T68" fmla="*/ 237 w 1665"/>
                  <a:gd name="T69" fmla="*/ 1159 h 1448"/>
                  <a:gd name="T70" fmla="*/ 201 w 1665"/>
                  <a:gd name="T71" fmla="*/ 1178 h 1448"/>
                  <a:gd name="T72" fmla="*/ 28 w 1665"/>
                  <a:gd name="T73" fmla="*/ 1410 h 1448"/>
                  <a:gd name="T74" fmla="*/ 0 w 1665"/>
                  <a:gd name="T75" fmla="*/ 1448 h 1448"/>
                  <a:gd name="T76" fmla="*/ 0 w 1665"/>
                  <a:gd name="T77" fmla="*/ 1448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65" h="1448">
                    <a:moveTo>
                      <a:pt x="0" y="1448"/>
                    </a:moveTo>
                    <a:lnTo>
                      <a:pt x="74" y="1414"/>
                    </a:lnTo>
                    <a:lnTo>
                      <a:pt x="157" y="1374"/>
                    </a:lnTo>
                    <a:lnTo>
                      <a:pt x="233" y="1330"/>
                    </a:lnTo>
                    <a:lnTo>
                      <a:pt x="298" y="1290"/>
                    </a:lnTo>
                    <a:lnTo>
                      <a:pt x="483" y="1146"/>
                    </a:lnTo>
                    <a:lnTo>
                      <a:pt x="682" y="897"/>
                    </a:lnTo>
                    <a:lnTo>
                      <a:pt x="897" y="710"/>
                    </a:lnTo>
                    <a:lnTo>
                      <a:pt x="1203" y="513"/>
                    </a:lnTo>
                    <a:lnTo>
                      <a:pt x="1437" y="363"/>
                    </a:lnTo>
                    <a:lnTo>
                      <a:pt x="1564" y="307"/>
                    </a:lnTo>
                    <a:lnTo>
                      <a:pt x="1665" y="281"/>
                    </a:lnTo>
                    <a:lnTo>
                      <a:pt x="1528" y="220"/>
                    </a:lnTo>
                    <a:lnTo>
                      <a:pt x="1298" y="112"/>
                    </a:lnTo>
                    <a:lnTo>
                      <a:pt x="1087" y="0"/>
                    </a:lnTo>
                    <a:lnTo>
                      <a:pt x="1087" y="72"/>
                    </a:lnTo>
                    <a:lnTo>
                      <a:pt x="889" y="290"/>
                    </a:lnTo>
                    <a:lnTo>
                      <a:pt x="1100" y="112"/>
                    </a:lnTo>
                    <a:lnTo>
                      <a:pt x="1159" y="136"/>
                    </a:lnTo>
                    <a:lnTo>
                      <a:pt x="1228" y="167"/>
                    </a:lnTo>
                    <a:lnTo>
                      <a:pt x="1279" y="186"/>
                    </a:lnTo>
                    <a:lnTo>
                      <a:pt x="1445" y="273"/>
                    </a:lnTo>
                    <a:lnTo>
                      <a:pt x="1241" y="271"/>
                    </a:lnTo>
                    <a:lnTo>
                      <a:pt x="1051" y="363"/>
                    </a:lnTo>
                    <a:lnTo>
                      <a:pt x="1291" y="307"/>
                    </a:lnTo>
                    <a:lnTo>
                      <a:pt x="992" y="429"/>
                    </a:lnTo>
                    <a:lnTo>
                      <a:pt x="859" y="551"/>
                    </a:lnTo>
                    <a:lnTo>
                      <a:pt x="646" y="853"/>
                    </a:lnTo>
                    <a:lnTo>
                      <a:pt x="618" y="882"/>
                    </a:lnTo>
                    <a:lnTo>
                      <a:pt x="551" y="944"/>
                    </a:lnTo>
                    <a:lnTo>
                      <a:pt x="483" y="1011"/>
                    </a:lnTo>
                    <a:lnTo>
                      <a:pt x="443" y="1047"/>
                    </a:lnTo>
                    <a:lnTo>
                      <a:pt x="397" y="1074"/>
                    </a:lnTo>
                    <a:lnTo>
                      <a:pt x="315" y="1117"/>
                    </a:lnTo>
                    <a:lnTo>
                      <a:pt x="237" y="1159"/>
                    </a:lnTo>
                    <a:lnTo>
                      <a:pt x="201" y="1178"/>
                    </a:lnTo>
                    <a:lnTo>
                      <a:pt x="28" y="1410"/>
                    </a:lnTo>
                    <a:lnTo>
                      <a:pt x="0" y="1448"/>
                    </a:lnTo>
                    <a:lnTo>
                      <a:pt x="0" y="14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116"/>
              <p:cNvSpPr>
                <a:spLocks/>
              </p:cNvSpPr>
              <p:nvPr/>
            </p:nvSpPr>
            <p:spPr bwMode="auto">
              <a:xfrm>
                <a:off x="4676" y="3174"/>
                <a:ext cx="449" cy="256"/>
              </a:xfrm>
              <a:custGeom>
                <a:avLst/>
                <a:gdLst>
                  <a:gd name="T0" fmla="*/ 183 w 1329"/>
                  <a:gd name="T1" fmla="*/ 533 h 677"/>
                  <a:gd name="T2" fmla="*/ 352 w 1329"/>
                  <a:gd name="T3" fmla="*/ 421 h 677"/>
                  <a:gd name="T4" fmla="*/ 759 w 1329"/>
                  <a:gd name="T5" fmla="*/ 139 h 677"/>
                  <a:gd name="T6" fmla="*/ 962 w 1329"/>
                  <a:gd name="T7" fmla="*/ 58 h 677"/>
                  <a:gd name="T8" fmla="*/ 1103 w 1329"/>
                  <a:gd name="T9" fmla="*/ 0 h 677"/>
                  <a:gd name="T10" fmla="*/ 1219 w 1329"/>
                  <a:gd name="T11" fmla="*/ 143 h 677"/>
                  <a:gd name="T12" fmla="*/ 1329 w 1329"/>
                  <a:gd name="T13" fmla="*/ 324 h 677"/>
                  <a:gd name="T14" fmla="*/ 1038 w 1329"/>
                  <a:gd name="T15" fmla="*/ 242 h 677"/>
                  <a:gd name="T16" fmla="*/ 998 w 1329"/>
                  <a:gd name="T17" fmla="*/ 542 h 677"/>
                  <a:gd name="T18" fmla="*/ 962 w 1329"/>
                  <a:gd name="T19" fmla="*/ 234 h 677"/>
                  <a:gd name="T20" fmla="*/ 863 w 1329"/>
                  <a:gd name="T21" fmla="*/ 181 h 677"/>
                  <a:gd name="T22" fmla="*/ 162 w 1329"/>
                  <a:gd name="T23" fmla="*/ 565 h 677"/>
                  <a:gd name="T24" fmla="*/ 0 w 1329"/>
                  <a:gd name="T25" fmla="*/ 677 h 677"/>
                  <a:gd name="T26" fmla="*/ 183 w 1329"/>
                  <a:gd name="T27" fmla="*/ 533 h 677"/>
                  <a:gd name="T28" fmla="*/ 183 w 1329"/>
                  <a:gd name="T29" fmla="*/ 533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9" h="677">
                    <a:moveTo>
                      <a:pt x="183" y="533"/>
                    </a:moveTo>
                    <a:lnTo>
                      <a:pt x="352" y="421"/>
                    </a:lnTo>
                    <a:lnTo>
                      <a:pt x="759" y="139"/>
                    </a:lnTo>
                    <a:lnTo>
                      <a:pt x="962" y="58"/>
                    </a:lnTo>
                    <a:lnTo>
                      <a:pt x="1103" y="0"/>
                    </a:lnTo>
                    <a:lnTo>
                      <a:pt x="1219" y="143"/>
                    </a:lnTo>
                    <a:lnTo>
                      <a:pt x="1329" y="324"/>
                    </a:lnTo>
                    <a:lnTo>
                      <a:pt x="1038" y="242"/>
                    </a:lnTo>
                    <a:lnTo>
                      <a:pt x="998" y="542"/>
                    </a:lnTo>
                    <a:lnTo>
                      <a:pt x="962" y="234"/>
                    </a:lnTo>
                    <a:lnTo>
                      <a:pt x="863" y="181"/>
                    </a:lnTo>
                    <a:lnTo>
                      <a:pt x="162" y="565"/>
                    </a:lnTo>
                    <a:lnTo>
                      <a:pt x="0" y="677"/>
                    </a:lnTo>
                    <a:lnTo>
                      <a:pt x="183" y="533"/>
                    </a:lnTo>
                    <a:lnTo>
                      <a:pt x="183" y="5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117"/>
              <p:cNvSpPr>
                <a:spLocks/>
              </p:cNvSpPr>
              <p:nvPr/>
            </p:nvSpPr>
            <p:spPr bwMode="auto">
              <a:xfrm>
                <a:off x="4519" y="3257"/>
                <a:ext cx="99" cy="209"/>
              </a:xfrm>
              <a:custGeom>
                <a:avLst/>
                <a:gdLst>
                  <a:gd name="T0" fmla="*/ 289 w 291"/>
                  <a:gd name="T1" fmla="*/ 40 h 555"/>
                  <a:gd name="T2" fmla="*/ 291 w 291"/>
                  <a:gd name="T3" fmla="*/ 145 h 555"/>
                  <a:gd name="T4" fmla="*/ 208 w 291"/>
                  <a:gd name="T5" fmla="*/ 319 h 555"/>
                  <a:gd name="T6" fmla="*/ 183 w 291"/>
                  <a:gd name="T7" fmla="*/ 494 h 555"/>
                  <a:gd name="T8" fmla="*/ 99 w 291"/>
                  <a:gd name="T9" fmla="*/ 555 h 555"/>
                  <a:gd name="T10" fmla="*/ 132 w 291"/>
                  <a:gd name="T11" fmla="*/ 380 h 555"/>
                  <a:gd name="T12" fmla="*/ 25 w 291"/>
                  <a:gd name="T13" fmla="*/ 462 h 555"/>
                  <a:gd name="T14" fmla="*/ 135 w 291"/>
                  <a:gd name="T15" fmla="*/ 264 h 555"/>
                  <a:gd name="T16" fmla="*/ 63 w 291"/>
                  <a:gd name="T17" fmla="*/ 297 h 555"/>
                  <a:gd name="T18" fmla="*/ 0 w 291"/>
                  <a:gd name="T19" fmla="*/ 318 h 555"/>
                  <a:gd name="T20" fmla="*/ 46 w 291"/>
                  <a:gd name="T21" fmla="*/ 257 h 555"/>
                  <a:gd name="T22" fmla="*/ 82 w 291"/>
                  <a:gd name="T23" fmla="*/ 207 h 555"/>
                  <a:gd name="T24" fmla="*/ 202 w 291"/>
                  <a:gd name="T25" fmla="*/ 135 h 555"/>
                  <a:gd name="T26" fmla="*/ 251 w 291"/>
                  <a:gd name="T27" fmla="*/ 36 h 555"/>
                  <a:gd name="T28" fmla="*/ 236 w 291"/>
                  <a:gd name="T29" fmla="*/ 0 h 555"/>
                  <a:gd name="T30" fmla="*/ 289 w 291"/>
                  <a:gd name="T31" fmla="*/ 40 h 555"/>
                  <a:gd name="T32" fmla="*/ 289 w 291"/>
                  <a:gd name="T33" fmla="*/ 4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 h="555">
                    <a:moveTo>
                      <a:pt x="289" y="40"/>
                    </a:moveTo>
                    <a:lnTo>
                      <a:pt x="291" y="145"/>
                    </a:lnTo>
                    <a:lnTo>
                      <a:pt x="208" y="319"/>
                    </a:lnTo>
                    <a:lnTo>
                      <a:pt x="183" y="494"/>
                    </a:lnTo>
                    <a:lnTo>
                      <a:pt x="99" y="555"/>
                    </a:lnTo>
                    <a:lnTo>
                      <a:pt x="132" y="380"/>
                    </a:lnTo>
                    <a:lnTo>
                      <a:pt x="25" y="462"/>
                    </a:lnTo>
                    <a:lnTo>
                      <a:pt x="135" y="264"/>
                    </a:lnTo>
                    <a:lnTo>
                      <a:pt x="63" y="297"/>
                    </a:lnTo>
                    <a:lnTo>
                      <a:pt x="0" y="318"/>
                    </a:lnTo>
                    <a:lnTo>
                      <a:pt x="46" y="257"/>
                    </a:lnTo>
                    <a:lnTo>
                      <a:pt x="82" y="207"/>
                    </a:lnTo>
                    <a:lnTo>
                      <a:pt x="202" y="135"/>
                    </a:lnTo>
                    <a:lnTo>
                      <a:pt x="251" y="36"/>
                    </a:lnTo>
                    <a:lnTo>
                      <a:pt x="236" y="0"/>
                    </a:lnTo>
                    <a:lnTo>
                      <a:pt x="289" y="40"/>
                    </a:lnTo>
                    <a:lnTo>
                      <a:pt x="289"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18"/>
              <p:cNvSpPr>
                <a:spLocks/>
              </p:cNvSpPr>
              <p:nvPr/>
            </p:nvSpPr>
            <p:spPr bwMode="auto">
              <a:xfrm>
                <a:off x="4487" y="3296"/>
                <a:ext cx="82" cy="191"/>
              </a:xfrm>
              <a:custGeom>
                <a:avLst/>
                <a:gdLst>
                  <a:gd name="T0" fmla="*/ 23 w 246"/>
                  <a:gd name="T1" fmla="*/ 365 h 507"/>
                  <a:gd name="T2" fmla="*/ 0 w 246"/>
                  <a:gd name="T3" fmla="*/ 272 h 507"/>
                  <a:gd name="T4" fmla="*/ 21 w 246"/>
                  <a:gd name="T5" fmla="*/ 220 h 507"/>
                  <a:gd name="T6" fmla="*/ 59 w 246"/>
                  <a:gd name="T7" fmla="*/ 127 h 507"/>
                  <a:gd name="T8" fmla="*/ 99 w 246"/>
                  <a:gd name="T9" fmla="*/ 40 h 507"/>
                  <a:gd name="T10" fmla="*/ 116 w 246"/>
                  <a:gd name="T11" fmla="*/ 0 h 507"/>
                  <a:gd name="T12" fmla="*/ 56 w 246"/>
                  <a:gd name="T13" fmla="*/ 228 h 507"/>
                  <a:gd name="T14" fmla="*/ 61 w 246"/>
                  <a:gd name="T15" fmla="*/ 266 h 507"/>
                  <a:gd name="T16" fmla="*/ 76 w 246"/>
                  <a:gd name="T17" fmla="*/ 292 h 507"/>
                  <a:gd name="T18" fmla="*/ 124 w 246"/>
                  <a:gd name="T19" fmla="*/ 260 h 507"/>
                  <a:gd name="T20" fmla="*/ 160 w 246"/>
                  <a:gd name="T21" fmla="*/ 239 h 507"/>
                  <a:gd name="T22" fmla="*/ 80 w 246"/>
                  <a:gd name="T23" fmla="*/ 380 h 507"/>
                  <a:gd name="T24" fmla="*/ 246 w 246"/>
                  <a:gd name="T25" fmla="*/ 304 h 507"/>
                  <a:gd name="T26" fmla="*/ 109 w 246"/>
                  <a:gd name="T27" fmla="*/ 507 h 507"/>
                  <a:gd name="T28" fmla="*/ 23 w 246"/>
                  <a:gd name="T29" fmla="*/ 365 h 507"/>
                  <a:gd name="T30" fmla="*/ 23 w 246"/>
                  <a:gd name="T31" fmla="*/ 36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507">
                    <a:moveTo>
                      <a:pt x="23" y="365"/>
                    </a:moveTo>
                    <a:lnTo>
                      <a:pt x="0" y="272"/>
                    </a:lnTo>
                    <a:lnTo>
                      <a:pt x="21" y="220"/>
                    </a:lnTo>
                    <a:lnTo>
                      <a:pt x="59" y="127"/>
                    </a:lnTo>
                    <a:lnTo>
                      <a:pt x="99" y="40"/>
                    </a:lnTo>
                    <a:lnTo>
                      <a:pt x="116" y="0"/>
                    </a:lnTo>
                    <a:lnTo>
                      <a:pt x="56" y="228"/>
                    </a:lnTo>
                    <a:lnTo>
                      <a:pt x="61" y="266"/>
                    </a:lnTo>
                    <a:lnTo>
                      <a:pt x="76" y="292"/>
                    </a:lnTo>
                    <a:lnTo>
                      <a:pt x="124" y="260"/>
                    </a:lnTo>
                    <a:lnTo>
                      <a:pt x="160" y="239"/>
                    </a:lnTo>
                    <a:lnTo>
                      <a:pt x="80" y="380"/>
                    </a:lnTo>
                    <a:lnTo>
                      <a:pt x="246" y="304"/>
                    </a:lnTo>
                    <a:lnTo>
                      <a:pt x="109" y="507"/>
                    </a:lnTo>
                    <a:lnTo>
                      <a:pt x="23" y="365"/>
                    </a:lnTo>
                    <a:lnTo>
                      <a:pt x="23" y="3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20"/>
              <p:cNvSpPr>
                <a:spLocks/>
              </p:cNvSpPr>
              <p:nvPr/>
            </p:nvSpPr>
            <p:spPr bwMode="auto">
              <a:xfrm>
                <a:off x="4149" y="3537"/>
                <a:ext cx="223" cy="297"/>
              </a:xfrm>
              <a:custGeom>
                <a:avLst/>
                <a:gdLst>
                  <a:gd name="T0" fmla="*/ 335 w 662"/>
                  <a:gd name="T1" fmla="*/ 166 h 785"/>
                  <a:gd name="T2" fmla="*/ 409 w 662"/>
                  <a:gd name="T3" fmla="*/ 126 h 785"/>
                  <a:gd name="T4" fmla="*/ 476 w 662"/>
                  <a:gd name="T5" fmla="*/ 86 h 785"/>
                  <a:gd name="T6" fmla="*/ 512 w 662"/>
                  <a:gd name="T7" fmla="*/ 76 h 785"/>
                  <a:gd name="T8" fmla="*/ 571 w 662"/>
                  <a:gd name="T9" fmla="*/ 10 h 785"/>
                  <a:gd name="T10" fmla="*/ 613 w 662"/>
                  <a:gd name="T11" fmla="*/ 0 h 785"/>
                  <a:gd name="T12" fmla="*/ 662 w 662"/>
                  <a:gd name="T13" fmla="*/ 38 h 785"/>
                  <a:gd name="T14" fmla="*/ 662 w 662"/>
                  <a:gd name="T15" fmla="*/ 88 h 785"/>
                  <a:gd name="T16" fmla="*/ 632 w 662"/>
                  <a:gd name="T17" fmla="*/ 133 h 785"/>
                  <a:gd name="T18" fmla="*/ 596 w 662"/>
                  <a:gd name="T19" fmla="*/ 181 h 785"/>
                  <a:gd name="T20" fmla="*/ 538 w 662"/>
                  <a:gd name="T21" fmla="*/ 211 h 785"/>
                  <a:gd name="T22" fmla="*/ 506 w 662"/>
                  <a:gd name="T23" fmla="*/ 190 h 785"/>
                  <a:gd name="T24" fmla="*/ 561 w 662"/>
                  <a:gd name="T25" fmla="*/ 183 h 785"/>
                  <a:gd name="T26" fmla="*/ 605 w 662"/>
                  <a:gd name="T27" fmla="*/ 143 h 785"/>
                  <a:gd name="T28" fmla="*/ 630 w 662"/>
                  <a:gd name="T29" fmla="*/ 93 h 785"/>
                  <a:gd name="T30" fmla="*/ 639 w 662"/>
                  <a:gd name="T31" fmla="*/ 44 h 785"/>
                  <a:gd name="T32" fmla="*/ 611 w 662"/>
                  <a:gd name="T33" fmla="*/ 4 h 785"/>
                  <a:gd name="T34" fmla="*/ 580 w 662"/>
                  <a:gd name="T35" fmla="*/ 14 h 785"/>
                  <a:gd name="T36" fmla="*/ 537 w 662"/>
                  <a:gd name="T37" fmla="*/ 67 h 785"/>
                  <a:gd name="T38" fmla="*/ 497 w 662"/>
                  <a:gd name="T39" fmla="*/ 92 h 785"/>
                  <a:gd name="T40" fmla="*/ 462 w 662"/>
                  <a:gd name="T41" fmla="*/ 109 h 785"/>
                  <a:gd name="T42" fmla="*/ 369 w 662"/>
                  <a:gd name="T43" fmla="*/ 168 h 785"/>
                  <a:gd name="T44" fmla="*/ 324 w 662"/>
                  <a:gd name="T45" fmla="*/ 183 h 785"/>
                  <a:gd name="T46" fmla="*/ 234 w 662"/>
                  <a:gd name="T47" fmla="*/ 236 h 785"/>
                  <a:gd name="T48" fmla="*/ 132 w 662"/>
                  <a:gd name="T49" fmla="*/ 314 h 785"/>
                  <a:gd name="T50" fmla="*/ 232 w 662"/>
                  <a:gd name="T51" fmla="*/ 266 h 785"/>
                  <a:gd name="T52" fmla="*/ 158 w 662"/>
                  <a:gd name="T53" fmla="*/ 322 h 785"/>
                  <a:gd name="T54" fmla="*/ 107 w 662"/>
                  <a:gd name="T55" fmla="*/ 367 h 785"/>
                  <a:gd name="T56" fmla="*/ 54 w 662"/>
                  <a:gd name="T57" fmla="*/ 407 h 785"/>
                  <a:gd name="T58" fmla="*/ 38 w 662"/>
                  <a:gd name="T59" fmla="*/ 464 h 785"/>
                  <a:gd name="T60" fmla="*/ 14 w 662"/>
                  <a:gd name="T61" fmla="*/ 546 h 785"/>
                  <a:gd name="T62" fmla="*/ 10 w 662"/>
                  <a:gd name="T63" fmla="*/ 639 h 785"/>
                  <a:gd name="T64" fmla="*/ 33 w 662"/>
                  <a:gd name="T65" fmla="*/ 700 h 785"/>
                  <a:gd name="T66" fmla="*/ 94 w 662"/>
                  <a:gd name="T67" fmla="*/ 726 h 785"/>
                  <a:gd name="T68" fmla="*/ 172 w 662"/>
                  <a:gd name="T69" fmla="*/ 755 h 785"/>
                  <a:gd name="T70" fmla="*/ 223 w 662"/>
                  <a:gd name="T71" fmla="*/ 768 h 785"/>
                  <a:gd name="T72" fmla="*/ 265 w 662"/>
                  <a:gd name="T73" fmla="*/ 774 h 785"/>
                  <a:gd name="T74" fmla="*/ 223 w 662"/>
                  <a:gd name="T75" fmla="*/ 785 h 785"/>
                  <a:gd name="T76" fmla="*/ 164 w 662"/>
                  <a:gd name="T77" fmla="*/ 774 h 785"/>
                  <a:gd name="T78" fmla="*/ 122 w 662"/>
                  <a:gd name="T79" fmla="*/ 761 h 785"/>
                  <a:gd name="T80" fmla="*/ 73 w 662"/>
                  <a:gd name="T81" fmla="*/ 744 h 785"/>
                  <a:gd name="T82" fmla="*/ 38 w 662"/>
                  <a:gd name="T83" fmla="*/ 719 h 785"/>
                  <a:gd name="T84" fmla="*/ 12 w 662"/>
                  <a:gd name="T85" fmla="*/ 700 h 785"/>
                  <a:gd name="T86" fmla="*/ 0 w 662"/>
                  <a:gd name="T87" fmla="*/ 662 h 785"/>
                  <a:gd name="T88" fmla="*/ 0 w 662"/>
                  <a:gd name="T89" fmla="*/ 572 h 785"/>
                  <a:gd name="T90" fmla="*/ 23 w 662"/>
                  <a:gd name="T91" fmla="*/ 470 h 785"/>
                  <a:gd name="T92" fmla="*/ 46 w 662"/>
                  <a:gd name="T93" fmla="*/ 392 h 785"/>
                  <a:gd name="T94" fmla="*/ 107 w 662"/>
                  <a:gd name="T95" fmla="*/ 335 h 785"/>
                  <a:gd name="T96" fmla="*/ 130 w 662"/>
                  <a:gd name="T97" fmla="*/ 301 h 785"/>
                  <a:gd name="T98" fmla="*/ 234 w 662"/>
                  <a:gd name="T99" fmla="*/ 223 h 785"/>
                  <a:gd name="T100" fmla="*/ 335 w 662"/>
                  <a:gd name="T101" fmla="*/ 166 h 785"/>
                  <a:gd name="T102" fmla="*/ 335 w 662"/>
                  <a:gd name="T103" fmla="*/ 166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2" h="785">
                    <a:moveTo>
                      <a:pt x="335" y="166"/>
                    </a:moveTo>
                    <a:lnTo>
                      <a:pt x="409" y="126"/>
                    </a:lnTo>
                    <a:lnTo>
                      <a:pt x="476" y="86"/>
                    </a:lnTo>
                    <a:lnTo>
                      <a:pt x="512" y="76"/>
                    </a:lnTo>
                    <a:lnTo>
                      <a:pt x="571" y="10"/>
                    </a:lnTo>
                    <a:lnTo>
                      <a:pt x="613" y="0"/>
                    </a:lnTo>
                    <a:lnTo>
                      <a:pt x="662" y="38"/>
                    </a:lnTo>
                    <a:lnTo>
                      <a:pt x="662" y="88"/>
                    </a:lnTo>
                    <a:lnTo>
                      <a:pt x="632" y="133"/>
                    </a:lnTo>
                    <a:lnTo>
                      <a:pt x="596" y="181"/>
                    </a:lnTo>
                    <a:lnTo>
                      <a:pt x="538" y="211"/>
                    </a:lnTo>
                    <a:lnTo>
                      <a:pt x="506" y="190"/>
                    </a:lnTo>
                    <a:lnTo>
                      <a:pt x="561" y="183"/>
                    </a:lnTo>
                    <a:lnTo>
                      <a:pt x="605" y="143"/>
                    </a:lnTo>
                    <a:lnTo>
                      <a:pt x="630" y="93"/>
                    </a:lnTo>
                    <a:lnTo>
                      <a:pt x="639" y="44"/>
                    </a:lnTo>
                    <a:lnTo>
                      <a:pt x="611" y="4"/>
                    </a:lnTo>
                    <a:lnTo>
                      <a:pt x="580" y="14"/>
                    </a:lnTo>
                    <a:lnTo>
                      <a:pt x="537" y="67"/>
                    </a:lnTo>
                    <a:lnTo>
                      <a:pt x="497" y="92"/>
                    </a:lnTo>
                    <a:lnTo>
                      <a:pt x="462" y="109"/>
                    </a:lnTo>
                    <a:lnTo>
                      <a:pt x="369" y="168"/>
                    </a:lnTo>
                    <a:lnTo>
                      <a:pt x="324" y="183"/>
                    </a:lnTo>
                    <a:lnTo>
                      <a:pt x="234" y="236"/>
                    </a:lnTo>
                    <a:lnTo>
                      <a:pt x="132" y="314"/>
                    </a:lnTo>
                    <a:lnTo>
                      <a:pt x="232" y="266"/>
                    </a:lnTo>
                    <a:lnTo>
                      <a:pt x="158" y="322"/>
                    </a:lnTo>
                    <a:lnTo>
                      <a:pt x="107" y="367"/>
                    </a:lnTo>
                    <a:lnTo>
                      <a:pt x="54" y="407"/>
                    </a:lnTo>
                    <a:lnTo>
                      <a:pt x="38" y="464"/>
                    </a:lnTo>
                    <a:lnTo>
                      <a:pt x="14" y="546"/>
                    </a:lnTo>
                    <a:lnTo>
                      <a:pt x="10" y="639"/>
                    </a:lnTo>
                    <a:lnTo>
                      <a:pt x="33" y="700"/>
                    </a:lnTo>
                    <a:lnTo>
                      <a:pt x="94" y="726"/>
                    </a:lnTo>
                    <a:lnTo>
                      <a:pt x="172" y="755"/>
                    </a:lnTo>
                    <a:lnTo>
                      <a:pt x="223" y="768"/>
                    </a:lnTo>
                    <a:lnTo>
                      <a:pt x="265" y="774"/>
                    </a:lnTo>
                    <a:lnTo>
                      <a:pt x="223" y="785"/>
                    </a:lnTo>
                    <a:lnTo>
                      <a:pt x="164" y="774"/>
                    </a:lnTo>
                    <a:lnTo>
                      <a:pt x="122" y="761"/>
                    </a:lnTo>
                    <a:lnTo>
                      <a:pt x="73" y="744"/>
                    </a:lnTo>
                    <a:lnTo>
                      <a:pt x="38" y="719"/>
                    </a:lnTo>
                    <a:lnTo>
                      <a:pt x="12" y="700"/>
                    </a:lnTo>
                    <a:lnTo>
                      <a:pt x="0" y="662"/>
                    </a:lnTo>
                    <a:lnTo>
                      <a:pt x="0" y="572"/>
                    </a:lnTo>
                    <a:lnTo>
                      <a:pt x="23" y="470"/>
                    </a:lnTo>
                    <a:lnTo>
                      <a:pt x="46" y="392"/>
                    </a:lnTo>
                    <a:lnTo>
                      <a:pt x="107" y="335"/>
                    </a:lnTo>
                    <a:lnTo>
                      <a:pt x="130" y="301"/>
                    </a:lnTo>
                    <a:lnTo>
                      <a:pt x="234" y="223"/>
                    </a:lnTo>
                    <a:lnTo>
                      <a:pt x="335" y="166"/>
                    </a:lnTo>
                    <a:lnTo>
                      <a:pt x="335"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21"/>
              <p:cNvSpPr>
                <a:spLocks/>
              </p:cNvSpPr>
              <p:nvPr/>
            </p:nvSpPr>
            <p:spPr bwMode="auto">
              <a:xfrm>
                <a:off x="4221" y="3471"/>
                <a:ext cx="199" cy="217"/>
              </a:xfrm>
              <a:custGeom>
                <a:avLst/>
                <a:gdLst>
                  <a:gd name="T0" fmla="*/ 36 w 588"/>
                  <a:gd name="T1" fmla="*/ 420 h 575"/>
                  <a:gd name="T2" fmla="*/ 107 w 588"/>
                  <a:gd name="T3" fmla="*/ 404 h 575"/>
                  <a:gd name="T4" fmla="*/ 154 w 588"/>
                  <a:gd name="T5" fmla="*/ 412 h 575"/>
                  <a:gd name="T6" fmla="*/ 223 w 588"/>
                  <a:gd name="T7" fmla="*/ 393 h 575"/>
                  <a:gd name="T8" fmla="*/ 299 w 588"/>
                  <a:gd name="T9" fmla="*/ 399 h 575"/>
                  <a:gd name="T10" fmla="*/ 363 w 588"/>
                  <a:gd name="T11" fmla="*/ 403 h 575"/>
                  <a:gd name="T12" fmla="*/ 438 w 588"/>
                  <a:gd name="T13" fmla="*/ 435 h 575"/>
                  <a:gd name="T14" fmla="*/ 474 w 588"/>
                  <a:gd name="T15" fmla="*/ 465 h 575"/>
                  <a:gd name="T16" fmla="*/ 479 w 588"/>
                  <a:gd name="T17" fmla="*/ 499 h 575"/>
                  <a:gd name="T18" fmla="*/ 472 w 588"/>
                  <a:gd name="T19" fmla="*/ 543 h 575"/>
                  <a:gd name="T20" fmla="*/ 451 w 588"/>
                  <a:gd name="T21" fmla="*/ 558 h 575"/>
                  <a:gd name="T22" fmla="*/ 422 w 588"/>
                  <a:gd name="T23" fmla="*/ 558 h 575"/>
                  <a:gd name="T24" fmla="*/ 455 w 588"/>
                  <a:gd name="T25" fmla="*/ 575 h 575"/>
                  <a:gd name="T26" fmla="*/ 487 w 588"/>
                  <a:gd name="T27" fmla="*/ 560 h 575"/>
                  <a:gd name="T28" fmla="*/ 491 w 588"/>
                  <a:gd name="T29" fmla="*/ 469 h 575"/>
                  <a:gd name="T30" fmla="*/ 485 w 588"/>
                  <a:gd name="T31" fmla="*/ 433 h 575"/>
                  <a:gd name="T32" fmla="*/ 502 w 588"/>
                  <a:gd name="T33" fmla="*/ 364 h 575"/>
                  <a:gd name="T34" fmla="*/ 538 w 588"/>
                  <a:gd name="T35" fmla="*/ 241 h 575"/>
                  <a:gd name="T36" fmla="*/ 574 w 588"/>
                  <a:gd name="T37" fmla="*/ 123 h 575"/>
                  <a:gd name="T38" fmla="*/ 588 w 588"/>
                  <a:gd name="T39" fmla="*/ 72 h 575"/>
                  <a:gd name="T40" fmla="*/ 548 w 588"/>
                  <a:gd name="T41" fmla="*/ 0 h 575"/>
                  <a:gd name="T42" fmla="*/ 521 w 588"/>
                  <a:gd name="T43" fmla="*/ 104 h 575"/>
                  <a:gd name="T44" fmla="*/ 495 w 588"/>
                  <a:gd name="T45" fmla="*/ 218 h 575"/>
                  <a:gd name="T46" fmla="*/ 472 w 588"/>
                  <a:gd name="T47" fmla="*/ 313 h 575"/>
                  <a:gd name="T48" fmla="*/ 447 w 588"/>
                  <a:gd name="T49" fmla="*/ 401 h 575"/>
                  <a:gd name="T50" fmla="*/ 417 w 588"/>
                  <a:gd name="T51" fmla="*/ 418 h 575"/>
                  <a:gd name="T52" fmla="*/ 360 w 588"/>
                  <a:gd name="T53" fmla="*/ 391 h 575"/>
                  <a:gd name="T54" fmla="*/ 280 w 588"/>
                  <a:gd name="T55" fmla="*/ 382 h 575"/>
                  <a:gd name="T56" fmla="*/ 230 w 588"/>
                  <a:gd name="T57" fmla="*/ 382 h 575"/>
                  <a:gd name="T58" fmla="*/ 166 w 588"/>
                  <a:gd name="T59" fmla="*/ 399 h 575"/>
                  <a:gd name="T60" fmla="*/ 76 w 588"/>
                  <a:gd name="T61" fmla="*/ 387 h 575"/>
                  <a:gd name="T62" fmla="*/ 0 w 588"/>
                  <a:gd name="T63" fmla="*/ 429 h 575"/>
                  <a:gd name="T64" fmla="*/ 36 w 588"/>
                  <a:gd name="T65" fmla="*/ 420 h 575"/>
                  <a:gd name="T66" fmla="*/ 36 w 588"/>
                  <a:gd name="T67" fmla="*/ 42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8" h="575">
                    <a:moveTo>
                      <a:pt x="36" y="420"/>
                    </a:moveTo>
                    <a:lnTo>
                      <a:pt x="107" y="404"/>
                    </a:lnTo>
                    <a:lnTo>
                      <a:pt x="154" y="412"/>
                    </a:lnTo>
                    <a:lnTo>
                      <a:pt x="223" y="393"/>
                    </a:lnTo>
                    <a:lnTo>
                      <a:pt x="299" y="399"/>
                    </a:lnTo>
                    <a:lnTo>
                      <a:pt x="363" y="403"/>
                    </a:lnTo>
                    <a:lnTo>
                      <a:pt x="438" y="435"/>
                    </a:lnTo>
                    <a:lnTo>
                      <a:pt x="474" y="465"/>
                    </a:lnTo>
                    <a:lnTo>
                      <a:pt x="479" y="499"/>
                    </a:lnTo>
                    <a:lnTo>
                      <a:pt x="472" y="543"/>
                    </a:lnTo>
                    <a:lnTo>
                      <a:pt x="451" y="558"/>
                    </a:lnTo>
                    <a:lnTo>
                      <a:pt x="422" y="558"/>
                    </a:lnTo>
                    <a:lnTo>
                      <a:pt x="455" y="575"/>
                    </a:lnTo>
                    <a:lnTo>
                      <a:pt x="487" y="560"/>
                    </a:lnTo>
                    <a:lnTo>
                      <a:pt x="491" y="469"/>
                    </a:lnTo>
                    <a:lnTo>
                      <a:pt x="485" y="433"/>
                    </a:lnTo>
                    <a:lnTo>
                      <a:pt x="502" y="364"/>
                    </a:lnTo>
                    <a:lnTo>
                      <a:pt x="538" y="241"/>
                    </a:lnTo>
                    <a:lnTo>
                      <a:pt x="574" y="123"/>
                    </a:lnTo>
                    <a:lnTo>
                      <a:pt x="588" y="72"/>
                    </a:lnTo>
                    <a:lnTo>
                      <a:pt x="548" y="0"/>
                    </a:lnTo>
                    <a:lnTo>
                      <a:pt x="521" y="104"/>
                    </a:lnTo>
                    <a:lnTo>
                      <a:pt x="495" y="218"/>
                    </a:lnTo>
                    <a:lnTo>
                      <a:pt x="472" y="313"/>
                    </a:lnTo>
                    <a:lnTo>
                      <a:pt x="447" y="401"/>
                    </a:lnTo>
                    <a:lnTo>
                      <a:pt x="417" y="418"/>
                    </a:lnTo>
                    <a:lnTo>
                      <a:pt x="360" y="391"/>
                    </a:lnTo>
                    <a:lnTo>
                      <a:pt x="280" y="382"/>
                    </a:lnTo>
                    <a:lnTo>
                      <a:pt x="230" y="382"/>
                    </a:lnTo>
                    <a:lnTo>
                      <a:pt x="166" y="399"/>
                    </a:lnTo>
                    <a:lnTo>
                      <a:pt x="76" y="387"/>
                    </a:lnTo>
                    <a:lnTo>
                      <a:pt x="0" y="429"/>
                    </a:lnTo>
                    <a:lnTo>
                      <a:pt x="36" y="420"/>
                    </a:lnTo>
                    <a:lnTo>
                      <a:pt x="36"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22"/>
              <p:cNvSpPr>
                <a:spLocks/>
              </p:cNvSpPr>
              <p:nvPr/>
            </p:nvSpPr>
            <p:spPr bwMode="auto">
              <a:xfrm>
                <a:off x="4307" y="3592"/>
                <a:ext cx="23" cy="20"/>
              </a:xfrm>
              <a:custGeom>
                <a:avLst/>
                <a:gdLst>
                  <a:gd name="T0" fmla="*/ 65 w 65"/>
                  <a:gd name="T1" fmla="*/ 47 h 53"/>
                  <a:gd name="T2" fmla="*/ 34 w 65"/>
                  <a:gd name="T3" fmla="*/ 26 h 53"/>
                  <a:gd name="T4" fmla="*/ 0 w 65"/>
                  <a:gd name="T5" fmla="*/ 0 h 53"/>
                  <a:gd name="T6" fmla="*/ 27 w 65"/>
                  <a:gd name="T7" fmla="*/ 43 h 53"/>
                  <a:gd name="T8" fmla="*/ 47 w 65"/>
                  <a:gd name="T9" fmla="*/ 53 h 53"/>
                  <a:gd name="T10" fmla="*/ 65 w 65"/>
                  <a:gd name="T11" fmla="*/ 47 h 53"/>
                  <a:gd name="T12" fmla="*/ 65 w 65"/>
                  <a:gd name="T13" fmla="*/ 47 h 53"/>
                </a:gdLst>
                <a:ahLst/>
                <a:cxnLst>
                  <a:cxn ang="0">
                    <a:pos x="T0" y="T1"/>
                  </a:cxn>
                  <a:cxn ang="0">
                    <a:pos x="T2" y="T3"/>
                  </a:cxn>
                  <a:cxn ang="0">
                    <a:pos x="T4" y="T5"/>
                  </a:cxn>
                  <a:cxn ang="0">
                    <a:pos x="T6" y="T7"/>
                  </a:cxn>
                  <a:cxn ang="0">
                    <a:pos x="T8" y="T9"/>
                  </a:cxn>
                  <a:cxn ang="0">
                    <a:pos x="T10" y="T11"/>
                  </a:cxn>
                  <a:cxn ang="0">
                    <a:pos x="T12" y="T13"/>
                  </a:cxn>
                </a:cxnLst>
                <a:rect l="0" t="0" r="r" b="b"/>
                <a:pathLst>
                  <a:path w="65" h="53">
                    <a:moveTo>
                      <a:pt x="65" y="47"/>
                    </a:moveTo>
                    <a:lnTo>
                      <a:pt x="34" y="26"/>
                    </a:lnTo>
                    <a:lnTo>
                      <a:pt x="0" y="0"/>
                    </a:lnTo>
                    <a:lnTo>
                      <a:pt x="27" y="43"/>
                    </a:lnTo>
                    <a:lnTo>
                      <a:pt x="47" y="53"/>
                    </a:lnTo>
                    <a:lnTo>
                      <a:pt x="65" y="47"/>
                    </a:lnTo>
                    <a:lnTo>
                      <a:pt x="65"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23"/>
              <p:cNvSpPr>
                <a:spLocks/>
              </p:cNvSpPr>
              <p:nvPr/>
            </p:nvSpPr>
            <p:spPr bwMode="auto">
              <a:xfrm>
                <a:off x="4252" y="3664"/>
                <a:ext cx="117" cy="21"/>
              </a:xfrm>
              <a:custGeom>
                <a:avLst/>
                <a:gdLst>
                  <a:gd name="T0" fmla="*/ 0 w 346"/>
                  <a:gd name="T1" fmla="*/ 0 h 53"/>
                  <a:gd name="T2" fmla="*/ 62 w 346"/>
                  <a:gd name="T3" fmla="*/ 28 h 53"/>
                  <a:gd name="T4" fmla="*/ 116 w 346"/>
                  <a:gd name="T5" fmla="*/ 28 h 53"/>
                  <a:gd name="T6" fmla="*/ 178 w 346"/>
                  <a:gd name="T7" fmla="*/ 17 h 53"/>
                  <a:gd name="T8" fmla="*/ 231 w 346"/>
                  <a:gd name="T9" fmla="*/ 23 h 53"/>
                  <a:gd name="T10" fmla="*/ 304 w 346"/>
                  <a:gd name="T11" fmla="*/ 40 h 53"/>
                  <a:gd name="T12" fmla="*/ 346 w 346"/>
                  <a:gd name="T13" fmla="*/ 53 h 53"/>
                  <a:gd name="T14" fmla="*/ 332 w 346"/>
                  <a:gd name="T15" fmla="*/ 32 h 53"/>
                  <a:gd name="T16" fmla="*/ 279 w 346"/>
                  <a:gd name="T17" fmla="*/ 17 h 53"/>
                  <a:gd name="T18" fmla="*/ 209 w 346"/>
                  <a:gd name="T19" fmla="*/ 4 h 53"/>
                  <a:gd name="T20" fmla="*/ 173 w 346"/>
                  <a:gd name="T21" fmla="*/ 0 h 53"/>
                  <a:gd name="T22" fmla="*/ 114 w 346"/>
                  <a:gd name="T23" fmla="*/ 15 h 53"/>
                  <a:gd name="T24" fmla="*/ 64 w 346"/>
                  <a:gd name="T25" fmla="*/ 11 h 53"/>
                  <a:gd name="T26" fmla="*/ 0 w 346"/>
                  <a:gd name="T27" fmla="*/ 0 h 53"/>
                  <a:gd name="T28" fmla="*/ 0 w 346"/>
                  <a:gd name="T2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6" h="53">
                    <a:moveTo>
                      <a:pt x="0" y="0"/>
                    </a:moveTo>
                    <a:lnTo>
                      <a:pt x="62" y="28"/>
                    </a:lnTo>
                    <a:lnTo>
                      <a:pt x="116" y="28"/>
                    </a:lnTo>
                    <a:lnTo>
                      <a:pt x="178" y="17"/>
                    </a:lnTo>
                    <a:lnTo>
                      <a:pt x="231" y="23"/>
                    </a:lnTo>
                    <a:lnTo>
                      <a:pt x="304" y="40"/>
                    </a:lnTo>
                    <a:lnTo>
                      <a:pt x="346" y="53"/>
                    </a:lnTo>
                    <a:lnTo>
                      <a:pt x="332" y="32"/>
                    </a:lnTo>
                    <a:lnTo>
                      <a:pt x="279" y="17"/>
                    </a:lnTo>
                    <a:lnTo>
                      <a:pt x="209" y="4"/>
                    </a:lnTo>
                    <a:lnTo>
                      <a:pt x="173" y="0"/>
                    </a:lnTo>
                    <a:lnTo>
                      <a:pt x="114" y="15"/>
                    </a:lnTo>
                    <a:lnTo>
                      <a:pt x="64" y="1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24"/>
              <p:cNvSpPr>
                <a:spLocks/>
              </p:cNvSpPr>
              <p:nvPr/>
            </p:nvSpPr>
            <p:spPr bwMode="auto">
              <a:xfrm>
                <a:off x="4243" y="3677"/>
                <a:ext cx="141" cy="75"/>
              </a:xfrm>
              <a:custGeom>
                <a:avLst/>
                <a:gdLst>
                  <a:gd name="T0" fmla="*/ 29 w 418"/>
                  <a:gd name="T1" fmla="*/ 131 h 200"/>
                  <a:gd name="T2" fmla="*/ 86 w 418"/>
                  <a:gd name="T3" fmla="*/ 131 h 200"/>
                  <a:gd name="T4" fmla="*/ 156 w 418"/>
                  <a:gd name="T5" fmla="*/ 133 h 200"/>
                  <a:gd name="T6" fmla="*/ 243 w 418"/>
                  <a:gd name="T7" fmla="*/ 124 h 200"/>
                  <a:gd name="T8" fmla="*/ 306 w 418"/>
                  <a:gd name="T9" fmla="*/ 124 h 200"/>
                  <a:gd name="T10" fmla="*/ 350 w 418"/>
                  <a:gd name="T11" fmla="*/ 124 h 200"/>
                  <a:gd name="T12" fmla="*/ 371 w 418"/>
                  <a:gd name="T13" fmla="*/ 105 h 200"/>
                  <a:gd name="T14" fmla="*/ 388 w 418"/>
                  <a:gd name="T15" fmla="*/ 72 h 200"/>
                  <a:gd name="T16" fmla="*/ 386 w 418"/>
                  <a:gd name="T17" fmla="*/ 21 h 200"/>
                  <a:gd name="T18" fmla="*/ 418 w 418"/>
                  <a:gd name="T19" fmla="*/ 0 h 200"/>
                  <a:gd name="T20" fmla="*/ 386 w 418"/>
                  <a:gd name="T21" fmla="*/ 133 h 200"/>
                  <a:gd name="T22" fmla="*/ 361 w 418"/>
                  <a:gd name="T23" fmla="*/ 200 h 200"/>
                  <a:gd name="T24" fmla="*/ 357 w 418"/>
                  <a:gd name="T25" fmla="*/ 154 h 200"/>
                  <a:gd name="T26" fmla="*/ 318 w 418"/>
                  <a:gd name="T27" fmla="*/ 143 h 200"/>
                  <a:gd name="T28" fmla="*/ 266 w 418"/>
                  <a:gd name="T29" fmla="*/ 145 h 200"/>
                  <a:gd name="T30" fmla="*/ 200 w 418"/>
                  <a:gd name="T31" fmla="*/ 145 h 200"/>
                  <a:gd name="T32" fmla="*/ 143 w 418"/>
                  <a:gd name="T33" fmla="*/ 145 h 200"/>
                  <a:gd name="T34" fmla="*/ 63 w 418"/>
                  <a:gd name="T35" fmla="*/ 154 h 200"/>
                  <a:gd name="T36" fmla="*/ 0 w 418"/>
                  <a:gd name="T37" fmla="*/ 131 h 200"/>
                  <a:gd name="T38" fmla="*/ 29 w 418"/>
                  <a:gd name="T39" fmla="*/ 131 h 200"/>
                  <a:gd name="T40" fmla="*/ 29 w 418"/>
                  <a:gd name="T41" fmla="*/ 13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8" h="200">
                    <a:moveTo>
                      <a:pt x="29" y="131"/>
                    </a:moveTo>
                    <a:lnTo>
                      <a:pt x="86" y="131"/>
                    </a:lnTo>
                    <a:lnTo>
                      <a:pt x="156" y="133"/>
                    </a:lnTo>
                    <a:lnTo>
                      <a:pt x="243" y="124"/>
                    </a:lnTo>
                    <a:lnTo>
                      <a:pt x="306" y="124"/>
                    </a:lnTo>
                    <a:lnTo>
                      <a:pt x="350" y="124"/>
                    </a:lnTo>
                    <a:lnTo>
                      <a:pt x="371" y="105"/>
                    </a:lnTo>
                    <a:lnTo>
                      <a:pt x="388" y="72"/>
                    </a:lnTo>
                    <a:lnTo>
                      <a:pt x="386" y="21"/>
                    </a:lnTo>
                    <a:lnTo>
                      <a:pt x="418" y="0"/>
                    </a:lnTo>
                    <a:lnTo>
                      <a:pt x="386" y="133"/>
                    </a:lnTo>
                    <a:lnTo>
                      <a:pt x="361" y="200"/>
                    </a:lnTo>
                    <a:lnTo>
                      <a:pt x="357" y="154"/>
                    </a:lnTo>
                    <a:lnTo>
                      <a:pt x="318" y="143"/>
                    </a:lnTo>
                    <a:lnTo>
                      <a:pt x="266" y="145"/>
                    </a:lnTo>
                    <a:lnTo>
                      <a:pt x="200" y="145"/>
                    </a:lnTo>
                    <a:lnTo>
                      <a:pt x="143" y="145"/>
                    </a:lnTo>
                    <a:lnTo>
                      <a:pt x="63" y="154"/>
                    </a:lnTo>
                    <a:lnTo>
                      <a:pt x="0" y="131"/>
                    </a:lnTo>
                    <a:lnTo>
                      <a:pt x="29" y="131"/>
                    </a:lnTo>
                    <a:lnTo>
                      <a:pt x="29"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25"/>
              <p:cNvSpPr>
                <a:spLocks/>
              </p:cNvSpPr>
              <p:nvPr/>
            </p:nvSpPr>
            <p:spPr bwMode="auto">
              <a:xfrm>
                <a:off x="4237" y="3729"/>
                <a:ext cx="135" cy="107"/>
              </a:xfrm>
              <a:custGeom>
                <a:avLst/>
                <a:gdLst>
                  <a:gd name="T0" fmla="*/ 27 w 399"/>
                  <a:gd name="T1" fmla="*/ 150 h 281"/>
                  <a:gd name="T2" fmla="*/ 61 w 399"/>
                  <a:gd name="T3" fmla="*/ 121 h 281"/>
                  <a:gd name="T4" fmla="*/ 133 w 399"/>
                  <a:gd name="T5" fmla="*/ 133 h 281"/>
                  <a:gd name="T6" fmla="*/ 194 w 399"/>
                  <a:gd name="T7" fmla="*/ 131 h 281"/>
                  <a:gd name="T8" fmla="*/ 234 w 399"/>
                  <a:gd name="T9" fmla="*/ 129 h 281"/>
                  <a:gd name="T10" fmla="*/ 279 w 399"/>
                  <a:gd name="T11" fmla="*/ 112 h 281"/>
                  <a:gd name="T12" fmla="*/ 312 w 399"/>
                  <a:gd name="T13" fmla="*/ 102 h 281"/>
                  <a:gd name="T14" fmla="*/ 350 w 399"/>
                  <a:gd name="T15" fmla="*/ 95 h 281"/>
                  <a:gd name="T16" fmla="*/ 369 w 399"/>
                  <a:gd name="T17" fmla="*/ 61 h 281"/>
                  <a:gd name="T18" fmla="*/ 399 w 399"/>
                  <a:gd name="T19" fmla="*/ 0 h 281"/>
                  <a:gd name="T20" fmla="*/ 367 w 399"/>
                  <a:gd name="T21" fmla="*/ 133 h 281"/>
                  <a:gd name="T22" fmla="*/ 333 w 399"/>
                  <a:gd name="T23" fmla="*/ 217 h 281"/>
                  <a:gd name="T24" fmla="*/ 272 w 399"/>
                  <a:gd name="T25" fmla="*/ 281 h 281"/>
                  <a:gd name="T26" fmla="*/ 310 w 399"/>
                  <a:gd name="T27" fmla="*/ 205 h 281"/>
                  <a:gd name="T28" fmla="*/ 336 w 399"/>
                  <a:gd name="T29" fmla="*/ 150 h 281"/>
                  <a:gd name="T30" fmla="*/ 340 w 399"/>
                  <a:gd name="T31" fmla="*/ 121 h 281"/>
                  <a:gd name="T32" fmla="*/ 283 w 399"/>
                  <a:gd name="T33" fmla="*/ 133 h 281"/>
                  <a:gd name="T34" fmla="*/ 243 w 399"/>
                  <a:gd name="T35" fmla="*/ 148 h 281"/>
                  <a:gd name="T36" fmla="*/ 201 w 399"/>
                  <a:gd name="T37" fmla="*/ 154 h 281"/>
                  <a:gd name="T38" fmla="*/ 125 w 399"/>
                  <a:gd name="T39" fmla="*/ 156 h 281"/>
                  <a:gd name="T40" fmla="*/ 57 w 399"/>
                  <a:gd name="T41" fmla="*/ 150 h 281"/>
                  <a:gd name="T42" fmla="*/ 0 w 399"/>
                  <a:gd name="T43" fmla="*/ 165 h 281"/>
                  <a:gd name="T44" fmla="*/ 27 w 399"/>
                  <a:gd name="T45" fmla="*/ 150 h 281"/>
                  <a:gd name="T46" fmla="*/ 27 w 399"/>
                  <a:gd name="T4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9" h="281">
                    <a:moveTo>
                      <a:pt x="27" y="150"/>
                    </a:moveTo>
                    <a:lnTo>
                      <a:pt x="61" y="121"/>
                    </a:lnTo>
                    <a:lnTo>
                      <a:pt x="133" y="133"/>
                    </a:lnTo>
                    <a:lnTo>
                      <a:pt x="194" y="131"/>
                    </a:lnTo>
                    <a:lnTo>
                      <a:pt x="234" y="129"/>
                    </a:lnTo>
                    <a:lnTo>
                      <a:pt x="279" y="112"/>
                    </a:lnTo>
                    <a:lnTo>
                      <a:pt x="312" y="102"/>
                    </a:lnTo>
                    <a:lnTo>
                      <a:pt x="350" y="95"/>
                    </a:lnTo>
                    <a:lnTo>
                      <a:pt x="369" y="61"/>
                    </a:lnTo>
                    <a:lnTo>
                      <a:pt x="399" y="0"/>
                    </a:lnTo>
                    <a:lnTo>
                      <a:pt x="367" y="133"/>
                    </a:lnTo>
                    <a:lnTo>
                      <a:pt x="333" y="217"/>
                    </a:lnTo>
                    <a:lnTo>
                      <a:pt x="272" y="281"/>
                    </a:lnTo>
                    <a:lnTo>
                      <a:pt x="310" y="205"/>
                    </a:lnTo>
                    <a:lnTo>
                      <a:pt x="336" y="150"/>
                    </a:lnTo>
                    <a:lnTo>
                      <a:pt x="340" y="121"/>
                    </a:lnTo>
                    <a:lnTo>
                      <a:pt x="283" y="133"/>
                    </a:lnTo>
                    <a:lnTo>
                      <a:pt x="243" y="148"/>
                    </a:lnTo>
                    <a:lnTo>
                      <a:pt x="201" y="154"/>
                    </a:lnTo>
                    <a:lnTo>
                      <a:pt x="125" y="156"/>
                    </a:lnTo>
                    <a:lnTo>
                      <a:pt x="57" y="150"/>
                    </a:lnTo>
                    <a:lnTo>
                      <a:pt x="0" y="165"/>
                    </a:lnTo>
                    <a:lnTo>
                      <a:pt x="27" y="150"/>
                    </a:lnTo>
                    <a:lnTo>
                      <a:pt x="27"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6"/>
              <p:cNvSpPr>
                <a:spLocks/>
              </p:cNvSpPr>
              <p:nvPr/>
            </p:nvSpPr>
            <p:spPr bwMode="auto">
              <a:xfrm>
                <a:off x="4206" y="3808"/>
                <a:ext cx="141" cy="27"/>
              </a:xfrm>
              <a:custGeom>
                <a:avLst/>
                <a:gdLst>
                  <a:gd name="T0" fmla="*/ 391 w 418"/>
                  <a:gd name="T1" fmla="*/ 29 h 72"/>
                  <a:gd name="T2" fmla="*/ 332 w 418"/>
                  <a:gd name="T3" fmla="*/ 57 h 72"/>
                  <a:gd name="T4" fmla="*/ 287 w 418"/>
                  <a:gd name="T5" fmla="*/ 72 h 72"/>
                  <a:gd name="T6" fmla="*/ 194 w 418"/>
                  <a:gd name="T7" fmla="*/ 70 h 72"/>
                  <a:gd name="T8" fmla="*/ 104 w 418"/>
                  <a:gd name="T9" fmla="*/ 49 h 72"/>
                  <a:gd name="T10" fmla="*/ 0 w 418"/>
                  <a:gd name="T11" fmla="*/ 30 h 72"/>
                  <a:gd name="T12" fmla="*/ 91 w 418"/>
                  <a:gd name="T13" fmla="*/ 30 h 72"/>
                  <a:gd name="T14" fmla="*/ 154 w 418"/>
                  <a:gd name="T15" fmla="*/ 40 h 72"/>
                  <a:gd name="T16" fmla="*/ 220 w 418"/>
                  <a:gd name="T17" fmla="*/ 53 h 72"/>
                  <a:gd name="T18" fmla="*/ 241 w 418"/>
                  <a:gd name="T19" fmla="*/ 55 h 72"/>
                  <a:gd name="T20" fmla="*/ 262 w 418"/>
                  <a:gd name="T21" fmla="*/ 42 h 72"/>
                  <a:gd name="T22" fmla="*/ 283 w 418"/>
                  <a:gd name="T23" fmla="*/ 55 h 72"/>
                  <a:gd name="T24" fmla="*/ 327 w 418"/>
                  <a:gd name="T25" fmla="*/ 42 h 72"/>
                  <a:gd name="T26" fmla="*/ 367 w 418"/>
                  <a:gd name="T27" fmla="*/ 23 h 72"/>
                  <a:gd name="T28" fmla="*/ 418 w 418"/>
                  <a:gd name="T29" fmla="*/ 0 h 72"/>
                  <a:gd name="T30" fmla="*/ 391 w 418"/>
                  <a:gd name="T31" fmla="*/ 29 h 72"/>
                  <a:gd name="T32" fmla="*/ 391 w 418"/>
                  <a:gd name="T33"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8" h="72">
                    <a:moveTo>
                      <a:pt x="391" y="29"/>
                    </a:moveTo>
                    <a:lnTo>
                      <a:pt x="332" y="57"/>
                    </a:lnTo>
                    <a:lnTo>
                      <a:pt x="287" y="72"/>
                    </a:lnTo>
                    <a:lnTo>
                      <a:pt x="194" y="70"/>
                    </a:lnTo>
                    <a:lnTo>
                      <a:pt x="104" y="49"/>
                    </a:lnTo>
                    <a:lnTo>
                      <a:pt x="0" y="30"/>
                    </a:lnTo>
                    <a:lnTo>
                      <a:pt x="91" y="30"/>
                    </a:lnTo>
                    <a:lnTo>
                      <a:pt x="154" y="40"/>
                    </a:lnTo>
                    <a:lnTo>
                      <a:pt x="220" y="53"/>
                    </a:lnTo>
                    <a:lnTo>
                      <a:pt x="241" y="55"/>
                    </a:lnTo>
                    <a:lnTo>
                      <a:pt x="262" y="42"/>
                    </a:lnTo>
                    <a:lnTo>
                      <a:pt x="283" y="55"/>
                    </a:lnTo>
                    <a:lnTo>
                      <a:pt x="327" y="42"/>
                    </a:lnTo>
                    <a:lnTo>
                      <a:pt x="367" y="23"/>
                    </a:lnTo>
                    <a:lnTo>
                      <a:pt x="418" y="0"/>
                    </a:lnTo>
                    <a:lnTo>
                      <a:pt x="391" y="29"/>
                    </a:lnTo>
                    <a:lnTo>
                      <a:pt x="391"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27"/>
              <p:cNvSpPr>
                <a:spLocks/>
              </p:cNvSpPr>
              <p:nvPr/>
            </p:nvSpPr>
            <p:spPr bwMode="auto">
              <a:xfrm>
                <a:off x="4192" y="3771"/>
                <a:ext cx="39" cy="36"/>
              </a:xfrm>
              <a:custGeom>
                <a:avLst/>
                <a:gdLst>
                  <a:gd name="T0" fmla="*/ 91 w 116"/>
                  <a:gd name="T1" fmla="*/ 67 h 95"/>
                  <a:gd name="T2" fmla="*/ 61 w 116"/>
                  <a:gd name="T3" fmla="*/ 38 h 95"/>
                  <a:gd name="T4" fmla="*/ 49 w 116"/>
                  <a:gd name="T5" fmla="*/ 0 h 95"/>
                  <a:gd name="T6" fmla="*/ 32 w 116"/>
                  <a:gd name="T7" fmla="*/ 48 h 95"/>
                  <a:gd name="T8" fmla="*/ 0 w 116"/>
                  <a:gd name="T9" fmla="*/ 48 h 95"/>
                  <a:gd name="T10" fmla="*/ 36 w 116"/>
                  <a:gd name="T11" fmla="*/ 78 h 95"/>
                  <a:gd name="T12" fmla="*/ 116 w 116"/>
                  <a:gd name="T13" fmla="*/ 95 h 95"/>
                  <a:gd name="T14" fmla="*/ 91 w 116"/>
                  <a:gd name="T15" fmla="*/ 67 h 95"/>
                  <a:gd name="T16" fmla="*/ 91 w 116"/>
                  <a:gd name="T17" fmla="*/ 6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95">
                    <a:moveTo>
                      <a:pt x="91" y="67"/>
                    </a:moveTo>
                    <a:lnTo>
                      <a:pt x="61" y="38"/>
                    </a:lnTo>
                    <a:lnTo>
                      <a:pt x="49" y="0"/>
                    </a:lnTo>
                    <a:lnTo>
                      <a:pt x="32" y="48"/>
                    </a:lnTo>
                    <a:lnTo>
                      <a:pt x="0" y="48"/>
                    </a:lnTo>
                    <a:lnTo>
                      <a:pt x="36" y="78"/>
                    </a:lnTo>
                    <a:lnTo>
                      <a:pt x="116" y="95"/>
                    </a:lnTo>
                    <a:lnTo>
                      <a:pt x="91" y="67"/>
                    </a:lnTo>
                    <a:lnTo>
                      <a:pt x="91"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28"/>
              <p:cNvSpPr>
                <a:spLocks/>
              </p:cNvSpPr>
              <p:nvPr/>
            </p:nvSpPr>
            <p:spPr bwMode="auto">
              <a:xfrm>
                <a:off x="4197" y="3691"/>
                <a:ext cx="16" cy="66"/>
              </a:xfrm>
              <a:custGeom>
                <a:avLst/>
                <a:gdLst>
                  <a:gd name="T0" fmla="*/ 28 w 46"/>
                  <a:gd name="T1" fmla="*/ 148 h 173"/>
                  <a:gd name="T2" fmla="*/ 0 w 46"/>
                  <a:gd name="T3" fmla="*/ 99 h 173"/>
                  <a:gd name="T4" fmla="*/ 36 w 46"/>
                  <a:gd name="T5" fmla="*/ 0 h 173"/>
                  <a:gd name="T6" fmla="*/ 21 w 46"/>
                  <a:gd name="T7" fmla="*/ 84 h 173"/>
                  <a:gd name="T8" fmla="*/ 46 w 46"/>
                  <a:gd name="T9" fmla="*/ 133 h 173"/>
                  <a:gd name="T10" fmla="*/ 28 w 46"/>
                  <a:gd name="T11" fmla="*/ 173 h 173"/>
                  <a:gd name="T12" fmla="*/ 28 w 46"/>
                  <a:gd name="T13" fmla="*/ 148 h 173"/>
                  <a:gd name="T14" fmla="*/ 28 w 46"/>
                  <a:gd name="T15" fmla="*/ 148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73">
                    <a:moveTo>
                      <a:pt x="28" y="148"/>
                    </a:moveTo>
                    <a:lnTo>
                      <a:pt x="0" y="99"/>
                    </a:lnTo>
                    <a:lnTo>
                      <a:pt x="36" y="0"/>
                    </a:lnTo>
                    <a:lnTo>
                      <a:pt x="21" y="84"/>
                    </a:lnTo>
                    <a:lnTo>
                      <a:pt x="46" y="133"/>
                    </a:lnTo>
                    <a:lnTo>
                      <a:pt x="28" y="173"/>
                    </a:lnTo>
                    <a:lnTo>
                      <a:pt x="28" y="148"/>
                    </a:lnTo>
                    <a:lnTo>
                      <a:pt x="28" y="1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129"/>
              <p:cNvSpPr>
                <a:spLocks/>
              </p:cNvSpPr>
              <p:nvPr/>
            </p:nvSpPr>
            <p:spPr bwMode="auto">
              <a:xfrm>
                <a:off x="4206" y="3644"/>
                <a:ext cx="10" cy="41"/>
              </a:xfrm>
              <a:custGeom>
                <a:avLst/>
                <a:gdLst>
                  <a:gd name="T0" fmla="*/ 9 w 26"/>
                  <a:gd name="T1" fmla="*/ 108 h 108"/>
                  <a:gd name="T2" fmla="*/ 17 w 26"/>
                  <a:gd name="T3" fmla="*/ 45 h 108"/>
                  <a:gd name="T4" fmla="*/ 26 w 26"/>
                  <a:gd name="T5" fmla="*/ 0 h 108"/>
                  <a:gd name="T6" fmla="*/ 0 w 26"/>
                  <a:gd name="T7" fmla="*/ 28 h 108"/>
                  <a:gd name="T8" fmla="*/ 0 w 26"/>
                  <a:gd name="T9" fmla="*/ 66 h 108"/>
                  <a:gd name="T10" fmla="*/ 9 w 26"/>
                  <a:gd name="T11" fmla="*/ 108 h 108"/>
                  <a:gd name="T12" fmla="*/ 9 w 26"/>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26" h="108">
                    <a:moveTo>
                      <a:pt x="9" y="108"/>
                    </a:moveTo>
                    <a:lnTo>
                      <a:pt x="17" y="45"/>
                    </a:lnTo>
                    <a:lnTo>
                      <a:pt x="26" y="0"/>
                    </a:lnTo>
                    <a:lnTo>
                      <a:pt x="0" y="28"/>
                    </a:lnTo>
                    <a:lnTo>
                      <a:pt x="0" y="66"/>
                    </a:lnTo>
                    <a:lnTo>
                      <a:pt x="9" y="108"/>
                    </a:lnTo>
                    <a:lnTo>
                      <a:pt x="9"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30"/>
              <p:cNvSpPr>
                <a:spLocks/>
              </p:cNvSpPr>
              <p:nvPr/>
            </p:nvSpPr>
            <p:spPr bwMode="auto">
              <a:xfrm>
                <a:off x="4215" y="3828"/>
                <a:ext cx="58" cy="12"/>
              </a:xfrm>
              <a:custGeom>
                <a:avLst/>
                <a:gdLst>
                  <a:gd name="T0" fmla="*/ 36 w 173"/>
                  <a:gd name="T1" fmla="*/ 8 h 32"/>
                  <a:gd name="T2" fmla="*/ 112 w 173"/>
                  <a:gd name="T3" fmla="*/ 0 h 32"/>
                  <a:gd name="T4" fmla="*/ 173 w 173"/>
                  <a:gd name="T5" fmla="*/ 10 h 32"/>
                  <a:gd name="T6" fmla="*/ 116 w 173"/>
                  <a:gd name="T7" fmla="*/ 32 h 32"/>
                  <a:gd name="T8" fmla="*/ 0 w 173"/>
                  <a:gd name="T9" fmla="*/ 8 h 32"/>
                  <a:gd name="T10" fmla="*/ 25 w 173"/>
                  <a:gd name="T11" fmla="*/ 8 h 32"/>
                  <a:gd name="T12" fmla="*/ 36 w 173"/>
                  <a:gd name="T13" fmla="*/ 8 h 32"/>
                  <a:gd name="T14" fmla="*/ 36 w 173"/>
                  <a:gd name="T15" fmla="*/ 8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32">
                    <a:moveTo>
                      <a:pt x="36" y="8"/>
                    </a:moveTo>
                    <a:lnTo>
                      <a:pt x="112" y="0"/>
                    </a:lnTo>
                    <a:lnTo>
                      <a:pt x="173" y="10"/>
                    </a:lnTo>
                    <a:lnTo>
                      <a:pt x="116" y="32"/>
                    </a:lnTo>
                    <a:lnTo>
                      <a:pt x="0" y="8"/>
                    </a:lnTo>
                    <a:lnTo>
                      <a:pt x="25" y="8"/>
                    </a:lnTo>
                    <a:lnTo>
                      <a:pt x="36" y="8"/>
                    </a:lnTo>
                    <a:lnTo>
                      <a:pt x="3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31"/>
              <p:cNvSpPr>
                <a:spLocks/>
              </p:cNvSpPr>
              <p:nvPr/>
            </p:nvSpPr>
            <p:spPr bwMode="auto">
              <a:xfrm>
                <a:off x="4172" y="3828"/>
                <a:ext cx="73" cy="148"/>
              </a:xfrm>
              <a:custGeom>
                <a:avLst/>
                <a:gdLst>
                  <a:gd name="T0" fmla="*/ 184 w 215"/>
                  <a:gd name="T1" fmla="*/ 51 h 392"/>
                  <a:gd name="T2" fmla="*/ 120 w 215"/>
                  <a:gd name="T3" fmla="*/ 177 h 392"/>
                  <a:gd name="T4" fmla="*/ 0 w 215"/>
                  <a:gd name="T5" fmla="*/ 392 h 392"/>
                  <a:gd name="T6" fmla="*/ 87 w 215"/>
                  <a:gd name="T7" fmla="*/ 128 h 392"/>
                  <a:gd name="T8" fmla="*/ 150 w 215"/>
                  <a:gd name="T9" fmla="*/ 27 h 392"/>
                  <a:gd name="T10" fmla="*/ 167 w 215"/>
                  <a:gd name="T11" fmla="*/ 0 h 392"/>
                  <a:gd name="T12" fmla="*/ 215 w 215"/>
                  <a:gd name="T13" fmla="*/ 19 h 392"/>
                  <a:gd name="T14" fmla="*/ 184 w 215"/>
                  <a:gd name="T15" fmla="*/ 51 h 392"/>
                  <a:gd name="T16" fmla="*/ 184 w 215"/>
                  <a:gd name="T17" fmla="*/ 5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92">
                    <a:moveTo>
                      <a:pt x="184" y="51"/>
                    </a:moveTo>
                    <a:lnTo>
                      <a:pt x="120" y="177"/>
                    </a:lnTo>
                    <a:lnTo>
                      <a:pt x="0" y="392"/>
                    </a:lnTo>
                    <a:lnTo>
                      <a:pt x="87" y="128"/>
                    </a:lnTo>
                    <a:lnTo>
                      <a:pt x="150" y="27"/>
                    </a:lnTo>
                    <a:lnTo>
                      <a:pt x="167" y="0"/>
                    </a:lnTo>
                    <a:lnTo>
                      <a:pt x="215" y="19"/>
                    </a:lnTo>
                    <a:lnTo>
                      <a:pt x="184" y="51"/>
                    </a:lnTo>
                    <a:lnTo>
                      <a:pt x="184"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32"/>
              <p:cNvSpPr>
                <a:spLocks/>
              </p:cNvSpPr>
              <p:nvPr/>
            </p:nvSpPr>
            <p:spPr bwMode="auto">
              <a:xfrm>
                <a:off x="4238" y="3808"/>
                <a:ext cx="110" cy="175"/>
              </a:xfrm>
              <a:custGeom>
                <a:avLst/>
                <a:gdLst>
                  <a:gd name="T0" fmla="*/ 327 w 327"/>
                  <a:gd name="T1" fmla="*/ 0 h 464"/>
                  <a:gd name="T2" fmla="*/ 182 w 327"/>
                  <a:gd name="T3" fmla="*/ 319 h 464"/>
                  <a:gd name="T4" fmla="*/ 139 w 327"/>
                  <a:gd name="T5" fmla="*/ 462 h 464"/>
                  <a:gd name="T6" fmla="*/ 0 w 327"/>
                  <a:gd name="T7" fmla="*/ 464 h 464"/>
                  <a:gd name="T8" fmla="*/ 180 w 327"/>
                  <a:gd name="T9" fmla="*/ 135 h 464"/>
                  <a:gd name="T10" fmla="*/ 167 w 327"/>
                  <a:gd name="T11" fmla="*/ 112 h 464"/>
                  <a:gd name="T12" fmla="*/ 43 w 327"/>
                  <a:gd name="T13" fmla="*/ 68 h 464"/>
                  <a:gd name="T14" fmla="*/ 148 w 327"/>
                  <a:gd name="T15" fmla="*/ 68 h 464"/>
                  <a:gd name="T16" fmla="*/ 205 w 327"/>
                  <a:gd name="T17" fmla="*/ 61 h 464"/>
                  <a:gd name="T18" fmla="*/ 327 w 327"/>
                  <a:gd name="T19" fmla="*/ 0 h 464"/>
                  <a:gd name="T20" fmla="*/ 327 w 327"/>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464">
                    <a:moveTo>
                      <a:pt x="327" y="0"/>
                    </a:moveTo>
                    <a:lnTo>
                      <a:pt x="182" y="319"/>
                    </a:lnTo>
                    <a:lnTo>
                      <a:pt x="139" y="462"/>
                    </a:lnTo>
                    <a:lnTo>
                      <a:pt x="0" y="464"/>
                    </a:lnTo>
                    <a:lnTo>
                      <a:pt x="180" y="135"/>
                    </a:lnTo>
                    <a:lnTo>
                      <a:pt x="167" y="112"/>
                    </a:lnTo>
                    <a:lnTo>
                      <a:pt x="43" y="68"/>
                    </a:lnTo>
                    <a:lnTo>
                      <a:pt x="148" y="68"/>
                    </a:lnTo>
                    <a:lnTo>
                      <a:pt x="205" y="61"/>
                    </a:lnTo>
                    <a:lnTo>
                      <a:pt x="327" y="0"/>
                    </a:lnTo>
                    <a:lnTo>
                      <a:pt x="3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33"/>
              <p:cNvSpPr>
                <a:spLocks/>
              </p:cNvSpPr>
              <p:nvPr/>
            </p:nvSpPr>
            <p:spPr bwMode="auto">
              <a:xfrm>
                <a:off x="4434" y="3529"/>
                <a:ext cx="62" cy="228"/>
              </a:xfrm>
              <a:custGeom>
                <a:avLst/>
                <a:gdLst>
                  <a:gd name="T0" fmla="*/ 9 w 182"/>
                  <a:gd name="T1" fmla="*/ 0 h 604"/>
                  <a:gd name="T2" fmla="*/ 95 w 182"/>
                  <a:gd name="T3" fmla="*/ 237 h 604"/>
                  <a:gd name="T4" fmla="*/ 38 w 182"/>
                  <a:gd name="T5" fmla="*/ 448 h 604"/>
                  <a:gd name="T6" fmla="*/ 0 w 182"/>
                  <a:gd name="T7" fmla="*/ 604 h 604"/>
                  <a:gd name="T8" fmla="*/ 131 w 182"/>
                  <a:gd name="T9" fmla="*/ 271 h 604"/>
                  <a:gd name="T10" fmla="*/ 182 w 182"/>
                  <a:gd name="T11" fmla="*/ 150 h 604"/>
                  <a:gd name="T12" fmla="*/ 121 w 182"/>
                  <a:gd name="T13" fmla="*/ 148 h 604"/>
                  <a:gd name="T14" fmla="*/ 9 w 182"/>
                  <a:gd name="T15" fmla="*/ 0 h 604"/>
                  <a:gd name="T16" fmla="*/ 9 w 182"/>
                  <a:gd name="T17"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604">
                    <a:moveTo>
                      <a:pt x="9" y="0"/>
                    </a:moveTo>
                    <a:lnTo>
                      <a:pt x="95" y="237"/>
                    </a:lnTo>
                    <a:lnTo>
                      <a:pt x="38" y="448"/>
                    </a:lnTo>
                    <a:lnTo>
                      <a:pt x="0" y="604"/>
                    </a:lnTo>
                    <a:lnTo>
                      <a:pt x="131" y="271"/>
                    </a:lnTo>
                    <a:lnTo>
                      <a:pt x="182" y="150"/>
                    </a:lnTo>
                    <a:lnTo>
                      <a:pt x="121" y="148"/>
                    </a:lnTo>
                    <a:lnTo>
                      <a:pt x="9"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34"/>
              <p:cNvSpPr>
                <a:spLocks/>
              </p:cNvSpPr>
              <p:nvPr/>
            </p:nvSpPr>
            <p:spPr bwMode="auto">
              <a:xfrm>
                <a:off x="4438" y="3759"/>
                <a:ext cx="32" cy="35"/>
              </a:xfrm>
              <a:custGeom>
                <a:avLst/>
                <a:gdLst>
                  <a:gd name="T0" fmla="*/ 38 w 97"/>
                  <a:gd name="T1" fmla="*/ 0 h 95"/>
                  <a:gd name="T2" fmla="*/ 78 w 97"/>
                  <a:gd name="T3" fmla="*/ 4 h 95"/>
                  <a:gd name="T4" fmla="*/ 97 w 97"/>
                  <a:gd name="T5" fmla="*/ 36 h 95"/>
                  <a:gd name="T6" fmla="*/ 95 w 97"/>
                  <a:gd name="T7" fmla="*/ 68 h 95"/>
                  <a:gd name="T8" fmla="*/ 72 w 97"/>
                  <a:gd name="T9" fmla="*/ 87 h 95"/>
                  <a:gd name="T10" fmla="*/ 48 w 97"/>
                  <a:gd name="T11" fmla="*/ 95 h 95"/>
                  <a:gd name="T12" fmla="*/ 0 w 97"/>
                  <a:gd name="T13" fmla="*/ 68 h 95"/>
                  <a:gd name="T14" fmla="*/ 0 w 97"/>
                  <a:gd name="T15" fmla="*/ 38 h 95"/>
                  <a:gd name="T16" fmla="*/ 23 w 97"/>
                  <a:gd name="T17" fmla="*/ 68 h 95"/>
                  <a:gd name="T18" fmla="*/ 40 w 97"/>
                  <a:gd name="T19" fmla="*/ 76 h 95"/>
                  <a:gd name="T20" fmla="*/ 72 w 97"/>
                  <a:gd name="T21" fmla="*/ 68 h 95"/>
                  <a:gd name="T22" fmla="*/ 80 w 97"/>
                  <a:gd name="T23" fmla="*/ 43 h 95"/>
                  <a:gd name="T24" fmla="*/ 72 w 97"/>
                  <a:gd name="T25" fmla="*/ 21 h 95"/>
                  <a:gd name="T26" fmla="*/ 38 w 97"/>
                  <a:gd name="T27" fmla="*/ 0 h 95"/>
                  <a:gd name="T28" fmla="*/ 38 w 97"/>
                  <a:gd name="T2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95">
                    <a:moveTo>
                      <a:pt x="38" y="0"/>
                    </a:moveTo>
                    <a:lnTo>
                      <a:pt x="78" y="4"/>
                    </a:lnTo>
                    <a:lnTo>
                      <a:pt x="97" y="36"/>
                    </a:lnTo>
                    <a:lnTo>
                      <a:pt x="95" y="68"/>
                    </a:lnTo>
                    <a:lnTo>
                      <a:pt x="72" y="87"/>
                    </a:lnTo>
                    <a:lnTo>
                      <a:pt x="48" y="95"/>
                    </a:lnTo>
                    <a:lnTo>
                      <a:pt x="0" y="68"/>
                    </a:lnTo>
                    <a:lnTo>
                      <a:pt x="0" y="38"/>
                    </a:lnTo>
                    <a:lnTo>
                      <a:pt x="23" y="68"/>
                    </a:lnTo>
                    <a:lnTo>
                      <a:pt x="40" y="76"/>
                    </a:lnTo>
                    <a:lnTo>
                      <a:pt x="72" y="68"/>
                    </a:lnTo>
                    <a:lnTo>
                      <a:pt x="80" y="43"/>
                    </a:lnTo>
                    <a:lnTo>
                      <a:pt x="72" y="21"/>
                    </a:lnTo>
                    <a:lnTo>
                      <a:pt x="38" y="0"/>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35"/>
              <p:cNvSpPr>
                <a:spLocks/>
              </p:cNvSpPr>
              <p:nvPr/>
            </p:nvSpPr>
            <p:spPr bwMode="auto">
              <a:xfrm>
                <a:off x="4446" y="3770"/>
                <a:ext cx="10" cy="8"/>
              </a:xfrm>
              <a:custGeom>
                <a:avLst/>
                <a:gdLst>
                  <a:gd name="T0" fmla="*/ 0 w 30"/>
                  <a:gd name="T1" fmla="*/ 0 h 23"/>
                  <a:gd name="T2" fmla="*/ 5 w 30"/>
                  <a:gd name="T3" fmla="*/ 19 h 23"/>
                  <a:gd name="T4" fmla="*/ 24 w 30"/>
                  <a:gd name="T5" fmla="*/ 23 h 23"/>
                  <a:gd name="T6" fmla="*/ 30 w 30"/>
                  <a:gd name="T7" fmla="*/ 6 h 23"/>
                  <a:gd name="T8" fmla="*/ 0 w 30"/>
                  <a:gd name="T9" fmla="*/ 0 h 23"/>
                  <a:gd name="T10" fmla="*/ 0 w 30"/>
                  <a:gd name="T11" fmla="*/ 0 h 23"/>
                </a:gdLst>
                <a:ahLst/>
                <a:cxnLst>
                  <a:cxn ang="0">
                    <a:pos x="T0" y="T1"/>
                  </a:cxn>
                  <a:cxn ang="0">
                    <a:pos x="T2" y="T3"/>
                  </a:cxn>
                  <a:cxn ang="0">
                    <a:pos x="T4" y="T5"/>
                  </a:cxn>
                  <a:cxn ang="0">
                    <a:pos x="T6" y="T7"/>
                  </a:cxn>
                  <a:cxn ang="0">
                    <a:pos x="T8" y="T9"/>
                  </a:cxn>
                  <a:cxn ang="0">
                    <a:pos x="T10" y="T11"/>
                  </a:cxn>
                </a:cxnLst>
                <a:rect l="0" t="0" r="r" b="b"/>
                <a:pathLst>
                  <a:path w="30" h="23">
                    <a:moveTo>
                      <a:pt x="0" y="0"/>
                    </a:moveTo>
                    <a:lnTo>
                      <a:pt x="5" y="19"/>
                    </a:lnTo>
                    <a:lnTo>
                      <a:pt x="24" y="23"/>
                    </a:lnTo>
                    <a:lnTo>
                      <a:pt x="30" y="6"/>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36"/>
              <p:cNvSpPr>
                <a:spLocks/>
              </p:cNvSpPr>
              <p:nvPr/>
            </p:nvSpPr>
            <p:spPr bwMode="auto">
              <a:xfrm>
                <a:off x="4403" y="3886"/>
                <a:ext cx="33" cy="36"/>
              </a:xfrm>
              <a:custGeom>
                <a:avLst/>
                <a:gdLst>
                  <a:gd name="T0" fmla="*/ 38 w 97"/>
                  <a:gd name="T1" fmla="*/ 0 h 93"/>
                  <a:gd name="T2" fmla="*/ 78 w 97"/>
                  <a:gd name="T3" fmla="*/ 2 h 93"/>
                  <a:gd name="T4" fmla="*/ 97 w 97"/>
                  <a:gd name="T5" fmla="*/ 34 h 93"/>
                  <a:gd name="T6" fmla="*/ 95 w 97"/>
                  <a:gd name="T7" fmla="*/ 67 h 93"/>
                  <a:gd name="T8" fmla="*/ 73 w 97"/>
                  <a:gd name="T9" fmla="*/ 86 h 93"/>
                  <a:gd name="T10" fmla="*/ 48 w 97"/>
                  <a:gd name="T11" fmla="*/ 93 h 93"/>
                  <a:gd name="T12" fmla="*/ 0 w 97"/>
                  <a:gd name="T13" fmla="*/ 67 h 93"/>
                  <a:gd name="T14" fmla="*/ 0 w 97"/>
                  <a:gd name="T15" fmla="*/ 38 h 93"/>
                  <a:gd name="T16" fmla="*/ 23 w 97"/>
                  <a:gd name="T17" fmla="*/ 67 h 93"/>
                  <a:gd name="T18" fmla="*/ 40 w 97"/>
                  <a:gd name="T19" fmla="*/ 74 h 93"/>
                  <a:gd name="T20" fmla="*/ 71 w 97"/>
                  <a:gd name="T21" fmla="*/ 67 h 93"/>
                  <a:gd name="T22" fmla="*/ 80 w 97"/>
                  <a:gd name="T23" fmla="*/ 42 h 93"/>
                  <a:gd name="T24" fmla="*/ 73 w 97"/>
                  <a:gd name="T25" fmla="*/ 19 h 93"/>
                  <a:gd name="T26" fmla="*/ 38 w 97"/>
                  <a:gd name="T27" fmla="*/ 0 h 93"/>
                  <a:gd name="T28" fmla="*/ 38 w 97"/>
                  <a:gd name="T2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93">
                    <a:moveTo>
                      <a:pt x="38" y="0"/>
                    </a:moveTo>
                    <a:lnTo>
                      <a:pt x="78" y="2"/>
                    </a:lnTo>
                    <a:lnTo>
                      <a:pt x="97" y="34"/>
                    </a:lnTo>
                    <a:lnTo>
                      <a:pt x="95" y="67"/>
                    </a:lnTo>
                    <a:lnTo>
                      <a:pt x="73" y="86"/>
                    </a:lnTo>
                    <a:lnTo>
                      <a:pt x="48" y="93"/>
                    </a:lnTo>
                    <a:lnTo>
                      <a:pt x="0" y="67"/>
                    </a:lnTo>
                    <a:lnTo>
                      <a:pt x="0" y="38"/>
                    </a:lnTo>
                    <a:lnTo>
                      <a:pt x="23" y="67"/>
                    </a:lnTo>
                    <a:lnTo>
                      <a:pt x="40" y="74"/>
                    </a:lnTo>
                    <a:lnTo>
                      <a:pt x="71" y="67"/>
                    </a:lnTo>
                    <a:lnTo>
                      <a:pt x="80" y="42"/>
                    </a:lnTo>
                    <a:lnTo>
                      <a:pt x="73" y="19"/>
                    </a:lnTo>
                    <a:lnTo>
                      <a:pt x="38" y="0"/>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137"/>
              <p:cNvSpPr>
                <a:spLocks/>
              </p:cNvSpPr>
              <p:nvPr/>
            </p:nvSpPr>
            <p:spPr bwMode="auto">
              <a:xfrm>
                <a:off x="4411" y="3897"/>
                <a:ext cx="10" cy="9"/>
              </a:xfrm>
              <a:custGeom>
                <a:avLst/>
                <a:gdLst>
                  <a:gd name="T0" fmla="*/ 0 w 29"/>
                  <a:gd name="T1" fmla="*/ 0 h 22"/>
                  <a:gd name="T2" fmla="*/ 6 w 29"/>
                  <a:gd name="T3" fmla="*/ 19 h 22"/>
                  <a:gd name="T4" fmla="*/ 25 w 29"/>
                  <a:gd name="T5" fmla="*/ 22 h 22"/>
                  <a:gd name="T6" fmla="*/ 29 w 29"/>
                  <a:gd name="T7" fmla="*/ 5 h 22"/>
                  <a:gd name="T8" fmla="*/ 0 w 29"/>
                  <a:gd name="T9" fmla="*/ 0 h 22"/>
                  <a:gd name="T10" fmla="*/ 0 w 29"/>
                  <a:gd name="T11" fmla="*/ 0 h 22"/>
                </a:gdLst>
                <a:ahLst/>
                <a:cxnLst>
                  <a:cxn ang="0">
                    <a:pos x="T0" y="T1"/>
                  </a:cxn>
                  <a:cxn ang="0">
                    <a:pos x="T2" y="T3"/>
                  </a:cxn>
                  <a:cxn ang="0">
                    <a:pos x="T4" y="T5"/>
                  </a:cxn>
                  <a:cxn ang="0">
                    <a:pos x="T6" y="T7"/>
                  </a:cxn>
                  <a:cxn ang="0">
                    <a:pos x="T8" y="T9"/>
                  </a:cxn>
                  <a:cxn ang="0">
                    <a:pos x="T10" y="T11"/>
                  </a:cxn>
                </a:cxnLst>
                <a:rect l="0" t="0" r="r" b="b"/>
                <a:pathLst>
                  <a:path w="29" h="22">
                    <a:moveTo>
                      <a:pt x="0" y="0"/>
                    </a:moveTo>
                    <a:lnTo>
                      <a:pt x="6" y="19"/>
                    </a:lnTo>
                    <a:lnTo>
                      <a:pt x="25" y="22"/>
                    </a:lnTo>
                    <a:lnTo>
                      <a:pt x="29" y="5"/>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38"/>
              <p:cNvSpPr>
                <a:spLocks/>
              </p:cNvSpPr>
              <p:nvPr/>
            </p:nvSpPr>
            <p:spPr bwMode="auto">
              <a:xfrm>
                <a:off x="4291" y="3719"/>
                <a:ext cx="156" cy="268"/>
              </a:xfrm>
              <a:custGeom>
                <a:avLst/>
                <a:gdLst>
                  <a:gd name="T0" fmla="*/ 241 w 462"/>
                  <a:gd name="T1" fmla="*/ 692 h 709"/>
                  <a:gd name="T2" fmla="*/ 462 w 462"/>
                  <a:gd name="T3" fmla="*/ 0 h 709"/>
                  <a:gd name="T4" fmla="*/ 207 w 462"/>
                  <a:gd name="T5" fmla="*/ 519 h 709"/>
                  <a:gd name="T6" fmla="*/ 74 w 462"/>
                  <a:gd name="T7" fmla="*/ 635 h 709"/>
                  <a:gd name="T8" fmla="*/ 0 w 462"/>
                  <a:gd name="T9" fmla="*/ 704 h 709"/>
                  <a:gd name="T10" fmla="*/ 241 w 462"/>
                  <a:gd name="T11" fmla="*/ 709 h 709"/>
                  <a:gd name="T12" fmla="*/ 241 w 462"/>
                  <a:gd name="T13" fmla="*/ 692 h 709"/>
                  <a:gd name="T14" fmla="*/ 241 w 462"/>
                  <a:gd name="T15" fmla="*/ 692 h 7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709">
                    <a:moveTo>
                      <a:pt x="241" y="692"/>
                    </a:moveTo>
                    <a:lnTo>
                      <a:pt x="462" y="0"/>
                    </a:lnTo>
                    <a:lnTo>
                      <a:pt x="207" y="519"/>
                    </a:lnTo>
                    <a:lnTo>
                      <a:pt x="74" y="635"/>
                    </a:lnTo>
                    <a:lnTo>
                      <a:pt x="0" y="704"/>
                    </a:lnTo>
                    <a:lnTo>
                      <a:pt x="241" y="709"/>
                    </a:lnTo>
                    <a:lnTo>
                      <a:pt x="241" y="692"/>
                    </a:lnTo>
                    <a:lnTo>
                      <a:pt x="241" y="6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39"/>
              <p:cNvSpPr>
                <a:spLocks/>
              </p:cNvSpPr>
              <p:nvPr/>
            </p:nvSpPr>
            <p:spPr bwMode="auto">
              <a:xfrm>
                <a:off x="4487" y="3475"/>
                <a:ext cx="163" cy="518"/>
              </a:xfrm>
              <a:custGeom>
                <a:avLst/>
                <a:gdLst>
                  <a:gd name="T0" fmla="*/ 210 w 485"/>
                  <a:gd name="T1" fmla="*/ 886 h 1374"/>
                  <a:gd name="T2" fmla="*/ 128 w 485"/>
                  <a:gd name="T3" fmla="*/ 1137 h 1374"/>
                  <a:gd name="T4" fmla="*/ 95 w 485"/>
                  <a:gd name="T5" fmla="*/ 1374 h 1374"/>
                  <a:gd name="T6" fmla="*/ 0 w 485"/>
                  <a:gd name="T7" fmla="*/ 1369 h 1374"/>
                  <a:gd name="T8" fmla="*/ 75 w 485"/>
                  <a:gd name="T9" fmla="*/ 1099 h 1374"/>
                  <a:gd name="T10" fmla="*/ 99 w 485"/>
                  <a:gd name="T11" fmla="*/ 907 h 1374"/>
                  <a:gd name="T12" fmla="*/ 141 w 485"/>
                  <a:gd name="T13" fmla="*/ 705 h 1374"/>
                  <a:gd name="T14" fmla="*/ 126 w 485"/>
                  <a:gd name="T15" fmla="*/ 591 h 1374"/>
                  <a:gd name="T16" fmla="*/ 158 w 485"/>
                  <a:gd name="T17" fmla="*/ 489 h 1374"/>
                  <a:gd name="T18" fmla="*/ 168 w 485"/>
                  <a:gd name="T19" fmla="*/ 333 h 1374"/>
                  <a:gd name="T20" fmla="*/ 215 w 485"/>
                  <a:gd name="T21" fmla="*/ 241 h 1374"/>
                  <a:gd name="T22" fmla="*/ 396 w 485"/>
                  <a:gd name="T23" fmla="*/ 137 h 1374"/>
                  <a:gd name="T24" fmla="*/ 485 w 485"/>
                  <a:gd name="T25" fmla="*/ 0 h 1374"/>
                  <a:gd name="T26" fmla="*/ 375 w 485"/>
                  <a:gd name="T27" fmla="*/ 304 h 1374"/>
                  <a:gd name="T28" fmla="*/ 375 w 485"/>
                  <a:gd name="T29" fmla="*/ 283 h 1374"/>
                  <a:gd name="T30" fmla="*/ 307 w 485"/>
                  <a:gd name="T31" fmla="*/ 262 h 1374"/>
                  <a:gd name="T32" fmla="*/ 265 w 485"/>
                  <a:gd name="T33" fmla="*/ 262 h 1374"/>
                  <a:gd name="T34" fmla="*/ 219 w 485"/>
                  <a:gd name="T35" fmla="*/ 304 h 1374"/>
                  <a:gd name="T36" fmla="*/ 200 w 485"/>
                  <a:gd name="T37" fmla="*/ 348 h 1374"/>
                  <a:gd name="T38" fmla="*/ 217 w 485"/>
                  <a:gd name="T39" fmla="*/ 395 h 1374"/>
                  <a:gd name="T40" fmla="*/ 246 w 485"/>
                  <a:gd name="T41" fmla="*/ 430 h 1374"/>
                  <a:gd name="T42" fmla="*/ 274 w 485"/>
                  <a:gd name="T43" fmla="*/ 451 h 1374"/>
                  <a:gd name="T44" fmla="*/ 229 w 485"/>
                  <a:gd name="T45" fmla="*/ 437 h 1374"/>
                  <a:gd name="T46" fmla="*/ 200 w 485"/>
                  <a:gd name="T47" fmla="*/ 458 h 1374"/>
                  <a:gd name="T48" fmla="*/ 185 w 485"/>
                  <a:gd name="T49" fmla="*/ 492 h 1374"/>
                  <a:gd name="T50" fmla="*/ 185 w 485"/>
                  <a:gd name="T51" fmla="*/ 555 h 1374"/>
                  <a:gd name="T52" fmla="*/ 219 w 485"/>
                  <a:gd name="T53" fmla="*/ 593 h 1374"/>
                  <a:gd name="T54" fmla="*/ 246 w 485"/>
                  <a:gd name="T55" fmla="*/ 606 h 1374"/>
                  <a:gd name="T56" fmla="*/ 253 w 485"/>
                  <a:gd name="T57" fmla="*/ 633 h 1374"/>
                  <a:gd name="T58" fmla="*/ 221 w 485"/>
                  <a:gd name="T59" fmla="*/ 601 h 1374"/>
                  <a:gd name="T60" fmla="*/ 200 w 485"/>
                  <a:gd name="T61" fmla="*/ 601 h 1374"/>
                  <a:gd name="T62" fmla="*/ 175 w 485"/>
                  <a:gd name="T63" fmla="*/ 618 h 1374"/>
                  <a:gd name="T64" fmla="*/ 168 w 485"/>
                  <a:gd name="T65" fmla="*/ 635 h 1374"/>
                  <a:gd name="T66" fmla="*/ 170 w 485"/>
                  <a:gd name="T67" fmla="*/ 692 h 1374"/>
                  <a:gd name="T68" fmla="*/ 202 w 485"/>
                  <a:gd name="T69" fmla="*/ 717 h 1374"/>
                  <a:gd name="T70" fmla="*/ 268 w 485"/>
                  <a:gd name="T71" fmla="*/ 751 h 1374"/>
                  <a:gd name="T72" fmla="*/ 284 w 485"/>
                  <a:gd name="T73" fmla="*/ 776 h 1374"/>
                  <a:gd name="T74" fmla="*/ 236 w 485"/>
                  <a:gd name="T75" fmla="*/ 753 h 1374"/>
                  <a:gd name="T76" fmla="*/ 217 w 485"/>
                  <a:gd name="T77" fmla="*/ 743 h 1374"/>
                  <a:gd name="T78" fmla="*/ 198 w 485"/>
                  <a:gd name="T79" fmla="*/ 751 h 1374"/>
                  <a:gd name="T80" fmla="*/ 164 w 485"/>
                  <a:gd name="T81" fmla="*/ 795 h 1374"/>
                  <a:gd name="T82" fmla="*/ 166 w 485"/>
                  <a:gd name="T83" fmla="*/ 838 h 1374"/>
                  <a:gd name="T84" fmla="*/ 191 w 485"/>
                  <a:gd name="T85" fmla="*/ 874 h 1374"/>
                  <a:gd name="T86" fmla="*/ 210 w 485"/>
                  <a:gd name="T87" fmla="*/ 886 h 1374"/>
                  <a:gd name="T88" fmla="*/ 210 w 485"/>
                  <a:gd name="T89" fmla="*/ 886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5" h="1374">
                    <a:moveTo>
                      <a:pt x="210" y="886"/>
                    </a:moveTo>
                    <a:lnTo>
                      <a:pt x="128" y="1137"/>
                    </a:lnTo>
                    <a:lnTo>
                      <a:pt x="95" y="1374"/>
                    </a:lnTo>
                    <a:lnTo>
                      <a:pt x="0" y="1369"/>
                    </a:lnTo>
                    <a:lnTo>
                      <a:pt x="75" y="1099"/>
                    </a:lnTo>
                    <a:lnTo>
                      <a:pt x="99" y="907"/>
                    </a:lnTo>
                    <a:lnTo>
                      <a:pt x="141" y="705"/>
                    </a:lnTo>
                    <a:lnTo>
                      <a:pt x="126" y="591"/>
                    </a:lnTo>
                    <a:lnTo>
                      <a:pt x="158" y="489"/>
                    </a:lnTo>
                    <a:lnTo>
                      <a:pt x="168" y="333"/>
                    </a:lnTo>
                    <a:lnTo>
                      <a:pt x="215" y="241"/>
                    </a:lnTo>
                    <a:lnTo>
                      <a:pt x="396" y="137"/>
                    </a:lnTo>
                    <a:lnTo>
                      <a:pt x="485" y="0"/>
                    </a:lnTo>
                    <a:lnTo>
                      <a:pt x="375" y="304"/>
                    </a:lnTo>
                    <a:lnTo>
                      <a:pt x="375" y="283"/>
                    </a:lnTo>
                    <a:lnTo>
                      <a:pt x="307" y="262"/>
                    </a:lnTo>
                    <a:lnTo>
                      <a:pt x="265" y="262"/>
                    </a:lnTo>
                    <a:lnTo>
                      <a:pt x="219" y="304"/>
                    </a:lnTo>
                    <a:lnTo>
                      <a:pt x="200" y="348"/>
                    </a:lnTo>
                    <a:lnTo>
                      <a:pt x="217" y="395"/>
                    </a:lnTo>
                    <a:lnTo>
                      <a:pt x="246" y="430"/>
                    </a:lnTo>
                    <a:lnTo>
                      <a:pt x="274" y="451"/>
                    </a:lnTo>
                    <a:lnTo>
                      <a:pt x="229" y="437"/>
                    </a:lnTo>
                    <a:lnTo>
                      <a:pt x="200" y="458"/>
                    </a:lnTo>
                    <a:lnTo>
                      <a:pt x="185" y="492"/>
                    </a:lnTo>
                    <a:lnTo>
                      <a:pt x="185" y="555"/>
                    </a:lnTo>
                    <a:lnTo>
                      <a:pt x="219" y="593"/>
                    </a:lnTo>
                    <a:lnTo>
                      <a:pt x="246" y="606"/>
                    </a:lnTo>
                    <a:lnTo>
                      <a:pt x="253" y="633"/>
                    </a:lnTo>
                    <a:lnTo>
                      <a:pt x="221" y="601"/>
                    </a:lnTo>
                    <a:lnTo>
                      <a:pt x="200" y="601"/>
                    </a:lnTo>
                    <a:lnTo>
                      <a:pt x="175" y="618"/>
                    </a:lnTo>
                    <a:lnTo>
                      <a:pt x="168" y="635"/>
                    </a:lnTo>
                    <a:lnTo>
                      <a:pt x="170" y="692"/>
                    </a:lnTo>
                    <a:lnTo>
                      <a:pt x="202" y="717"/>
                    </a:lnTo>
                    <a:lnTo>
                      <a:pt x="268" y="751"/>
                    </a:lnTo>
                    <a:lnTo>
                      <a:pt x="284" y="776"/>
                    </a:lnTo>
                    <a:lnTo>
                      <a:pt x="236" y="753"/>
                    </a:lnTo>
                    <a:lnTo>
                      <a:pt x="217" y="743"/>
                    </a:lnTo>
                    <a:lnTo>
                      <a:pt x="198" y="751"/>
                    </a:lnTo>
                    <a:lnTo>
                      <a:pt x="164" y="795"/>
                    </a:lnTo>
                    <a:lnTo>
                      <a:pt x="166" y="838"/>
                    </a:lnTo>
                    <a:lnTo>
                      <a:pt x="191" y="874"/>
                    </a:lnTo>
                    <a:lnTo>
                      <a:pt x="210" y="886"/>
                    </a:lnTo>
                    <a:lnTo>
                      <a:pt x="210" y="8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40"/>
              <p:cNvSpPr>
                <a:spLocks/>
              </p:cNvSpPr>
              <p:nvPr/>
            </p:nvSpPr>
            <p:spPr bwMode="auto">
              <a:xfrm>
                <a:off x="4542" y="3800"/>
                <a:ext cx="204" cy="194"/>
              </a:xfrm>
              <a:custGeom>
                <a:avLst/>
                <a:gdLst>
                  <a:gd name="T0" fmla="*/ 28 w 605"/>
                  <a:gd name="T1" fmla="*/ 17 h 513"/>
                  <a:gd name="T2" fmla="*/ 95 w 605"/>
                  <a:gd name="T3" fmla="*/ 38 h 513"/>
                  <a:gd name="T4" fmla="*/ 146 w 605"/>
                  <a:gd name="T5" fmla="*/ 38 h 513"/>
                  <a:gd name="T6" fmla="*/ 200 w 605"/>
                  <a:gd name="T7" fmla="*/ 34 h 513"/>
                  <a:gd name="T8" fmla="*/ 262 w 605"/>
                  <a:gd name="T9" fmla="*/ 55 h 513"/>
                  <a:gd name="T10" fmla="*/ 384 w 605"/>
                  <a:gd name="T11" fmla="*/ 57 h 513"/>
                  <a:gd name="T12" fmla="*/ 456 w 605"/>
                  <a:gd name="T13" fmla="*/ 65 h 513"/>
                  <a:gd name="T14" fmla="*/ 517 w 605"/>
                  <a:gd name="T15" fmla="*/ 38 h 513"/>
                  <a:gd name="T16" fmla="*/ 557 w 605"/>
                  <a:gd name="T17" fmla="*/ 40 h 513"/>
                  <a:gd name="T18" fmla="*/ 540 w 605"/>
                  <a:gd name="T19" fmla="*/ 160 h 513"/>
                  <a:gd name="T20" fmla="*/ 605 w 605"/>
                  <a:gd name="T21" fmla="*/ 198 h 513"/>
                  <a:gd name="T22" fmla="*/ 599 w 605"/>
                  <a:gd name="T23" fmla="*/ 513 h 513"/>
                  <a:gd name="T24" fmla="*/ 430 w 605"/>
                  <a:gd name="T25" fmla="*/ 513 h 513"/>
                  <a:gd name="T26" fmla="*/ 435 w 605"/>
                  <a:gd name="T27" fmla="*/ 167 h 513"/>
                  <a:gd name="T28" fmla="*/ 361 w 605"/>
                  <a:gd name="T29" fmla="*/ 127 h 513"/>
                  <a:gd name="T30" fmla="*/ 196 w 605"/>
                  <a:gd name="T31" fmla="*/ 99 h 513"/>
                  <a:gd name="T32" fmla="*/ 103 w 605"/>
                  <a:gd name="T33" fmla="*/ 78 h 513"/>
                  <a:gd name="T34" fmla="*/ 13 w 605"/>
                  <a:gd name="T35" fmla="*/ 51 h 513"/>
                  <a:gd name="T36" fmla="*/ 0 w 605"/>
                  <a:gd name="T37" fmla="*/ 0 h 513"/>
                  <a:gd name="T38" fmla="*/ 28 w 605"/>
                  <a:gd name="T39" fmla="*/ 17 h 513"/>
                  <a:gd name="T40" fmla="*/ 28 w 605"/>
                  <a:gd name="T41" fmla="*/ 17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5" h="513">
                    <a:moveTo>
                      <a:pt x="28" y="17"/>
                    </a:moveTo>
                    <a:lnTo>
                      <a:pt x="95" y="38"/>
                    </a:lnTo>
                    <a:lnTo>
                      <a:pt x="146" y="38"/>
                    </a:lnTo>
                    <a:lnTo>
                      <a:pt x="200" y="34"/>
                    </a:lnTo>
                    <a:lnTo>
                      <a:pt x="262" y="55"/>
                    </a:lnTo>
                    <a:lnTo>
                      <a:pt x="384" y="57"/>
                    </a:lnTo>
                    <a:lnTo>
                      <a:pt x="456" y="65"/>
                    </a:lnTo>
                    <a:lnTo>
                      <a:pt x="517" y="38"/>
                    </a:lnTo>
                    <a:lnTo>
                      <a:pt x="557" y="40"/>
                    </a:lnTo>
                    <a:lnTo>
                      <a:pt x="540" y="160"/>
                    </a:lnTo>
                    <a:lnTo>
                      <a:pt x="605" y="198"/>
                    </a:lnTo>
                    <a:lnTo>
                      <a:pt x="599" y="513"/>
                    </a:lnTo>
                    <a:lnTo>
                      <a:pt x="430" y="513"/>
                    </a:lnTo>
                    <a:lnTo>
                      <a:pt x="435" y="167"/>
                    </a:lnTo>
                    <a:lnTo>
                      <a:pt x="361" y="127"/>
                    </a:lnTo>
                    <a:lnTo>
                      <a:pt x="196" y="99"/>
                    </a:lnTo>
                    <a:lnTo>
                      <a:pt x="103" y="78"/>
                    </a:lnTo>
                    <a:lnTo>
                      <a:pt x="13" y="51"/>
                    </a:lnTo>
                    <a:lnTo>
                      <a:pt x="0" y="0"/>
                    </a:lnTo>
                    <a:lnTo>
                      <a:pt x="28" y="17"/>
                    </a:lnTo>
                    <a:lnTo>
                      <a:pt x="2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41"/>
              <p:cNvSpPr>
                <a:spLocks/>
              </p:cNvSpPr>
              <p:nvPr/>
            </p:nvSpPr>
            <p:spPr bwMode="auto">
              <a:xfrm>
                <a:off x="4587" y="3762"/>
                <a:ext cx="34" cy="30"/>
              </a:xfrm>
              <a:custGeom>
                <a:avLst/>
                <a:gdLst>
                  <a:gd name="T0" fmla="*/ 44 w 103"/>
                  <a:gd name="T1" fmla="*/ 80 h 80"/>
                  <a:gd name="T2" fmla="*/ 4 w 103"/>
                  <a:gd name="T3" fmla="*/ 54 h 80"/>
                  <a:gd name="T4" fmla="*/ 0 w 103"/>
                  <a:gd name="T5" fmla="*/ 0 h 80"/>
                  <a:gd name="T6" fmla="*/ 21 w 103"/>
                  <a:gd name="T7" fmla="*/ 36 h 80"/>
                  <a:gd name="T8" fmla="*/ 103 w 103"/>
                  <a:gd name="T9" fmla="*/ 65 h 80"/>
                  <a:gd name="T10" fmla="*/ 44 w 103"/>
                  <a:gd name="T11" fmla="*/ 80 h 80"/>
                  <a:gd name="T12" fmla="*/ 44 w 103"/>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3" h="80">
                    <a:moveTo>
                      <a:pt x="44" y="80"/>
                    </a:moveTo>
                    <a:lnTo>
                      <a:pt x="4" y="54"/>
                    </a:lnTo>
                    <a:lnTo>
                      <a:pt x="0" y="0"/>
                    </a:lnTo>
                    <a:lnTo>
                      <a:pt x="21" y="36"/>
                    </a:lnTo>
                    <a:lnTo>
                      <a:pt x="103" y="65"/>
                    </a:lnTo>
                    <a:lnTo>
                      <a:pt x="44" y="80"/>
                    </a:lnTo>
                    <a:lnTo>
                      <a:pt x="44"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142"/>
              <p:cNvSpPr>
                <a:spLocks/>
              </p:cNvSpPr>
              <p:nvPr/>
            </p:nvSpPr>
            <p:spPr bwMode="auto">
              <a:xfrm>
                <a:off x="4592" y="3728"/>
                <a:ext cx="45" cy="19"/>
              </a:xfrm>
              <a:custGeom>
                <a:avLst/>
                <a:gdLst>
                  <a:gd name="T0" fmla="*/ 14 w 135"/>
                  <a:gd name="T1" fmla="*/ 15 h 49"/>
                  <a:gd name="T2" fmla="*/ 48 w 135"/>
                  <a:gd name="T3" fmla="*/ 42 h 49"/>
                  <a:gd name="T4" fmla="*/ 135 w 135"/>
                  <a:gd name="T5" fmla="*/ 49 h 49"/>
                  <a:gd name="T6" fmla="*/ 69 w 135"/>
                  <a:gd name="T7" fmla="*/ 13 h 49"/>
                  <a:gd name="T8" fmla="*/ 0 w 135"/>
                  <a:gd name="T9" fmla="*/ 0 h 49"/>
                  <a:gd name="T10" fmla="*/ 14 w 135"/>
                  <a:gd name="T11" fmla="*/ 15 h 49"/>
                  <a:gd name="T12" fmla="*/ 14 w 135"/>
                  <a:gd name="T13" fmla="*/ 15 h 49"/>
                </a:gdLst>
                <a:ahLst/>
                <a:cxnLst>
                  <a:cxn ang="0">
                    <a:pos x="T0" y="T1"/>
                  </a:cxn>
                  <a:cxn ang="0">
                    <a:pos x="T2" y="T3"/>
                  </a:cxn>
                  <a:cxn ang="0">
                    <a:pos x="T4" y="T5"/>
                  </a:cxn>
                  <a:cxn ang="0">
                    <a:pos x="T6" y="T7"/>
                  </a:cxn>
                  <a:cxn ang="0">
                    <a:pos x="T8" y="T9"/>
                  </a:cxn>
                  <a:cxn ang="0">
                    <a:pos x="T10" y="T11"/>
                  </a:cxn>
                  <a:cxn ang="0">
                    <a:pos x="T12" y="T13"/>
                  </a:cxn>
                </a:cxnLst>
                <a:rect l="0" t="0" r="r" b="b"/>
                <a:pathLst>
                  <a:path w="135" h="49">
                    <a:moveTo>
                      <a:pt x="14" y="15"/>
                    </a:moveTo>
                    <a:lnTo>
                      <a:pt x="48" y="42"/>
                    </a:lnTo>
                    <a:lnTo>
                      <a:pt x="135" y="49"/>
                    </a:lnTo>
                    <a:lnTo>
                      <a:pt x="69" y="13"/>
                    </a:lnTo>
                    <a:lnTo>
                      <a:pt x="0" y="0"/>
                    </a:lnTo>
                    <a:lnTo>
                      <a:pt x="14" y="15"/>
                    </a:lnTo>
                    <a:lnTo>
                      <a:pt x="1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Freeform 143"/>
              <p:cNvSpPr>
                <a:spLocks/>
              </p:cNvSpPr>
              <p:nvPr/>
            </p:nvSpPr>
            <p:spPr bwMode="auto">
              <a:xfrm>
                <a:off x="4574" y="3600"/>
                <a:ext cx="12" cy="43"/>
              </a:xfrm>
              <a:custGeom>
                <a:avLst/>
                <a:gdLst>
                  <a:gd name="T0" fmla="*/ 21 w 34"/>
                  <a:gd name="T1" fmla="*/ 93 h 114"/>
                  <a:gd name="T2" fmla="*/ 17 w 34"/>
                  <a:gd name="T3" fmla="*/ 66 h 114"/>
                  <a:gd name="T4" fmla="*/ 34 w 34"/>
                  <a:gd name="T5" fmla="*/ 32 h 114"/>
                  <a:gd name="T6" fmla="*/ 6 w 34"/>
                  <a:gd name="T7" fmla="*/ 0 h 114"/>
                  <a:gd name="T8" fmla="*/ 0 w 34"/>
                  <a:gd name="T9" fmla="*/ 42 h 114"/>
                  <a:gd name="T10" fmla="*/ 9 w 34"/>
                  <a:gd name="T11" fmla="*/ 83 h 114"/>
                  <a:gd name="T12" fmla="*/ 17 w 34"/>
                  <a:gd name="T13" fmla="*/ 114 h 114"/>
                  <a:gd name="T14" fmla="*/ 21 w 34"/>
                  <a:gd name="T15" fmla="*/ 93 h 114"/>
                  <a:gd name="T16" fmla="*/ 21 w 34"/>
                  <a:gd name="T17"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14">
                    <a:moveTo>
                      <a:pt x="21" y="93"/>
                    </a:moveTo>
                    <a:lnTo>
                      <a:pt x="17" y="66"/>
                    </a:lnTo>
                    <a:lnTo>
                      <a:pt x="34" y="32"/>
                    </a:lnTo>
                    <a:lnTo>
                      <a:pt x="6" y="0"/>
                    </a:lnTo>
                    <a:lnTo>
                      <a:pt x="0" y="42"/>
                    </a:lnTo>
                    <a:lnTo>
                      <a:pt x="9" y="83"/>
                    </a:lnTo>
                    <a:lnTo>
                      <a:pt x="17" y="114"/>
                    </a:lnTo>
                    <a:lnTo>
                      <a:pt x="21" y="93"/>
                    </a:lnTo>
                    <a:lnTo>
                      <a:pt x="21"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144"/>
              <p:cNvSpPr>
                <a:spLocks/>
              </p:cNvSpPr>
              <p:nvPr/>
            </p:nvSpPr>
            <p:spPr bwMode="auto">
              <a:xfrm>
                <a:off x="4564" y="3674"/>
                <a:ext cx="24" cy="83"/>
              </a:xfrm>
              <a:custGeom>
                <a:avLst/>
                <a:gdLst>
                  <a:gd name="T0" fmla="*/ 55 w 72"/>
                  <a:gd name="T1" fmla="*/ 172 h 221"/>
                  <a:gd name="T2" fmla="*/ 45 w 72"/>
                  <a:gd name="T3" fmla="*/ 139 h 221"/>
                  <a:gd name="T4" fmla="*/ 60 w 72"/>
                  <a:gd name="T5" fmla="*/ 97 h 221"/>
                  <a:gd name="T6" fmla="*/ 26 w 72"/>
                  <a:gd name="T7" fmla="*/ 59 h 221"/>
                  <a:gd name="T8" fmla="*/ 26 w 72"/>
                  <a:gd name="T9" fmla="*/ 0 h 221"/>
                  <a:gd name="T10" fmla="*/ 0 w 72"/>
                  <a:gd name="T11" fmla="*/ 37 h 221"/>
                  <a:gd name="T12" fmla="*/ 43 w 72"/>
                  <a:gd name="T13" fmla="*/ 99 h 221"/>
                  <a:gd name="T14" fmla="*/ 26 w 72"/>
                  <a:gd name="T15" fmla="*/ 132 h 221"/>
                  <a:gd name="T16" fmla="*/ 36 w 72"/>
                  <a:gd name="T17" fmla="*/ 162 h 221"/>
                  <a:gd name="T18" fmla="*/ 9 w 72"/>
                  <a:gd name="T19" fmla="*/ 162 h 221"/>
                  <a:gd name="T20" fmla="*/ 72 w 72"/>
                  <a:gd name="T21" fmla="*/ 221 h 221"/>
                  <a:gd name="T22" fmla="*/ 55 w 72"/>
                  <a:gd name="T23" fmla="*/ 172 h 221"/>
                  <a:gd name="T24" fmla="*/ 55 w 72"/>
                  <a:gd name="T25" fmla="*/ 17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221">
                    <a:moveTo>
                      <a:pt x="55" y="172"/>
                    </a:moveTo>
                    <a:lnTo>
                      <a:pt x="45" y="139"/>
                    </a:lnTo>
                    <a:lnTo>
                      <a:pt x="60" y="97"/>
                    </a:lnTo>
                    <a:lnTo>
                      <a:pt x="26" y="59"/>
                    </a:lnTo>
                    <a:lnTo>
                      <a:pt x="26" y="0"/>
                    </a:lnTo>
                    <a:lnTo>
                      <a:pt x="0" y="37"/>
                    </a:lnTo>
                    <a:lnTo>
                      <a:pt x="43" y="99"/>
                    </a:lnTo>
                    <a:lnTo>
                      <a:pt x="26" y="132"/>
                    </a:lnTo>
                    <a:lnTo>
                      <a:pt x="36" y="162"/>
                    </a:lnTo>
                    <a:lnTo>
                      <a:pt x="9" y="162"/>
                    </a:lnTo>
                    <a:lnTo>
                      <a:pt x="72" y="221"/>
                    </a:lnTo>
                    <a:lnTo>
                      <a:pt x="55" y="172"/>
                    </a:lnTo>
                    <a:lnTo>
                      <a:pt x="55"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145"/>
              <p:cNvSpPr>
                <a:spLocks/>
              </p:cNvSpPr>
              <p:nvPr/>
            </p:nvSpPr>
            <p:spPr bwMode="auto">
              <a:xfrm>
                <a:off x="4599" y="3569"/>
                <a:ext cx="92" cy="37"/>
              </a:xfrm>
              <a:custGeom>
                <a:avLst/>
                <a:gdLst>
                  <a:gd name="T0" fmla="*/ 91 w 272"/>
                  <a:gd name="T1" fmla="*/ 76 h 99"/>
                  <a:gd name="T2" fmla="*/ 0 w 272"/>
                  <a:gd name="T3" fmla="*/ 99 h 99"/>
                  <a:gd name="T4" fmla="*/ 55 w 272"/>
                  <a:gd name="T5" fmla="*/ 72 h 99"/>
                  <a:gd name="T6" fmla="*/ 162 w 272"/>
                  <a:gd name="T7" fmla="*/ 61 h 99"/>
                  <a:gd name="T8" fmla="*/ 211 w 272"/>
                  <a:gd name="T9" fmla="*/ 36 h 99"/>
                  <a:gd name="T10" fmla="*/ 272 w 272"/>
                  <a:gd name="T11" fmla="*/ 0 h 99"/>
                  <a:gd name="T12" fmla="*/ 232 w 272"/>
                  <a:gd name="T13" fmla="*/ 53 h 99"/>
                  <a:gd name="T14" fmla="*/ 143 w 272"/>
                  <a:gd name="T15" fmla="*/ 76 h 99"/>
                  <a:gd name="T16" fmla="*/ 91 w 272"/>
                  <a:gd name="T17" fmla="*/ 76 h 99"/>
                  <a:gd name="T18" fmla="*/ 91 w 272"/>
                  <a:gd name="T19" fmla="*/ 7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99">
                    <a:moveTo>
                      <a:pt x="91" y="76"/>
                    </a:moveTo>
                    <a:lnTo>
                      <a:pt x="0" y="99"/>
                    </a:lnTo>
                    <a:lnTo>
                      <a:pt x="55" y="72"/>
                    </a:lnTo>
                    <a:lnTo>
                      <a:pt x="162" y="61"/>
                    </a:lnTo>
                    <a:lnTo>
                      <a:pt x="211" y="36"/>
                    </a:lnTo>
                    <a:lnTo>
                      <a:pt x="272" y="0"/>
                    </a:lnTo>
                    <a:lnTo>
                      <a:pt x="232" y="53"/>
                    </a:lnTo>
                    <a:lnTo>
                      <a:pt x="143" y="76"/>
                    </a:lnTo>
                    <a:lnTo>
                      <a:pt x="91" y="76"/>
                    </a:lnTo>
                    <a:lnTo>
                      <a:pt x="91"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46"/>
              <p:cNvSpPr>
                <a:spLocks/>
              </p:cNvSpPr>
              <p:nvPr/>
            </p:nvSpPr>
            <p:spPr bwMode="auto">
              <a:xfrm>
                <a:off x="4729" y="3648"/>
                <a:ext cx="47" cy="183"/>
              </a:xfrm>
              <a:custGeom>
                <a:avLst/>
                <a:gdLst>
                  <a:gd name="T0" fmla="*/ 139 w 139"/>
                  <a:gd name="T1" fmla="*/ 0 h 485"/>
                  <a:gd name="T2" fmla="*/ 57 w 139"/>
                  <a:gd name="T3" fmla="*/ 219 h 485"/>
                  <a:gd name="T4" fmla="*/ 10 w 139"/>
                  <a:gd name="T5" fmla="*/ 300 h 485"/>
                  <a:gd name="T6" fmla="*/ 2 w 139"/>
                  <a:gd name="T7" fmla="*/ 426 h 485"/>
                  <a:gd name="T8" fmla="*/ 0 w 139"/>
                  <a:gd name="T9" fmla="*/ 485 h 485"/>
                  <a:gd name="T10" fmla="*/ 55 w 139"/>
                  <a:gd name="T11" fmla="*/ 281 h 485"/>
                  <a:gd name="T12" fmla="*/ 139 w 139"/>
                  <a:gd name="T13" fmla="*/ 0 h 485"/>
                  <a:gd name="T14" fmla="*/ 139 w 139"/>
                  <a:gd name="T15" fmla="*/ 0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485">
                    <a:moveTo>
                      <a:pt x="139" y="0"/>
                    </a:moveTo>
                    <a:lnTo>
                      <a:pt x="57" y="219"/>
                    </a:lnTo>
                    <a:lnTo>
                      <a:pt x="10" y="300"/>
                    </a:lnTo>
                    <a:lnTo>
                      <a:pt x="2" y="426"/>
                    </a:lnTo>
                    <a:lnTo>
                      <a:pt x="0" y="485"/>
                    </a:lnTo>
                    <a:lnTo>
                      <a:pt x="55" y="281"/>
                    </a:lnTo>
                    <a:lnTo>
                      <a:pt x="139" y="0"/>
                    </a:lnTo>
                    <a:lnTo>
                      <a:pt x="1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Freeform 147"/>
              <p:cNvSpPr>
                <a:spLocks/>
              </p:cNvSpPr>
              <p:nvPr/>
            </p:nvSpPr>
            <p:spPr bwMode="auto">
              <a:xfrm>
                <a:off x="4673" y="3374"/>
                <a:ext cx="121" cy="272"/>
              </a:xfrm>
              <a:custGeom>
                <a:avLst/>
                <a:gdLst>
                  <a:gd name="T0" fmla="*/ 306 w 359"/>
                  <a:gd name="T1" fmla="*/ 711 h 718"/>
                  <a:gd name="T2" fmla="*/ 283 w 359"/>
                  <a:gd name="T3" fmla="*/ 663 h 718"/>
                  <a:gd name="T4" fmla="*/ 186 w 359"/>
                  <a:gd name="T5" fmla="*/ 507 h 718"/>
                  <a:gd name="T6" fmla="*/ 133 w 359"/>
                  <a:gd name="T7" fmla="*/ 458 h 718"/>
                  <a:gd name="T8" fmla="*/ 158 w 359"/>
                  <a:gd name="T9" fmla="*/ 466 h 718"/>
                  <a:gd name="T10" fmla="*/ 140 w 359"/>
                  <a:gd name="T11" fmla="*/ 435 h 718"/>
                  <a:gd name="T12" fmla="*/ 112 w 359"/>
                  <a:gd name="T13" fmla="*/ 397 h 718"/>
                  <a:gd name="T14" fmla="*/ 97 w 359"/>
                  <a:gd name="T15" fmla="*/ 306 h 718"/>
                  <a:gd name="T16" fmla="*/ 85 w 359"/>
                  <a:gd name="T17" fmla="*/ 251 h 718"/>
                  <a:gd name="T18" fmla="*/ 64 w 359"/>
                  <a:gd name="T19" fmla="*/ 230 h 718"/>
                  <a:gd name="T20" fmla="*/ 40 w 359"/>
                  <a:gd name="T21" fmla="*/ 234 h 718"/>
                  <a:gd name="T22" fmla="*/ 0 w 359"/>
                  <a:gd name="T23" fmla="*/ 243 h 718"/>
                  <a:gd name="T24" fmla="*/ 85 w 359"/>
                  <a:gd name="T25" fmla="*/ 142 h 718"/>
                  <a:gd name="T26" fmla="*/ 47 w 359"/>
                  <a:gd name="T27" fmla="*/ 217 h 718"/>
                  <a:gd name="T28" fmla="*/ 104 w 359"/>
                  <a:gd name="T29" fmla="*/ 239 h 718"/>
                  <a:gd name="T30" fmla="*/ 118 w 359"/>
                  <a:gd name="T31" fmla="*/ 336 h 718"/>
                  <a:gd name="T32" fmla="*/ 133 w 359"/>
                  <a:gd name="T33" fmla="*/ 393 h 718"/>
                  <a:gd name="T34" fmla="*/ 173 w 359"/>
                  <a:gd name="T35" fmla="*/ 466 h 718"/>
                  <a:gd name="T36" fmla="*/ 217 w 359"/>
                  <a:gd name="T37" fmla="*/ 523 h 718"/>
                  <a:gd name="T38" fmla="*/ 198 w 359"/>
                  <a:gd name="T39" fmla="*/ 357 h 718"/>
                  <a:gd name="T40" fmla="*/ 211 w 359"/>
                  <a:gd name="T41" fmla="*/ 0 h 718"/>
                  <a:gd name="T42" fmla="*/ 243 w 359"/>
                  <a:gd name="T43" fmla="*/ 555 h 718"/>
                  <a:gd name="T44" fmla="*/ 359 w 359"/>
                  <a:gd name="T45" fmla="*/ 718 h 718"/>
                  <a:gd name="T46" fmla="*/ 321 w 359"/>
                  <a:gd name="T47" fmla="*/ 711 h 718"/>
                  <a:gd name="T48" fmla="*/ 306 w 359"/>
                  <a:gd name="T49" fmla="*/ 711 h 718"/>
                  <a:gd name="T50" fmla="*/ 306 w 359"/>
                  <a:gd name="T51" fmla="*/ 71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9" h="718">
                    <a:moveTo>
                      <a:pt x="306" y="711"/>
                    </a:moveTo>
                    <a:lnTo>
                      <a:pt x="283" y="663"/>
                    </a:lnTo>
                    <a:lnTo>
                      <a:pt x="186" y="507"/>
                    </a:lnTo>
                    <a:lnTo>
                      <a:pt x="133" y="458"/>
                    </a:lnTo>
                    <a:lnTo>
                      <a:pt x="158" y="466"/>
                    </a:lnTo>
                    <a:lnTo>
                      <a:pt x="140" y="435"/>
                    </a:lnTo>
                    <a:lnTo>
                      <a:pt x="112" y="397"/>
                    </a:lnTo>
                    <a:lnTo>
                      <a:pt x="97" y="306"/>
                    </a:lnTo>
                    <a:lnTo>
                      <a:pt x="85" y="251"/>
                    </a:lnTo>
                    <a:lnTo>
                      <a:pt x="64" y="230"/>
                    </a:lnTo>
                    <a:lnTo>
                      <a:pt x="40" y="234"/>
                    </a:lnTo>
                    <a:lnTo>
                      <a:pt x="0" y="243"/>
                    </a:lnTo>
                    <a:lnTo>
                      <a:pt x="85" y="142"/>
                    </a:lnTo>
                    <a:lnTo>
                      <a:pt x="47" y="217"/>
                    </a:lnTo>
                    <a:lnTo>
                      <a:pt x="104" y="239"/>
                    </a:lnTo>
                    <a:lnTo>
                      <a:pt x="118" y="336"/>
                    </a:lnTo>
                    <a:lnTo>
                      <a:pt x="133" y="393"/>
                    </a:lnTo>
                    <a:lnTo>
                      <a:pt x="173" y="466"/>
                    </a:lnTo>
                    <a:lnTo>
                      <a:pt x="217" y="523"/>
                    </a:lnTo>
                    <a:lnTo>
                      <a:pt x="198" y="357"/>
                    </a:lnTo>
                    <a:lnTo>
                      <a:pt x="211" y="0"/>
                    </a:lnTo>
                    <a:lnTo>
                      <a:pt x="243" y="555"/>
                    </a:lnTo>
                    <a:lnTo>
                      <a:pt x="359" y="718"/>
                    </a:lnTo>
                    <a:lnTo>
                      <a:pt x="321" y="711"/>
                    </a:lnTo>
                    <a:lnTo>
                      <a:pt x="306" y="711"/>
                    </a:lnTo>
                    <a:lnTo>
                      <a:pt x="306"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148"/>
              <p:cNvSpPr>
                <a:spLocks/>
              </p:cNvSpPr>
              <p:nvPr/>
            </p:nvSpPr>
            <p:spPr bwMode="auto">
              <a:xfrm>
                <a:off x="4646" y="3441"/>
                <a:ext cx="46" cy="147"/>
              </a:xfrm>
              <a:custGeom>
                <a:avLst/>
                <a:gdLst>
                  <a:gd name="T0" fmla="*/ 95 w 137"/>
                  <a:gd name="T1" fmla="*/ 365 h 387"/>
                  <a:gd name="T2" fmla="*/ 65 w 137"/>
                  <a:gd name="T3" fmla="*/ 289 h 387"/>
                  <a:gd name="T4" fmla="*/ 51 w 137"/>
                  <a:gd name="T5" fmla="*/ 212 h 387"/>
                  <a:gd name="T6" fmla="*/ 51 w 137"/>
                  <a:gd name="T7" fmla="*/ 148 h 387"/>
                  <a:gd name="T8" fmla="*/ 68 w 137"/>
                  <a:gd name="T9" fmla="*/ 100 h 387"/>
                  <a:gd name="T10" fmla="*/ 105 w 137"/>
                  <a:gd name="T11" fmla="*/ 51 h 387"/>
                  <a:gd name="T12" fmla="*/ 137 w 137"/>
                  <a:gd name="T13" fmla="*/ 0 h 387"/>
                  <a:gd name="T14" fmla="*/ 53 w 137"/>
                  <a:gd name="T15" fmla="*/ 83 h 387"/>
                  <a:gd name="T16" fmla="*/ 0 w 137"/>
                  <a:gd name="T17" fmla="*/ 167 h 387"/>
                  <a:gd name="T18" fmla="*/ 13 w 137"/>
                  <a:gd name="T19" fmla="*/ 298 h 387"/>
                  <a:gd name="T20" fmla="*/ 51 w 137"/>
                  <a:gd name="T21" fmla="*/ 357 h 387"/>
                  <a:gd name="T22" fmla="*/ 91 w 137"/>
                  <a:gd name="T23" fmla="*/ 387 h 387"/>
                  <a:gd name="T24" fmla="*/ 95 w 137"/>
                  <a:gd name="T25" fmla="*/ 365 h 387"/>
                  <a:gd name="T26" fmla="*/ 95 w 137"/>
                  <a:gd name="T27" fmla="*/ 36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387">
                    <a:moveTo>
                      <a:pt x="95" y="365"/>
                    </a:moveTo>
                    <a:lnTo>
                      <a:pt x="65" y="289"/>
                    </a:lnTo>
                    <a:lnTo>
                      <a:pt x="51" y="212"/>
                    </a:lnTo>
                    <a:lnTo>
                      <a:pt x="51" y="148"/>
                    </a:lnTo>
                    <a:lnTo>
                      <a:pt x="68" y="100"/>
                    </a:lnTo>
                    <a:lnTo>
                      <a:pt x="105" y="51"/>
                    </a:lnTo>
                    <a:lnTo>
                      <a:pt x="137" y="0"/>
                    </a:lnTo>
                    <a:lnTo>
                      <a:pt x="53" y="83"/>
                    </a:lnTo>
                    <a:lnTo>
                      <a:pt x="0" y="167"/>
                    </a:lnTo>
                    <a:lnTo>
                      <a:pt x="13" y="298"/>
                    </a:lnTo>
                    <a:lnTo>
                      <a:pt x="51" y="357"/>
                    </a:lnTo>
                    <a:lnTo>
                      <a:pt x="91" y="387"/>
                    </a:lnTo>
                    <a:lnTo>
                      <a:pt x="95" y="365"/>
                    </a:lnTo>
                    <a:lnTo>
                      <a:pt x="95" y="3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Freeform 149"/>
              <p:cNvSpPr>
                <a:spLocks/>
              </p:cNvSpPr>
              <p:nvPr/>
            </p:nvSpPr>
            <p:spPr bwMode="auto">
              <a:xfrm>
                <a:off x="4681" y="3461"/>
                <a:ext cx="27" cy="40"/>
              </a:xfrm>
              <a:custGeom>
                <a:avLst/>
                <a:gdLst>
                  <a:gd name="T0" fmla="*/ 0 w 78"/>
                  <a:gd name="T1" fmla="*/ 25 h 104"/>
                  <a:gd name="T2" fmla="*/ 2 w 78"/>
                  <a:gd name="T3" fmla="*/ 80 h 104"/>
                  <a:gd name="T4" fmla="*/ 20 w 78"/>
                  <a:gd name="T5" fmla="*/ 95 h 104"/>
                  <a:gd name="T6" fmla="*/ 61 w 78"/>
                  <a:gd name="T7" fmla="*/ 104 h 104"/>
                  <a:gd name="T8" fmla="*/ 78 w 78"/>
                  <a:gd name="T9" fmla="*/ 76 h 104"/>
                  <a:gd name="T10" fmla="*/ 71 w 78"/>
                  <a:gd name="T11" fmla="*/ 47 h 104"/>
                  <a:gd name="T12" fmla="*/ 54 w 78"/>
                  <a:gd name="T13" fmla="*/ 89 h 104"/>
                  <a:gd name="T14" fmla="*/ 23 w 78"/>
                  <a:gd name="T15" fmla="*/ 85 h 104"/>
                  <a:gd name="T16" fmla="*/ 6 w 78"/>
                  <a:gd name="T17" fmla="*/ 51 h 104"/>
                  <a:gd name="T18" fmla="*/ 16 w 78"/>
                  <a:gd name="T19" fmla="*/ 0 h 104"/>
                  <a:gd name="T20" fmla="*/ 0 w 78"/>
                  <a:gd name="T21" fmla="*/ 25 h 104"/>
                  <a:gd name="T22" fmla="*/ 0 w 78"/>
                  <a:gd name="T23"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0" y="25"/>
                    </a:moveTo>
                    <a:lnTo>
                      <a:pt x="2" y="80"/>
                    </a:lnTo>
                    <a:lnTo>
                      <a:pt x="20" y="95"/>
                    </a:lnTo>
                    <a:lnTo>
                      <a:pt x="61" y="104"/>
                    </a:lnTo>
                    <a:lnTo>
                      <a:pt x="78" y="76"/>
                    </a:lnTo>
                    <a:lnTo>
                      <a:pt x="71" y="47"/>
                    </a:lnTo>
                    <a:lnTo>
                      <a:pt x="54" y="89"/>
                    </a:lnTo>
                    <a:lnTo>
                      <a:pt x="23" y="85"/>
                    </a:lnTo>
                    <a:lnTo>
                      <a:pt x="6" y="51"/>
                    </a:lnTo>
                    <a:lnTo>
                      <a:pt x="16" y="0"/>
                    </a:lnTo>
                    <a:lnTo>
                      <a:pt x="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50"/>
              <p:cNvSpPr>
                <a:spLocks/>
              </p:cNvSpPr>
              <p:nvPr/>
            </p:nvSpPr>
            <p:spPr bwMode="auto">
              <a:xfrm>
                <a:off x="4690" y="3508"/>
                <a:ext cx="19" cy="7"/>
              </a:xfrm>
              <a:custGeom>
                <a:avLst/>
                <a:gdLst>
                  <a:gd name="T0" fmla="*/ 55 w 55"/>
                  <a:gd name="T1" fmla="*/ 17 h 17"/>
                  <a:gd name="T2" fmla="*/ 0 w 55"/>
                  <a:gd name="T3" fmla="*/ 0 h 17"/>
                  <a:gd name="T4" fmla="*/ 53 w 55"/>
                  <a:gd name="T5" fmla="*/ 0 h 17"/>
                  <a:gd name="T6" fmla="*/ 55 w 55"/>
                  <a:gd name="T7" fmla="*/ 17 h 17"/>
                  <a:gd name="T8" fmla="*/ 55 w 55"/>
                  <a:gd name="T9" fmla="*/ 17 h 17"/>
                </a:gdLst>
                <a:ahLst/>
                <a:cxnLst>
                  <a:cxn ang="0">
                    <a:pos x="T0" y="T1"/>
                  </a:cxn>
                  <a:cxn ang="0">
                    <a:pos x="T2" y="T3"/>
                  </a:cxn>
                  <a:cxn ang="0">
                    <a:pos x="T4" y="T5"/>
                  </a:cxn>
                  <a:cxn ang="0">
                    <a:pos x="T6" y="T7"/>
                  </a:cxn>
                  <a:cxn ang="0">
                    <a:pos x="T8" y="T9"/>
                  </a:cxn>
                </a:cxnLst>
                <a:rect l="0" t="0" r="r" b="b"/>
                <a:pathLst>
                  <a:path w="55" h="17">
                    <a:moveTo>
                      <a:pt x="55" y="17"/>
                    </a:moveTo>
                    <a:lnTo>
                      <a:pt x="0" y="0"/>
                    </a:lnTo>
                    <a:lnTo>
                      <a:pt x="53" y="0"/>
                    </a:lnTo>
                    <a:lnTo>
                      <a:pt x="55" y="17"/>
                    </a:lnTo>
                    <a:lnTo>
                      <a:pt x="55"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51"/>
              <p:cNvSpPr>
                <a:spLocks/>
              </p:cNvSpPr>
              <p:nvPr/>
            </p:nvSpPr>
            <p:spPr bwMode="auto">
              <a:xfrm>
                <a:off x="4113" y="3710"/>
                <a:ext cx="86" cy="228"/>
              </a:xfrm>
              <a:custGeom>
                <a:avLst/>
                <a:gdLst>
                  <a:gd name="T0" fmla="*/ 125 w 255"/>
                  <a:gd name="T1" fmla="*/ 0 h 604"/>
                  <a:gd name="T2" fmla="*/ 45 w 255"/>
                  <a:gd name="T3" fmla="*/ 169 h 604"/>
                  <a:gd name="T4" fmla="*/ 0 w 255"/>
                  <a:gd name="T5" fmla="*/ 460 h 604"/>
                  <a:gd name="T6" fmla="*/ 7 w 255"/>
                  <a:gd name="T7" fmla="*/ 574 h 604"/>
                  <a:gd name="T8" fmla="*/ 65 w 255"/>
                  <a:gd name="T9" fmla="*/ 604 h 604"/>
                  <a:gd name="T10" fmla="*/ 146 w 255"/>
                  <a:gd name="T11" fmla="*/ 574 h 604"/>
                  <a:gd name="T12" fmla="*/ 209 w 255"/>
                  <a:gd name="T13" fmla="*/ 484 h 604"/>
                  <a:gd name="T14" fmla="*/ 255 w 255"/>
                  <a:gd name="T15" fmla="*/ 374 h 604"/>
                  <a:gd name="T16" fmla="*/ 169 w 255"/>
                  <a:gd name="T17" fmla="*/ 323 h 604"/>
                  <a:gd name="T18" fmla="*/ 101 w 255"/>
                  <a:gd name="T19" fmla="*/ 266 h 604"/>
                  <a:gd name="T20" fmla="*/ 76 w 255"/>
                  <a:gd name="T21" fmla="*/ 197 h 604"/>
                  <a:gd name="T22" fmla="*/ 80 w 255"/>
                  <a:gd name="T23" fmla="*/ 136 h 604"/>
                  <a:gd name="T24" fmla="*/ 125 w 255"/>
                  <a:gd name="T25" fmla="*/ 0 h 604"/>
                  <a:gd name="T26" fmla="*/ 125 w 255"/>
                  <a:gd name="T27"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5" h="604">
                    <a:moveTo>
                      <a:pt x="125" y="0"/>
                    </a:moveTo>
                    <a:lnTo>
                      <a:pt x="45" y="169"/>
                    </a:lnTo>
                    <a:lnTo>
                      <a:pt x="0" y="460"/>
                    </a:lnTo>
                    <a:lnTo>
                      <a:pt x="7" y="574"/>
                    </a:lnTo>
                    <a:lnTo>
                      <a:pt x="65" y="604"/>
                    </a:lnTo>
                    <a:lnTo>
                      <a:pt x="146" y="574"/>
                    </a:lnTo>
                    <a:lnTo>
                      <a:pt x="209" y="484"/>
                    </a:lnTo>
                    <a:lnTo>
                      <a:pt x="255" y="374"/>
                    </a:lnTo>
                    <a:lnTo>
                      <a:pt x="169" y="323"/>
                    </a:lnTo>
                    <a:lnTo>
                      <a:pt x="101" y="266"/>
                    </a:lnTo>
                    <a:lnTo>
                      <a:pt x="76" y="197"/>
                    </a:lnTo>
                    <a:lnTo>
                      <a:pt x="80" y="136"/>
                    </a:lnTo>
                    <a:lnTo>
                      <a:pt x="125" y="0"/>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152"/>
              <p:cNvSpPr>
                <a:spLocks/>
              </p:cNvSpPr>
              <p:nvPr/>
            </p:nvSpPr>
            <p:spPr bwMode="auto">
              <a:xfrm>
                <a:off x="4080" y="3239"/>
                <a:ext cx="264" cy="656"/>
              </a:xfrm>
              <a:custGeom>
                <a:avLst/>
                <a:gdLst>
                  <a:gd name="T0" fmla="*/ 766 w 781"/>
                  <a:gd name="T1" fmla="*/ 95 h 1739"/>
                  <a:gd name="T2" fmla="*/ 624 w 781"/>
                  <a:gd name="T3" fmla="*/ 211 h 1739"/>
                  <a:gd name="T4" fmla="*/ 454 w 781"/>
                  <a:gd name="T5" fmla="*/ 505 h 1739"/>
                  <a:gd name="T6" fmla="*/ 432 w 781"/>
                  <a:gd name="T7" fmla="*/ 619 h 1739"/>
                  <a:gd name="T8" fmla="*/ 245 w 781"/>
                  <a:gd name="T9" fmla="*/ 878 h 1739"/>
                  <a:gd name="T10" fmla="*/ 418 w 781"/>
                  <a:gd name="T11" fmla="*/ 982 h 1739"/>
                  <a:gd name="T12" fmla="*/ 196 w 781"/>
                  <a:gd name="T13" fmla="*/ 978 h 1739"/>
                  <a:gd name="T14" fmla="*/ 152 w 781"/>
                  <a:gd name="T15" fmla="*/ 1047 h 1739"/>
                  <a:gd name="T16" fmla="*/ 114 w 781"/>
                  <a:gd name="T17" fmla="*/ 1161 h 1739"/>
                  <a:gd name="T18" fmla="*/ 99 w 781"/>
                  <a:gd name="T19" fmla="*/ 1247 h 1739"/>
                  <a:gd name="T20" fmla="*/ 95 w 781"/>
                  <a:gd name="T21" fmla="*/ 1323 h 1739"/>
                  <a:gd name="T22" fmla="*/ 63 w 781"/>
                  <a:gd name="T23" fmla="*/ 1391 h 1739"/>
                  <a:gd name="T24" fmla="*/ 114 w 781"/>
                  <a:gd name="T25" fmla="*/ 1452 h 1739"/>
                  <a:gd name="T26" fmla="*/ 99 w 781"/>
                  <a:gd name="T27" fmla="*/ 1739 h 1739"/>
                  <a:gd name="T28" fmla="*/ 67 w 781"/>
                  <a:gd name="T29" fmla="*/ 1678 h 1739"/>
                  <a:gd name="T30" fmla="*/ 55 w 781"/>
                  <a:gd name="T31" fmla="*/ 1558 h 1739"/>
                  <a:gd name="T32" fmla="*/ 2 w 781"/>
                  <a:gd name="T33" fmla="*/ 1408 h 1739"/>
                  <a:gd name="T34" fmla="*/ 0 w 781"/>
                  <a:gd name="T35" fmla="*/ 1362 h 1739"/>
                  <a:gd name="T36" fmla="*/ 74 w 781"/>
                  <a:gd name="T37" fmla="*/ 1229 h 1739"/>
                  <a:gd name="T38" fmla="*/ 91 w 781"/>
                  <a:gd name="T39" fmla="*/ 1083 h 1739"/>
                  <a:gd name="T40" fmla="*/ 144 w 781"/>
                  <a:gd name="T41" fmla="*/ 971 h 1739"/>
                  <a:gd name="T42" fmla="*/ 217 w 781"/>
                  <a:gd name="T43" fmla="*/ 927 h 1739"/>
                  <a:gd name="T44" fmla="*/ 224 w 781"/>
                  <a:gd name="T45" fmla="*/ 853 h 1739"/>
                  <a:gd name="T46" fmla="*/ 369 w 781"/>
                  <a:gd name="T47" fmla="*/ 655 h 1739"/>
                  <a:gd name="T48" fmla="*/ 483 w 781"/>
                  <a:gd name="T49" fmla="*/ 382 h 1739"/>
                  <a:gd name="T50" fmla="*/ 627 w 781"/>
                  <a:gd name="T51" fmla="*/ 146 h 1739"/>
                  <a:gd name="T52" fmla="*/ 677 w 781"/>
                  <a:gd name="T53" fmla="*/ 78 h 1739"/>
                  <a:gd name="T54" fmla="*/ 781 w 781"/>
                  <a:gd name="T55" fmla="*/ 0 h 1739"/>
                  <a:gd name="T56" fmla="*/ 766 w 781"/>
                  <a:gd name="T57" fmla="*/ 95 h 1739"/>
                  <a:gd name="T58" fmla="*/ 766 w 781"/>
                  <a:gd name="T59" fmla="*/ 95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1" h="1739">
                    <a:moveTo>
                      <a:pt x="766" y="95"/>
                    </a:moveTo>
                    <a:lnTo>
                      <a:pt x="624" y="211"/>
                    </a:lnTo>
                    <a:lnTo>
                      <a:pt x="454" y="505"/>
                    </a:lnTo>
                    <a:lnTo>
                      <a:pt x="432" y="619"/>
                    </a:lnTo>
                    <a:lnTo>
                      <a:pt x="245" y="878"/>
                    </a:lnTo>
                    <a:lnTo>
                      <a:pt x="418" y="982"/>
                    </a:lnTo>
                    <a:lnTo>
                      <a:pt x="196" y="978"/>
                    </a:lnTo>
                    <a:lnTo>
                      <a:pt x="152" y="1047"/>
                    </a:lnTo>
                    <a:lnTo>
                      <a:pt x="114" y="1161"/>
                    </a:lnTo>
                    <a:lnTo>
                      <a:pt x="99" y="1247"/>
                    </a:lnTo>
                    <a:lnTo>
                      <a:pt x="95" y="1323"/>
                    </a:lnTo>
                    <a:lnTo>
                      <a:pt x="63" y="1391"/>
                    </a:lnTo>
                    <a:lnTo>
                      <a:pt x="114" y="1452"/>
                    </a:lnTo>
                    <a:lnTo>
                      <a:pt x="99" y="1739"/>
                    </a:lnTo>
                    <a:lnTo>
                      <a:pt x="67" y="1678"/>
                    </a:lnTo>
                    <a:lnTo>
                      <a:pt x="55" y="1558"/>
                    </a:lnTo>
                    <a:lnTo>
                      <a:pt x="2" y="1408"/>
                    </a:lnTo>
                    <a:lnTo>
                      <a:pt x="0" y="1362"/>
                    </a:lnTo>
                    <a:lnTo>
                      <a:pt x="74" y="1229"/>
                    </a:lnTo>
                    <a:lnTo>
                      <a:pt x="91" y="1083"/>
                    </a:lnTo>
                    <a:lnTo>
                      <a:pt x="144" y="971"/>
                    </a:lnTo>
                    <a:lnTo>
                      <a:pt x="217" y="927"/>
                    </a:lnTo>
                    <a:lnTo>
                      <a:pt x="224" y="853"/>
                    </a:lnTo>
                    <a:lnTo>
                      <a:pt x="369" y="655"/>
                    </a:lnTo>
                    <a:lnTo>
                      <a:pt x="483" y="382"/>
                    </a:lnTo>
                    <a:lnTo>
                      <a:pt x="627" y="146"/>
                    </a:lnTo>
                    <a:lnTo>
                      <a:pt x="677" y="78"/>
                    </a:lnTo>
                    <a:lnTo>
                      <a:pt x="781" y="0"/>
                    </a:lnTo>
                    <a:lnTo>
                      <a:pt x="766" y="95"/>
                    </a:lnTo>
                    <a:lnTo>
                      <a:pt x="766"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153"/>
              <p:cNvSpPr>
                <a:spLocks/>
              </p:cNvSpPr>
              <p:nvPr/>
            </p:nvSpPr>
            <p:spPr bwMode="auto">
              <a:xfrm>
                <a:off x="4260" y="3441"/>
                <a:ext cx="143" cy="158"/>
              </a:xfrm>
              <a:custGeom>
                <a:avLst/>
                <a:gdLst>
                  <a:gd name="T0" fmla="*/ 388 w 424"/>
                  <a:gd name="T1" fmla="*/ 0 h 418"/>
                  <a:gd name="T2" fmla="*/ 278 w 424"/>
                  <a:gd name="T3" fmla="*/ 159 h 418"/>
                  <a:gd name="T4" fmla="*/ 80 w 424"/>
                  <a:gd name="T5" fmla="*/ 338 h 418"/>
                  <a:gd name="T6" fmla="*/ 0 w 424"/>
                  <a:gd name="T7" fmla="*/ 418 h 418"/>
                  <a:gd name="T8" fmla="*/ 48 w 424"/>
                  <a:gd name="T9" fmla="*/ 406 h 418"/>
                  <a:gd name="T10" fmla="*/ 200 w 424"/>
                  <a:gd name="T11" fmla="*/ 264 h 418"/>
                  <a:gd name="T12" fmla="*/ 306 w 424"/>
                  <a:gd name="T13" fmla="*/ 184 h 418"/>
                  <a:gd name="T14" fmla="*/ 424 w 424"/>
                  <a:gd name="T15" fmla="*/ 66 h 418"/>
                  <a:gd name="T16" fmla="*/ 388 w 424"/>
                  <a:gd name="T17" fmla="*/ 0 h 418"/>
                  <a:gd name="T18" fmla="*/ 388 w 424"/>
                  <a:gd name="T19"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418">
                    <a:moveTo>
                      <a:pt x="388" y="0"/>
                    </a:moveTo>
                    <a:lnTo>
                      <a:pt x="278" y="159"/>
                    </a:lnTo>
                    <a:lnTo>
                      <a:pt x="80" y="338"/>
                    </a:lnTo>
                    <a:lnTo>
                      <a:pt x="0" y="418"/>
                    </a:lnTo>
                    <a:lnTo>
                      <a:pt x="48" y="406"/>
                    </a:lnTo>
                    <a:lnTo>
                      <a:pt x="200" y="264"/>
                    </a:lnTo>
                    <a:lnTo>
                      <a:pt x="306" y="184"/>
                    </a:lnTo>
                    <a:lnTo>
                      <a:pt x="424" y="66"/>
                    </a:lnTo>
                    <a:lnTo>
                      <a:pt x="388" y="0"/>
                    </a:lnTo>
                    <a:lnTo>
                      <a:pt x="3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54"/>
              <p:cNvSpPr>
                <a:spLocks/>
              </p:cNvSpPr>
              <p:nvPr/>
            </p:nvSpPr>
            <p:spPr bwMode="auto">
              <a:xfrm>
                <a:off x="4209" y="3320"/>
                <a:ext cx="97" cy="316"/>
              </a:xfrm>
              <a:custGeom>
                <a:avLst/>
                <a:gdLst>
                  <a:gd name="T0" fmla="*/ 145 w 287"/>
                  <a:gd name="T1" fmla="*/ 595 h 839"/>
                  <a:gd name="T2" fmla="*/ 143 w 287"/>
                  <a:gd name="T3" fmla="*/ 477 h 839"/>
                  <a:gd name="T4" fmla="*/ 150 w 287"/>
                  <a:gd name="T5" fmla="*/ 352 h 839"/>
                  <a:gd name="T6" fmla="*/ 173 w 287"/>
                  <a:gd name="T7" fmla="*/ 301 h 839"/>
                  <a:gd name="T8" fmla="*/ 215 w 287"/>
                  <a:gd name="T9" fmla="*/ 211 h 839"/>
                  <a:gd name="T10" fmla="*/ 253 w 287"/>
                  <a:gd name="T11" fmla="*/ 128 h 839"/>
                  <a:gd name="T12" fmla="*/ 270 w 287"/>
                  <a:gd name="T13" fmla="*/ 90 h 839"/>
                  <a:gd name="T14" fmla="*/ 287 w 287"/>
                  <a:gd name="T15" fmla="*/ 0 h 839"/>
                  <a:gd name="T16" fmla="*/ 166 w 287"/>
                  <a:gd name="T17" fmla="*/ 232 h 839"/>
                  <a:gd name="T18" fmla="*/ 133 w 287"/>
                  <a:gd name="T19" fmla="*/ 291 h 839"/>
                  <a:gd name="T20" fmla="*/ 101 w 287"/>
                  <a:gd name="T21" fmla="*/ 365 h 839"/>
                  <a:gd name="T22" fmla="*/ 91 w 287"/>
                  <a:gd name="T23" fmla="*/ 645 h 839"/>
                  <a:gd name="T24" fmla="*/ 0 w 287"/>
                  <a:gd name="T25" fmla="*/ 839 h 839"/>
                  <a:gd name="T26" fmla="*/ 129 w 287"/>
                  <a:gd name="T27" fmla="*/ 645 h 839"/>
                  <a:gd name="T28" fmla="*/ 145 w 287"/>
                  <a:gd name="T29" fmla="*/ 595 h 839"/>
                  <a:gd name="T30" fmla="*/ 145 w 287"/>
                  <a:gd name="T31" fmla="*/ 595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839">
                    <a:moveTo>
                      <a:pt x="145" y="595"/>
                    </a:moveTo>
                    <a:lnTo>
                      <a:pt x="143" y="477"/>
                    </a:lnTo>
                    <a:lnTo>
                      <a:pt x="150" y="352"/>
                    </a:lnTo>
                    <a:lnTo>
                      <a:pt x="173" y="301"/>
                    </a:lnTo>
                    <a:lnTo>
                      <a:pt x="215" y="211"/>
                    </a:lnTo>
                    <a:lnTo>
                      <a:pt x="253" y="128"/>
                    </a:lnTo>
                    <a:lnTo>
                      <a:pt x="270" y="90"/>
                    </a:lnTo>
                    <a:lnTo>
                      <a:pt x="287" y="0"/>
                    </a:lnTo>
                    <a:lnTo>
                      <a:pt x="166" y="232"/>
                    </a:lnTo>
                    <a:lnTo>
                      <a:pt x="133" y="291"/>
                    </a:lnTo>
                    <a:lnTo>
                      <a:pt x="101" y="365"/>
                    </a:lnTo>
                    <a:lnTo>
                      <a:pt x="91" y="645"/>
                    </a:lnTo>
                    <a:lnTo>
                      <a:pt x="0" y="839"/>
                    </a:lnTo>
                    <a:lnTo>
                      <a:pt x="129" y="645"/>
                    </a:lnTo>
                    <a:lnTo>
                      <a:pt x="145" y="595"/>
                    </a:lnTo>
                    <a:lnTo>
                      <a:pt x="145" y="5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55"/>
              <p:cNvSpPr>
                <a:spLocks/>
              </p:cNvSpPr>
              <p:nvPr/>
            </p:nvSpPr>
            <p:spPr bwMode="auto">
              <a:xfrm>
                <a:off x="4301" y="3271"/>
                <a:ext cx="54" cy="148"/>
              </a:xfrm>
              <a:custGeom>
                <a:avLst/>
                <a:gdLst>
                  <a:gd name="T0" fmla="*/ 114 w 158"/>
                  <a:gd name="T1" fmla="*/ 89 h 392"/>
                  <a:gd name="T2" fmla="*/ 97 w 158"/>
                  <a:gd name="T3" fmla="*/ 146 h 392"/>
                  <a:gd name="T4" fmla="*/ 57 w 158"/>
                  <a:gd name="T5" fmla="*/ 249 h 392"/>
                  <a:gd name="T6" fmla="*/ 19 w 158"/>
                  <a:gd name="T7" fmla="*/ 348 h 392"/>
                  <a:gd name="T8" fmla="*/ 0 w 158"/>
                  <a:gd name="T9" fmla="*/ 392 h 392"/>
                  <a:gd name="T10" fmla="*/ 85 w 158"/>
                  <a:gd name="T11" fmla="*/ 243 h 392"/>
                  <a:gd name="T12" fmla="*/ 122 w 158"/>
                  <a:gd name="T13" fmla="*/ 192 h 392"/>
                  <a:gd name="T14" fmla="*/ 158 w 158"/>
                  <a:gd name="T15" fmla="*/ 129 h 392"/>
                  <a:gd name="T16" fmla="*/ 146 w 158"/>
                  <a:gd name="T17" fmla="*/ 59 h 392"/>
                  <a:gd name="T18" fmla="*/ 135 w 158"/>
                  <a:gd name="T19" fmla="*/ 0 h 392"/>
                  <a:gd name="T20" fmla="*/ 114 w 158"/>
                  <a:gd name="T21" fmla="*/ 89 h 392"/>
                  <a:gd name="T22" fmla="*/ 114 w 158"/>
                  <a:gd name="T23" fmla="*/ 8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392">
                    <a:moveTo>
                      <a:pt x="114" y="89"/>
                    </a:moveTo>
                    <a:lnTo>
                      <a:pt x="97" y="146"/>
                    </a:lnTo>
                    <a:lnTo>
                      <a:pt x="57" y="249"/>
                    </a:lnTo>
                    <a:lnTo>
                      <a:pt x="19" y="348"/>
                    </a:lnTo>
                    <a:lnTo>
                      <a:pt x="0" y="392"/>
                    </a:lnTo>
                    <a:lnTo>
                      <a:pt x="85" y="243"/>
                    </a:lnTo>
                    <a:lnTo>
                      <a:pt x="122" y="192"/>
                    </a:lnTo>
                    <a:lnTo>
                      <a:pt x="158" y="129"/>
                    </a:lnTo>
                    <a:lnTo>
                      <a:pt x="146" y="59"/>
                    </a:lnTo>
                    <a:lnTo>
                      <a:pt x="135" y="0"/>
                    </a:lnTo>
                    <a:lnTo>
                      <a:pt x="114" y="89"/>
                    </a:lnTo>
                    <a:lnTo>
                      <a:pt x="114"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156"/>
              <p:cNvSpPr>
                <a:spLocks/>
              </p:cNvSpPr>
              <p:nvPr/>
            </p:nvSpPr>
            <p:spPr bwMode="auto">
              <a:xfrm>
                <a:off x="4080" y="3897"/>
                <a:ext cx="121" cy="86"/>
              </a:xfrm>
              <a:custGeom>
                <a:avLst/>
                <a:gdLst>
                  <a:gd name="T0" fmla="*/ 325 w 357"/>
                  <a:gd name="T1" fmla="*/ 0 h 228"/>
                  <a:gd name="T2" fmla="*/ 264 w 357"/>
                  <a:gd name="T3" fmla="*/ 79 h 228"/>
                  <a:gd name="T4" fmla="*/ 179 w 357"/>
                  <a:gd name="T5" fmla="*/ 144 h 228"/>
                  <a:gd name="T6" fmla="*/ 103 w 357"/>
                  <a:gd name="T7" fmla="*/ 117 h 228"/>
                  <a:gd name="T8" fmla="*/ 59 w 357"/>
                  <a:gd name="T9" fmla="*/ 15 h 228"/>
                  <a:gd name="T10" fmla="*/ 0 w 357"/>
                  <a:gd name="T11" fmla="*/ 228 h 228"/>
                  <a:gd name="T12" fmla="*/ 221 w 357"/>
                  <a:gd name="T13" fmla="*/ 222 h 228"/>
                  <a:gd name="T14" fmla="*/ 357 w 357"/>
                  <a:gd name="T15" fmla="*/ 3 h 228"/>
                  <a:gd name="T16" fmla="*/ 325 w 357"/>
                  <a:gd name="T17" fmla="*/ 0 h 228"/>
                  <a:gd name="T18" fmla="*/ 325 w 357"/>
                  <a:gd name="T1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28">
                    <a:moveTo>
                      <a:pt x="325" y="0"/>
                    </a:moveTo>
                    <a:lnTo>
                      <a:pt x="264" y="79"/>
                    </a:lnTo>
                    <a:lnTo>
                      <a:pt x="179" y="144"/>
                    </a:lnTo>
                    <a:lnTo>
                      <a:pt x="103" y="117"/>
                    </a:lnTo>
                    <a:lnTo>
                      <a:pt x="59" y="15"/>
                    </a:lnTo>
                    <a:lnTo>
                      <a:pt x="0" y="228"/>
                    </a:lnTo>
                    <a:lnTo>
                      <a:pt x="221" y="222"/>
                    </a:lnTo>
                    <a:lnTo>
                      <a:pt x="357" y="3"/>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57"/>
              <p:cNvSpPr>
                <a:spLocks/>
              </p:cNvSpPr>
              <p:nvPr/>
            </p:nvSpPr>
            <p:spPr bwMode="auto">
              <a:xfrm>
                <a:off x="4746" y="3200"/>
                <a:ext cx="582" cy="832"/>
              </a:xfrm>
              <a:custGeom>
                <a:avLst/>
                <a:gdLst>
                  <a:gd name="T0" fmla="*/ 0 w 1724"/>
                  <a:gd name="T1" fmla="*/ 1960 h 2203"/>
                  <a:gd name="T2" fmla="*/ 661 w 1724"/>
                  <a:gd name="T3" fmla="*/ 2032 h 2203"/>
                  <a:gd name="T4" fmla="*/ 1285 w 1724"/>
                  <a:gd name="T5" fmla="*/ 2203 h 2203"/>
                  <a:gd name="T6" fmla="*/ 1648 w 1724"/>
                  <a:gd name="T7" fmla="*/ 2125 h 2203"/>
                  <a:gd name="T8" fmla="*/ 1686 w 1724"/>
                  <a:gd name="T9" fmla="*/ 1973 h 2203"/>
                  <a:gd name="T10" fmla="*/ 1724 w 1724"/>
                  <a:gd name="T11" fmla="*/ 1806 h 2203"/>
                  <a:gd name="T12" fmla="*/ 1709 w 1724"/>
                  <a:gd name="T13" fmla="*/ 1737 h 2203"/>
                  <a:gd name="T14" fmla="*/ 1676 w 1724"/>
                  <a:gd name="T15" fmla="*/ 1608 h 2203"/>
                  <a:gd name="T16" fmla="*/ 1642 w 1724"/>
                  <a:gd name="T17" fmla="*/ 1483 h 2203"/>
                  <a:gd name="T18" fmla="*/ 1627 w 1724"/>
                  <a:gd name="T19" fmla="*/ 1426 h 2203"/>
                  <a:gd name="T20" fmla="*/ 1555 w 1724"/>
                  <a:gd name="T21" fmla="*/ 1066 h 2203"/>
                  <a:gd name="T22" fmla="*/ 1302 w 1724"/>
                  <a:gd name="T23" fmla="*/ 399 h 2203"/>
                  <a:gd name="T24" fmla="*/ 969 w 1724"/>
                  <a:gd name="T25" fmla="*/ 0 h 2203"/>
                  <a:gd name="T26" fmla="*/ 804 w 1724"/>
                  <a:gd name="T27" fmla="*/ 589 h 2203"/>
                  <a:gd name="T28" fmla="*/ 897 w 1724"/>
                  <a:gd name="T29" fmla="*/ 1207 h 2203"/>
                  <a:gd name="T30" fmla="*/ 901 w 1724"/>
                  <a:gd name="T31" fmla="*/ 679 h 2203"/>
                  <a:gd name="T32" fmla="*/ 979 w 1724"/>
                  <a:gd name="T33" fmla="*/ 272 h 2203"/>
                  <a:gd name="T34" fmla="*/ 1098 w 1724"/>
                  <a:gd name="T35" fmla="*/ 268 h 2203"/>
                  <a:gd name="T36" fmla="*/ 1462 w 1724"/>
                  <a:gd name="T37" fmla="*/ 941 h 2203"/>
                  <a:gd name="T38" fmla="*/ 1595 w 1724"/>
                  <a:gd name="T39" fmla="*/ 1644 h 2203"/>
                  <a:gd name="T40" fmla="*/ 1361 w 1724"/>
                  <a:gd name="T41" fmla="*/ 1344 h 2203"/>
                  <a:gd name="T42" fmla="*/ 1271 w 1724"/>
                  <a:gd name="T43" fmla="*/ 1344 h 2203"/>
                  <a:gd name="T44" fmla="*/ 1444 w 1724"/>
                  <a:gd name="T45" fmla="*/ 1547 h 2203"/>
                  <a:gd name="T46" fmla="*/ 1146 w 1724"/>
                  <a:gd name="T47" fmla="*/ 1405 h 2203"/>
                  <a:gd name="T48" fmla="*/ 1530 w 1724"/>
                  <a:gd name="T49" fmla="*/ 1810 h 2203"/>
                  <a:gd name="T50" fmla="*/ 1498 w 1724"/>
                  <a:gd name="T51" fmla="*/ 1861 h 2203"/>
                  <a:gd name="T52" fmla="*/ 1454 w 1724"/>
                  <a:gd name="T53" fmla="*/ 1910 h 2203"/>
                  <a:gd name="T54" fmla="*/ 1034 w 1724"/>
                  <a:gd name="T55" fmla="*/ 1903 h 2203"/>
                  <a:gd name="T56" fmla="*/ 650 w 1724"/>
                  <a:gd name="T57" fmla="*/ 1785 h 2203"/>
                  <a:gd name="T58" fmla="*/ 334 w 1724"/>
                  <a:gd name="T59" fmla="*/ 1547 h 2203"/>
                  <a:gd name="T60" fmla="*/ 500 w 1724"/>
                  <a:gd name="T61" fmla="*/ 1785 h 2203"/>
                  <a:gd name="T62" fmla="*/ 355 w 1724"/>
                  <a:gd name="T63" fmla="*/ 1758 h 2203"/>
                  <a:gd name="T64" fmla="*/ 197 w 1724"/>
                  <a:gd name="T65" fmla="*/ 1728 h 2203"/>
                  <a:gd name="T66" fmla="*/ 76 w 1724"/>
                  <a:gd name="T67" fmla="*/ 1709 h 2203"/>
                  <a:gd name="T68" fmla="*/ 0 w 1724"/>
                  <a:gd name="T69" fmla="*/ 1960 h 2203"/>
                  <a:gd name="T70" fmla="*/ 0 w 1724"/>
                  <a:gd name="T71" fmla="*/ 1960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4" h="2203">
                    <a:moveTo>
                      <a:pt x="0" y="1960"/>
                    </a:moveTo>
                    <a:lnTo>
                      <a:pt x="661" y="2032"/>
                    </a:lnTo>
                    <a:lnTo>
                      <a:pt x="1285" y="2203"/>
                    </a:lnTo>
                    <a:lnTo>
                      <a:pt x="1648" y="2125"/>
                    </a:lnTo>
                    <a:lnTo>
                      <a:pt x="1686" y="1973"/>
                    </a:lnTo>
                    <a:lnTo>
                      <a:pt x="1724" y="1806"/>
                    </a:lnTo>
                    <a:lnTo>
                      <a:pt x="1709" y="1737"/>
                    </a:lnTo>
                    <a:lnTo>
                      <a:pt x="1676" y="1608"/>
                    </a:lnTo>
                    <a:lnTo>
                      <a:pt x="1642" y="1483"/>
                    </a:lnTo>
                    <a:lnTo>
                      <a:pt x="1627" y="1426"/>
                    </a:lnTo>
                    <a:lnTo>
                      <a:pt x="1555" y="1066"/>
                    </a:lnTo>
                    <a:lnTo>
                      <a:pt x="1302" y="399"/>
                    </a:lnTo>
                    <a:lnTo>
                      <a:pt x="969" y="0"/>
                    </a:lnTo>
                    <a:lnTo>
                      <a:pt x="804" y="589"/>
                    </a:lnTo>
                    <a:lnTo>
                      <a:pt x="897" y="1207"/>
                    </a:lnTo>
                    <a:lnTo>
                      <a:pt x="901" y="679"/>
                    </a:lnTo>
                    <a:lnTo>
                      <a:pt x="979" y="272"/>
                    </a:lnTo>
                    <a:lnTo>
                      <a:pt x="1098" y="268"/>
                    </a:lnTo>
                    <a:lnTo>
                      <a:pt x="1462" y="941"/>
                    </a:lnTo>
                    <a:lnTo>
                      <a:pt x="1595" y="1644"/>
                    </a:lnTo>
                    <a:lnTo>
                      <a:pt x="1361" y="1344"/>
                    </a:lnTo>
                    <a:lnTo>
                      <a:pt x="1271" y="1344"/>
                    </a:lnTo>
                    <a:lnTo>
                      <a:pt x="1444" y="1547"/>
                    </a:lnTo>
                    <a:lnTo>
                      <a:pt x="1146" y="1405"/>
                    </a:lnTo>
                    <a:lnTo>
                      <a:pt x="1530" y="1810"/>
                    </a:lnTo>
                    <a:lnTo>
                      <a:pt x="1498" y="1861"/>
                    </a:lnTo>
                    <a:lnTo>
                      <a:pt x="1454" y="1910"/>
                    </a:lnTo>
                    <a:lnTo>
                      <a:pt x="1034" y="1903"/>
                    </a:lnTo>
                    <a:lnTo>
                      <a:pt x="650" y="1785"/>
                    </a:lnTo>
                    <a:lnTo>
                      <a:pt x="334" y="1547"/>
                    </a:lnTo>
                    <a:lnTo>
                      <a:pt x="500" y="1785"/>
                    </a:lnTo>
                    <a:lnTo>
                      <a:pt x="355" y="1758"/>
                    </a:lnTo>
                    <a:lnTo>
                      <a:pt x="197" y="1728"/>
                    </a:lnTo>
                    <a:lnTo>
                      <a:pt x="76" y="1709"/>
                    </a:lnTo>
                    <a:lnTo>
                      <a:pt x="0" y="1960"/>
                    </a:lnTo>
                    <a:lnTo>
                      <a:pt x="0" y="19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58"/>
              <p:cNvSpPr>
                <a:spLocks/>
              </p:cNvSpPr>
              <p:nvPr/>
            </p:nvSpPr>
            <p:spPr bwMode="auto">
              <a:xfrm>
                <a:off x="4777" y="3237"/>
                <a:ext cx="377" cy="482"/>
              </a:xfrm>
              <a:custGeom>
                <a:avLst/>
                <a:gdLst>
                  <a:gd name="T0" fmla="*/ 57 w 1116"/>
                  <a:gd name="T1" fmla="*/ 1089 h 1277"/>
                  <a:gd name="T2" fmla="*/ 452 w 1116"/>
                  <a:gd name="T3" fmla="*/ 1161 h 1277"/>
                  <a:gd name="T4" fmla="*/ 789 w 1116"/>
                  <a:gd name="T5" fmla="*/ 1182 h 1277"/>
                  <a:gd name="T6" fmla="*/ 1019 w 1116"/>
                  <a:gd name="T7" fmla="*/ 1186 h 1277"/>
                  <a:gd name="T8" fmla="*/ 1116 w 1116"/>
                  <a:gd name="T9" fmla="*/ 1277 h 1277"/>
                  <a:gd name="T10" fmla="*/ 1104 w 1116"/>
                  <a:gd name="T11" fmla="*/ 1214 h 1277"/>
                  <a:gd name="T12" fmla="*/ 1082 w 1116"/>
                  <a:gd name="T13" fmla="*/ 1138 h 1277"/>
                  <a:gd name="T14" fmla="*/ 1047 w 1116"/>
                  <a:gd name="T15" fmla="*/ 1118 h 1277"/>
                  <a:gd name="T16" fmla="*/ 981 w 1116"/>
                  <a:gd name="T17" fmla="*/ 1080 h 1277"/>
                  <a:gd name="T18" fmla="*/ 893 w 1116"/>
                  <a:gd name="T19" fmla="*/ 992 h 1277"/>
                  <a:gd name="T20" fmla="*/ 895 w 1116"/>
                  <a:gd name="T21" fmla="*/ 768 h 1277"/>
                  <a:gd name="T22" fmla="*/ 897 w 1116"/>
                  <a:gd name="T23" fmla="*/ 583 h 1277"/>
                  <a:gd name="T24" fmla="*/ 800 w 1116"/>
                  <a:gd name="T25" fmla="*/ 857 h 1277"/>
                  <a:gd name="T26" fmla="*/ 770 w 1116"/>
                  <a:gd name="T27" fmla="*/ 1051 h 1277"/>
                  <a:gd name="T28" fmla="*/ 677 w 1116"/>
                  <a:gd name="T29" fmla="*/ 1100 h 1277"/>
                  <a:gd name="T30" fmla="*/ 578 w 1116"/>
                  <a:gd name="T31" fmla="*/ 367 h 1277"/>
                  <a:gd name="T32" fmla="*/ 610 w 1116"/>
                  <a:gd name="T33" fmla="*/ 11 h 1277"/>
                  <a:gd name="T34" fmla="*/ 561 w 1116"/>
                  <a:gd name="T35" fmla="*/ 0 h 1277"/>
                  <a:gd name="T36" fmla="*/ 534 w 1116"/>
                  <a:gd name="T37" fmla="*/ 505 h 1277"/>
                  <a:gd name="T38" fmla="*/ 623 w 1116"/>
                  <a:gd name="T39" fmla="*/ 1093 h 1277"/>
                  <a:gd name="T40" fmla="*/ 395 w 1116"/>
                  <a:gd name="T41" fmla="*/ 1097 h 1277"/>
                  <a:gd name="T42" fmla="*/ 192 w 1116"/>
                  <a:gd name="T43" fmla="*/ 1072 h 1277"/>
                  <a:gd name="T44" fmla="*/ 0 w 1116"/>
                  <a:gd name="T45" fmla="*/ 1051 h 1277"/>
                  <a:gd name="T46" fmla="*/ 57 w 1116"/>
                  <a:gd name="T47" fmla="*/ 1089 h 1277"/>
                  <a:gd name="T48" fmla="*/ 57 w 1116"/>
                  <a:gd name="T49" fmla="*/ 1089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6" h="1277">
                    <a:moveTo>
                      <a:pt x="57" y="1089"/>
                    </a:moveTo>
                    <a:lnTo>
                      <a:pt x="452" y="1161"/>
                    </a:lnTo>
                    <a:lnTo>
                      <a:pt x="789" y="1182"/>
                    </a:lnTo>
                    <a:lnTo>
                      <a:pt x="1019" y="1186"/>
                    </a:lnTo>
                    <a:lnTo>
                      <a:pt x="1116" y="1277"/>
                    </a:lnTo>
                    <a:lnTo>
                      <a:pt x="1104" y="1214"/>
                    </a:lnTo>
                    <a:lnTo>
                      <a:pt x="1082" y="1138"/>
                    </a:lnTo>
                    <a:lnTo>
                      <a:pt x="1047" y="1118"/>
                    </a:lnTo>
                    <a:lnTo>
                      <a:pt x="981" y="1080"/>
                    </a:lnTo>
                    <a:lnTo>
                      <a:pt x="893" y="992"/>
                    </a:lnTo>
                    <a:lnTo>
                      <a:pt x="895" y="768"/>
                    </a:lnTo>
                    <a:lnTo>
                      <a:pt x="897" y="583"/>
                    </a:lnTo>
                    <a:lnTo>
                      <a:pt x="800" y="857"/>
                    </a:lnTo>
                    <a:lnTo>
                      <a:pt x="770" y="1051"/>
                    </a:lnTo>
                    <a:lnTo>
                      <a:pt x="677" y="1100"/>
                    </a:lnTo>
                    <a:lnTo>
                      <a:pt x="578" y="367"/>
                    </a:lnTo>
                    <a:lnTo>
                      <a:pt x="610" y="11"/>
                    </a:lnTo>
                    <a:lnTo>
                      <a:pt x="561" y="0"/>
                    </a:lnTo>
                    <a:lnTo>
                      <a:pt x="534" y="505"/>
                    </a:lnTo>
                    <a:lnTo>
                      <a:pt x="623" y="1093"/>
                    </a:lnTo>
                    <a:lnTo>
                      <a:pt x="395" y="1097"/>
                    </a:lnTo>
                    <a:lnTo>
                      <a:pt x="192" y="1072"/>
                    </a:lnTo>
                    <a:lnTo>
                      <a:pt x="0" y="1051"/>
                    </a:lnTo>
                    <a:lnTo>
                      <a:pt x="57" y="1089"/>
                    </a:lnTo>
                    <a:lnTo>
                      <a:pt x="57" y="10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159"/>
              <p:cNvSpPr>
                <a:spLocks/>
              </p:cNvSpPr>
              <p:nvPr/>
            </p:nvSpPr>
            <p:spPr bwMode="auto">
              <a:xfrm>
                <a:off x="4740" y="3636"/>
                <a:ext cx="54" cy="256"/>
              </a:xfrm>
              <a:custGeom>
                <a:avLst/>
                <a:gdLst>
                  <a:gd name="T0" fmla="*/ 160 w 160"/>
                  <a:gd name="T1" fmla="*/ 22 h 674"/>
                  <a:gd name="T2" fmla="*/ 111 w 160"/>
                  <a:gd name="T3" fmla="*/ 165 h 674"/>
                  <a:gd name="T4" fmla="*/ 67 w 160"/>
                  <a:gd name="T5" fmla="*/ 439 h 674"/>
                  <a:gd name="T6" fmla="*/ 52 w 160"/>
                  <a:gd name="T7" fmla="*/ 581 h 674"/>
                  <a:gd name="T8" fmla="*/ 40 w 160"/>
                  <a:gd name="T9" fmla="*/ 674 h 674"/>
                  <a:gd name="T10" fmla="*/ 0 w 160"/>
                  <a:gd name="T11" fmla="*/ 543 h 674"/>
                  <a:gd name="T12" fmla="*/ 71 w 160"/>
                  <a:gd name="T13" fmla="*/ 192 h 674"/>
                  <a:gd name="T14" fmla="*/ 120 w 160"/>
                  <a:gd name="T15" fmla="*/ 0 h 674"/>
                  <a:gd name="T16" fmla="*/ 160 w 160"/>
                  <a:gd name="T17" fmla="*/ 22 h 674"/>
                  <a:gd name="T18" fmla="*/ 160 w 160"/>
                  <a:gd name="T19" fmla="*/ 2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674">
                    <a:moveTo>
                      <a:pt x="160" y="22"/>
                    </a:moveTo>
                    <a:lnTo>
                      <a:pt x="111" y="165"/>
                    </a:lnTo>
                    <a:lnTo>
                      <a:pt x="67" y="439"/>
                    </a:lnTo>
                    <a:lnTo>
                      <a:pt x="52" y="581"/>
                    </a:lnTo>
                    <a:lnTo>
                      <a:pt x="40" y="674"/>
                    </a:lnTo>
                    <a:lnTo>
                      <a:pt x="0" y="543"/>
                    </a:lnTo>
                    <a:lnTo>
                      <a:pt x="71" y="192"/>
                    </a:lnTo>
                    <a:lnTo>
                      <a:pt x="120" y="0"/>
                    </a:lnTo>
                    <a:lnTo>
                      <a:pt x="160" y="22"/>
                    </a:lnTo>
                    <a:lnTo>
                      <a:pt x="16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160"/>
              <p:cNvSpPr>
                <a:spLocks/>
              </p:cNvSpPr>
              <p:nvPr/>
            </p:nvSpPr>
            <p:spPr bwMode="auto">
              <a:xfrm>
                <a:off x="4855" y="3531"/>
                <a:ext cx="90" cy="132"/>
              </a:xfrm>
              <a:custGeom>
                <a:avLst/>
                <a:gdLst>
                  <a:gd name="T0" fmla="*/ 120 w 266"/>
                  <a:gd name="T1" fmla="*/ 329 h 348"/>
                  <a:gd name="T2" fmla="*/ 0 w 266"/>
                  <a:gd name="T3" fmla="*/ 0 h 348"/>
                  <a:gd name="T4" fmla="*/ 177 w 266"/>
                  <a:gd name="T5" fmla="*/ 280 h 348"/>
                  <a:gd name="T6" fmla="*/ 266 w 266"/>
                  <a:gd name="T7" fmla="*/ 348 h 348"/>
                  <a:gd name="T8" fmla="*/ 120 w 266"/>
                  <a:gd name="T9" fmla="*/ 329 h 348"/>
                  <a:gd name="T10" fmla="*/ 120 w 266"/>
                  <a:gd name="T11" fmla="*/ 329 h 348"/>
                </a:gdLst>
                <a:ahLst/>
                <a:cxnLst>
                  <a:cxn ang="0">
                    <a:pos x="T0" y="T1"/>
                  </a:cxn>
                  <a:cxn ang="0">
                    <a:pos x="T2" y="T3"/>
                  </a:cxn>
                  <a:cxn ang="0">
                    <a:pos x="T4" y="T5"/>
                  </a:cxn>
                  <a:cxn ang="0">
                    <a:pos x="T6" y="T7"/>
                  </a:cxn>
                  <a:cxn ang="0">
                    <a:pos x="T8" y="T9"/>
                  </a:cxn>
                  <a:cxn ang="0">
                    <a:pos x="T10" y="T11"/>
                  </a:cxn>
                </a:cxnLst>
                <a:rect l="0" t="0" r="r" b="b"/>
                <a:pathLst>
                  <a:path w="266" h="348">
                    <a:moveTo>
                      <a:pt x="120" y="329"/>
                    </a:moveTo>
                    <a:lnTo>
                      <a:pt x="0" y="0"/>
                    </a:lnTo>
                    <a:lnTo>
                      <a:pt x="177" y="280"/>
                    </a:lnTo>
                    <a:lnTo>
                      <a:pt x="266" y="348"/>
                    </a:lnTo>
                    <a:lnTo>
                      <a:pt x="120" y="329"/>
                    </a:lnTo>
                    <a:lnTo>
                      <a:pt x="120" y="3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161"/>
              <p:cNvSpPr>
                <a:spLocks/>
              </p:cNvSpPr>
              <p:nvPr/>
            </p:nvSpPr>
            <p:spPr bwMode="auto">
              <a:xfrm>
                <a:off x="4901" y="3348"/>
                <a:ext cx="94" cy="309"/>
              </a:xfrm>
              <a:custGeom>
                <a:avLst/>
                <a:gdLst>
                  <a:gd name="T0" fmla="*/ 188 w 277"/>
                  <a:gd name="T1" fmla="*/ 818 h 818"/>
                  <a:gd name="T2" fmla="*/ 159 w 277"/>
                  <a:gd name="T3" fmla="*/ 770 h 818"/>
                  <a:gd name="T4" fmla="*/ 95 w 277"/>
                  <a:gd name="T5" fmla="*/ 662 h 818"/>
                  <a:gd name="T6" fmla="*/ 30 w 277"/>
                  <a:gd name="T7" fmla="*/ 550 h 818"/>
                  <a:gd name="T8" fmla="*/ 0 w 277"/>
                  <a:gd name="T9" fmla="*/ 485 h 818"/>
                  <a:gd name="T10" fmla="*/ 9 w 277"/>
                  <a:gd name="T11" fmla="*/ 232 h 818"/>
                  <a:gd name="T12" fmla="*/ 23 w 277"/>
                  <a:gd name="T13" fmla="*/ 0 h 818"/>
                  <a:gd name="T14" fmla="*/ 53 w 277"/>
                  <a:gd name="T15" fmla="*/ 267 h 818"/>
                  <a:gd name="T16" fmla="*/ 76 w 277"/>
                  <a:gd name="T17" fmla="*/ 453 h 818"/>
                  <a:gd name="T18" fmla="*/ 93 w 277"/>
                  <a:gd name="T19" fmla="*/ 540 h 818"/>
                  <a:gd name="T20" fmla="*/ 127 w 277"/>
                  <a:gd name="T21" fmla="*/ 588 h 818"/>
                  <a:gd name="T22" fmla="*/ 190 w 277"/>
                  <a:gd name="T23" fmla="*/ 683 h 818"/>
                  <a:gd name="T24" fmla="*/ 251 w 277"/>
                  <a:gd name="T25" fmla="*/ 774 h 818"/>
                  <a:gd name="T26" fmla="*/ 277 w 277"/>
                  <a:gd name="T27" fmla="*/ 818 h 818"/>
                  <a:gd name="T28" fmla="*/ 188 w 277"/>
                  <a:gd name="T29" fmla="*/ 818 h 818"/>
                  <a:gd name="T30" fmla="*/ 188 w 277"/>
                  <a:gd name="T31" fmla="*/ 8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818">
                    <a:moveTo>
                      <a:pt x="188" y="818"/>
                    </a:moveTo>
                    <a:lnTo>
                      <a:pt x="159" y="770"/>
                    </a:lnTo>
                    <a:lnTo>
                      <a:pt x="95" y="662"/>
                    </a:lnTo>
                    <a:lnTo>
                      <a:pt x="30" y="550"/>
                    </a:lnTo>
                    <a:lnTo>
                      <a:pt x="0" y="485"/>
                    </a:lnTo>
                    <a:lnTo>
                      <a:pt x="9" y="232"/>
                    </a:lnTo>
                    <a:lnTo>
                      <a:pt x="23" y="0"/>
                    </a:lnTo>
                    <a:lnTo>
                      <a:pt x="53" y="267"/>
                    </a:lnTo>
                    <a:lnTo>
                      <a:pt x="76" y="453"/>
                    </a:lnTo>
                    <a:lnTo>
                      <a:pt x="93" y="540"/>
                    </a:lnTo>
                    <a:lnTo>
                      <a:pt x="127" y="588"/>
                    </a:lnTo>
                    <a:lnTo>
                      <a:pt x="190" y="683"/>
                    </a:lnTo>
                    <a:lnTo>
                      <a:pt x="251" y="774"/>
                    </a:lnTo>
                    <a:lnTo>
                      <a:pt x="277" y="818"/>
                    </a:lnTo>
                    <a:lnTo>
                      <a:pt x="188" y="818"/>
                    </a:lnTo>
                    <a:lnTo>
                      <a:pt x="188" y="8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0" name="Group 184"/>
              <p:cNvGrpSpPr>
                <a:grpSpLocks/>
              </p:cNvGrpSpPr>
              <p:nvPr/>
            </p:nvGrpSpPr>
            <p:grpSpPr bwMode="auto">
              <a:xfrm>
                <a:off x="4388" y="2403"/>
                <a:ext cx="646" cy="495"/>
                <a:chOff x="1897" y="1689"/>
                <a:chExt cx="956" cy="655"/>
              </a:xfrm>
            </p:grpSpPr>
            <p:sp>
              <p:nvSpPr>
                <p:cNvPr id="141" name="Freeform 5"/>
                <p:cNvSpPr>
                  <a:spLocks/>
                </p:cNvSpPr>
                <p:nvPr/>
              </p:nvSpPr>
              <p:spPr bwMode="auto">
                <a:xfrm>
                  <a:off x="1909" y="1709"/>
                  <a:ext cx="821" cy="382"/>
                </a:xfrm>
                <a:custGeom>
                  <a:avLst/>
                  <a:gdLst>
                    <a:gd name="T0" fmla="*/ 453 w 1643"/>
                    <a:gd name="T1" fmla="*/ 654 h 762"/>
                    <a:gd name="T2" fmla="*/ 670 w 1643"/>
                    <a:gd name="T3" fmla="*/ 762 h 762"/>
                    <a:gd name="T4" fmla="*/ 1016 w 1643"/>
                    <a:gd name="T5" fmla="*/ 699 h 762"/>
                    <a:gd name="T6" fmla="*/ 1324 w 1643"/>
                    <a:gd name="T7" fmla="*/ 705 h 762"/>
                    <a:gd name="T8" fmla="*/ 1468 w 1643"/>
                    <a:gd name="T9" fmla="*/ 521 h 762"/>
                    <a:gd name="T10" fmla="*/ 1616 w 1643"/>
                    <a:gd name="T11" fmla="*/ 690 h 762"/>
                    <a:gd name="T12" fmla="*/ 1643 w 1643"/>
                    <a:gd name="T13" fmla="*/ 576 h 762"/>
                    <a:gd name="T14" fmla="*/ 1592 w 1643"/>
                    <a:gd name="T15" fmla="*/ 452 h 762"/>
                    <a:gd name="T16" fmla="*/ 573 w 1643"/>
                    <a:gd name="T17" fmla="*/ 0 h 762"/>
                    <a:gd name="T18" fmla="*/ 0 w 1643"/>
                    <a:gd name="T19" fmla="*/ 380 h 762"/>
                    <a:gd name="T20" fmla="*/ 36 w 1643"/>
                    <a:gd name="T21" fmla="*/ 412 h 762"/>
                    <a:gd name="T22" fmla="*/ 443 w 1643"/>
                    <a:gd name="T23" fmla="*/ 401 h 762"/>
                    <a:gd name="T24" fmla="*/ 396 w 1643"/>
                    <a:gd name="T25" fmla="*/ 644 h 762"/>
                    <a:gd name="T26" fmla="*/ 453 w 1643"/>
                    <a:gd name="T27" fmla="*/ 654 h 762"/>
                    <a:gd name="T28" fmla="*/ 453 w 1643"/>
                    <a:gd name="T29" fmla="*/ 65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3" h="762">
                      <a:moveTo>
                        <a:pt x="453" y="654"/>
                      </a:moveTo>
                      <a:lnTo>
                        <a:pt x="670" y="762"/>
                      </a:lnTo>
                      <a:lnTo>
                        <a:pt x="1016" y="699"/>
                      </a:lnTo>
                      <a:lnTo>
                        <a:pt x="1324" y="705"/>
                      </a:lnTo>
                      <a:lnTo>
                        <a:pt x="1468" y="521"/>
                      </a:lnTo>
                      <a:lnTo>
                        <a:pt x="1616" y="690"/>
                      </a:lnTo>
                      <a:lnTo>
                        <a:pt x="1643" y="576"/>
                      </a:lnTo>
                      <a:lnTo>
                        <a:pt x="1592" y="452"/>
                      </a:lnTo>
                      <a:lnTo>
                        <a:pt x="573" y="0"/>
                      </a:lnTo>
                      <a:lnTo>
                        <a:pt x="0" y="380"/>
                      </a:lnTo>
                      <a:lnTo>
                        <a:pt x="36" y="412"/>
                      </a:lnTo>
                      <a:lnTo>
                        <a:pt x="443" y="401"/>
                      </a:lnTo>
                      <a:lnTo>
                        <a:pt x="396" y="644"/>
                      </a:lnTo>
                      <a:lnTo>
                        <a:pt x="453" y="654"/>
                      </a:lnTo>
                      <a:lnTo>
                        <a:pt x="453" y="654"/>
                      </a:lnTo>
                      <a:close/>
                    </a:path>
                  </a:pathLst>
                </a:custGeom>
                <a:solidFill>
                  <a:srgbClr val="7878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63"/>
                <p:cNvSpPr>
                  <a:spLocks/>
                </p:cNvSpPr>
                <p:nvPr/>
              </p:nvSpPr>
              <p:spPr bwMode="auto">
                <a:xfrm>
                  <a:off x="1922" y="1689"/>
                  <a:ext cx="931" cy="390"/>
                </a:xfrm>
                <a:custGeom>
                  <a:avLst/>
                  <a:gdLst>
                    <a:gd name="T0" fmla="*/ 371 w 1861"/>
                    <a:gd name="T1" fmla="*/ 513 h 779"/>
                    <a:gd name="T2" fmla="*/ 374 w 1861"/>
                    <a:gd name="T3" fmla="*/ 593 h 779"/>
                    <a:gd name="T4" fmla="*/ 353 w 1861"/>
                    <a:gd name="T5" fmla="*/ 703 h 779"/>
                    <a:gd name="T6" fmla="*/ 629 w 1861"/>
                    <a:gd name="T7" fmla="*/ 779 h 779"/>
                    <a:gd name="T8" fmla="*/ 960 w 1861"/>
                    <a:gd name="T9" fmla="*/ 739 h 779"/>
                    <a:gd name="T10" fmla="*/ 648 w 1861"/>
                    <a:gd name="T11" fmla="*/ 739 h 779"/>
                    <a:gd name="T12" fmla="*/ 639 w 1861"/>
                    <a:gd name="T13" fmla="*/ 680 h 779"/>
                    <a:gd name="T14" fmla="*/ 582 w 1861"/>
                    <a:gd name="T15" fmla="*/ 658 h 779"/>
                    <a:gd name="T16" fmla="*/ 414 w 1861"/>
                    <a:gd name="T17" fmla="*/ 610 h 779"/>
                    <a:gd name="T18" fmla="*/ 593 w 1861"/>
                    <a:gd name="T19" fmla="*/ 646 h 779"/>
                    <a:gd name="T20" fmla="*/ 724 w 1861"/>
                    <a:gd name="T21" fmla="*/ 656 h 779"/>
                    <a:gd name="T22" fmla="*/ 566 w 1861"/>
                    <a:gd name="T23" fmla="*/ 597 h 779"/>
                    <a:gd name="T24" fmla="*/ 603 w 1861"/>
                    <a:gd name="T25" fmla="*/ 376 h 779"/>
                    <a:gd name="T26" fmla="*/ 538 w 1861"/>
                    <a:gd name="T27" fmla="*/ 371 h 779"/>
                    <a:gd name="T28" fmla="*/ 479 w 1861"/>
                    <a:gd name="T29" fmla="*/ 403 h 779"/>
                    <a:gd name="T30" fmla="*/ 559 w 1861"/>
                    <a:gd name="T31" fmla="*/ 340 h 779"/>
                    <a:gd name="T32" fmla="*/ 684 w 1861"/>
                    <a:gd name="T33" fmla="*/ 306 h 779"/>
                    <a:gd name="T34" fmla="*/ 833 w 1861"/>
                    <a:gd name="T35" fmla="*/ 308 h 779"/>
                    <a:gd name="T36" fmla="*/ 1000 w 1861"/>
                    <a:gd name="T37" fmla="*/ 350 h 779"/>
                    <a:gd name="T38" fmla="*/ 1205 w 1861"/>
                    <a:gd name="T39" fmla="*/ 422 h 779"/>
                    <a:gd name="T40" fmla="*/ 1302 w 1861"/>
                    <a:gd name="T41" fmla="*/ 479 h 779"/>
                    <a:gd name="T42" fmla="*/ 1384 w 1861"/>
                    <a:gd name="T43" fmla="*/ 631 h 779"/>
                    <a:gd name="T44" fmla="*/ 1836 w 1861"/>
                    <a:gd name="T45" fmla="*/ 469 h 779"/>
                    <a:gd name="T46" fmla="*/ 1861 w 1861"/>
                    <a:gd name="T47" fmla="*/ 410 h 779"/>
                    <a:gd name="T48" fmla="*/ 1795 w 1861"/>
                    <a:gd name="T49" fmla="*/ 384 h 779"/>
                    <a:gd name="T50" fmla="*/ 1717 w 1861"/>
                    <a:gd name="T51" fmla="*/ 359 h 779"/>
                    <a:gd name="T52" fmla="*/ 1566 w 1861"/>
                    <a:gd name="T53" fmla="*/ 315 h 779"/>
                    <a:gd name="T54" fmla="*/ 1420 w 1861"/>
                    <a:gd name="T55" fmla="*/ 272 h 779"/>
                    <a:gd name="T56" fmla="*/ 1255 w 1861"/>
                    <a:gd name="T57" fmla="*/ 222 h 779"/>
                    <a:gd name="T58" fmla="*/ 1089 w 1861"/>
                    <a:gd name="T59" fmla="*/ 173 h 779"/>
                    <a:gd name="T60" fmla="*/ 945 w 1861"/>
                    <a:gd name="T61" fmla="*/ 129 h 779"/>
                    <a:gd name="T62" fmla="*/ 806 w 1861"/>
                    <a:gd name="T63" fmla="*/ 85 h 779"/>
                    <a:gd name="T64" fmla="*/ 561 w 1861"/>
                    <a:gd name="T65" fmla="*/ 0 h 779"/>
                    <a:gd name="T66" fmla="*/ 582 w 1861"/>
                    <a:gd name="T67" fmla="*/ 101 h 779"/>
                    <a:gd name="T68" fmla="*/ 0 w 1861"/>
                    <a:gd name="T69" fmla="*/ 439 h 779"/>
                    <a:gd name="T70" fmla="*/ 99 w 1861"/>
                    <a:gd name="T71" fmla="*/ 450 h 779"/>
                    <a:gd name="T72" fmla="*/ 207 w 1861"/>
                    <a:gd name="T73" fmla="*/ 464 h 779"/>
                    <a:gd name="T74" fmla="*/ 295 w 1861"/>
                    <a:gd name="T75" fmla="*/ 488 h 779"/>
                    <a:gd name="T76" fmla="*/ 371 w 1861"/>
                    <a:gd name="T77" fmla="*/ 513 h 779"/>
                    <a:gd name="T78" fmla="*/ 371 w 1861"/>
                    <a:gd name="T79" fmla="*/ 513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61" h="779">
                      <a:moveTo>
                        <a:pt x="371" y="513"/>
                      </a:moveTo>
                      <a:lnTo>
                        <a:pt x="374" y="593"/>
                      </a:lnTo>
                      <a:lnTo>
                        <a:pt x="353" y="703"/>
                      </a:lnTo>
                      <a:lnTo>
                        <a:pt x="629" y="779"/>
                      </a:lnTo>
                      <a:lnTo>
                        <a:pt x="960" y="739"/>
                      </a:lnTo>
                      <a:lnTo>
                        <a:pt x="648" y="739"/>
                      </a:lnTo>
                      <a:lnTo>
                        <a:pt x="639" y="680"/>
                      </a:lnTo>
                      <a:lnTo>
                        <a:pt x="582" y="658"/>
                      </a:lnTo>
                      <a:lnTo>
                        <a:pt x="414" y="610"/>
                      </a:lnTo>
                      <a:lnTo>
                        <a:pt x="593" y="646"/>
                      </a:lnTo>
                      <a:lnTo>
                        <a:pt x="724" y="656"/>
                      </a:lnTo>
                      <a:lnTo>
                        <a:pt x="566" y="597"/>
                      </a:lnTo>
                      <a:lnTo>
                        <a:pt x="603" y="376"/>
                      </a:lnTo>
                      <a:lnTo>
                        <a:pt x="538" y="371"/>
                      </a:lnTo>
                      <a:lnTo>
                        <a:pt x="479" y="403"/>
                      </a:lnTo>
                      <a:lnTo>
                        <a:pt x="559" y="340"/>
                      </a:lnTo>
                      <a:lnTo>
                        <a:pt x="684" y="306"/>
                      </a:lnTo>
                      <a:lnTo>
                        <a:pt x="833" y="308"/>
                      </a:lnTo>
                      <a:lnTo>
                        <a:pt x="1000" y="350"/>
                      </a:lnTo>
                      <a:lnTo>
                        <a:pt x="1205" y="422"/>
                      </a:lnTo>
                      <a:lnTo>
                        <a:pt x="1302" y="479"/>
                      </a:lnTo>
                      <a:lnTo>
                        <a:pt x="1384" y="631"/>
                      </a:lnTo>
                      <a:lnTo>
                        <a:pt x="1836" y="469"/>
                      </a:lnTo>
                      <a:lnTo>
                        <a:pt x="1861" y="410"/>
                      </a:lnTo>
                      <a:lnTo>
                        <a:pt x="1795" y="384"/>
                      </a:lnTo>
                      <a:lnTo>
                        <a:pt x="1717" y="359"/>
                      </a:lnTo>
                      <a:lnTo>
                        <a:pt x="1566" y="315"/>
                      </a:lnTo>
                      <a:lnTo>
                        <a:pt x="1420" y="272"/>
                      </a:lnTo>
                      <a:lnTo>
                        <a:pt x="1255" y="222"/>
                      </a:lnTo>
                      <a:lnTo>
                        <a:pt x="1089" y="173"/>
                      </a:lnTo>
                      <a:lnTo>
                        <a:pt x="945" y="129"/>
                      </a:lnTo>
                      <a:lnTo>
                        <a:pt x="806" y="85"/>
                      </a:lnTo>
                      <a:lnTo>
                        <a:pt x="561" y="0"/>
                      </a:lnTo>
                      <a:lnTo>
                        <a:pt x="582" y="101"/>
                      </a:lnTo>
                      <a:lnTo>
                        <a:pt x="0" y="439"/>
                      </a:lnTo>
                      <a:lnTo>
                        <a:pt x="99" y="450"/>
                      </a:lnTo>
                      <a:lnTo>
                        <a:pt x="207" y="464"/>
                      </a:lnTo>
                      <a:lnTo>
                        <a:pt x="295" y="488"/>
                      </a:lnTo>
                      <a:lnTo>
                        <a:pt x="371" y="513"/>
                      </a:lnTo>
                      <a:lnTo>
                        <a:pt x="371"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64"/>
                <p:cNvSpPr>
                  <a:spLocks/>
                </p:cNvSpPr>
                <p:nvPr/>
              </p:nvSpPr>
              <p:spPr bwMode="auto">
                <a:xfrm>
                  <a:off x="1897" y="1696"/>
                  <a:ext cx="303" cy="215"/>
                </a:xfrm>
                <a:custGeom>
                  <a:avLst/>
                  <a:gdLst>
                    <a:gd name="T0" fmla="*/ 591 w 604"/>
                    <a:gd name="T1" fmla="*/ 65 h 430"/>
                    <a:gd name="T2" fmla="*/ 0 w 604"/>
                    <a:gd name="T3" fmla="*/ 430 h 430"/>
                    <a:gd name="T4" fmla="*/ 587 w 604"/>
                    <a:gd name="T5" fmla="*/ 0 h 430"/>
                    <a:gd name="T6" fmla="*/ 604 w 604"/>
                    <a:gd name="T7" fmla="*/ 55 h 430"/>
                    <a:gd name="T8" fmla="*/ 591 w 604"/>
                    <a:gd name="T9" fmla="*/ 65 h 430"/>
                    <a:gd name="T10" fmla="*/ 591 w 604"/>
                    <a:gd name="T11" fmla="*/ 65 h 430"/>
                  </a:gdLst>
                  <a:ahLst/>
                  <a:cxnLst>
                    <a:cxn ang="0">
                      <a:pos x="T0" y="T1"/>
                    </a:cxn>
                    <a:cxn ang="0">
                      <a:pos x="T2" y="T3"/>
                    </a:cxn>
                    <a:cxn ang="0">
                      <a:pos x="T4" y="T5"/>
                    </a:cxn>
                    <a:cxn ang="0">
                      <a:pos x="T6" y="T7"/>
                    </a:cxn>
                    <a:cxn ang="0">
                      <a:pos x="T8" y="T9"/>
                    </a:cxn>
                    <a:cxn ang="0">
                      <a:pos x="T10" y="T11"/>
                    </a:cxn>
                  </a:cxnLst>
                  <a:rect l="0" t="0" r="r" b="b"/>
                  <a:pathLst>
                    <a:path w="604" h="430">
                      <a:moveTo>
                        <a:pt x="591" y="65"/>
                      </a:moveTo>
                      <a:lnTo>
                        <a:pt x="0" y="430"/>
                      </a:lnTo>
                      <a:lnTo>
                        <a:pt x="587" y="0"/>
                      </a:lnTo>
                      <a:lnTo>
                        <a:pt x="604" y="55"/>
                      </a:lnTo>
                      <a:lnTo>
                        <a:pt x="591" y="65"/>
                      </a:lnTo>
                      <a:lnTo>
                        <a:pt x="59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65"/>
                <p:cNvSpPr>
                  <a:spLocks/>
                </p:cNvSpPr>
                <p:nvPr/>
              </p:nvSpPr>
              <p:spPr bwMode="auto">
                <a:xfrm>
                  <a:off x="2215" y="1862"/>
                  <a:ext cx="412" cy="254"/>
                </a:xfrm>
                <a:custGeom>
                  <a:avLst/>
                  <a:gdLst>
                    <a:gd name="T0" fmla="*/ 39 w 825"/>
                    <a:gd name="T1" fmla="*/ 452 h 507"/>
                    <a:gd name="T2" fmla="*/ 298 w 825"/>
                    <a:gd name="T3" fmla="*/ 420 h 507"/>
                    <a:gd name="T4" fmla="*/ 576 w 825"/>
                    <a:gd name="T5" fmla="*/ 424 h 507"/>
                    <a:gd name="T6" fmla="*/ 612 w 825"/>
                    <a:gd name="T7" fmla="*/ 441 h 507"/>
                    <a:gd name="T8" fmla="*/ 688 w 825"/>
                    <a:gd name="T9" fmla="*/ 479 h 507"/>
                    <a:gd name="T10" fmla="*/ 768 w 825"/>
                    <a:gd name="T11" fmla="*/ 507 h 507"/>
                    <a:gd name="T12" fmla="*/ 808 w 825"/>
                    <a:gd name="T13" fmla="*/ 504 h 507"/>
                    <a:gd name="T14" fmla="*/ 825 w 825"/>
                    <a:gd name="T15" fmla="*/ 260 h 507"/>
                    <a:gd name="T16" fmla="*/ 635 w 825"/>
                    <a:gd name="T17" fmla="*/ 118 h 507"/>
                    <a:gd name="T18" fmla="*/ 448 w 825"/>
                    <a:gd name="T19" fmla="*/ 46 h 507"/>
                    <a:gd name="T20" fmla="*/ 144 w 825"/>
                    <a:gd name="T21" fmla="*/ 0 h 507"/>
                    <a:gd name="T22" fmla="*/ 28 w 825"/>
                    <a:gd name="T23" fmla="*/ 21 h 507"/>
                    <a:gd name="T24" fmla="*/ 0 w 825"/>
                    <a:gd name="T25" fmla="*/ 200 h 507"/>
                    <a:gd name="T26" fmla="*/ 22 w 825"/>
                    <a:gd name="T27" fmla="*/ 270 h 507"/>
                    <a:gd name="T28" fmla="*/ 66 w 825"/>
                    <a:gd name="T29" fmla="*/ 325 h 507"/>
                    <a:gd name="T30" fmla="*/ 505 w 825"/>
                    <a:gd name="T31" fmla="*/ 319 h 507"/>
                    <a:gd name="T32" fmla="*/ 247 w 825"/>
                    <a:gd name="T33" fmla="*/ 338 h 507"/>
                    <a:gd name="T34" fmla="*/ 135 w 825"/>
                    <a:gd name="T35" fmla="*/ 344 h 507"/>
                    <a:gd name="T36" fmla="*/ 260 w 825"/>
                    <a:gd name="T37" fmla="*/ 403 h 507"/>
                    <a:gd name="T38" fmla="*/ 39 w 825"/>
                    <a:gd name="T39" fmla="*/ 452 h 507"/>
                    <a:gd name="T40" fmla="*/ 39 w 825"/>
                    <a:gd name="T41" fmla="*/ 45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5" h="507">
                      <a:moveTo>
                        <a:pt x="39" y="452"/>
                      </a:moveTo>
                      <a:lnTo>
                        <a:pt x="298" y="420"/>
                      </a:lnTo>
                      <a:lnTo>
                        <a:pt x="576" y="424"/>
                      </a:lnTo>
                      <a:lnTo>
                        <a:pt x="612" y="441"/>
                      </a:lnTo>
                      <a:lnTo>
                        <a:pt x="688" y="479"/>
                      </a:lnTo>
                      <a:lnTo>
                        <a:pt x="768" y="507"/>
                      </a:lnTo>
                      <a:lnTo>
                        <a:pt x="808" y="504"/>
                      </a:lnTo>
                      <a:lnTo>
                        <a:pt x="825" y="260"/>
                      </a:lnTo>
                      <a:lnTo>
                        <a:pt x="635" y="118"/>
                      </a:lnTo>
                      <a:lnTo>
                        <a:pt x="448" y="46"/>
                      </a:lnTo>
                      <a:lnTo>
                        <a:pt x="144" y="0"/>
                      </a:lnTo>
                      <a:lnTo>
                        <a:pt x="28" y="21"/>
                      </a:lnTo>
                      <a:lnTo>
                        <a:pt x="0" y="200"/>
                      </a:lnTo>
                      <a:lnTo>
                        <a:pt x="22" y="270"/>
                      </a:lnTo>
                      <a:lnTo>
                        <a:pt x="66" y="325"/>
                      </a:lnTo>
                      <a:lnTo>
                        <a:pt x="505" y="319"/>
                      </a:lnTo>
                      <a:lnTo>
                        <a:pt x="247" y="338"/>
                      </a:lnTo>
                      <a:lnTo>
                        <a:pt x="135" y="344"/>
                      </a:lnTo>
                      <a:lnTo>
                        <a:pt x="260" y="403"/>
                      </a:lnTo>
                      <a:lnTo>
                        <a:pt x="39" y="452"/>
                      </a:lnTo>
                      <a:lnTo>
                        <a:pt x="39" y="4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119"/>
                <p:cNvSpPr>
                  <a:spLocks/>
                </p:cNvSpPr>
                <p:nvPr/>
              </p:nvSpPr>
              <p:spPr bwMode="auto">
                <a:xfrm>
                  <a:off x="2663" y="1958"/>
                  <a:ext cx="92" cy="386"/>
                </a:xfrm>
                <a:custGeom>
                  <a:avLst/>
                  <a:gdLst>
                    <a:gd name="T0" fmla="*/ 0 w 182"/>
                    <a:gd name="T1" fmla="*/ 61 h 772"/>
                    <a:gd name="T2" fmla="*/ 15 w 182"/>
                    <a:gd name="T3" fmla="*/ 80 h 772"/>
                    <a:gd name="T4" fmla="*/ 30 w 182"/>
                    <a:gd name="T5" fmla="*/ 93 h 772"/>
                    <a:gd name="T6" fmla="*/ 38 w 182"/>
                    <a:gd name="T7" fmla="*/ 150 h 772"/>
                    <a:gd name="T8" fmla="*/ 30 w 182"/>
                    <a:gd name="T9" fmla="*/ 236 h 772"/>
                    <a:gd name="T10" fmla="*/ 9 w 182"/>
                    <a:gd name="T11" fmla="*/ 430 h 772"/>
                    <a:gd name="T12" fmla="*/ 36 w 182"/>
                    <a:gd name="T13" fmla="*/ 340 h 772"/>
                    <a:gd name="T14" fmla="*/ 17 w 182"/>
                    <a:gd name="T15" fmla="*/ 532 h 772"/>
                    <a:gd name="T16" fmla="*/ 30 w 182"/>
                    <a:gd name="T17" fmla="*/ 481 h 772"/>
                    <a:gd name="T18" fmla="*/ 28 w 182"/>
                    <a:gd name="T19" fmla="*/ 730 h 772"/>
                    <a:gd name="T20" fmla="*/ 46 w 182"/>
                    <a:gd name="T21" fmla="*/ 703 h 772"/>
                    <a:gd name="T22" fmla="*/ 53 w 182"/>
                    <a:gd name="T23" fmla="*/ 770 h 772"/>
                    <a:gd name="T24" fmla="*/ 61 w 182"/>
                    <a:gd name="T25" fmla="*/ 730 h 772"/>
                    <a:gd name="T26" fmla="*/ 70 w 182"/>
                    <a:gd name="T27" fmla="*/ 756 h 772"/>
                    <a:gd name="T28" fmla="*/ 82 w 182"/>
                    <a:gd name="T29" fmla="*/ 734 h 772"/>
                    <a:gd name="T30" fmla="*/ 99 w 182"/>
                    <a:gd name="T31" fmla="*/ 772 h 772"/>
                    <a:gd name="T32" fmla="*/ 105 w 182"/>
                    <a:gd name="T33" fmla="*/ 741 h 772"/>
                    <a:gd name="T34" fmla="*/ 122 w 182"/>
                    <a:gd name="T35" fmla="*/ 764 h 772"/>
                    <a:gd name="T36" fmla="*/ 127 w 182"/>
                    <a:gd name="T37" fmla="*/ 737 h 772"/>
                    <a:gd name="T38" fmla="*/ 152 w 182"/>
                    <a:gd name="T39" fmla="*/ 764 h 772"/>
                    <a:gd name="T40" fmla="*/ 152 w 182"/>
                    <a:gd name="T41" fmla="*/ 709 h 772"/>
                    <a:gd name="T42" fmla="*/ 173 w 182"/>
                    <a:gd name="T43" fmla="*/ 741 h 772"/>
                    <a:gd name="T44" fmla="*/ 152 w 182"/>
                    <a:gd name="T45" fmla="*/ 549 h 772"/>
                    <a:gd name="T46" fmla="*/ 169 w 182"/>
                    <a:gd name="T47" fmla="*/ 635 h 772"/>
                    <a:gd name="T48" fmla="*/ 182 w 182"/>
                    <a:gd name="T49" fmla="*/ 692 h 772"/>
                    <a:gd name="T50" fmla="*/ 160 w 182"/>
                    <a:gd name="T51" fmla="*/ 471 h 772"/>
                    <a:gd name="T52" fmla="*/ 141 w 182"/>
                    <a:gd name="T53" fmla="*/ 306 h 772"/>
                    <a:gd name="T54" fmla="*/ 167 w 182"/>
                    <a:gd name="T55" fmla="*/ 431 h 772"/>
                    <a:gd name="T56" fmla="*/ 141 w 182"/>
                    <a:gd name="T57" fmla="*/ 228 h 772"/>
                    <a:gd name="T58" fmla="*/ 144 w 182"/>
                    <a:gd name="T59" fmla="*/ 106 h 772"/>
                    <a:gd name="T60" fmla="*/ 127 w 182"/>
                    <a:gd name="T61" fmla="*/ 34 h 772"/>
                    <a:gd name="T62" fmla="*/ 103 w 182"/>
                    <a:gd name="T63" fmla="*/ 0 h 772"/>
                    <a:gd name="T64" fmla="*/ 91 w 182"/>
                    <a:gd name="T65" fmla="*/ 6 h 772"/>
                    <a:gd name="T66" fmla="*/ 127 w 182"/>
                    <a:gd name="T67" fmla="*/ 59 h 772"/>
                    <a:gd name="T68" fmla="*/ 124 w 182"/>
                    <a:gd name="T69" fmla="*/ 133 h 772"/>
                    <a:gd name="T70" fmla="*/ 110 w 182"/>
                    <a:gd name="T71" fmla="*/ 59 h 772"/>
                    <a:gd name="T72" fmla="*/ 76 w 182"/>
                    <a:gd name="T73" fmla="*/ 15 h 772"/>
                    <a:gd name="T74" fmla="*/ 23 w 182"/>
                    <a:gd name="T75" fmla="*/ 44 h 772"/>
                    <a:gd name="T76" fmla="*/ 51 w 182"/>
                    <a:gd name="T77" fmla="*/ 84 h 772"/>
                    <a:gd name="T78" fmla="*/ 53 w 182"/>
                    <a:gd name="T79" fmla="*/ 154 h 772"/>
                    <a:gd name="T80" fmla="*/ 40 w 182"/>
                    <a:gd name="T81" fmla="*/ 84 h 772"/>
                    <a:gd name="T82" fmla="*/ 9 w 182"/>
                    <a:gd name="T83" fmla="*/ 44 h 772"/>
                    <a:gd name="T84" fmla="*/ 0 w 182"/>
                    <a:gd name="T85" fmla="*/ 61 h 772"/>
                    <a:gd name="T86" fmla="*/ 0 w 182"/>
                    <a:gd name="T87" fmla="*/ 61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2" h="772">
                      <a:moveTo>
                        <a:pt x="0" y="61"/>
                      </a:moveTo>
                      <a:lnTo>
                        <a:pt x="15" y="80"/>
                      </a:lnTo>
                      <a:lnTo>
                        <a:pt x="30" y="93"/>
                      </a:lnTo>
                      <a:lnTo>
                        <a:pt x="38" y="150"/>
                      </a:lnTo>
                      <a:lnTo>
                        <a:pt x="30" y="236"/>
                      </a:lnTo>
                      <a:lnTo>
                        <a:pt x="9" y="430"/>
                      </a:lnTo>
                      <a:lnTo>
                        <a:pt x="36" y="340"/>
                      </a:lnTo>
                      <a:lnTo>
                        <a:pt x="17" y="532"/>
                      </a:lnTo>
                      <a:lnTo>
                        <a:pt x="30" y="481"/>
                      </a:lnTo>
                      <a:lnTo>
                        <a:pt x="28" y="730"/>
                      </a:lnTo>
                      <a:lnTo>
                        <a:pt x="46" y="703"/>
                      </a:lnTo>
                      <a:lnTo>
                        <a:pt x="53" y="770"/>
                      </a:lnTo>
                      <a:lnTo>
                        <a:pt x="61" y="730"/>
                      </a:lnTo>
                      <a:lnTo>
                        <a:pt x="70" y="756"/>
                      </a:lnTo>
                      <a:lnTo>
                        <a:pt x="82" y="734"/>
                      </a:lnTo>
                      <a:lnTo>
                        <a:pt x="99" y="772"/>
                      </a:lnTo>
                      <a:lnTo>
                        <a:pt x="105" y="741"/>
                      </a:lnTo>
                      <a:lnTo>
                        <a:pt x="122" y="764"/>
                      </a:lnTo>
                      <a:lnTo>
                        <a:pt x="127" y="737"/>
                      </a:lnTo>
                      <a:lnTo>
                        <a:pt x="152" y="764"/>
                      </a:lnTo>
                      <a:lnTo>
                        <a:pt x="152" y="709"/>
                      </a:lnTo>
                      <a:lnTo>
                        <a:pt x="173" y="741"/>
                      </a:lnTo>
                      <a:lnTo>
                        <a:pt x="152" y="549"/>
                      </a:lnTo>
                      <a:lnTo>
                        <a:pt x="169" y="635"/>
                      </a:lnTo>
                      <a:lnTo>
                        <a:pt x="182" y="692"/>
                      </a:lnTo>
                      <a:lnTo>
                        <a:pt x="160" y="471"/>
                      </a:lnTo>
                      <a:lnTo>
                        <a:pt x="141" y="306"/>
                      </a:lnTo>
                      <a:lnTo>
                        <a:pt x="167" y="431"/>
                      </a:lnTo>
                      <a:lnTo>
                        <a:pt x="141" y="228"/>
                      </a:lnTo>
                      <a:lnTo>
                        <a:pt x="144" y="106"/>
                      </a:lnTo>
                      <a:lnTo>
                        <a:pt x="127" y="34"/>
                      </a:lnTo>
                      <a:lnTo>
                        <a:pt x="103" y="0"/>
                      </a:lnTo>
                      <a:lnTo>
                        <a:pt x="91" y="6"/>
                      </a:lnTo>
                      <a:lnTo>
                        <a:pt x="127" y="59"/>
                      </a:lnTo>
                      <a:lnTo>
                        <a:pt x="124" y="133"/>
                      </a:lnTo>
                      <a:lnTo>
                        <a:pt x="110" y="59"/>
                      </a:lnTo>
                      <a:lnTo>
                        <a:pt x="76" y="15"/>
                      </a:lnTo>
                      <a:lnTo>
                        <a:pt x="23" y="44"/>
                      </a:lnTo>
                      <a:lnTo>
                        <a:pt x="51" y="84"/>
                      </a:lnTo>
                      <a:lnTo>
                        <a:pt x="53" y="154"/>
                      </a:lnTo>
                      <a:lnTo>
                        <a:pt x="40" y="84"/>
                      </a:lnTo>
                      <a:lnTo>
                        <a:pt x="9" y="44"/>
                      </a:lnTo>
                      <a:lnTo>
                        <a:pt x="0" y="61"/>
                      </a:ln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162"/>
                <p:cNvSpPr>
                  <a:spLocks/>
                </p:cNvSpPr>
                <p:nvPr/>
              </p:nvSpPr>
              <p:spPr bwMode="auto">
                <a:xfrm>
                  <a:off x="1927" y="1729"/>
                  <a:ext cx="277" cy="187"/>
                </a:xfrm>
                <a:custGeom>
                  <a:avLst/>
                  <a:gdLst>
                    <a:gd name="T0" fmla="*/ 556 w 556"/>
                    <a:gd name="T1" fmla="*/ 36 h 372"/>
                    <a:gd name="T2" fmla="*/ 0 w 556"/>
                    <a:gd name="T3" fmla="*/ 372 h 372"/>
                    <a:gd name="T4" fmla="*/ 525 w 556"/>
                    <a:gd name="T5" fmla="*/ 0 h 372"/>
                    <a:gd name="T6" fmla="*/ 556 w 556"/>
                    <a:gd name="T7" fmla="*/ 36 h 372"/>
                    <a:gd name="T8" fmla="*/ 556 w 556"/>
                    <a:gd name="T9" fmla="*/ 36 h 372"/>
                  </a:gdLst>
                  <a:ahLst/>
                  <a:cxnLst>
                    <a:cxn ang="0">
                      <a:pos x="T0" y="T1"/>
                    </a:cxn>
                    <a:cxn ang="0">
                      <a:pos x="T2" y="T3"/>
                    </a:cxn>
                    <a:cxn ang="0">
                      <a:pos x="T4" y="T5"/>
                    </a:cxn>
                    <a:cxn ang="0">
                      <a:pos x="T6" y="T7"/>
                    </a:cxn>
                    <a:cxn ang="0">
                      <a:pos x="T8" y="T9"/>
                    </a:cxn>
                  </a:cxnLst>
                  <a:rect l="0" t="0" r="r" b="b"/>
                  <a:pathLst>
                    <a:path w="556" h="372">
                      <a:moveTo>
                        <a:pt x="556" y="36"/>
                      </a:moveTo>
                      <a:lnTo>
                        <a:pt x="0" y="372"/>
                      </a:lnTo>
                      <a:lnTo>
                        <a:pt x="525" y="0"/>
                      </a:lnTo>
                      <a:lnTo>
                        <a:pt x="556" y="36"/>
                      </a:lnTo>
                      <a:lnTo>
                        <a:pt x="556" y="36"/>
                      </a:lnTo>
                      <a:close/>
                    </a:path>
                  </a:pathLst>
                </a:custGeom>
                <a:solidFill>
                  <a:srgbClr val="D4D4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47" name="AutoShape 186"/>
            <p:cNvSpPr>
              <a:spLocks noChangeArrowheads="1"/>
            </p:cNvSpPr>
            <p:nvPr/>
          </p:nvSpPr>
          <p:spPr bwMode="auto">
            <a:xfrm>
              <a:off x="8205699" y="3901958"/>
              <a:ext cx="1728486" cy="726046"/>
            </a:xfrm>
            <a:prstGeom prst="wedgeRectCallout">
              <a:avLst>
                <a:gd name="adj1" fmla="val 96636"/>
                <a:gd name="adj2" fmla="val 127643"/>
              </a:avLst>
            </a:prstGeom>
            <a:solidFill>
              <a:srgbClr val="FFCC66"/>
            </a:solidFill>
            <a:ln w="9525">
              <a:solidFill>
                <a:srgbClr val="FF0000"/>
              </a:solidFill>
              <a:miter lim="800000"/>
              <a:headEnd/>
              <a:tailEnd/>
            </a:ln>
            <a:effectLst>
              <a:outerShdw dist="35921" dir="2700000" algn="ctr" rotWithShape="0">
                <a:schemeClr val="bg2"/>
              </a:outerShdw>
            </a:effectLst>
          </p:spPr>
          <p:txBody>
            <a:bodyPr/>
            <a:lstStyle/>
            <a:p>
              <a:pPr algn="just"/>
              <a:r>
                <a:rPr lang="en-US" altLang="zh-CN" sz="2000" dirty="0">
                  <a:solidFill>
                    <a:srgbClr val="0000FF"/>
                  </a:solidFill>
                  <a:latin typeface="华文行楷" panose="02010800040101010101" pitchFamily="2" charset="-122"/>
                  <a:ea typeface="华文行楷" panose="02010800040101010101" pitchFamily="2" charset="-122"/>
                </a:rPr>
                <a:t>    </a:t>
              </a:r>
              <a:r>
                <a:rPr lang="zh-CN" altLang="en-US" sz="2000" dirty="0">
                  <a:solidFill>
                    <a:srgbClr val="0000FF"/>
                  </a:solidFill>
                  <a:latin typeface="华文行楷" panose="02010800040101010101" pitchFamily="2" charset="-122"/>
                  <a:ea typeface="华文行楷" panose="02010800040101010101" pitchFamily="2" charset="-122"/>
                </a:rPr>
                <a:t>本节的结论非常重要！</a:t>
              </a:r>
            </a:p>
          </p:txBody>
        </p:sp>
      </p:grpSp>
    </p:spTree>
    <p:extLst>
      <p:ext uri="{BB962C8B-B14F-4D97-AF65-F5344CB8AC3E}">
        <p14:creationId xmlns:p14="http://schemas.microsoft.com/office/powerpoint/2010/main" val="3688199434"/>
      </p:ext>
    </p:extLst>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righ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58568" y="878821"/>
            <a:ext cx="3789820" cy="707886"/>
          </a:xfrm>
          <a:prstGeom prst="rect">
            <a:avLst/>
          </a:prstGeom>
        </p:spPr>
        <p:txBody>
          <a:bodyPr wrap="none">
            <a:spAutoFit/>
          </a:bodyPr>
          <a:lstStyle/>
          <a:p>
            <a:r>
              <a:rPr lang="zh-CN" altLang="zh-CN" sz="4000" b="1" kern="0" dirty="0">
                <a:solidFill>
                  <a:srgbClr val="000099"/>
                </a:solidFill>
                <a:latin typeface="+mj-ea"/>
                <a:cs typeface="宋体" panose="02010600030101010101" pitchFamily="2" charset="-122"/>
              </a:rPr>
              <a:t>§</a:t>
            </a:r>
            <a:r>
              <a:rPr lang="en-US" altLang="zh-CN" sz="4000" b="1" kern="0" dirty="0">
                <a:solidFill>
                  <a:srgbClr val="000099"/>
                </a:solidFill>
                <a:latin typeface="+mj-ea"/>
                <a:cs typeface="宋体" panose="02010600030101010101" pitchFamily="2" charset="-122"/>
              </a:rPr>
              <a:t>2.5 </a:t>
            </a:r>
            <a:r>
              <a:rPr lang="zh-CN" altLang="zh-CN" sz="4000" b="1" kern="0" dirty="0">
                <a:solidFill>
                  <a:srgbClr val="000099"/>
                </a:solidFill>
                <a:latin typeface="+mj-ea"/>
                <a:cs typeface="宋体" panose="02010600030101010101" pitchFamily="2" charset="-122"/>
              </a:rPr>
              <a:t>矩阵的秩</a:t>
            </a:r>
            <a:endParaRPr lang="zh-CN" altLang="en-US" sz="4000" dirty="0">
              <a:solidFill>
                <a:srgbClr val="000099"/>
              </a:solidFill>
              <a:latin typeface="+mj-ea"/>
            </a:endParaRPr>
          </a:p>
        </p:txBody>
      </p:sp>
      <p:sp>
        <p:nvSpPr>
          <p:cNvPr id="3" name="矩形 2"/>
          <p:cNvSpPr/>
          <p:nvPr/>
        </p:nvSpPr>
        <p:spPr>
          <a:xfrm>
            <a:off x="3816038" y="2080670"/>
            <a:ext cx="3895618"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2.5.1 </a:t>
            </a:r>
            <a:r>
              <a:rPr lang="zh-CN" altLang="zh-CN" sz="3600" b="1" kern="0" dirty="0">
                <a:solidFill>
                  <a:srgbClr val="0000FF"/>
                </a:solidFill>
                <a:latin typeface="+mj-ea"/>
                <a:ea typeface="+mj-ea"/>
                <a:cs typeface="宋体" panose="02010600030101010101" pitchFamily="2" charset="-122"/>
              </a:rPr>
              <a:t>行秩、列秩</a:t>
            </a:r>
            <a:endParaRPr lang="zh-CN" altLang="en-US" sz="3600" b="1" dirty="0">
              <a:solidFill>
                <a:srgbClr val="0000FF"/>
              </a:solidFill>
              <a:latin typeface="+mj-ea"/>
              <a:ea typeface="+mj-ea"/>
            </a:endParaRPr>
          </a:p>
        </p:txBody>
      </p:sp>
      <p:sp>
        <p:nvSpPr>
          <p:cNvPr id="4" name="矩形 3"/>
          <p:cNvSpPr/>
          <p:nvPr/>
        </p:nvSpPr>
        <p:spPr>
          <a:xfrm>
            <a:off x="3816038" y="2727001"/>
            <a:ext cx="3432350"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2</a:t>
            </a:r>
            <a:r>
              <a:rPr lang="en-US" altLang="zh-CN" sz="3600" b="1" kern="1800" dirty="0">
                <a:solidFill>
                  <a:srgbClr val="0000FF"/>
                </a:solidFill>
                <a:latin typeface="+mj-ea"/>
                <a:ea typeface="+mj-ea"/>
                <a:cs typeface="Times New Roman" panose="02020603050405020304" pitchFamily="18" charset="0"/>
              </a:rPr>
              <a:t>.5.2 </a:t>
            </a:r>
            <a:r>
              <a:rPr lang="zh-CN" altLang="zh-CN" sz="3600" b="1" kern="0" dirty="0">
                <a:solidFill>
                  <a:srgbClr val="0000FF"/>
                </a:solidFill>
                <a:latin typeface="+mj-ea"/>
                <a:ea typeface="+mj-ea"/>
                <a:cs typeface="宋体" panose="02010600030101010101" pitchFamily="2" charset="-122"/>
              </a:rPr>
              <a:t>矩阵的秩</a:t>
            </a:r>
            <a:endParaRPr lang="zh-CN" altLang="en-US" sz="3600" b="1" dirty="0">
              <a:solidFill>
                <a:srgbClr val="0000FF"/>
              </a:solidFill>
              <a:latin typeface="+mj-ea"/>
              <a:ea typeface="+mj-ea"/>
            </a:endParaRPr>
          </a:p>
        </p:txBody>
      </p:sp>
      <p:sp>
        <p:nvSpPr>
          <p:cNvPr id="5" name="矩形 4"/>
          <p:cNvSpPr/>
          <p:nvPr/>
        </p:nvSpPr>
        <p:spPr>
          <a:xfrm>
            <a:off x="3816038" y="3356771"/>
            <a:ext cx="6647974" cy="646331"/>
          </a:xfrm>
          <a:prstGeom prst="rect">
            <a:avLst/>
          </a:prstGeom>
        </p:spPr>
        <p:txBody>
          <a:bodyPr wrap="none">
            <a:spAutoFit/>
          </a:bodyPr>
          <a:lstStyle/>
          <a:p>
            <a:pPr>
              <a:spcBef>
                <a:spcPct val="50000"/>
              </a:spcBef>
            </a:pPr>
            <a:r>
              <a:rPr lang="en-US" altLang="zh-CN" sz="3600" b="1" dirty="0">
                <a:solidFill>
                  <a:srgbClr val="0000FF"/>
                </a:solidFill>
                <a:latin typeface="+mj-ea"/>
                <a:ea typeface="+mj-ea"/>
              </a:rPr>
              <a:t>2.5.3 </a:t>
            </a:r>
            <a:r>
              <a:rPr lang="zh-CN" altLang="en-US" sz="3600" b="1" dirty="0">
                <a:solidFill>
                  <a:srgbClr val="0000FF"/>
                </a:solidFill>
                <a:latin typeface="+mj-ea"/>
                <a:ea typeface="+mj-ea"/>
              </a:rPr>
              <a:t>矩阵秩的性质与秩的计算</a:t>
            </a:r>
            <a:endParaRPr lang="en-US" altLang="zh-CN" sz="3600" b="1" dirty="0">
              <a:solidFill>
                <a:srgbClr val="0000FF"/>
              </a:solidFill>
              <a:latin typeface="+mj-ea"/>
              <a:ea typeface="+mj-ea"/>
            </a:endParaRPr>
          </a:p>
        </p:txBody>
      </p:sp>
      <p:sp>
        <p:nvSpPr>
          <p:cNvPr id="6" name="矩形 5"/>
          <p:cNvSpPr/>
          <p:nvPr/>
        </p:nvSpPr>
        <p:spPr>
          <a:xfrm>
            <a:off x="3816038" y="4003102"/>
            <a:ext cx="5285421"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2.5.4 </a:t>
            </a:r>
            <a:r>
              <a:rPr lang="zh-CN" altLang="zh-CN" sz="3600" b="1" kern="0" dirty="0">
                <a:solidFill>
                  <a:srgbClr val="0000FF"/>
                </a:solidFill>
                <a:latin typeface="+mj-ea"/>
                <a:ea typeface="+mj-ea"/>
                <a:cs typeface="宋体" panose="02010600030101010101" pitchFamily="2" charset="-122"/>
              </a:rPr>
              <a:t>等价标准形的应用</a:t>
            </a:r>
            <a:endParaRPr lang="zh-CN" altLang="en-US" sz="3600" b="1" dirty="0">
              <a:solidFill>
                <a:srgbClr val="0000FF"/>
              </a:solidFill>
              <a:latin typeface="+mj-ea"/>
              <a:ea typeface="+mj-ea"/>
            </a:endParaRPr>
          </a:p>
        </p:txBody>
      </p:sp>
      <p:sp>
        <p:nvSpPr>
          <p:cNvPr id="7" name="矩形 6"/>
          <p:cNvSpPr/>
          <p:nvPr/>
        </p:nvSpPr>
        <p:spPr>
          <a:xfrm>
            <a:off x="3816038" y="4682761"/>
            <a:ext cx="6878806" cy="646331"/>
          </a:xfrm>
          <a:prstGeom prst="rect">
            <a:avLst/>
          </a:prstGeom>
        </p:spPr>
        <p:txBody>
          <a:bodyPr wrap="none">
            <a:spAutoFit/>
          </a:bodyPr>
          <a:lstStyle/>
          <a:p>
            <a:pPr>
              <a:spcBef>
                <a:spcPct val="0"/>
              </a:spcBef>
            </a:pPr>
            <a:r>
              <a:rPr lang="en-US" altLang="zh-CN" sz="3600" b="1" dirty="0">
                <a:solidFill>
                  <a:srgbClr val="0000FF"/>
                </a:solidFill>
                <a:latin typeface="+mj-ea"/>
                <a:ea typeface="+mj-ea"/>
              </a:rPr>
              <a:t>2.5.5 </a:t>
            </a:r>
            <a:r>
              <a:rPr lang="zh-CN" altLang="en-US" sz="3600" b="1" dirty="0">
                <a:solidFill>
                  <a:srgbClr val="0000FF"/>
                </a:solidFill>
                <a:latin typeface="+mj-ea"/>
                <a:ea typeface="+mj-ea"/>
              </a:rPr>
              <a:t>矩阵的秩与行列式的关系</a:t>
            </a:r>
          </a:p>
        </p:txBody>
      </p:sp>
    </p:spTree>
    <p:extLst>
      <p:ext uri="{BB962C8B-B14F-4D97-AF65-F5344CB8AC3E}">
        <p14:creationId xmlns:p14="http://schemas.microsoft.com/office/powerpoint/2010/main" val="36313450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26551" y="862161"/>
            <a:ext cx="2712602" cy="523220"/>
          </a:xfrm>
          <a:prstGeom prst="rect">
            <a:avLst/>
          </a:prstGeom>
        </p:spPr>
        <p:txBody>
          <a:bodyPr wrap="none">
            <a:spAutoFit/>
          </a:bodyPr>
          <a:lstStyle/>
          <a:p>
            <a:r>
              <a:rPr lang="zh-CN" altLang="zh-CN" sz="2800" b="1" kern="0" dirty="0">
                <a:solidFill>
                  <a:srgbClr val="0000FF"/>
                </a:solidFill>
                <a:latin typeface="+mj-ea"/>
                <a:ea typeface="+mj-ea"/>
                <a:cs typeface="宋体" panose="02010600030101010101" pitchFamily="2" charset="-122"/>
              </a:rPr>
              <a:t>§</a:t>
            </a:r>
            <a:r>
              <a:rPr lang="en-US" altLang="zh-CN" sz="2800" b="1" kern="0" dirty="0">
                <a:solidFill>
                  <a:srgbClr val="0000FF"/>
                </a:solidFill>
                <a:latin typeface="+mj-ea"/>
                <a:ea typeface="+mj-ea"/>
                <a:cs typeface="宋体" panose="02010600030101010101" pitchFamily="2" charset="-122"/>
              </a:rPr>
              <a:t>2.5 </a:t>
            </a:r>
            <a:r>
              <a:rPr lang="zh-CN" altLang="zh-CN" sz="2800" b="1" kern="0" dirty="0">
                <a:solidFill>
                  <a:srgbClr val="0000FF"/>
                </a:solidFill>
                <a:latin typeface="+mj-ea"/>
                <a:ea typeface="+mj-ea"/>
                <a:cs typeface="宋体" panose="02010600030101010101" pitchFamily="2" charset="-122"/>
              </a:rPr>
              <a:t>矩阵的秩</a:t>
            </a:r>
            <a:endParaRPr lang="zh-CN" altLang="en-US" sz="2800" dirty="0">
              <a:solidFill>
                <a:srgbClr val="0000FF"/>
              </a:solidFill>
              <a:latin typeface="+mj-ea"/>
              <a:ea typeface="+mj-ea"/>
            </a:endParaRPr>
          </a:p>
        </p:txBody>
      </p:sp>
      <p:sp>
        <p:nvSpPr>
          <p:cNvPr id="5" name="矩形 4"/>
          <p:cNvSpPr/>
          <p:nvPr/>
        </p:nvSpPr>
        <p:spPr>
          <a:xfrm>
            <a:off x="539714" y="1506675"/>
            <a:ext cx="2664512" cy="461665"/>
          </a:xfrm>
          <a:prstGeom prst="rect">
            <a:avLst/>
          </a:prstGeom>
        </p:spPr>
        <p:txBody>
          <a:bodyPr wrap="none">
            <a:spAutoFit/>
          </a:bodyPr>
          <a:lstStyle/>
          <a:p>
            <a:r>
              <a:rPr lang="en-US" altLang="zh-CN" sz="2400" b="1" kern="0" dirty="0">
                <a:solidFill>
                  <a:srgbClr val="0000FF"/>
                </a:solidFill>
                <a:latin typeface="+mj-ea"/>
                <a:ea typeface="+mj-ea"/>
                <a:cs typeface="宋体" panose="02010600030101010101" pitchFamily="2" charset="-122"/>
              </a:rPr>
              <a:t>2.5.1 </a:t>
            </a:r>
            <a:r>
              <a:rPr lang="zh-CN" altLang="zh-CN" sz="2400" b="1" kern="0" dirty="0">
                <a:solidFill>
                  <a:srgbClr val="0000FF"/>
                </a:solidFill>
                <a:latin typeface="+mj-ea"/>
                <a:ea typeface="+mj-ea"/>
                <a:cs typeface="宋体" panose="02010600030101010101" pitchFamily="2" charset="-122"/>
              </a:rPr>
              <a:t>行秩、列秩</a:t>
            </a:r>
            <a:endParaRPr lang="zh-CN" altLang="en-US" sz="2400" dirty="0">
              <a:solidFill>
                <a:srgbClr val="0000FF"/>
              </a:solidFill>
              <a:latin typeface="+mj-ea"/>
              <a:ea typeface="+mj-ea"/>
            </a:endParaRPr>
          </a:p>
        </p:txBody>
      </p:sp>
      <p:sp>
        <p:nvSpPr>
          <p:cNvPr id="6" name="Text Box 7"/>
          <p:cNvSpPr txBox="1">
            <a:spLocks noChangeArrowheads="1"/>
          </p:cNvSpPr>
          <p:nvPr/>
        </p:nvSpPr>
        <p:spPr bwMode="auto">
          <a:xfrm>
            <a:off x="622998" y="1968340"/>
            <a:ext cx="10791930"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000" dirty="0">
                <a:latin typeface="+mn-ea"/>
                <a:ea typeface="+mn-ea"/>
              </a:rPr>
              <a:t>    把矩阵的每一行看成一个向量，则矩阵可被认为由这些</a:t>
            </a:r>
            <a:r>
              <a:rPr lang="zh-CN" altLang="en-US" sz="2000" dirty="0">
                <a:solidFill>
                  <a:srgbClr val="0000FF"/>
                </a:solidFill>
                <a:latin typeface="+mn-ea"/>
                <a:ea typeface="+mn-ea"/>
              </a:rPr>
              <a:t>行向量</a:t>
            </a:r>
            <a:r>
              <a:rPr lang="zh-CN" altLang="en-US" sz="2000" dirty="0">
                <a:latin typeface="+mn-ea"/>
                <a:ea typeface="+mn-ea"/>
              </a:rPr>
              <a:t>组成</a:t>
            </a:r>
            <a:r>
              <a:rPr lang="zh-CN" altLang="en-US" sz="2000" dirty="0">
                <a:solidFill>
                  <a:srgbClr val="0000FF"/>
                </a:solidFill>
                <a:latin typeface="+mn-ea"/>
                <a:ea typeface="+mn-ea"/>
              </a:rPr>
              <a:t>（行向量组）</a:t>
            </a:r>
            <a:r>
              <a:rPr lang="zh-CN" altLang="en-US" sz="2000" dirty="0">
                <a:latin typeface="+mn-ea"/>
                <a:ea typeface="+mn-ea"/>
              </a:rPr>
              <a:t>，把矩阵的每一列看成一个向量，则矩阵可被认为由这些</a:t>
            </a:r>
            <a:r>
              <a:rPr lang="zh-CN" altLang="en-US" sz="2000" dirty="0">
                <a:solidFill>
                  <a:srgbClr val="FF0000"/>
                </a:solidFill>
                <a:latin typeface="+mn-ea"/>
                <a:ea typeface="+mn-ea"/>
              </a:rPr>
              <a:t>列向量</a:t>
            </a:r>
            <a:r>
              <a:rPr lang="zh-CN" altLang="en-US" sz="2000" dirty="0">
                <a:latin typeface="+mn-ea"/>
                <a:ea typeface="+mn-ea"/>
              </a:rPr>
              <a:t>组成</a:t>
            </a:r>
            <a:r>
              <a:rPr lang="zh-CN" altLang="en-US" sz="2000" dirty="0">
                <a:solidFill>
                  <a:srgbClr val="FF0000"/>
                </a:solidFill>
                <a:latin typeface="+mn-ea"/>
                <a:ea typeface="+mn-ea"/>
              </a:rPr>
              <a:t>（列向量组）</a:t>
            </a:r>
            <a:r>
              <a:rPr lang="zh-CN" altLang="en-US" sz="2000" dirty="0">
                <a:latin typeface="+mn-ea"/>
                <a:ea typeface="+mn-ea"/>
              </a:rPr>
              <a:t>。</a:t>
            </a:r>
          </a:p>
        </p:txBody>
      </p:sp>
      <p:grpSp>
        <p:nvGrpSpPr>
          <p:cNvPr id="63" name="组合 62"/>
          <p:cNvGrpSpPr/>
          <p:nvPr/>
        </p:nvGrpSpPr>
        <p:grpSpPr>
          <a:xfrm>
            <a:off x="1125416" y="3929959"/>
            <a:ext cx="9294725" cy="553998"/>
            <a:chOff x="1125416" y="3929959"/>
            <a:chExt cx="9294725" cy="553998"/>
          </a:xfrm>
        </p:grpSpPr>
        <p:sp>
          <p:nvSpPr>
            <p:cNvPr id="7" name="TextBox 4"/>
            <p:cNvSpPr txBox="1">
              <a:spLocks noChangeArrowheads="1"/>
            </p:cNvSpPr>
            <p:nvPr/>
          </p:nvSpPr>
          <p:spPr bwMode="auto">
            <a:xfrm>
              <a:off x="1125416" y="3929959"/>
              <a:ext cx="92947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000" dirty="0">
                  <a:latin typeface="+mn-ea"/>
                  <a:ea typeface="+mn-ea"/>
                </a:rPr>
                <a:t>显然，     矩阵</a:t>
              </a:r>
              <a:r>
                <a:rPr lang="en-US" altLang="zh-CN" sz="2000" i="1" dirty="0">
                  <a:ea typeface="+mn-ea"/>
                  <a:cs typeface="Times New Roman" panose="02020603050405020304" pitchFamily="18" charset="0"/>
                </a:rPr>
                <a:t>A</a:t>
              </a:r>
              <a:r>
                <a:rPr lang="zh-CN" altLang="en-US" sz="2000" dirty="0">
                  <a:latin typeface="+mn-ea"/>
                  <a:ea typeface="+mn-ea"/>
                </a:rPr>
                <a:t>的行秩     ，列秩    。当等号成立时称为行满秩与列满秩。   </a:t>
              </a:r>
            </a:p>
          </p:txBody>
        </p:sp>
        <p:graphicFrame>
          <p:nvGraphicFramePr>
            <p:cNvPr id="8" name="Object 4"/>
            <p:cNvGraphicFramePr>
              <a:graphicFrameLocks noChangeAspect="1"/>
            </p:cNvGraphicFramePr>
            <p:nvPr/>
          </p:nvGraphicFramePr>
          <p:xfrm>
            <a:off x="1921469" y="4140264"/>
            <a:ext cx="620713" cy="193675"/>
          </p:xfrm>
          <a:graphic>
            <a:graphicData uri="http://schemas.openxmlformats.org/presentationml/2006/ole">
              <mc:AlternateContent xmlns:mc="http://schemas.openxmlformats.org/markup-compatibility/2006">
                <mc:Choice xmlns:v="urn:schemas-microsoft-com:vml" Requires="v">
                  <p:oleObj name="Equation" r:id="rId2" imgW="774360" imgH="241200" progId="Equation.DSMT4">
                    <p:embed/>
                  </p:oleObj>
                </mc:Choice>
                <mc:Fallback>
                  <p:oleObj name="Equation" r:id="rId2" imgW="774360" imgH="241200" progId="Equation.DSMT4">
                    <p:embed/>
                    <p:pic>
                      <p:nvPicPr>
                        <p:cNvPr id="8" name="Object 4"/>
                        <p:cNvPicPr>
                          <a:picLocks noChangeAspect="1" noChangeArrowheads="1"/>
                        </p:cNvPicPr>
                        <p:nvPr/>
                      </p:nvPicPr>
                      <p:blipFill>
                        <a:blip r:embed="rId3"/>
                        <a:srcRect/>
                        <a:stretch>
                          <a:fillRect/>
                        </a:stretch>
                      </p:blipFill>
                      <p:spPr bwMode="auto">
                        <a:xfrm>
                          <a:off x="1921469" y="4140264"/>
                          <a:ext cx="620713" cy="193675"/>
                        </a:xfrm>
                        <a:prstGeom prst="rect">
                          <a:avLst/>
                        </a:prstGeom>
                        <a:noFill/>
                        <a:ln>
                          <a:noFill/>
                        </a:ln>
                      </p:spPr>
                    </p:pic>
                  </p:oleObj>
                </mc:Fallback>
              </mc:AlternateContent>
            </a:graphicData>
          </a:graphic>
        </p:graphicFrame>
        <p:graphicFrame>
          <p:nvGraphicFramePr>
            <p:cNvPr id="9" name="Object 6"/>
            <p:cNvGraphicFramePr>
              <a:graphicFrameLocks noChangeAspect="1"/>
            </p:cNvGraphicFramePr>
            <p:nvPr/>
          </p:nvGraphicFramePr>
          <p:xfrm>
            <a:off x="4147074" y="4074536"/>
            <a:ext cx="584200" cy="292100"/>
          </p:xfrm>
          <a:graphic>
            <a:graphicData uri="http://schemas.openxmlformats.org/presentationml/2006/ole">
              <mc:AlternateContent xmlns:mc="http://schemas.openxmlformats.org/markup-compatibility/2006">
                <mc:Choice xmlns:v="urn:schemas-microsoft-com:vml" Requires="v">
                  <p:oleObj name="Equation" r:id="rId4" imgW="583920" imgH="291960" progId="Equation.DSMT4">
                    <p:embed/>
                  </p:oleObj>
                </mc:Choice>
                <mc:Fallback>
                  <p:oleObj name="Equation" r:id="rId4" imgW="583920" imgH="291960" progId="Equation.DSMT4">
                    <p:embed/>
                    <p:pic>
                      <p:nvPicPr>
                        <p:cNvPr id="9" name="Object 6"/>
                        <p:cNvPicPr>
                          <a:picLocks noChangeAspect="1" noChangeArrowheads="1"/>
                        </p:cNvPicPr>
                        <p:nvPr/>
                      </p:nvPicPr>
                      <p:blipFill>
                        <a:blip r:embed="rId5"/>
                        <a:srcRect/>
                        <a:stretch>
                          <a:fillRect/>
                        </a:stretch>
                      </p:blipFill>
                      <p:spPr bwMode="auto">
                        <a:xfrm>
                          <a:off x="4147074" y="4074536"/>
                          <a:ext cx="5842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7"/>
            <p:cNvGraphicFramePr>
              <a:graphicFrameLocks noChangeAspect="1"/>
            </p:cNvGraphicFramePr>
            <p:nvPr/>
          </p:nvGraphicFramePr>
          <p:xfrm>
            <a:off x="5487552" y="4074536"/>
            <a:ext cx="495300" cy="292100"/>
          </p:xfrm>
          <a:graphic>
            <a:graphicData uri="http://schemas.openxmlformats.org/presentationml/2006/ole">
              <mc:AlternateContent xmlns:mc="http://schemas.openxmlformats.org/markup-compatibility/2006">
                <mc:Choice xmlns:v="urn:schemas-microsoft-com:vml" Requires="v">
                  <p:oleObj name="Equation" r:id="rId6" imgW="495000" imgH="291960" progId="Equation.DSMT4">
                    <p:embed/>
                  </p:oleObj>
                </mc:Choice>
                <mc:Fallback>
                  <p:oleObj name="Equation" r:id="rId6" imgW="495000" imgH="291960" progId="Equation.DSMT4">
                    <p:embed/>
                    <p:pic>
                      <p:nvPicPr>
                        <p:cNvPr id="10" name="Object 7"/>
                        <p:cNvPicPr>
                          <a:picLocks noChangeAspect="1" noChangeArrowheads="1"/>
                        </p:cNvPicPr>
                        <p:nvPr/>
                      </p:nvPicPr>
                      <p:blipFill>
                        <a:blip r:embed="rId7"/>
                        <a:srcRect/>
                        <a:stretch>
                          <a:fillRect/>
                        </a:stretch>
                      </p:blipFill>
                      <p:spPr bwMode="auto">
                        <a:xfrm>
                          <a:off x="5487552" y="4074536"/>
                          <a:ext cx="4953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 name="Text Box 6"/>
          <p:cNvSpPr txBox="1">
            <a:spLocks noChangeArrowheads="1"/>
          </p:cNvSpPr>
          <p:nvPr/>
        </p:nvSpPr>
        <p:spPr bwMode="auto">
          <a:xfrm>
            <a:off x="1373249" y="2930380"/>
            <a:ext cx="8883579" cy="1015663"/>
          </a:xfrm>
          <a:prstGeom prst="rect">
            <a:avLst/>
          </a:prstGeom>
          <a:noFill/>
          <a:ln>
            <a:noFill/>
          </a:ln>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000" dirty="0">
                <a:solidFill>
                  <a:srgbClr val="0000FF"/>
                </a:solidFill>
                <a:latin typeface="+mn-ea"/>
                <a:ea typeface="+mn-ea"/>
              </a:rPr>
              <a:t>定义</a:t>
            </a:r>
            <a:r>
              <a:rPr lang="en-US" altLang="zh-CN" sz="2000" dirty="0">
                <a:solidFill>
                  <a:srgbClr val="0000FF"/>
                </a:solidFill>
                <a:latin typeface="+mn-ea"/>
                <a:ea typeface="+mn-ea"/>
              </a:rPr>
              <a:t>2.5.1</a:t>
            </a:r>
            <a:r>
              <a:rPr lang="zh-CN" altLang="en-US" sz="2000" dirty="0">
                <a:solidFill>
                  <a:srgbClr val="0000FF"/>
                </a:solidFill>
                <a:latin typeface="+mn-ea"/>
                <a:ea typeface="+mn-ea"/>
              </a:rPr>
              <a:t> </a:t>
            </a:r>
            <a:r>
              <a:rPr lang="zh-CN" altLang="en-US" sz="2000" dirty="0">
                <a:latin typeface="+mn-ea"/>
                <a:ea typeface="+mn-ea"/>
              </a:rPr>
              <a:t>矩阵的行向量组的秩，就称为</a:t>
            </a:r>
            <a:r>
              <a:rPr lang="zh-CN" altLang="en-US" sz="2000" dirty="0">
                <a:solidFill>
                  <a:srgbClr val="0000FF"/>
                </a:solidFill>
                <a:latin typeface="+mn-ea"/>
                <a:ea typeface="+mn-ea"/>
              </a:rPr>
              <a:t>矩阵的行秩</a:t>
            </a:r>
            <a:r>
              <a:rPr lang="en-US" altLang="zh-CN" sz="2000" dirty="0">
                <a:solidFill>
                  <a:srgbClr val="0000FF"/>
                </a:solidFill>
                <a:latin typeface="+mn-ea"/>
                <a:ea typeface="+mn-ea"/>
              </a:rPr>
              <a:t>(</a:t>
            </a:r>
            <a:r>
              <a:rPr lang="en-US" altLang="zh-CN" sz="2000" dirty="0">
                <a:solidFill>
                  <a:srgbClr val="0000FF"/>
                </a:solidFill>
                <a:ea typeface="+mn-ea"/>
                <a:cs typeface="Times New Roman" panose="02020603050405020304" pitchFamily="18" charset="0"/>
              </a:rPr>
              <a:t>row rank</a:t>
            </a:r>
            <a:r>
              <a:rPr lang="en-US" altLang="zh-CN" sz="2000" dirty="0">
                <a:solidFill>
                  <a:srgbClr val="0000FF"/>
                </a:solidFill>
                <a:latin typeface="+mn-ea"/>
                <a:ea typeface="+mn-ea"/>
              </a:rPr>
              <a:t>) </a:t>
            </a:r>
            <a:r>
              <a:rPr lang="en-US" altLang="zh-CN" sz="2000" dirty="0">
                <a:latin typeface="+mn-ea"/>
                <a:ea typeface="+mn-ea"/>
              </a:rPr>
              <a:t>;</a:t>
            </a:r>
          </a:p>
          <a:p>
            <a:pPr eaLnBrk="1" hangingPunct="1">
              <a:lnSpc>
                <a:spcPct val="150000"/>
              </a:lnSpc>
              <a:spcBef>
                <a:spcPct val="0"/>
              </a:spcBef>
              <a:buFontTx/>
              <a:buNone/>
            </a:pPr>
            <a:r>
              <a:rPr lang="en-US" altLang="zh-CN" sz="2000" dirty="0">
                <a:latin typeface="+mn-ea"/>
                <a:ea typeface="+mn-ea"/>
              </a:rPr>
              <a:t> </a:t>
            </a:r>
            <a:r>
              <a:rPr lang="zh-CN" altLang="en-US" sz="2000" dirty="0">
                <a:latin typeface="+mn-ea"/>
                <a:ea typeface="+mn-ea"/>
              </a:rPr>
              <a:t>矩阵的列向量组的秩，就称为</a:t>
            </a:r>
            <a:r>
              <a:rPr lang="zh-CN" altLang="en-US" sz="2000" dirty="0">
                <a:solidFill>
                  <a:srgbClr val="0000FF"/>
                </a:solidFill>
                <a:latin typeface="+mn-ea"/>
                <a:ea typeface="+mn-ea"/>
              </a:rPr>
              <a:t>矩阵的列秩</a:t>
            </a:r>
            <a:r>
              <a:rPr lang="en-US" altLang="zh-CN" sz="2000" dirty="0">
                <a:solidFill>
                  <a:srgbClr val="0000FF"/>
                </a:solidFill>
                <a:latin typeface="+mn-ea"/>
                <a:ea typeface="+mn-ea"/>
              </a:rPr>
              <a:t>(</a:t>
            </a:r>
            <a:r>
              <a:rPr lang="en-US" altLang="zh-CN" sz="2000" dirty="0">
                <a:solidFill>
                  <a:srgbClr val="0000FF"/>
                </a:solidFill>
                <a:ea typeface="+mn-ea"/>
                <a:cs typeface="Times New Roman" panose="02020603050405020304" pitchFamily="18" charset="0"/>
              </a:rPr>
              <a:t>column rank</a:t>
            </a:r>
            <a:r>
              <a:rPr lang="en-US" altLang="zh-CN" sz="2000" dirty="0">
                <a:solidFill>
                  <a:srgbClr val="0000FF"/>
                </a:solidFill>
                <a:latin typeface="+mn-ea"/>
                <a:ea typeface="+mn-ea"/>
              </a:rPr>
              <a:t>)</a:t>
            </a:r>
            <a:r>
              <a:rPr lang="zh-CN" altLang="en-US" sz="2000" dirty="0">
                <a:latin typeface="+mn-ea"/>
                <a:ea typeface="+mn-ea"/>
              </a:rPr>
              <a:t>。</a:t>
            </a:r>
          </a:p>
        </p:txBody>
      </p:sp>
      <p:grpSp>
        <p:nvGrpSpPr>
          <p:cNvPr id="17" name="Group 50"/>
          <p:cNvGrpSpPr>
            <a:grpSpLocks/>
          </p:cNvGrpSpPr>
          <p:nvPr/>
        </p:nvGrpSpPr>
        <p:grpSpPr bwMode="auto">
          <a:xfrm>
            <a:off x="7523640" y="4688617"/>
            <a:ext cx="1600200" cy="1952625"/>
            <a:chOff x="2562" y="2690"/>
            <a:chExt cx="1366" cy="1518"/>
          </a:xfrm>
        </p:grpSpPr>
        <p:sp>
          <p:nvSpPr>
            <p:cNvPr id="18" name="Freeform 9"/>
            <p:cNvSpPr>
              <a:spLocks/>
            </p:cNvSpPr>
            <p:nvPr/>
          </p:nvSpPr>
          <p:spPr bwMode="auto">
            <a:xfrm>
              <a:off x="2562" y="3732"/>
              <a:ext cx="1366" cy="476"/>
            </a:xfrm>
            <a:custGeom>
              <a:avLst/>
              <a:gdLst>
                <a:gd name="T0" fmla="*/ 1 w 2732"/>
                <a:gd name="T1" fmla="*/ 1 h 952"/>
                <a:gd name="T2" fmla="*/ 1 w 2732"/>
                <a:gd name="T3" fmla="*/ 1 h 952"/>
                <a:gd name="T4" fmla="*/ 1 w 2732"/>
                <a:gd name="T5" fmla="*/ 1 h 952"/>
                <a:gd name="T6" fmla="*/ 1 w 2732"/>
                <a:gd name="T7" fmla="*/ 1 h 952"/>
                <a:gd name="T8" fmla="*/ 1 w 2732"/>
                <a:gd name="T9" fmla="*/ 1 h 952"/>
                <a:gd name="T10" fmla="*/ 1 w 2732"/>
                <a:gd name="T11" fmla="*/ 1 h 952"/>
                <a:gd name="T12" fmla="*/ 1 w 2732"/>
                <a:gd name="T13" fmla="*/ 1 h 952"/>
                <a:gd name="T14" fmla="*/ 1 w 2732"/>
                <a:gd name="T15" fmla="*/ 1 h 952"/>
                <a:gd name="T16" fmla="*/ 1 w 2732"/>
                <a:gd name="T17" fmla="*/ 1 h 952"/>
                <a:gd name="T18" fmla="*/ 1 w 2732"/>
                <a:gd name="T19" fmla="*/ 1 h 952"/>
                <a:gd name="T20" fmla="*/ 1 w 2732"/>
                <a:gd name="T21" fmla="*/ 1 h 952"/>
                <a:gd name="T22" fmla="*/ 1 w 2732"/>
                <a:gd name="T23" fmla="*/ 1 h 952"/>
                <a:gd name="T24" fmla="*/ 1 w 2732"/>
                <a:gd name="T25" fmla="*/ 1 h 952"/>
                <a:gd name="T26" fmla="*/ 1 w 2732"/>
                <a:gd name="T27" fmla="*/ 1 h 952"/>
                <a:gd name="T28" fmla="*/ 1 w 2732"/>
                <a:gd name="T29" fmla="*/ 1 h 952"/>
                <a:gd name="T30" fmla="*/ 1 w 2732"/>
                <a:gd name="T31" fmla="*/ 1 h 952"/>
                <a:gd name="T32" fmla="*/ 1 w 2732"/>
                <a:gd name="T33" fmla="*/ 1 h 952"/>
                <a:gd name="T34" fmla="*/ 1 w 2732"/>
                <a:gd name="T35" fmla="*/ 1 h 952"/>
                <a:gd name="T36" fmla="*/ 1 w 2732"/>
                <a:gd name="T37" fmla="*/ 1 h 952"/>
                <a:gd name="T38" fmla="*/ 1 w 2732"/>
                <a:gd name="T39" fmla="*/ 1 h 952"/>
                <a:gd name="T40" fmla="*/ 1 w 2732"/>
                <a:gd name="T41" fmla="*/ 1 h 952"/>
                <a:gd name="T42" fmla="*/ 1 w 2732"/>
                <a:gd name="T43" fmla="*/ 1 h 952"/>
                <a:gd name="T44" fmla="*/ 1 w 2732"/>
                <a:gd name="T45" fmla="*/ 1 h 952"/>
                <a:gd name="T46" fmla="*/ 1 w 2732"/>
                <a:gd name="T47" fmla="*/ 1 h 952"/>
                <a:gd name="T48" fmla="*/ 1 w 2732"/>
                <a:gd name="T49" fmla="*/ 1 h 952"/>
                <a:gd name="T50" fmla="*/ 1 w 2732"/>
                <a:gd name="T51" fmla="*/ 1 h 952"/>
                <a:gd name="T52" fmla="*/ 1 w 2732"/>
                <a:gd name="T53" fmla="*/ 1 h 952"/>
                <a:gd name="T54" fmla="*/ 1 w 2732"/>
                <a:gd name="T55" fmla="*/ 1 h 952"/>
                <a:gd name="T56" fmla="*/ 1 w 2732"/>
                <a:gd name="T57" fmla="*/ 1 h 952"/>
                <a:gd name="T58" fmla="*/ 1 w 2732"/>
                <a:gd name="T59" fmla="*/ 1 h 952"/>
                <a:gd name="T60" fmla="*/ 1 w 2732"/>
                <a:gd name="T61" fmla="*/ 1 h 952"/>
                <a:gd name="T62" fmla="*/ 1 w 2732"/>
                <a:gd name="T63" fmla="*/ 1 h 952"/>
                <a:gd name="T64" fmla="*/ 1 w 2732"/>
                <a:gd name="T65" fmla="*/ 1 h 952"/>
                <a:gd name="T66" fmla="*/ 1 w 2732"/>
                <a:gd name="T67" fmla="*/ 1 h 952"/>
                <a:gd name="T68" fmla="*/ 1 w 2732"/>
                <a:gd name="T69" fmla="*/ 1 h 952"/>
                <a:gd name="T70" fmla="*/ 1 w 2732"/>
                <a:gd name="T71" fmla="*/ 1 h 952"/>
                <a:gd name="T72" fmla="*/ 1 w 2732"/>
                <a:gd name="T73" fmla="*/ 1 h 952"/>
                <a:gd name="T74" fmla="*/ 1 w 2732"/>
                <a:gd name="T75" fmla="*/ 1 h 952"/>
                <a:gd name="T76" fmla="*/ 1 w 2732"/>
                <a:gd name="T77" fmla="*/ 1 h 952"/>
                <a:gd name="T78" fmla="*/ 1 w 2732"/>
                <a:gd name="T79" fmla="*/ 1 h 952"/>
                <a:gd name="T80" fmla="*/ 1 w 2732"/>
                <a:gd name="T81" fmla="*/ 1 h 952"/>
                <a:gd name="T82" fmla="*/ 1 w 2732"/>
                <a:gd name="T83" fmla="*/ 1 h 952"/>
                <a:gd name="T84" fmla="*/ 1 w 2732"/>
                <a:gd name="T85" fmla="*/ 1 h 952"/>
                <a:gd name="T86" fmla="*/ 1 w 2732"/>
                <a:gd name="T87" fmla="*/ 1 h 952"/>
                <a:gd name="T88" fmla="*/ 1 w 2732"/>
                <a:gd name="T89" fmla="*/ 1 h 952"/>
                <a:gd name="T90" fmla="*/ 1 w 2732"/>
                <a:gd name="T91" fmla="*/ 1 h 952"/>
                <a:gd name="T92" fmla="*/ 1 w 2732"/>
                <a:gd name="T93" fmla="*/ 1 h 952"/>
                <a:gd name="T94" fmla="*/ 1 w 2732"/>
                <a:gd name="T95" fmla="*/ 1 h 952"/>
                <a:gd name="T96" fmla="*/ 1 w 2732"/>
                <a:gd name="T97" fmla="*/ 0 h 952"/>
                <a:gd name="T98" fmla="*/ 1 w 2732"/>
                <a:gd name="T99" fmla="*/ 1 h 952"/>
                <a:gd name="T100" fmla="*/ 1 w 2732"/>
                <a:gd name="T101" fmla="*/ 1 h 952"/>
                <a:gd name="T102" fmla="*/ 1 w 2732"/>
                <a:gd name="T103" fmla="*/ 1 h 952"/>
                <a:gd name="T104" fmla="*/ 1 w 2732"/>
                <a:gd name="T105" fmla="*/ 1 h 952"/>
                <a:gd name="T106" fmla="*/ 1 w 2732"/>
                <a:gd name="T107" fmla="*/ 1 h 952"/>
                <a:gd name="T108" fmla="*/ 1 w 2732"/>
                <a:gd name="T109" fmla="*/ 1 h 952"/>
                <a:gd name="T110" fmla="*/ 1 w 2732"/>
                <a:gd name="T111" fmla="*/ 1 h 952"/>
                <a:gd name="T112" fmla="*/ 1 w 2732"/>
                <a:gd name="T113" fmla="*/ 1 h 952"/>
                <a:gd name="T114" fmla="*/ 1 w 2732"/>
                <a:gd name="T115" fmla="*/ 1 h 952"/>
                <a:gd name="T116" fmla="*/ 1 w 2732"/>
                <a:gd name="T117" fmla="*/ 1 h 952"/>
                <a:gd name="T118" fmla="*/ 1 w 2732"/>
                <a:gd name="T119" fmla="*/ 1 h 952"/>
                <a:gd name="T120" fmla="*/ 1 w 2732"/>
                <a:gd name="T121" fmla="*/ 1 h 9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32"/>
                <a:gd name="T184" fmla="*/ 0 h 952"/>
                <a:gd name="T185" fmla="*/ 2732 w 2732"/>
                <a:gd name="T186" fmla="*/ 952 h 9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32" h="952">
                  <a:moveTo>
                    <a:pt x="2265" y="166"/>
                  </a:moveTo>
                  <a:lnTo>
                    <a:pt x="2279" y="173"/>
                  </a:lnTo>
                  <a:lnTo>
                    <a:pt x="2294" y="179"/>
                  </a:lnTo>
                  <a:lnTo>
                    <a:pt x="2309" y="185"/>
                  </a:lnTo>
                  <a:lnTo>
                    <a:pt x="2328" y="193"/>
                  </a:lnTo>
                  <a:lnTo>
                    <a:pt x="2348" y="202"/>
                  </a:lnTo>
                  <a:lnTo>
                    <a:pt x="2368" y="210"/>
                  </a:lnTo>
                  <a:lnTo>
                    <a:pt x="2388" y="219"/>
                  </a:lnTo>
                  <a:lnTo>
                    <a:pt x="2410" y="228"/>
                  </a:lnTo>
                  <a:lnTo>
                    <a:pt x="2431" y="237"/>
                  </a:lnTo>
                  <a:lnTo>
                    <a:pt x="2453" y="247"/>
                  </a:lnTo>
                  <a:lnTo>
                    <a:pt x="2474" y="256"/>
                  </a:lnTo>
                  <a:lnTo>
                    <a:pt x="2494" y="267"/>
                  </a:lnTo>
                  <a:lnTo>
                    <a:pt x="2516" y="276"/>
                  </a:lnTo>
                  <a:lnTo>
                    <a:pt x="2536" y="285"/>
                  </a:lnTo>
                  <a:lnTo>
                    <a:pt x="2554" y="293"/>
                  </a:lnTo>
                  <a:lnTo>
                    <a:pt x="2571" y="302"/>
                  </a:lnTo>
                  <a:lnTo>
                    <a:pt x="2602" y="317"/>
                  </a:lnTo>
                  <a:lnTo>
                    <a:pt x="2627" y="331"/>
                  </a:lnTo>
                  <a:lnTo>
                    <a:pt x="2647" y="342"/>
                  </a:lnTo>
                  <a:lnTo>
                    <a:pt x="2662" y="353"/>
                  </a:lnTo>
                  <a:lnTo>
                    <a:pt x="2676" y="365"/>
                  </a:lnTo>
                  <a:lnTo>
                    <a:pt x="2688" y="376"/>
                  </a:lnTo>
                  <a:lnTo>
                    <a:pt x="2701" y="390"/>
                  </a:lnTo>
                  <a:lnTo>
                    <a:pt x="2713" y="405"/>
                  </a:lnTo>
                  <a:lnTo>
                    <a:pt x="2730" y="430"/>
                  </a:lnTo>
                  <a:lnTo>
                    <a:pt x="2732" y="444"/>
                  </a:lnTo>
                  <a:lnTo>
                    <a:pt x="2727" y="462"/>
                  </a:lnTo>
                  <a:lnTo>
                    <a:pt x="2722" y="501"/>
                  </a:lnTo>
                  <a:lnTo>
                    <a:pt x="2718" y="551"/>
                  </a:lnTo>
                  <a:lnTo>
                    <a:pt x="2710" y="602"/>
                  </a:lnTo>
                  <a:lnTo>
                    <a:pt x="2702" y="650"/>
                  </a:lnTo>
                  <a:lnTo>
                    <a:pt x="2696" y="693"/>
                  </a:lnTo>
                  <a:lnTo>
                    <a:pt x="2693" y="724"/>
                  </a:lnTo>
                  <a:lnTo>
                    <a:pt x="2695" y="742"/>
                  </a:lnTo>
                  <a:lnTo>
                    <a:pt x="2696" y="755"/>
                  </a:lnTo>
                  <a:lnTo>
                    <a:pt x="2696" y="773"/>
                  </a:lnTo>
                  <a:lnTo>
                    <a:pt x="2690" y="775"/>
                  </a:lnTo>
                  <a:lnTo>
                    <a:pt x="2679" y="775"/>
                  </a:lnTo>
                  <a:lnTo>
                    <a:pt x="2665" y="775"/>
                  </a:lnTo>
                  <a:lnTo>
                    <a:pt x="2647" y="775"/>
                  </a:lnTo>
                  <a:lnTo>
                    <a:pt x="2625" y="773"/>
                  </a:lnTo>
                  <a:lnTo>
                    <a:pt x="2601" y="772"/>
                  </a:lnTo>
                  <a:lnTo>
                    <a:pt x="2574" y="770"/>
                  </a:lnTo>
                  <a:lnTo>
                    <a:pt x="2547" y="769"/>
                  </a:lnTo>
                  <a:lnTo>
                    <a:pt x="2516" y="767"/>
                  </a:lnTo>
                  <a:lnTo>
                    <a:pt x="2485" y="766"/>
                  </a:lnTo>
                  <a:lnTo>
                    <a:pt x="2453" y="764"/>
                  </a:lnTo>
                  <a:lnTo>
                    <a:pt x="2420" y="762"/>
                  </a:lnTo>
                  <a:lnTo>
                    <a:pt x="2388" y="762"/>
                  </a:lnTo>
                  <a:lnTo>
                    <a:pt x="2356" y="761"/>
                  </a:lnTo>
                  <a:lnTo>
                    <a:pt x="2323" y="761"/>
                  </a:lnTo>
                  <a:lnTo>
                    <a:pt x="2292" y="762"/>
                  </a:lnTo>
                  <a:lnTo>
                    <a:pt x="2237" y="766"/>
                  </a:lnTo>
                  <a:lnTo>
                    <a:pt x="2185" y="773"/>
                  </a:lnTo>
                  <a:lnTo>
                    <a:pt x="2135" y="784"/>
                  </a:lnTo>
                  <a:lnTo>
                    <a:pt x="2088" y="795"/>
                  </a:lnTo>
                  <a:lnTo>
                    <a:pt x="2041" y="810"/>
                  </a:lnTo>
                  <a:lnTo>
                    <a:pt x="1998" y="826"/>
                  </a:lnTo>
                  <a:lnTo>
                    <a:pt x="1957" y="841"/>
                  </a:lnTo>
                  <a:lnTo>
                    <a:pt x="1918" y="858"/>
                  </a:lnTo>
                  <a:lnTo>
                    <a:pt x="1880" y="875"/>
                  </a:lnTo>
                  <a:lnTo>
                    <a:pt x="1846" y="892"/>
                  </a:lnTo>
                  <a:lnTo>
                    <a:pt x="1812" y="907"/>
                  </a:lnTo>
                  <a:lnTo>
                    <a:pt x="1781" y="921"/>
                  </a:lnTo>
                  <a:lnTo>
                    <a:pt x="1752" y="932"/>
                  </a:lnTo>
                  <a:lnTo>
                    <a:pt x="1724" y="943"/>
                  </a:lnTo>
                  <a:lnTo>
                    <a:pt x="1698" y="949"/>
                  </a:lnTo>
                  <a:lnTo>
                    <a:pt x="1673" y="952"/>
                  </a:lnTo>
                  <a:lnTo>
                    <a:pt x="1659" y="952"/>
                  </a:lnTo>
                  <a:lnTo>
                    <a:pt x="1639" y="949"/>
                  </a:lnTo>
                  <a:lnTo>
                    <a:pt x="1616" y="943"/>
                  </a:lnTo>
                  <a:lnTo>
                    <a:pt x="1587" y="936"/>
                  </a:lnTo>
                  <a:lnTo>
                    <a:pt x="1553" y="927"/>
                  </a:lnTo>
                  <a:lnTo>
                    <a:pt x="1516" y="916"/>
                  </a:lnTo>
                  <a:lnTo>
                    <a:pt x="1476" y="904"/>
                  </a:lnTo>
                  <a:lnTo>
                    <a:pt x="1431" y="892"/>
                  </a:lnTo>
                  <a:lnTo>
                    <a:pt x="1383" y="876"/>
                  </a:lnTo>
                  <a:lnTo>
                    <a:pt x="1334" y="861"/>
                  </a:lnTo>
                  <a:lnTo>
                    <a:pt x="1282" y="844"/>
                  </a:lnTo>
                  <a:lnTo>
                    <a:pt x="1228" y="827"/>
                  </a:lnTo>
                  <a:lnTo>
                    <a:pt x="1171" y="809"/>
                  </a:lnTo>
                  <a:lnTo>
                    <a:pt x="1114" y="790"/>
                  </a:lnTo>
                  <a:lnTo>
                    <a:pt x="1054" y="772"/>
                  </a:lnTo>
                  <a:lnTo>
                    <a:pt x="994" y="752"/>
                  </a:lnTo>
                  <a:lnTo>
                    <a:pt x="933" y="733"/>
                  </a:lnTo>
                  <a:lnTo>
                    <a:pt x="873" y="715"/>
                  </a:lnTo>
                  <a:lnTo>
                    <a:pt x="812" y="696"/>
                  </a:lnTo>
                  <a:lnTo>
                    <a:pt x="752" y="678"/>
                  </a:lnTo>
                  <a:lnTo>
                    <a:pt x="693" y="661"/>
                  </a:lnTo>
                  <a:lnTo>
                    <a:pt x="635" y="644"/>
                  </a:lnTo>
                  <a:lnTo>
                    <a:pt x="576" y="628"/>
                  </a:lnTo>
                  <a:lnTo>
                    <a:pt x="521" y="615"/>
                  </a:lnTo>
                  <a:lnTo>
                    <a:pt x="467" y="601"/>
                  </a:lnTo>
                  <a:lnTo>
                    <a:pt x="416" y="588"/>
                  </a:lnTo>
                  <a:lnTo>
                    <a:pt x="366" y="579"/>
                  </a:lnTo>
                  <a:lnTo>
                    <a:pt x="320" y="570"/>
                  </a:lnTo>
                  <a:lnTo>
                    <a:pt x="277" y="564"/>
                  </a:lnTo>
                  <a:lnTo>
                    <a:pt x="239" y="559"/>
                  </a:lnTo>
                  <a:lnTo>
                    <a:pt x="203" y="556"/>
                  </a:lnTo>
                  <a:lnTo>
                    <a:pt x="171" y="556"/>
                  </a:lnTo>
                  <a:lnTo>
                    <a:pt x="160" y="558"/>
                  </a:lnTo>
                  <a:lnTo>
                    <a:pt x="148" y="561"/>
                  </a:lnTo>
                  <a:lnTo>
                    <a:pt x="134" y="562"/>
                  </a:lnTo>
                  <a:lnTo>
                    <a:pt x="120" y="564"/>
                  </a:lnTo>
                  <a:lnTo>
                    <a:pt x="105" y="568"/>
                  </a:lnTo>
                  <a:lnTo>
                    <a:pt x="88" y="573"/>
                  </a:lnTo>
                  <a:lnTo>
                    <a:pt x="69" y="579"/>
                  </a:lnTo>
                  <a:lnTo>
                    <a:pt x="51" y="587"/>
                  </a:lnTo>
                  <a:lnTo>
                    <a:pt x="35" y="595"/>
                  </a:lnTo>
                  <a:lnTo>
                    <a:pt x="24" y="599"/>
                  </a:lnTo>
                  <a:lnTo>
                    <a:pt x="17" y="602"/>
                  </a:lnTo>
                  <a:lnTo>
                    <a:pt x="14" y="601"/>
                  </a:lnTo>
                  <a:lnTo>
                    <a:pt x="11" y="598"/>
                  </a:lnTo>
                  <a:lnTo>
                    <a:pt x="9" y="593"/>
                  </a:lnTo>
                  <a:lnTo>
                    <a:pt x="7" y="585"/>
                  </a:lnTo>
                  <a:lnTo>
                    <a:pt x="3" y="576"/>
                  </a:lnTo>
                  <a:lnTo>
                    <a:pt x="0" y="510"/>
                  </a:lnTo>
                  <a:lnTo>
                    <a:pt x="7" y="388"/>
                  </a:lnTo>
                  <a:lnTo>
                    <a:pt x="18" y="262"/>
                  </a:lnTo>
                  <a:lnTo>
                    <a:pt x="23" y="185"/>
                  </a:lnTo>
                  <a:lnTo>
                    <a:pt x="24" y="166"/>
                  </a:lnTo>
                  <a:lnTo>
                    <a:pt x="28" y="150"/>
                  </a:lnTo>
                  <a:lnTo>
                    <a:pt x="34" y="134"/>
                  </a:lnTo>
                  <a:lnTo>
                    <a:pt x="43" y="119"/>
                  </a:lnTo>
                  <a:lnTo>
                    <a:pt x="57" y="106"/>
                  </a:lnTo>
                  <a:lnTo>
                    <a:pt x="74" y="94"/>
                  </a:lnTo>
                  <a:lnTo>
                    <a:pt x="97" y="85"/>
                  </a:lnTo>
                  <a:lnTo>
                    <a:pt x="123" y="77"/>
                  </a:lnTo>
                  <a:lnTo>
                    <a:pt x="140" y="74"/>
                  </a:lnTo>
                  <a:lnTo>
                    <a:pt x="158" y="69"/>
                  </a:lnTo>
                  <a:lnTo>
                    <a:pt x="180" y="65"/>
                  </a:lnTo>
                  <a:lnTo>
                    <a:pt x="203" y="60"/>
                  </a:lnTo>
                  <a:lnTo>
                    <a:pt x="226" y="56"/>
                  </a:lnTo>
                  <a:lnTo>
                    <a:pt x="252" y="51"/>
                  </a:lnTo>
                  <a:lnTo>
                    <a:pt x="279" y="45"/>
                  </a:lnTo>
                  <a:lnTo>
                    <a:pt x="305" y="39"/>
                  </a:lnTo>
                  <a:lnTo>
                    <a:pt x="331" y="34"/>
                  </a:lnTo>
                  <a:lnTo>
                    <a:pt x="357" y="28"/>
                  </a:lnTo>
                  <a:lnTo>
                    <a:pt x="382" y="23"/>
                  </a:lnTo>
                  <a:lnTo>
                    <a:pt x="407" y="19"/>
                  </a:lnTo>
                  <a:lnTo>
                    <a:pt x="428" y="14"/>
                  </a:lnTo>
                  <a:lnTo>
                    <a:pt x="447" y="9"/>
                  </a:lnTo>
                  <a:lnTo>
                    <a:pt x="464" y="5"/>
                  </a:lnTo>
                  <a:lnTo>
                    <a:pt x="477" y="2"/>
                  </a:lnTo>
                  <a:lnTo>
                    <a:pt x="488" y="0"/>
                  </a:lnTo>
                  <a:lnTo>
                    <a:pt x="507" y="0"/>
                  </a:lnTo>
                  <a:lnTo>
                    <a:pt x="533" y="2"/>
                  </a:lnTo>
                  <a:lnTo>
                    <a:pt x="568" y="3"/>
                  </a:lnTo>
                  <a:lnTo>
                    <a:pt x="608" y="5"/>
                  </a:lnTo>
                  <a:lnTo>
                    <a:pt x="656" y="8"/>
                  </a:lnTo>
                  <a:lnTo>
                    <a:pt x="709" y="12"/>
                  </a:lnTo>
                  <a:lnTo>
                    <a:pt x="766" y="17"/>
                  </a:lnTo>
                  <a:lnTo>
                    <a:pt x="827" y="22"/>
                  </a:lnTo>
                  <a:lnTo>
                    <a:pt x="893" y="28"/>
                  </a:lnTo>
                  <a:lnTo>
                    <a:pt x="963" y="32"/>
                  </a:lnTo>
                  <a:lnTo>
                    <a:pt x="1035" y="39"/>
                  </a:lnTo>
                  <a:lnTo>
                    <a:pt x="1109" y="46"/>
                  </a:lnTo>
                  <a:lnTo>
                    <a:pt x="1186" y="53"/>
                  </a:lnTo>
                  <a:lnTo>
                    <a:pt x="1263" y="60"/>
                  </a:lnTo>
                  <a:lnTo>
                    <a:pt x="1340" y="66"/>
                  </a:lnTo>
                  <a:lnTo>
                    <a:pt x="1417" y="74"/>
                  </a:lnTo>
                  <a:lnTo>
                    <a:pt x="1494" y="80"/>
                  </a:lnTo>
                  <a:lnTo>
                    <a:pt x="1570" y="88"/>
                  </a:lnTo>
                  <a:lnTo>
                    <a:pt x="1644" y="94"/>
                  </a:lnTo>
                  <a:lnTo>
                    <a:pt x="1715" y="102"/>
                  </a:lnTo>
                  <a:lnTo>
                    <a:pt x="1784" y="108"/>
                  </a:lnTo>
                  <a:lnTo>
                    <a:pt x="1849" y="114"/>
                  </a:lnTo>
                  <a:lnTo>
                    <a:pt x="1909" y="120"/>
                  </a:lnTo>
                  <a:lnTo>
                    <a:pt x="1966" y="125"/>
                  </a:lnTo>
                  <a:lnTo>
                    <a:pt x="2017" y="131"/>
                  </a:lnTo>
                  <a:lnTo>
                    <a:pt x="2063" y="134"/>
                  </a:lnTo>
                  <a:lnTo>
                    <a:pt x="2101" y="139"/>
                  </a:lnTo>
                  <a:lnTo>
                    <a:pt x="2134" y="142"/>
                  </a:lnTo>
                  <a:lnTo>
                    <a:pt x="2158" y="143"/>
                  </a:lnTo>
                  <a:lnTo>
                    <a:pt x="2175" y="146"/>
                  </a:lnTo>
                  <a:lnTo>
                    <a:pt x="2183" y="146"/>
                  </a:lnTo>
                  <a:lnTo>
                    <a:pt x="2197" y="148"/>
                  </a:lnTo>
                  <a:lnTo>
                    <a:pt x="2211" y="151"/>
                  </a:lnTo>
                  <a:lnTo>
                    <a:pt x="2225" y="154"/>
                  </a:lnTo>
                  <a:lnTo>
                    <a:pt x="2239" y="157"/>
                  </a:lnTo>
                  <a:lnTo>
                    <a:pt x="2249" y="160"/>
                  </a:lnTo>
                  <a:lnTo>
                    <a:pt x="2257" y="163"/>
                  </a:lnTo>
                  <a:lnTo>
                    <a:pt x="2263" y="166"/>
                  </a:lnTo>
                  <a:lnTo>
                    <a:pt x="2265" y="166"/>
                  </a:lnTo>
                  <a:close/>
                </a:path>
              </a:pathLst>
            </a:custGeom>
            <a:solidFill>
              <a:srgbClr val="99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0"/>
            <p:cNvSpPr>
              <a:spLocks/>
            </p:cNvSpPr>
            <p:nvPr/>
          </p:nvSpPr>
          <p:spPr bwMode="auto">
            <a:xfrm>
              <a:off x="2670" y="3532"/>
              <a:ext cx="623" cy="342"/>
            </a:xfrm>
            <a:custGeom>
              <a:avLst/>
              <a:gdLst>
                <a:gd name="T0" fmla="*/ 0 w 1247"/>
                <a:gd name="T1" fmla="*/ 1 h 684"/>
                <a:gd name="T2" fmla="*/ 0 w 1247"/>
                <a:gd name="T3" fmla="*/ 1 h 684"/>
                <a:gd name="T4" fmla="*/ 0 w 1247"/>
                <a:gd name="T5" fmla="*/ 1 h 684"/>
                <a:gd name="T6" fmla="*/ 0 w 1247"/>
                <a:gd name="T7" fmla="*/ 1 h 684"/>
                <a:gd name="T8" fmla="*/ 0 w 1247"/>
                <a:gd name="T9" fmla="*/ 1 h 684"/>
                <a:gd name="T10" fmla="*/ 0 w 1247"/>
                <a:gd name="T11" fmla="*/ 1 h 684"/>
                <a:gd name="T12" fmla="*/ 0 w 1247"/>
                <a:gd name="T13" fmla="*/ 1 h 684"/>
                <a:gd name="T14" fmla="*/ 0 w 1247"/>
                <a:gd name="T15" fmla="*/ 1 h 684"/>
                <a:gd name="T16" fmla="*/ 0 w 1247"/>
                <a:gd name="T17" fmla="*/ 1 h 684"/>
                <a:gd name="T18" fmla="*/ 0 w 1247"/>
                <a:gd name="T19" fmla="*/ 1 h 684"/>
                <a:gd name="T20" fmla="*/ 0 w 1247"/>
                <a:gd name="T21" fmla="*/ 1 h 684"/>
                <a:gd name="T22" fmla="*/ 0 w 1247"/>
                <a:gd name="T23" fmla="*/ 1 h 684"/>
                <a:gd name="T24" fmla="*/ 0 w 1247"/>
                <a:gd name="T25" fmla="*/ 1 h 684"/>
                <a:gd name="T26" fmla="*/ 0 w 1247"/>
                <a:gd name="T27" fmla="*/ 1 h 684"/>
                <a:gd name="T28" fmla="*/ 0 w 1247"/>
                <a:gd name="T29" fmla="*/ 1 h 684"/>
                <a:gd name="T30" fmla="*/ 0 w 1247"/>
                <a:gd name="T31" fmla="*/ 1 h 684"/>
                <a:gd name="T32" fmla="*/ 0 w 1247"/>
                <a:gd name="T33" fmla="*/ 1 h 684"/>
                <a:gd name="T34" fmla="*/ 0 w 1247"/>
                <a:gd name="T35" fmla="*/ 1 h 684"/>
                <a:gd name="T36" fmla="*/ 0 w 1247"/>
                <a:gd name="T37" fmla="*/ 0 h 684"/>
                <a:gd name="T38" fmla="*/ 0 w 1247"/>
                <a:gd name="T39" fmla="*/ 1 h 684"/>
                <a:gd name="T40" fmla="*/ 0 w 1247"/>
                <a:gd name="T41" fmla="*/ 1 h 684"/>
                <a:gd name="T42" fmla="*/ 0 w 1247"/>
                <a:gd name="T43" fmla="*/ 1 h 684"/>
                <a:gd name="T44" fmla="*/ 0 w 1247"/>
                <a:gd name="T45" fmla="*/ 1 h 684"/>
                <a:gd name="T46" fmla="*/ 0 w 1247"/>
                <a:gd name="T47" fmla="*/ 1 h 684"/>
                <a:gd name="T48" fmla="*/ 0 w 1247"/>
                <a:gd name="T49" fmla="*/ 1 h 684"/>
                <a:gd name="T50" fmla="*/ 0 w 1247"/>
                <a:gd name="T51" fmla="*/ 1 h 684"/>
                <a:gd name="T52" fmla="*/ 0 w 1247"/>
                <a:gd name="T53" fmla="*/ 1 h 684"/>
                <a:gd name="T54" fmla="*/ 0 w 1247"/>
                <a:gd name="T55" fmla="*/ 1 h 684"/>
                <a:gd name="T56" fmla="*/ 0 w 1247"/>
                <a:gd name="T57" fmla="*/ 1 h 684"/>
                <a:gd name="T58" fmla="*/ 0 w 1247"/>
                <a:gd name="T59" fmla="*/ 1 h 684"/>
                <a:gd name="T60" fmla="*/ 0 w 1247"/>
                <a:gd name="T61" fmla="*/ 1 h 684"/>
                <a:gd name="T62" fmla="*/ 0 w 1247"/>
                <a:gd name="T63" fmla="*/ 1 h 684"/>
                <a:gd name="T64" fmla="*/ 0 w 1247"/>
                <a:gd name="T65" fmla="*/ 1 h 684"/>
                <a:gd name="T66" fmla="*/ 0 w 1247"/>
                <a:gd name="T67" fmla="*/ 1 h 684"/>
                <a:gd name="T68" fmla="*/ 0 w 1247"/>
                <a:gd name="T69" fmla="*/ 1 h 684"/>
                <a:gd name="T70" fmla="*/ 0 w 1247"/>
                <a:gd name="T71" fmla="*/ 1 h 684"/>
                <a:gd name="T72" fmla="*/ 0 w 1247"/>
                <a:gd name="T73" fmla="*/ 1 h 684"/>
                <a:gd name="T74" fmla="*/ 0 w 1247"/>
                <a:gd name="T75" fmla="*/ 1 h 684"/>
                <a:gd name="T76" fmla="*/ 0 w 1247"/>
                <a:gd name="T77" fmla="*/ 1 h 684"/>
                <a:gd name="T78" fmla="*/ 0 w 1247"/>
                <a:gd name="T79" fmla="*/ 1 h 684"/>
                <a:gd name="T80" fmla="*/ 0 w 1247"/>
                <a:gd name="T81" fmla="*/ 1 h 684"/>
                <a:gd name="T82" fmla="*/ 0 w 1247"/>
                <a:gd name="T83" fmla="*/ 1 h 684"/>
                <a:gd name="T84" fmla="*/ 0 w 1247"/>
                <a:gd name="T85" fmla="*/ 1 h 684"/>
                <a:gd name="T86" fmla="*/ 0 w 1247"/>
                <a:gd name="T87" fmla="*/ 1 h 684"/>
                <a:gd name="T88" fmla="*/ 0 w 1247"/>
                <a:gd name="T89" fmla="*/ 1 h 684"/>
                <a:gd name="T90" fmla="*/ 0 w 1247"/>
                <a:gd name="T91" fmla="*/ 1 h 68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47"/>
                <a:gd name="T139" fmla="*/ 0 h 684"/>
                <a:gd name="T140" fmla="*/ 1247 w 1247"/>
                <a:gd name="T141" fmla="*/ 684 h 68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47" h="684">
                  <a:moveTo>
                    <a:pt x="441" y="677"/>
                  </a:moveTo>
                  <a:lnTo>
                    <a:pt x="424" y="679"/>
                  </a:lnTo>
                  <a:lnTo>
                    <a:pt x="417" y="682"/>
                  </a:lnTo>
                  <a:lnTo>
                    <a:pt x="409" y="684"/>
                  </a:lnTo>
                  <a:lnTo>
                    <a:pt x="400" y="677"/>
                  </a:lnTo>
                  <a:lnTo>
                    <a:pt x="392" y="662"/>
                  </a:lnTo>
                  <a:lnTo>
                    <a:pt x="389" y="637"/>
                  </a:lnTo>
                  <a:lnTo>
                    <a:pt x="383" y="607"/>
                  </a:lnTo>
                  <a:lnTo>
                    <a:pt x="366" y="571"/>
                  </a:lnTo>
                  <a:lnTo>
                    <a:pt x="358" y="559"/>
                  </a:lnTo>
                  <a:lnTo>
                    <a:pt x="346" y="542"/>
                  </a:lnTo>
                  <a:lnTo>
                    <a:pt x="332" y="522"/>
                  </a:lnTo>
                  <a:lnTo>
                    <a:pt x="315" y="499"/>
                  </a:lnTo>
                  <a:lnTo>
                    <a:pt x="295" y="473"/>
                  </a:lnTo>
                  <a:lnTo>
                    <a:pt x="275" y="445"/>
                  </a:lnTo>
                  <a:lnTo>
                    <a:pt x="253" y="416"/>
                  </a:lnTo>
                  <a:lnTo>
                    <a:pt x="230" y="385"/>
                  </a:lnTo>
                  <a:lnTo>
                    <a:pt x="209" y="355"/>
                  </a:lnTo>
                  <a:lnTo>
                    <a:pt x="185" y="326"/>
                  </a:lnTo>
                  <a:lnTo>
                    <a:pt x="164" y="299"/>
                  </a:lnTo>
                  <a:lnTo>
                    <a:pt x="144" y="274"/>
                  </a:lnTo>
                  <a:lnTo>
                    <a:pt x="127" y="251"/>
                  </a:lnTo>
                  <a:lnTo>
                    <a:pt x="110" y="231"/>
                  </a:lnTo>
                  <a:lnTo>
                    <a:pt x="98" y="214"/>
                  </a:lnTo>
                  <a:lnTo>
                    <a:pt x="87" y="203"/>
                  </a:lnTo>
                  <a:lnTo>
                    <a:pt x="70" y="186"/>
                  </a:lnTo>
                  <a:lnTo>
                    <a:pt x="53" y="171"/>
                  </a:lnTo>
                  <a:lnTo>
                    <a:pt x="37" y="157"/>
                  </a:lnTo>
                  <a:lnTo>
                    <a:pt x="25" y="145"/>
                  </a:lnTo>
                  <a:lnTo>
                    <a:pt x="13" y="134"/>
                  </a:lnTo>
                  <a:lnTo>
                    <a:pt x="5" y="125"/>
                  </a:lnTo>
                  <a:lnTo>
                    <a:pt x="0" y="117"/>
                  </a:lnTo>
                  <a:lnTo>
                    <a:pt x="0" y="109"/>
                  </a:lnTo>
                  <a:lnTo>
                    <a:pt x="5" y="103"/>
                  </a:lnTo>
                  <a:lnTo>
                    <a:pt x="13" y="97"/>
                  </a:lnTo>
                  <a:lnTo>
                    <a:pt x="24" y="89"/>
                  </a:lnTo>
                  <a:lnTo>
                    <a:pt x="34" y="83"/>
                  </a:lnTo>
                  <a:lnTo>
                    <a:pt x="47" y="77"/>
                  </a:lnTo>
                  <a:lnTo>
                    <a:pt x="61" y="72"/>
                  </a:lnTo>
                  <a:lnTo>
                    <a:pt x="73" y="68"/>
                  </a:lnTo>
                  <a:lnTo>
                    <a:pt x="84" y="64"/>
                  </a:lnTo>
                  <a:lnTo>
                    <a:pt x="93" y="63"/>
                  </a:lnTo>
                  <a:lnTo>
                    <a:pt x="113" y="60"/>
                  </a:lnTo>
                  <a:lnTo>
                    <a:pt x="139" y="57"/>
                  </a:lnTo>
                  <a:lnTo>
                    <a:pt x="172" y="52"/>
                  </a:lnTo>
                  <a:lnTo>
                    <a:pt x="209" y="46"/>
                  </a:lnTo>
                  <a:lnTo>
                    <a:pt x="250" y="41"/>
                  </a:lnTo>
                  <a:lnTo>
                    <a:pt x="295" y="35"/>
                  </a:lnTo>
                  <a:lnTo>
                    <a:pt x="341" y="29"/>
                  </a:lnTo>
                  <a:lnTo>
                    <a:pt x="386" y="24"/>
                  </a:lnTo>
                  <a:lnTo>
                    <a:pt x="430" y="18"/>
                  </a:lnTo>
                  <a:lnTo>
                    <a:pt x="472" y="14"/>
                  </a:lnTo>
                  <a:lnTo>
                    <a:pt x="512" y="9"/>
                  </a:lnTo>
                  <a:lnTo>
                    <a:pt x="546" y="6"/>
                  </a:lnTo>
                  <a:lnTo>
                    <a:pt x="574" y="3"/>
                  </a:lnTo>
                  <a:lnTo>
                    <a:pt x="594" y="0"/>
                  </a:lnTo>
                  <a:lnTo>
                    <a:pt x="606" y="0"/>
                  </a:lnTo>
                  <a:lnTo>
                    <a:pt x="621" y="0"/>
                  </a:lnTo>
                  <a:lnTo>
                    <a:pt x="635" y="1"/>
                  </a:lnTo>
                  <a:lnTo>
                    <a:pt x="648" y="3"/>
                  </a:lnTo>
                  <a:lnTo>
                    <a:pt x="658" y="4"/>
                  </a:lnTo>
                  <a:lnTo>
                    <a:pt x="669" y="6"/>
                  </a:lnTo>
                  <a:lnTo>
                    <a:pt x="678" y="9"/>
                  </a:lnTo>
                  <a:lnTo>
                    <a:pt x="688" y="14"/>
                  </a:lnTo>
                  <a:lnTo>
                    <a:pt x="695" y="17"/>
                  </a:lnTo>
                  <a:lnTo>
                    <a:pt x="706" y="24"/>
                  </a:lnTo>
                  <a:lnTo>
                    <a:pt x="723" y="40"/>
                  </a:lnTo>
                  <a:lnTo>
                    <a:pt x="742" y="61"/>
                  </a:lnTo>
                  <a:lnTo>
                    <a:pt x="763" y="84"/>
                  </a:lnTo>
                  <a:lnTo>
                    <a:pt x="783" y="111"/>
                  </a:lnTo>
                  <a:lnTo>
                    <a:pt x="800" y="134"/>
                  </a:lnTo>
                  <a:lnTo>
                    <a:pt x="814" y="155"/>
                  </a:lnTo>
                  <a:lnTo>
                    <a:pt x="820" y="172"/>
                  </a:lnTo>
                  <a:lnTo>
                    <a:pt x="825" y="188"/>
                  </a:lnTo>
                  <a:lnTo>
                    <a:pt x="833" y="209"/>
                  </a:lnTo>
                  <a:lnTo>
                    <a:pt x="843" y="234"/>
                  </a:lnTo>
                  <a:lnTo>
                    <a:pt x="856" y="258"/>
                  </a:lnTo>
                  <a:lnTo>
                    <a:pt x="869" y="282"/>
                  </a:lnTo>
                  <a:lnTo>
                    <a:pt x="880" y="302"/>
                  </a:lnTo>
                  <a:lnTo>
                    <a:pt x="891" y="314"/>
                  </a:lnTo>
                  <a:lnTo>
                    <a:pt x="899" y="320"/>
                  </a:lnTo>
                  <a:lnTo>
                    <a:pt x="913" y="320"/>
                  </a:lnTo>
                  <a:lnTo>
                    <a:pt x="933" y="322"/>
                  </a:lnTo>
                  <a:lnTo>
                    <a:pt x="956" y="322"/>
                  </a:lnTo>
                  <a:lnTo>
                    <a:pt x="984" y="323"/>
                  </a:lnTo>
                  <a:lnTo>
                    <a:pt x="1013" y="325"/>
                  </a:lnTo>
                  <a:lnTo>
                    <a:pt x="1044" y="326"/>
                  </a:lnTo>
                  <a:lnTo>
                    <a:pt x="1076" y="328"/>
                  </a:lnTo>
                  <a:lnTo>
                    <a:pt x="1107" y="331"/>
                  </a:lnTo>
                  <a:lnTo>
                    <a:pt x="1136" y="334"/>
                  </a:lnTo>
                  <a:lnTo>
                    <a:pt x="1165" y="337"/>
                  </a:lnTo>
                  <a:lnTo>
                    <a:pt x="1190" y="340"/>
                  </a:lnTo>
                  <a:lnTo>
                    <a:pt x="1212" y="345"/>
                  </a:lnTo>
                  <a:lnTo>
                    <a:pt x="1227" y="349"/>
                  </a:lnTo>
                  <a:lnTo>
                    <a:pt x="1238" y="355"/>
                  </a:lnTo>
                  <a:lnTo>
                    <a:pt x="1242" y="362"/>
                  </a:lnTo>
                  <a:lnTo>
                    <a:pt x="1239" y="368"/>
                  </a:lnTo>
                  <a:lnTo>
                    <a:pt x="1232" y="379"/>
                  </a:lnTo>
                  <a:lnTo>
                    <a:pt x="1230" y="392"/>
                  </a:lnTo>
                  <a:lnTo>
                    <a:pt x="1232" y="405"/>
                  </a:lnTo>
                  <a:lnTo>
                    <a:pt x="1236" y="419"/>
                  </a:lnTo>
                  <a:lnTo>
                    <a:pt x="1241" y="432"/>
                  </a:lnTo>
                  <a:lnTo>
                    <a:pt x="1244" y="446"/>
                  </a:lnTo>
                  <a:lnTo>
                    <a:pt x="1247" y="456"/>
                  </a:lnTo>
                  <a:lnTo>
                    <a:pt x="1247" y="460"/>
                  </a:lnTo>
                  <a:lnTo>
                    <a:pt x="1178" y="513"/>
                  </a:lnTo>
                  <a:lnTo>
                    <a:pt x="1082" y="580"/>
                  </a:lnTo>
                  <a:lnTo>
                    <a:pt x="1041" y="608"/>
                  </a:lnTo>
                  <a:lnTo>
                    <a:pt x="1011" y="608"/>
                  </a:lnTo>
                  <a:lnTo>
                    <a:pt x="985" y="608"/>
                  </a:lnTo>
                  <a:lnTo>
                    <a:pt x="962" y="610"/>
                  </a:lnTo>
                  <a:lnTo>
                    <a:pt x="942" y="610"/>
                  </a:lnTo>
                  <a:lnTo>
                    <a:pt x="923" y="610"/>
                  </a:lnTo>
                  <a:lnTo>
                    <a:pt x="908" y="611"/>
                  </a:lnTo>
                  <a:lnTo>
                    <a:pt x="893" y="613"/>
                  </a:lnTo>
                  <a:lnTo>
                    <a:pt x="880" y="614"/>
                  </a:lnTo>
                  <a:lnTo>
                    <a:pt x="866" y="616"/>
                  </a:lnTo>
                  <a:lnTo>
                    <a:pt x="856" y="617"/>
                  </a:lnTo>
                  <a:lnTo>
                    <a:pt x="843" y="619"/>
                  </a:lnTo>
                  <a:lnTo>
                    <a:pt x="831" y="622"/>
                  </a:lnTo>
                  <a:lnTo>
                    <a:pt x="819" y="623"/>
                  </a:lnTo>
                  <a:lnTo>
                    <a:pt x="806" y="627"/>
                  </a:lnTo>
                  <a:lnTo>
                    <a:pt x="791" y="630"/>
                  </a:lnTo>
                  <a:lnTo>
                    <a:pt x="776" y="633"/>
                  </a:lnTo>
                  <a:lnTo>
                    <a:pt x="757" y="636"/>
                  </a:lnTo>
                  <a:lnTo>
                    <a:pt x="735" y="639"/>
                  </a:lnTo>
                  <a:lnTo>
                    <a:pt x="712" y="643"/>
                  </a:lnTo>
                  <a:lnTo>
                    <a:pt x="688" y="647"/>
                  </a:lnTo>
                  <a:lnTo>
                    <a:pt x="661" y="651"/>
                  </a:lnTo>
                  <a:lnTo>
                    <a:pt x="635" y="654"/>
                  </a:lnTo>
                  <a:lnTo>
                    <a:pt x="608" y="657"/>
                  </a:lnTo>
                  <a:lnTo>
                    <a:pt x="581" y="662"/>
                  </a:lnTo>
                  <a:lnTo>
                    <a:pt x="555" y="665"/>
                  </a:lnTo>
                  <a:lnTo>
                    <a:pt x="531" y="668"/>
                  </a:lnTo>
                  <a:lnTo>
                    <a:pt x="509" y="670"/>
                  </a:lnTo>
                  <a:lnTo>
                    <a:pt x="487" y="673"/>
                  </a:lnTo>
                  <a:lnTo>
                    <a:pt x="470" y="674"/>
                  </a:lnTo>
                  <a:lnTo>
                    <a:pt x="457" y="676"/>
                  </a:lnTo>
                  <a:lnTo>
                    <a:pt x="447" y="677"/>
                  </a:lnTo>
                  <a:lnTo>
                    <a:pt x="441" y="6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1"/>
            <p:cNvSpPr>
              <a:spLocks/>
            </p:cNvSpPr>
            <p:nvPr/>
          </p:nvSpPr>
          <p:spPr bwMode="auto">
            <a:xfrm>
              <a:off x="3346" y="3757"/>
              <a:ext cx="122" cy="116"/>
            </a:xfrm>
            <a:custGeom>
              <a:avLst/>
              <a:gdLst>
                <a:gd name="T0" fmla="*/ 1 w 243"/>
                <a:gd name="T1" fmla="*/ 1 h 231"/>
                <a:gd name="T2" fmla="*/ 1 w 243"/>
                <a:gd name="T3" fmla="*/ 1 h 231"/>
                <a:gd name="T4" fmla="*/ 1 w 243"/>
                <a:gd name="T5" fmla="*/ 1 h 231"/>
                <a:gd name="T6" fmla="*/ 1 w 243"/>
                <a:gd name="T7" fmla="*/ 1 h 231"/>
                <a:gd name="T8" fmla="*/ 1 w 243"/>
                <a:gd name="T9" fmla="*/ 1 h 231"/>
                <a:gd name="T10" fmla="*/ 1 w 243"/>
                <a:gd name="T11" fmla="*/ 1 h 231"/>
                <a:gd name="T12" fmla="*/ 1 w 243"/>
                <a:gd name="T13" fmla="*/ 1 h 231"/>
                <a:gd name="T14" fmla="*/ 0 w 243"/>
                <a:gd name="T15" fmla="*/ 1 h 231"/>
                <a:gd name="T16" fmla="*/ 0 w 243"/>
                <a:gd name="T17" fmla="*/ 1 h 231"/>
                <a:gd name="T18" fmla="*/ 1 w 243"/>
                <a:gd name="T19" fmla="*/ 1 h 231"/>
                <a:gd name="T20" fmla="*/ 1 w 243"/>
                <a:gd name="T21" fmla="*/ 1 h 231"/>
                <a:gd name="T22" fmla="*/ 1 w 243"/>
                <a:gd name="T23" fmla="*/ 1 h 231"/>
                <a:gd name="T24" fmla="*/ 1 w 243"/>
                <a:gd name="T25" fmla="*/ 1 h 231"/>
                <a:gd name="T26" fmla="*/ 1 w 243"/>
                <a:gd name="T27" fmla="*/ 1 h 231"/>
                <a:gd name="T28" fmla="*/ 1 w 243"/>
                <a:gd name="T29" fmla="*/ 1 h 231"/>
                <a:gd name="T30" fmla="*/ 1 w 243"/>
                <a:gd name="T31" fmla="*/ 1 h 231"/>
                <a:gd name="T32" fmla="*/ 1 w 243"/>
                <a:gd name="T33" fmla="*/ 1 h 231"/>
                <a:gd name="T34" fmla="*/ 1 w 243"/>
                <a:gd name="T35" fmla="*/ 1 h 231"/>
                <a:gd name="T36" fmla="*/ 1 w 243"/>
                <a:gd name="T37" fmla="*/ 1 h 231"/>
                <a:gd name="T38" fmla="*/ 1 w 243"/>
                <a:gd name="T39" fmla="*/ 1 h 231"/>
                <a:gd name="T40" fmla="*/ 1 w 243"/>
                <a:gd name="T41" fmla="*/ 1 h 231"/>
                <a:gd name="T42" fmla="*/ 1 w 243"/>
                <a:gd name="T43" fmla="*/ 1 h 231"/>
                <a:gd name="T44" fmla="*/ 1 w 243"/>
                <a:gd name="T45" fmla="*/ 1 h 231"/>
                <a:gd name="T46" fmla="*/ 1 w 243"/>
                <a:gd name="T47" fmla="*/ 1 h 231"/>
                <a:gd name="T48" fmla="*/ 1 w 243"/>
                <a:gd name="T49" fmla="*/ 1 h 231"/>
                <a:gd name="T50" fmla="*/ 1 w 243"/>
                <a:gd name="T51" fmla="*/ 1 h 231"/>
                <a:gd name="T52" fmla="*/ 1 w 243"/>
                <a:gd name="T53" fmla="*/ 1 h 231"/>
                <a:gd name="T54" fmla="*/ 1 w 243"/>
                <a:gd name="T55" fmla="*/ 1 h 231"/>
                <a:gd name="T56" fmla="*/ 1 w 243"/>
                <a:gd name="T57" fmla="*/ 1 h 231"/>
                <a:gd name="T58" fmla="*/ 1 w 243"/>
                <a:gd name="T59" fmla="*/ 1 h 231"/>
                <a:gd name="T60" fmla="*/ 1 w 243"/>
                <a:gd name="T61" fmla="*/ 1 h 231"/>
                <a:gd name="T62" fmla="*/ 1 w 243"/>
                <a:gd name="T63" fmla="*/ 1 h 231"/>
                <a:gd name="T64" fmla="*/ 1 w 243"/>
                <a:gd name="T65" fmla="*/ 1 h 231"/>
                <a:gd name="T66" fmla="*/ 1 w 243"/>
                <a:gd name="T67" fmla="*/ 1 h 231"/>
                <a:gd name="T68" fmla="*/ 1 w 243"/>
                <a:gd name="T69" fmla="*/ 1 h 231"/>
                <a:gd name="T70" fmla="*/ 1 w 243"/>
                <a:gd name="T71" fmla="*/ 1 h 231"/>
                <a:gd name="T72" fmla="*/ 1 w 243"/>
                <a:gd name="T73" fmla="*/ 1 h 231"/>
                <a:gd name="T74" fmla="*/ 1 w 243"/>
                <a:gd name="T75" fmla="*/ 1 h 231"/>
                <a:gd name="T76" fmla="*/ 1 w 243"/>
                <a:gd name="T77" fmla="*/ 1 h 231"/>
                <a:gd name="T78" fmla="*/ 1 w 243"/>
                <a:gd name="T79" fmla="*/ 1 h 231"/>
                <a:gd name="T80" fmla="*/ 1 w 243"/>
                <a:gd name="T81" fmla="*/ 1 h 231"/>
                <a:gd name="T82" fmla="*/ 1 w 243"/>
                <a:gd name="T83" fmla="*/ 1 h 231"/>
                <a:gd name="T84" fmla="*/ 1 w 243"/>
                <a:gd name="T85" fmla="*/ 0 h 231"/>
                <a:gd name="T86" fmla="*/ 1 w 243"/>
                <a:gd name="T87" fmla="*/ 0 h 231"/>
                <a:gd name="T88" fmla="*/ 1 w 243"/>
                <a:gd name="T89" fmla="*/ 0 h 231"/>
                <a:gd name="T90" fmla="*/ 1 w 243"/>
                <a:gd name="T91" fmla="*/ 1 h 231"/>
                <a:gd name="T92" fmla="*/ 1 w 243"/>
                <a:gd name="T93" fmla="*/ 1 h 231"/>
                <a:gd name="T94" fmla="*/ 1 w 243"/>
                <a:gd name="T95" fmla="*/ 1 h 231"/>
                <a:gd name="T96" fmla="*/ 1 w 243"/>
                <a:gd name="T97" fmla="*/ 1 h 231"/>
                <a:gd name="T98" fmla="*/ 1 w 243"/>
                <a:gd name="T99" fmla="*/ 1 h 231"/>
                <a:gd name="T100" fmla="*/ 1 w 243"/>
                <a:gd name="T101" fmla="*/ 1 h 231"/>
                <a:gd name="T102" fmla="*/ 1 w 243"/>
                <a:gd name="T103" fmla="*/ 1 h 231"/>
                <a:gd name="T104" fmla="*/ 1 w 243"/>
                <a:gd name="T105" fmla="*/ 1 h 231"/>
                <a:gd name="T106" fmla="*/ 1 w 243"/>
                <a:gd name="T107" fmla="*/ 1 h 231"/>
                <a:gd name="T108" fmla="*/ 1 w 243"/>
                <a:gd name="T109" fmla="*/ 1 h 231"/>
                <a:gd name="T110" fmla="*/ 1 w 243"/>
                <a:gd name="T111" fmla="*/ 1 h 231"/>
                <a:gd name="T112" fmla="*/ 1 w 243"/>
                <a:gd name="T113" fmla="*/ 1 h 231"/>
                <a:gd name="T114" fmla="*/ 1 w 243"/>
                <a:gd name="T115" fmla="*/ 1 h 231"/>
                <a:gd name="T116" fmla="*/ 1 w 243"/>
                <a:gd name="T117" fmla="*/ 1 h 231"/>
                <a:gd name="T118" fmla="*/ 1 w 243"/>
                <a:gd name="T119" fmla="*/ 1 h 231"/>
                <a:gd name="T120" fmla="*/ 1 w 243"/>
                <a:gd name="T121" fmla="*/ 1 h 23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3"/>
                <a:gd name="T184" fmla="*/ 0 h 231"/>
                <a:gd name="T185" fmla="*/ 243 w 243"/>
                <a:gd name="T186" fmla="*/ 231 h 23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3" h="231">
                  <a:moveTo>
                    <a:pt x="78" y="151"/>
                  </a:moveTo>
                  <a:lnTo>
                    <a:pt x="68" y="156"/>
                  </a:lnTo>
                  <a:lnTo>
                    <a:pt x="55" y="157"/>
                  </a:lnTo>
                  <a:lnTo>
                    <a:pt x="41" y="159"/>
                  </a:lnTo>
                  <a:lnTo>
                    <a:pt x="27" y="160"/>
                  </a:lnTo>
                  <a:lnTo>
                    <a:pt x="15" y="162"/>
                  </a:lnTo>
                  <a:lnTo>
                    <a:pt x="6" y="165"/>
                  </a:lnTo>
                  <a:lnTo>
                    <a:pt x="0" y="171"/>
                  </a:lnTo>
                  <a:lnTo>
                    <a:pt x="0" y="179"/>
                  </a:lnTo>
                  <a:lnTo>
                    <a:pt x="4" y="186"/>
                  </a:lnTo>
                  <a:lnTo>
                    <a:pt x="14" y="194"/>
                  </a:lnTo>
                  <a:lnTo>
                    <a:pt x="24" y="202"/>
                  </a:lnTo>
                  <a:lnTo>
                    <a:pt x="38" y="209"/>
                  </a:lnTo>
                  <a:lnTo>
                    <a:pt x="52" y="216"/>
                  </a:lnTo>
                  <a:lnTo>
                    <a:pt x="68" y="222"/>
                  </a:lnTo>
                  <a:lnTo>
                    <a:pt x="80" y="226"/>
                  </a:lnTo>
                  <a:lnTo>
                    <a:pt x="92" y="229"/>
                  </a:lnTo>
                  <a:lnTo>
                    <a:pt x="101" y="231"/>
                  </a:lnTo>
                  <a:lnTo>
                    <a:pt x="109" y="231"/>
                  </a:lnTo>
                  <a:lnTo>
                    <a:pt x="115" y="229"/>
                  </a:lnTo>
                  <a:lnTo>
                    <a:pt x="121" y="226"/>
                  </a:lnTo>
                  <a:lnTo>
                    <a:pt x="128" y="222"/>
                  </a:lnTo>
                  <a:lnTo>
                    <a:pt x="135" y="216"/>
                  </a:lnTo>
                  <a:lnTo>
                    <a:pt x="143" y="209"/>
                  </a:lnTo>
                  <a:lnTo>
                    <a:pt x="154" y="202"/>
                  </a:lnTo>
                  <a:lnTo>
                    <a:pt x="166" y="192"/>
                  </a:lnTo>
                  <a:lnTo>
                    <a:pt x="178" y="182"/>
                  </a:lnTo>
                  <a:lnTo>
                    <a:pt x="191" y="168"/>
                  </a:lnTo>
                  <a:lnTo>
                    <a:pt x="203" y="152"/>
                  </a:lnTo>
                  <a:lnTo>
                    <a:pt x="212" y="137"/>
                  </a:lnTo>
                  <a:lnTo>
                    <a:pt x="222" y="122"/>
                  </a:lnTo>
                  <a:lnTo>
                    <a:pt x="228" y="108"/>
                  </a:lnTo>
                  <a:lnTo>
                    <a:pt x="231" y="95"/>
                  </a:lnTo>
                  <a:lnTo>
                    <a:pt x="236" y="71"/>
                  </a:lnTo>
                  <a:lnTo>
                    <a:pt x="242" y="46"/>
                  </a:lnTo>
                  <a:lnTo>
                    <a:pt x="243" y="26"/>
                  </a:lnTo>
                  <a:lnTo>
                    <a:pt x="234" y="12"/>
                  </a:lnTo>
                  <a:lnTo>
                    <a:pt x="225" y="9"/>
                  </a:lnTo>
                  <a:lnTo>
                    <a:pt x="214" y="6"/>
                  </a:lnTo>
                  <a:lnTo>
                    <a:pt x="203" y="5"/>
                  </a:lnTo>
                  <a:lnTo>
                    <a:pt x="191" y="3"/>
                  </a:lnTo>
                  <a:lnTo>
                    <a:pt x="180" y="2"/>
                  </a:lnTo>
                  <a:lnTo>
                    <a:pt x="169" y="0"/>
                  </a:lnTo>
                  <a:lnTo>
                    <a:pt x="160" y="0"/>
                  </a:lnTo>
                  <a:lnTo>
                    <a:pt x="151" y="0"/>
                  </a:lnTo>
                  <a:lnTo>
                    <a:pt x="145" y="20"/>
                  </a:lnTo>
                  <a:lnTo>
                    <a:pt x="135" y="52"/>
                  </a:lnTo>
                  <a:lnTo>
                    <a:pt x="125" y="85"/>
                  </a:lnTo>
                  <a:lnTo>
                    <a:pt x="109" y="109"/>
                  </a:lnTo>
                  <a:lnTo>
                    <a:pt x="101" y="119"/>
                  </a:lnTo>
                  <a:lnTo>
                    <a:pt x="92" y="128"/>
                  </a:lnTo>
                  <a:lnTo>
                    <a:pt x="83" y="137"/>
                  </a:lnTo>
                  <a:lnTo>
                    <a:pt x="75" y="145"/>
                  </a:lnTo>
                  <a:lnTo>
                    <a:pt x="68" y="152"/>
                  </a:lnTo>
                  <a:lnTo>
                    <a:pt x="61" y="159"/>
                  </a:lnTo>
                  <a:lnTo>
                    <a:pt x="57" y="163"/>
                  </a:lnTo>
                  <a:lnTo>
                    <a:pt x="55" y="165"/>
                  </a:lnTo>
                  <a:lnTo>
                    <a:pt x="58" y="163"/>
                  </a:lnTo>
                  <a:lnTo>
                    <a:pt x="68" y="159"/>
                  </a:lnTo>
                  <a:lnTo>
                    <a:pt x="75" y="154"/>
                  </a:lnTo>
                  <a:lnTo>
                    <a:pt x="78"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2"/>
            <p:cNvSpPr>
              <a:spLocks/>
            </p:cNvSpPr>
            <p:nvPr/>
          </p:nvSpPr>
          <p:spPr bwMode="auto">
            <a:xfrm>
              <a:off x="3190" y="3319"/>
              <a:ext cx="262" cy="308"/>
            </a:xfrm>
            <a:custGeom>
              <a:avLst/>
              <a:gdLst>
                <a:gd name="T0" fmla="*/ 1 w 523"/>
                <a:gd name="T1" fmla="*/ 1 h 614"/>
                <a:gd name="T2" fmla="*/ 1 w 523"/>
                <a:gd name="T3" fmla="*/ 1 h 614"/>
                <a:gd name="T4" fmla="*/ 1 w 523"/>
                <a:gd name="T5" fmla="*/ 1 h 614"/>
                <a:gd name="T6" fmla="*/ 1 w 523"/>
                <a:gd name="T7" fmla="*/ 1 h 614"/>
                <a:gd name="T8" fmla="*/ 1 w 523"/>
                <a:gd name="T9" fmla="*/ 1 h 614"/>
                <a:gd name="T10" fmla="*/ 1 w 523"/>
                <a:gd name="T11" fmla="*/ 1 h 614"/>
                <a:gd name="T12" fmla="*/ 1 w 523"/>
                <a:gd name="T13" fmla="*/ 1 h 614"/>
                <a:gd name="T14" fmla="*/ 1 w 523"/>
                <a:gd name="T15" fmla="*/ 1 h 614"/>
                <a:gd name="T16" fmla="*/ 1 w 523"/>
                <a:gd name="T17" fmla="*/ 1 h 614"/>
                <a:gd name="T18" fmla="*/ 1 w 523"/>
                <a:gd name="T19" fmla="*/ 1 h 614"/>
                <a:gd name="T20" fmla="*/ 1 w 523"/>
                <a:gd name="T21" fmla="*/ 1 h 614"/>
                <a:gd name="T22" fmla="*/ 1 w 523"/>
                <a:gd name="T23" fmla="*/ 1 h 614"/>
                <a:gd name="T24" fmla="*/ 1 w 523"/>
                <a:gd name="T25" fmla="*/ 1 h 614"/>
                <a:gd name="T26" fmla="*/ 1 w 523"/>
                <a:gd name="T27" fmla="*/ 1 h 614"/>
                <a:gd name="T28" fmla="*/ 1 w 523"/>
                <a:gd name="T29" fmla="*/ 1 h 614"/>
                <a:gd name="T30" fmla="*/ 1 w 523"/>
                <a:gd name="T31" fmla="*/ 1 h 614"/>
                <a:gd name="T32" fmla="*/ 1 w 523"/>
                <a:gd name="T33" fmla="*/ 1 h 614"/>
                <a:gd name="T34" fmla="*/ 1 w 523"/>
                <a:gd name="T35" fmla="*/ 1 h 614"/>
                <a:gd name="T36" fmla="*/ 1 w 523"/>
                <a:gd name="T37" fmla="*/ 1 h 614"/>
                <a:gd name="T38" fmla="*/ 1 w 523"/>
                <a:gd name="T39" fmla="*/ 1 h 614"/>
                <a:gd name="T40" fmla="*/ 1 w 523"/>
                <a:gd name="T41" fmla="*/ 1 h 614"/>
                <a:gd name="T42" fmla="*/ 1 w 523"/>
                <a:gd name="T43" fmla="*/ 1 h 614"/>
                <a:gd name="T44" fmla="*/ 1 w 523"/>
                <a:gd name="T45" fmla="*/ 1 h 614"/>
                <a:gd name="T46" fmla="*/ 1 w 523"/>
                <a:gd name="T47" fmla="*/ 1 h 614"/>
                <a:gd name="T48" fmla="*/ 1 w 523"/>
                <a:gd name="T49" fmla="*/ 1 h 614"/>
                <a:gd name="T50" fmla="*/ 1 w 523"/>
                <a:gd name="T51" fmla="*/ 1 h 614"/>
                <a:gd name="T52" fmla="*/ 1 w 523"/>
                <a:gd name="T53" fmla="*/ 1 h 614"/>
                <a:gd name="T54" fmla="*/ 1 w 523"/>
                <a:gd name="T55" fmla="*/ 1 h 614"/>
                <a:gd name="T56" fmla="*/ 1 w 523"/>
                <a:gd name="T57" fmla="*/ 1 h 614"/>
                <a:gd name="T58" fmla="*/ 1 w 523"/>
                <a:gd name="T59" fmla="*/ 1 h 614"/>
                <a:gd name="T60" fmla="*/ 1 w 523"/>
                <a:gd name="T61" fmla="*/ 1 h 614"/>
                <a:gd name="T62" fmla="*/ 1 w 523"/>
                <a:gd name="T63" fmla="*/ 1 h 614"/>
                <a:gd name="T64" fmla="*/ 1 w 523"/>
                <a:gd name="T65" fmla="*/ 1 h 614"/>
                <a:gd name="T66" fmla="*/ 0 w 523"/>
                <a:gd name="T67" fmla="*/ 1 h 614"/>
                <a:gd name="T68" fmla="*/ 1 w 523"/>
                <a:gd name="T69" fmla="*/ 1 h 614"/>
                <a:gd name="T70" fmla="*/ 1 w 523"/>
                <a:gd name="T71" fmla="*/ 1 h 614"/>
                <a:gd name="T72" fmla="*/ 1 w 523"/>
                <a:gd name="T73" fmla="*/ 1 h 614"/>
                <a:gd name="T74" fmla="*/ 1 w 523"/>
                <a:gd name="T75" fmla="*/ 1 h 6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23"/>
                <a:gd name="T115" fmla="*/ 0 h 614"/>
                <a:gd name="T116" fmla="*/ 523 w 523"/>
                <a:gd name="T117" fmla="*/ 614 h 6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23" h="614">
                  <a:moveTo>
                    <a:pt x="103" y="123"/>
                  </a:moveTo>
                  <a:lnTo>
                    <a:pt x="110" y="118"/>
                  </a:lnTo>
                  <a:lnTo>
                    <a:pt x="115" y="114"/>
                  </a:lnTo>
                  <a:lnTo>
                    <a:pt x="120" y="111"/>
                  </a:lnTo>
                  <a:lnTo>
                    <a:pt x="124" y="106"/>
                  </a:lnTo>
                  <a:lnTo>
                    <a:pt x="129" y="103"/>
                  </a:lnTo>
                  <a:lnTo>
                    <a:pt x="135" y="100"/>
                  </a:lnTo>
                  <a:lnTo>
                    <a:pt x="144" y="97"/>
                  </a:lnTo>
                  <a:lnTo>
                    <a:pt x="157" y="97"/>
                  </a:lnTo>
                  <a:lnTo>
                    <a:pt x="171" y="98"/>
                  </a:lnTo>
                  <a:lnTo>
                    <a:pt x="184" y="101"/>
                  </a:lnTo>
                  <a:lnTo>
                    <a:pt x="198" y="106"/>
                  </a:lnTo>
                  <a:lnTo>
                    <a:pt x="212" y="111"/>
                  </a:lnTo>
                  <a:lnTo>
                    <a:pt x="228" y="114"/>
                  </a:lnTo>
                  <a:lnTo>
                    <a:pt x="245" y="115"/>
                  </a:lnTo>
                  <a:lnTo>
                    <a:pt x="261" y="112"/>
                  </a:lnTo>
                  <a:lnTo>
                    <a:pt x="281" y="106"/>
                  </a:lnTo>
                  <a:lnTo>
                    <a:pt x="303" y="95"/>
                  </a:lnTo>
                  <a:lnTo>
                    <a:pt x="328" y="83"/>
                  </a:lnTo>
                  <a:lnTo>
                    <a:pt x="354" y="68"/>
                  </a:lnTo>
                  <a:lnTo>
                    <a:pt x="379" y="54"/>
                  </a:lnTo>
                  <a:lnTo>
                    <a:pt x="403" y="40"/>
                  </a:lnTo>
                  <a:lnTo>
                    <a:pt x="425" y="27"/>
                  </a:lnTo>
                  <a:lnTo>
                    <a:pt x="442" y="18"/>
                  </a:lnTo>
                  <a:lnTo>
                    <a:pt x="453" y="14"/>
                  </a:lnTo>
                  <a:lnTo>
                    <a:pt x="463" y="9"/>
                  </a:lnTo>
                  <a:lnTo>
                    <a:pt x="468" y="4"/>
                  </a:lnTo>
                  <a:lnTo>
                    <a:pt x="469" y="1"/>
                  </a:lnTo>
                  <a:lnTo>
                    <a:pt x="469" y="0"/>
                  </a:lnTo>
                  <a:lnTo>
                    <a:pt x="476" y="6"/>
                  </a:lnTo>
                  <a:lnTo>
                    <a:pt x="483" y="12"/>
                  </a:lnTo>
                  <a:lnTo>
                    <a:pt x="493" y="20"/>
                  </a:lnTo>
                  <a:lnTo>
                    <a:pt x="502" y="29"/>
                  </a:lnTo>
                  <a:lnTo>
                    <a:pt x="510" y="37"/>
                  </a:lnTo>
                  <a:lnTo>
                    <a:pt x="517" y="44"/>
                  </a:lnTo>
                  <a:lnTo>
                    <a:pt x="522" y="51"/>
                  </a:lnTo>
                  <a:lnTo>
                    <a:pt x="523" y="55"/>
                  </a:lnTo>
                  <a:lnTo>
                    <a:pt x="522" y="68"/>
                  </a:lnTo>
                  <a:lnTo>
                    <a:pt x="519" y="91"/>
                  </a:lnTo>
                  <a:lnTo>
                    <a:pt x="511" y="124"/>
                  </a:lnTo>
                  <a:lnTo>
                    <a:pt x="497" y="165"/>
                  </a:lnTo>
                  <a:lnTo>
                    <a:pt x="489" y="180"/>
                  </a:lnTo>
                  <a:lnTo>
                    <a:pt x="474" y="200"/>
                  </a:lnTo>
                  <a:lnTo>
                    <a:pt x="453" y="228"/>
                  </a:lnTo>
                  <a:lnTo>
                    <a:pt x="426" y="260"/>
                  </a:lnTo>
                  <a:lnTo>
                    <a:pt x="397" y="295"/>
                  </a:lnTo>
                  <a:lnTo>
                    <a:pt x="365" y="332"/>
                  </a:lnTo>
                  <a:lnTo>
                    <a:pt x="329" y="372"/>
                  </a:lnTo>
                  <a:lnTo>
                    <a:pt x="294" y="411"/>
                  </a:lnTo>
                  <a:lnTo>
                    <a:pt x="258" y="451"/>
                  </a:lnTo>
                  <a:lnTo>
                    <a:pt x="224" y="488"/>
                  </a:lnTo>
                  <a:lnTo>
                    <a:pt x="191" y="522"/>
                  </a:lnTo>
                  <a:lnTo>
                    <a:pt x="161" y="553"/>
                  </a:lnTo>
                  <a:lnTo>
                    <a:pt x="135" y="577"/>
                  </a:lnTo>
                  <a:lnTo>
                    <a:pt x="114" y="597"/>
                  </a:lnTo>
                  <a:lnTo>
                    <a:pt x="98" y="610"/>
                  </a:lnTo>
                  <a:lnTo>
                    <a:pt x="89" y="614"/>
                  </a:lnTo>
                  <a:lnTo>
                    <a:pt x="80" y="613"/>
                  </a:lnTo>
                  <a:lnTo>
                    <a:pt x="70" y="611"/>
                  </a:lnTo>
                  <a:lnTo>
                    <a:pt x="63" y="606"/>
                  </a:lnTo>
                  <a:lnTo>
                    <a:pt x="57" y="599"/>
                  </a:lnTo>
                  <a:lnTo>
                    <a:pt x="50" y="591"/>
                  </a:lnTo>
                  <a:lnTo>
                    <a:pt x="44" y="579"/>
                  </a:lnTo>
                  <a:lnTo>
                    <a:pt x="38" y="565"/>
                  </a:lnTo>
                  <a:lnTo>
                    <a:pt x="33" y="548"/>
                  </a:lnTo>
                  <a:lnTo>
                    <a:pt x="21" y="499"/>
                  </a:lnTo>
                  <a:lnTo>
                    <a:pt x="9" y="436"/>
                  </a:lnTo>
                  <a:lnTo>
                    <a:pt x="0" y="375"/>
                  </a:lnTo>
                  <a:lnTo>
                    <a:pt x="0" y="337"/>
                  </a:lnTo>
                  <a:lnTo>
                    <a:pt x="4" y="320"/>
                  </a:lnTo>
                  <a:lnTo>
                    <a:pt x="15" y="294"/>
                  </a:lnTo>
                  <a:lnTo>
                    <a:pt x="27" y="260"/>
                  </a:lnTo>
                  <a:lnTo>
                    <a:pt x="43" y="225"/>
                  </a:lnTo>
                  <a:lnTo>
                    <a:pt x="60" y="189"/>
                  </a:lnTo>
                  <a:lnTo>
                    <a:pt x="77" y="158"/>
                  </a:lnTo>
                  <a:lnTo>
                    <a:pt x="90" y="135"/>
                  </a:lnTo>
                  <a:lnTo>
                    <a:pt x="103"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3"/>
            <p:cNvSpPr>
              <a:spLocks/>
            </p:cNvSpPr>
            <p:nvPr/>
          </p:nvSpPr>
          <p:spPr bwMode="auto">
            <a:xfrm>
              <a:off x="3211" y="3396"/>
              <a:ext cx="99" cy="231"/>
            </a:xfrm>
            <a:custGeom>
              <a:avLst/>
              <a:gdLst>
                <a:gd name="T0" fmla="*/ 0 w 199"/>
                <a:gd name="T1" fmla="*/ 1 h 460"/>
                <a:gd name="T2" fmla="*/ 0 w 199"/>
                <a:gd name="T3" fmla="*/ 1 h 460"/>
                <a:gd name="T4" fmla="*/ 0 w 199"/>
                <a:gd name="T5" fmla="*/ 1 h 460"/>
                <a:gd name="T6" fmla="*/ 0 w 199"/>
                <a:gd name="T7" fmla="*/ 1 h 460"/>
                <a:gd name="T8" fmla="*/ 0 w 199"/>
                <a:gd name="T9" fmla="*/ 1 h 460"/>
                <a:gd name="T10" fmla="*/ 0 w 199"/>
                <a:gd name="T11" fmla="*/ 1 h 460"/>
                <a:gd name="T12" fmla="*/ 0 w 199"/>
                <a:gd name="T13" fmla="*/ 1 h 460"/>
                <a:gd name="T14" fmla="*/ 0 w 199"/>
                <a:gd name="T15" fmla="*/ 1 h 460"/>
                <a:gd name="T16" fmla="*/ 0 w 199"/>
                <a:gd name="T17" fmla="*/ 1 h 460"/>
                <a:gd name="T18" fmla="*/ 0 w 199"/>
                <a:gd name="T19" fmla="*/ 1 h 460"/>
                <a:gd name="T20" fmla="*/ 0 w 199"/>
                <a:gd name="T21" fmla="*/ 1 h 460"/>
                <a:gd name="T22" fmla="*/ 0 w 199"/>
                <a:gd name="T23" fmla="*/ 1 h 460"/>
                <a:gd name="T24" fmla="*/ 0 w 199"/>
                <a:gd name="T25" fmla="*/ 1 h 460"/>
                <a:gd name="T26" fmla="*/ 0 w 199"/>
                <a:gd name="T27" fmla="*/ 1 h 460"/>
                <a:gd name="T28" fmla="*/ 0 w 199"/>
                <a:gd name="T29" fmla="*/ 1 h 460"/>
                <a:gd name="T30" fmla="*/ 0 w 199"/>
                <a:gd name="T31" fmla="*/ 1 h 460"/>
                <a:gd name="T32" fmla="*/ 0 w 199"/>
                <a:gd name="T33" fmla="*/ 1 h 460"/>
                <a:gd name="T34" fmla="*/ 0 w 199"/>
                <a:gd name="T35" fmla="*/ 1 h 460"/>
                <a:gd name="T36" fmla="*/ 0 w 199"/>
                <a:gd name="T37" fmla="*/ 0 h 460"/>
                <a:gd name="T38" fmla="*/ 0 w 199"/>
                <a:gd name="T39" fmla="*/ 1 h 460"/>
                <a:gd name="T40" fmla="*/ 0 w 199"/>
                <a:gd name="T41" fmla="*/ 1 h 460"/>
                <a:gd name="T42" fmla="*/ 0 w 199"/>
                <a:gd name="T43" fmla="*/ 1 h 460"/>
                <a:gd name="T44" fmla="*/ 0 w 199"/>
                <a:gd name="T45" fmla="*/ 1 h 460"/>
                <a:gd name="T46" fmla="*/ 0 w 199"/>
                <a:gd name="T47" fmla="*/ 1 h 460"/>
                <a:gd name="T48" fmla="*/ 0 w 199"/>
                <a:gd name="T49" fmla="*/ 1 h 460"/>
                <a:gd name="T50" fmla="*/ 0 w 199"/>
                <a:gd name="T51" fmla="*/ 1 h 460"/>
                <a:gd name="T52" fmla="*/ 0 w 199"/>
                <a:gd name="T53" fmla="*/ 1 h 460"/>
                <a:gd name="T54" fmla="*/ 0 w 199"/>
                <a:gd name="T55" fmla="*/ 1 h 460"/>
                <a:gd name="T56" fmla="*/ 0 w 199"/>
                <a:gd name="T57" fmla="*/ 1 h 460"/>
                <a:gd name="T58" fmla="*/ 0 w 199"/>
                <a:gd name="T59" fmla="*/ 1 h 460"/>
                <a:gd name="T60" fmla="*/ 0 w 199"/>
                <a:gd name="T61" fmla="*/ 1 h 460"/>
                <a:gd name="T62" fmla="*/ 0 w 199"/>
                <a:gd name="T63" fmla="*/ 1 h 460"/>
                <a:gd name="T64" fmla="*/ 0 w 199"/>
                <a:gd name="T65" fmla="*/ 1 h 460"/>
                <a:gd name="T66" fmla="*/ 0 w 199"/>
                <a:gd name="T67" fmla="*/ 1 h 460"/>
                <a:gd name="T68" fmla="*/ 0 w 199"/>
                <a:gd name="T69" fmla="*/ 1 h 460"/>
                <a:gd name="T70" fmla="*/ 0 w 199"/>
                <a:gd name="T71" fmla="*/ 1 h 460"/>
                <a:gd name="T72" fmla="*/ 0 w 199"/>
                <a:gd name="T73" fmla="*/ 1 h 460"/>
                <a:gd name="T74" fmla="*/ 0 w 199"/>
                <a:gd name="T75" fmla="*/ 1 h 460"/>
                <a:gd name="T76" fmla="*/ 0 w 199"/>
                <a:gd name="T77" fmla="*/ 1 h 460"/>
                <a:gd name="T78" fmla="*/ 0 w 199"/>
                <a:gd name="T79" fmla="*/ 1 h 460"/>
                <a:gd name="T80" fmla="*/ 0 w 199"/>
                <a:gd name="T81" fmla="*/ 1 h 460"/>
                <a:gd name="T82" fmla="*/ 0 w 199"/>
                <a:gd name="T83" fmla="*/ 1 h 460"/>
                <a:gd name="T84" fmla="*/ 0 w 199"/>
                <a:gd name="T85" fmla="*/ 1 h 460"/>
                <a:gd name="T86" fmla="*/ 0 w 199"/>
                <a:gd name="T87" fmla="*/ 1 h 460"/>
                <a:gd name="T88" fmla="*/ 0 w 199"/>
                <a:gd name="T89" fmla="*/ 1 h 460"/>
                <a:gd name="T90" fmla="*/ 0 w 199"/>
                <a:gd name="T91" fmla="*/ 1 h 460"/>
                <a:gd name="T92" fmla="*/ 0 w 199"/>
                <a:gd name="T93" fmla="*/ 1 h 460"/>
                <a:gd name="T94" fmla="*/ 0 w 199"/>
                <a:gd name="T95" fmla="*/ 1 h 460"/>
                <a:gd name="T96" fmla="*/ 0 w 199"/>
                <a:gd name="T97" fmla="*/ 1 h 460"/>
                <a:gd name="T98" fmla="*/ 0 w 199"/>
                <a:gd name="T99" fmla="*/ 1 h 460"/>
                <a:gd name="T100" fmla="*/ 0 w 199"/>
                <a:gd name="T101" fmla="*/ 1 h 460"/>
                <a:gd name="T102" fmla="*/ 0 w 199"/>
                <a:gd name="T103" fmla="*/ 1 h 460"/>
                <a:gd name="T104" fmla="*/ 0 w 199"/>
                <a:gd name="T105" fmla="*/ 1 h 460"/>
                <a:gd name="T106" fmla="*/ 0 w 199"/>
                <a:gd name="T107" fmla="*/ 1 h 460"/>
                <a:gd name="T108" fmla="*/ 0 w 199"/>
                <a:gd name="T109" fmla="*/ 1 h 460"/>
                <a:gd name="T110" fmla="*/ 0 w 199"/>
                <a:gd name="T111" fmla="*/ 1 h 460"/>
                <a:gd name="T112" fmla="*/ 0 w 199"/>
                <a:gd name="T113" fmla="*/ 1 h 460"/>
                <a:gd name="T114" fmla="*/ 0 w 199"/>
                <a:gd name="T115" fmla="*/ 1 h 460"/>
                <a:gd name="T116" fmla="*/ 0 w 199"/>
                <a:gd name="T117" fmla="*/ 1 h 460"/>
                <a:gd name="T118" fmla="*/ 0 w 199"/>
                <a:gd name="T119" fmla="*/ 1 h 460"/>
                <a:gd name="T120" fmla="*/ 0 w 199"/>
                <a:gd name="T121" fmla="*/ 1 h 4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9"/>
                <a:gd name="T184" fmla="*/ 0 h 460"/>
                <a:gd name="T185" fmla="*/ 199 w 199"/>
                <a:gd name="T186" fmla="*/ 460 h 4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9" h="460">
                  <a:moveTo>
                    <a:pt x="65" y="220"/>
                  </a:moveTo>
                  <a:lnTo>
                    <a:pt x="76" y="206"/>
                  </a:lnTo>
                  <a:lnTo>
                    <a:pt x="86" y="189"/>
                  </a:lnTo>
                  <a:lnTo>
                    <a:pt x="96" y="171"/>
                  </a:lnTo>
                  <a:lnTo>
                    <a:pt x="105" y="152"/>
                  </a:lnTo>
                  <a:lnTo>
                    <a:pt x="111" y="134"/>
                  </a:lnTo>
                  <a:lnTo>
                    <a:pt x="117" y="117"/>
                  </a:lnTo>
                  <a:lnTo>
                    <a:pt x="120" y="103"/>
                  </a:lnTo>
                  <a:lnTo>
                    <a:pt x="120" y="94"/>
                  </a:lnTo>
                  <a:lnTo>
                    <a:pt x="116" y="80"/>
                  </a:lnTo>
                  <a:lnTo>
                    <a:pt x="110" y="68"/>
                  </a:lnTo>
                  <a:lnTo>
                    <a:pt x="105" y="58"/>
                  </a:lnTo>
                  <a:lnTo>
                    <a:pt x="103" y="55"/>
                  </a:lnTo>
                  <a:lnTo>
                    <a:pt x="106" y="51"/>
                  </a:lnTo>
                  <a:lnTo>
                    <a:pt x="117" y="40"/>
                  </a:lnTo>
                  <a:lnTo>
                    <a:pt x="128" y="24"/>
                  </a:lnTo>
                  <a:lnTo>
                    <a:pt x="140" y="11"/>
                  </a:lnTo>
                  <a:lnTo>
                    <a:pt x="148" y="1"/>
                  </a:lnTo>
                  <a:lnTo>
                    <a:pt x="154" y="0"/>
                  </a:lnTo>
                  <a:lnTo>
                    <a:pt x="162" y="3"/>
                  </a:lnTo>
                  <a:lnTo>
                    <a:pt x="171" y="7"/>
                  </a:lnTo>
                  <a:lnTo>
                    <a:pt x="182" y="14"/>
                  </a:lnTo>
                  <a:lnTo>
                    <a:pt x="188" y="24"/>
                  </a:lnTo>
                  <a:lnTo>
                    <a:pt x="193" y="35"/>
                  </a:lnTo>
                  <a:lnTo>
                    <a:pt x="196" y="46"/>
                  </a:lnTo>
                  <a:lnTo>
                    <a:pt x="197" y="55"/>
                  </a:lnTo>
                  <a:lnTo>
                    <a:pt x="199" y="64"/>
                  </a:lnTo>
                  <a:lnTo>
                    <a:pt x="197" y="72"/>
                  </a:lnTo>
                  <a:lnTo>
                    <a:pt x="196" y="80"/>
                  </a:lnTo>
                  <a:lnTo>
                    <a:pt x="190" y="91"/>
                  </a:lnTo>
                  <a:lnTo>
                    <a:pt x="177" y="103"/>
                  </a:lnTo>
                  <a:lnTo>
                    <a:pt x="167" y="117"/>
                  </a:lnTo>
                  <a:lnTo>
                    <a:pt x="162" y="128"/>
                  </a:lnTo>
                  <a:lnTo>
                    <a:pt x="157" y="171"/>
                  </a:lnTo>
                  <a:lnTo>
                    <a:pt x="146" y="258"/>
                  </a:lnTo>
                  <a:lnTo>
                    <a:pt x="133" y="346"/>
                  </a:lnTo>
                  <a:lnTo>
                    <a:pt x="120" y="394"/>
                  </a:lnTo>
                  <a:lnTo>
                    <a:pt x="111" y="400"/>
                  </a:lnTo>
                  <a:lnTo>
                    <a:pt x="100" y="409"/>
                  </a:lnTo>
                  <a:lnTo>
                    <a:pt x="91" y="419"/>
                  </a:lnTo>
                  <a:lnTo>
                    <a:pt x="82" y="429"/>
                  </a:lnTo>
                  <a:lnTo>
                    <a:pt x="71" y="440"/>
                  </a:lnTo>
                  <a:lnTo>
                    <a:pt x="63" y="448"/>
                  </a:lnTo>
                  <a:lnTo>
                    <a:pt x="56" y="456"/>
                  </a:lnTo>
                  <a:lnTo>
                    <a:pt x="48" y="460"/>
                  </a:lnTo>
                  <a:lnTo>
                    <a:pt x="34" y="459"/>
                  </a:lnTo>
                  <a:lnTo>
                    <a:pt x="19" y="446"/>
                  </a:lnTo>
                  <a:lnTo>
                    <a:pt x="8" y="436"/>
                  </a:lnTo>
                  <a:lnTo>
                    <a:pt x="3" y="429"/>
                  </a:lnTo>
                  <a:lnTo>
                    <a:pt x="2" y="422"/>
                  </a:lnTo>
                  <a:lnTo>
                    <a:pt x="0" y="403"/>
                  </a:lnTo>
                  <a:lnTo>
                    <a:pt x="3" y="377"/>
                  </a:lnTo>
                  <a:lnTo>
                    <a:pt x="12" y="346"/>
                  </a:lnTo>
                  <a:lnTo>
                    <a:pt x="20" y="329"/>
                  </a:lnTo>
                  <a:lnTo>
                    <a:pt x="29" y="309"/>
                  </a:lnTo>
                  <a:lnTo>
                    <a:pt x="39" y="288"/>
                  </a:lnTo>
                  <a:lnTo>
                    <a:pt x="46" y="268"/>
                  </a:lnTo>
                  <a:lnTo>
                    <a:pt x="54" y="249"/>
                  </a:lnTo>
                  <a:lnTo>
                    <a:pt x="60" y="234"/>
                  </a:lnTo>
                  <a:lnTo>
                    <a:pt x="63" y="223"/>
                  </a:lnTo>
                  <a:lnTo>
                    <a:pt x="65" y="220"/>
                  </a:lnTo>
                  <a:close/>
                </a:path>
              </a:pathLst>
            </a:custGeom>
            <a:solidFill>
              <a:srgbClr val="00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14"/>
            <p:cNvSpPr>
              <a:spLocks/>
            </p:cNvSpPr>
            <p:nvPr/>
          </p:nvSpPr>
          <p:spPr bwMode="auto">
            <a:xfrm>
              <a:off x="3023" y="3347"/>
              <a:ext cx="683" cy="534"/>
            </a:xfrm>
            <a:custGeom>
              <a:avLst/>
              <a:gdLst>
                <a:gd name="T0" fmla="*/ 1 w 1365"/>
                <a:gd name="T1" fmla="*/ 1 h 1067"/>
                <a:gd name="T2" fmla="*/ 1 w 1365"/>
                <a:gd name="T3" fmla="*/ 1 h 1067"/>
                <a:gd name="T4" fmla="*/ 1 w 1365"/>
                <a:gd name="T5" fmla="*/ 1 h 1067"/>
                <a:gd name="T6" fmla="*/ 1 w 1365"/>
                <a:gd name="T7" fmla="*/ 1 h 1067"/>
                <a:gd name="T8" fmla="*/ 1 w 1365"/>
                <a:gd name="T9" fmla="*/ 1 h 1067"/>
                <a:gd name="T10" fmla="*/ 1 w 1365"/>
                <a:gd name="T11" fmla="*/ 1 h 1067"/>
                <a:gd name="T12" fmla="*/ 1 w 1365"/>
                <a:gd name="T13" fmla="*/ 1 h 1067"/>
                <a:gd name="T14" fmla="*/ 1 w 1365"/>
                <a:gd name="T15" fmla="*/ 1 h 1067"/>
                <a:gd name="T16" fmla="*/ 1 w 1365"/>
                <a:gd name="T17" fmla="*/ 1 h 1067"/>
                <a:gd name="T18" fmla="*/ 1 w 1365"/>
                <a:gd name="T19" fmla="*/ 1 h 1067"/>
                <a:gd name="T20" fmla="*/ 1 w 1365"/>
                <a:gd name="T21" fmla="*/ 1 h 1067"/>
                <a:gd name="T22" fmla="*/ 1 w 1365"/>
                <a:gd name="T23" fmla="*/ 1 h 1067"/>
                <a:gd name="T24" fmla="*/ 1 w 1365"/>
                <a:gd name="T25" fmla="*/ 1 h 1067"/>
                <a:gd name="T26" fmla="*/ 1 w 1365"/>
                <a:gd name="T27" fmla="*/ 1 h 1067"/>
                <a:gd name="T28" fmla="*/ 1 w 1365"/>
                <a:gd name="T29" fmla="*/ 1 h 1067"/>
                <a:gd name="T30" fmla="*/ 1 w 1365"/>
                <a:gd name="T31" fmla="*/ 1 h 1067"/>
                <a:gd name="T32" fmla="*/ 1 w 1365"/>
                <a:gd name="T33" fmla="*/ 1 h 1067"/>
                <a:gd name="T34" fmla="*/ 1 w 1365"/>
                <a:gd name="T35" fmla="*/ 1 h 1067"/>
                <a:gd name="T36" fmla="*/ 1 w 1365"/>
                <a:gd name="T37" fmla="*/ 1 h 1067"/>
                <a:gd name="T38" fmla="*/ 1 w 1365"/>
                <a:gd name="T39" fmla="*/ 1 h 1067"/>
                <a:gd name="T40" fmla="*/ 1 w 1365"/>
                <a:gd name="T41" fmla="*/ 1 h 1067"/>
                <a:gd name="T42" fmla="*/ 1 w 1365"/>
                <a:gd name="T43" fmla="*/ 1 h 1067"/>
                <a:gd name="T44" fmla="*/ 1 w 1365"/>
                <a:gd name="T45" fmla="*/ 1 h 1067"/>
                <a:gd name="T46" fmla="*/ 1 w 1365"/>
                <a:gd name="T47" fmla="*/ 1 h 1067"/>
                <a:gd name="T48" fmla="*/ 1 w 1365"/>
                <a:gd name="T49" fmla="*/ 1 h 1067"/>
                <a:gd name="T50" fmla="*/ 1 w 1365"/>
                <a:gd name="T51" fmla="*/ 1 h 1067"/>
                <a:gd name="T52" fmla="*/ 1 w 1365"/>
                <a:gd name="T53" fmla="*/ 1 h 1067"/>
                <a:gd name="T54" fmla="*/ 1 w 1365"/>
                <a:gd name="T55" fmla="*/ 1 h 1067"/>
                <a:gd name="T56" fmla="*/ 1 w 1365"/>
                <a:gd name="T57" fmla="*/ 1 h 1067"/>
                <a:gd name="T58" fmla="*/ 1 w 1365"/>
                <a:gd name="T59" fmla="*/ 1 h 1067"/>
                <a:gd name="T60" fmla="*/ 1 w 1365"/>
                <a:gd name="T61" fmla="*/ 1 h 1067"/>
                <a:gd name="T62" fmla="*/ 1 w 1365"/>
                <a:gd name="T63" fmla="*/ 1 h 1067"/>
                <a:gd name="T64" fmla="*/ 1 w 1365"/>
                <a:gd name="T65" fmla="*/ 1 h 1067"/>
                <a:gd name="T66" fmla="*/ 1 w 1365"/>
                <a:gd name="T67" fmla="*/ 1 h 1067"/>
                <a:gd name="T68" fmla="*/ 1 w 1365"/>
                <a:gd name="T69" fmla="*/ 1 h 1067"/>
                <a:gd name="T70" fmla="*/ 1 w 1365"/>
                <a:gd name="T71" fmla="*/ 1 h 1067"/>
                <a:gd name="T72" fmla="*/ 1 w 1365"/>
                <a:gd name="T73" fmla="*/ 1 h 1067"/>
                <a:gd name="T74" fmla="*/ 1 w 1365"/>
                <a:gd name="T75" fmla="*/ 1 h 1067"/>
                <a:gd name="T76" fmla="*/ 1 w 1365"/>
                <a:gd name="T77" fmla="*/ 1 h 1067"/>
                <a:gd name="T78" fmla="*/ 1 w 1365"/>
                <a:gd name="T79" fmla="*/ 1 h 1067"/>
                <a:gd name="T80" fmla="*/ 1 w 1365"/>
                <a:gd name="T81" fmla="*/ 1 h 1067"/>
                <a:gd name="T82" fmla="*/ 1 w 1365"/>
                <a:gd name="T83" fmla="*/ 1 h 1067"/>
                <a:gd name="T84" fmla="*/ 1 w 1365"/>
                <a:gd name="T85" fmla="*/ 1 h 1067"/>
                <a:gd name="T86" fmla="*/ 1 w 1365"/>
                <a:gd name="T87" fmla="*/ 1 h 1067"/>
                <a:gd name="T88" fmla="*/ 1 w 1365"/>
                <a:gd name="T89" fmla="*/ 1 h 1067"/>
                <a:gd name="T90" fmla="*/ 1 w 1365"/>
                <a:gd name="T91" fmla="*/ 1 h 1067"/>
                <a:gd name="T92" fmla="*/ 1 w 1365"/>
                <a:gd name="T93" fmla="*/ 1 h 1067"/>
                <a:gd name="T94" fmla="*/ 1 w 1365"/>
                <a:gd name="T95" fmla="*/ 1 h 1067"/>
                <a:gd name="T96" fmla="*/ 1 w 1365"/>
                <a:gd name="T97" fmla="*/ 1 h 1067"/>
                <a:gd name="T98" fmla="*/ 1 w 1365"/>
                <a:gd name="T99" fmla="*/ 1 h 1067"/>
                <a:gd name="T100" fmla="*/ 1 w 1365"/>
                <a:gd name="T101" fmla="*/ 1 h 1067"/>
                <a:gd name="T102" fmla="*/ 1 w 1365"/>
                <a:gd name="T103" fmla="*/ 1 h 1067"/>
                <a:gd name="T104" fmla="*/ 1 w 1365"/>
                <a:gd name="T105" fmla="*/ 1 h 1067"/>
                <a:gd name="T106" fmla="*/ 1 w 1365"/>
                <a:gd name="T107" fmla="*/ 1 h 1067"/>
                <a:gd name="T108" fmla="*/ 1 w 1365"/>
                <a:gd name="T109" fmla="*/ 1 h 1067"/>
                <a:gd name="T110" fmla="*/ 1 w 1365"/>
                <a:gd name="T111" fmla="*/ 1 h 1067"/>
                <a:gd name="T112" fmla="*/ 1 w 1365"/>
                <a:gd name="T113" fmla="*/ 1 h 1067"/>
                <a:gd name="T114" fmla="*/ 1 w 1365"/>
                <a:gd name="T115" fmla="*/ 1 h 1067"/>
                <a:gd name="T116" fmla="*/ 1 w 1365"/>
                <a:gd name="T117" fmla="*/ 1 h 1067"/>
                <a:gd name="T118" fmla="*/ 1 w 1365"/>
                <a:gd name="T119" fmla="*/ 1 h 1067"/>
                <a:gd name="T120" fmla="*/ 1 w 1365"/>
                <a:gd name="T121" fmla="*/ 1 h 106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65"/>
                <a:gd name="T184" fmla="*/ 0 h 1067"/>
                <a:gd name="T185" fmla="*/ 1365 w 1365"/>
                <a:gd name="T186" fmla="*/ 1067 h 106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65" h="1067">
                  <a:moveTo>
                    <a:pt x="111" y="302"/>
                  </a:moveTo>
                  <a:lnTo>
                    <a:pt x="130" y="291"/>
                  </a:lnTo>
                  <a:lnTo>
                    <a:pt x="148" y="282"/>
                  </a:lnTo>
                  <a:lnTo>
                    <a:pt x="170" y="273"/>
                  </a:lnTo>
                  <a:lnTo>
                    <a:pt x="190" y="264"/>
                  </a:lnTo>
                  <a:lnTo>
                    <a:pt x="210" y="254"/>
                  </a:lnTo>
                  <a:lnTo>
                    <a:pt x="227" y="245"/>
                  </a:lnTo>
                  <a:lnTo>
                    <a:pt x="242" y="236"/>
                  </a:lnTo>
                  <a:lnTo>
                    <a:pt x="254" y="227"/>
                  </a:lnTo>
                  <a:lnTo>
                    <a:pt x="271" y="208"/>
                  </a:lnTo>
                  <a:lnTo>
                    <a:pt x="281" y="191"/>
                  </a:lnTo>
                  <a:lnTo>
                    <a:pt x="287" y="176"/>
                  </a:lnTo>
                  <a:lnTo>
                    <a:pt x="290" y="165"/>
                  </a:lnTo>
                  <a:lnTo>
                    <a:pt x="294" y="159"/>
                  </a:lnTo>
                  <a:lnTo>
                    <a:pt x="305" y="148"/>
                  </a:lnTo>
                  <a:lnTo>
                    <a:pt x="321" y="136"/>
                  </a:lnTo>
                  <a:lnTo>
                    <a:pt x="339" y="120"/>
                  </a:lnTo>
                  <a:lnTo>
                    <a:pt x="361" y="106"/>
                  </a:lnTo>
                  <a:lnTo>
                    <a:pt x="382" y="94"/>
                  </a:lnTo>
                  <a:lnTo>
                    <a:pt x="402" y="85"/>
                  </a:lnTo>
                  <a:lnTo>
                    <a:pt x="421" y="79"/>
                  </a:lnTo>
                  <a:lnTo>
                    <a:pt x="412" y="97"/>
                  </a:lnTo>
                  <a:lnTo>
                    <a:pt x="399" y="119"/>
                  </a:lnTo>
                  <a:lnTo>
                    <a:pt x="385" y="145"/>
                  </a:lnTo>
                  <a:lnTo>
                    <a:pt x="373" y="171"/>
                  </a:lnTo>
                  <a:lnTo>
                    <a:pt x="361" y="196"/>
                  </a:lnTo>
                  <a:lnTo>
                    <a:pt x="350" y="220"/>
                  </a:lnTo>
                  <a:lnTo>
                    <a:pt x="344" y="239"/>
                  </a:lnTo>
                  <a:lnTo>
                    <a:pt x="341" y="254"/>
                  </a:lnTo>
                  <a:lnTo>
                    <a:pt x="341" y="276"/>
                  </a:lnTo>
                  <a:lnTo>
                    <a:pt x="341" y="297"/>
                  </a:lnTo>
                  <a:lnTo>
                    <a:pt x="345" y="327"/>
                  </a:lnTo>
                  <a:lnTo>
                    <a:pt x="358" y="367"/>
                  </a:lnTo>
                  <a:lnTo>
                    <a:pt x="365" y="393"/>
                  </a:lnTo>
                  <a:lnTo>
                    <a:pt x="373" y="419"/>
                  </a:lnTo>
                  <a:lnTo>
                    <a:pt x="379" y="447"/>
                  </a:lnTo>
                  <a:lnTo>
                    <a:pt x="385" y="473"/>
                  </a:lnTo>
                  <a:lnTo>
                    <a:pt x="390" y="496"/>
                  </a:lnTo>
                  <a:lnTo>
                    <a:pt x="396" y="516"/>
                  </a:lnTo>
                  <a:lnTo>
                    <a:pt x="402" y="530"/>
                  </a:lnTo>
                  <a:lnTo>
                    <a:pt x="410" y="538"/>
                  </a:lnTo>
                  <a:lnTo>
                    <a:pt x="416" y="542"/>
                  </a:lnTo>
                  <a:lnTo>
                    <a:pt x="419" y="545"/>
                  </a:lnTo>
                  <a:lnTo>
                    <a:pt x="422" y="547"/>
                  </a:lnTo>
                  <a:lnTo>
                    <a:pt x="425" y="548"/>
                  </a:lnTo>
                  <a:lnTo>
                    <a:pt x="430" y="547"/>
                  </a:lnTo>
                  <a:lnTo>
                    <a:pt x="438" y="542"/>
                  </a:lnTo>
                  <a:lnTo>
                    <a:pt x="449" y="535"/>
                  </a:lnTo>
                  <a:lnTo>
                    <a:pt x="465" y="524"/>
                  </a:lnTo>
                  <a:lnTo>
                    <a:pt x="486" y="510"/>
                  </a:lnTo>
                  <a:lnTo>
                    <a:pt x="509" y="493"/>
                  </a:lnTo>
                  <a:lnTo>
                    <a:pt x="532" y="473"/>
                  </a:lnTo>
                  <a:lnTo>
                    <a:pt x="556" y="451"/>
                  </a:lnTo>
                  <a:lnTo>
                    <a:pt x="583" y="428"/>
                  </a:lnTo>
                  <a:lnTo>
                    <a:pt x="607" y="405"/>
                  </a:lnTo>
                  <a:lnTo>
                    <a:pt x="633" y="382"/>
                  </a:lnTo>
                  <a:lnTo>
                    <a:pt x="657" y="357"/>
                  </a:lnTo>
                  <a:lnTo>
                    <a:pt x="723" y="284"/>
                  </a:lnTo>
                  <a:lnTo>
                    <a:pt x="774" y="214"/>
                  </a:lnTo>
                  <a:lnTo>
                    <a:pt x="809" y="154"/>
                  </a:lnTo>
                  <a:lnTo>
                    <a:pt x="834" y="102"/>
                  </a:lnTo>
                  <a:lnTo>
                    <a:pt x="848" y="59"/>
                  </a:lnTo>
                  <a:lnTo>
                    <a:pt x="855" y="26"/>
                  </a:lnTo>
                  <a:lnTo>
                    <a:pt x="858" y="6"/>
                  </a:lnTo>
                  <a:lnTo>
                    <a:pt x="858" y="0"/>
                  </a:lnTo>
                  <a:lnTo>
                    <a:pt x="861" y="2"/>
                  </a:lnTo>
                  <a:lnTo>
                    <a:pt x="868" y="5"/>
                  </a:lnTo>
                  <a:lnTo>
                    <a:pt x="877" y="9"/>
                  </a:lnTo>
                  <a:lnTo>
                    <a:pt x="889" y="16"/>
                  </a:lnTo>
                  <a:lnTo>
                    <a:pt x="903" y="25"/>
                  </a:lnTo>
                  <a:lnTo>
                    <a:pt x="917" y="34"/>
                  </a:lnTo>
                  <a:lnTo>
                    <a:pt x="931" y="46"/>
                  </a:lnTo>
                  <a:lnTo>
                    <a:pt x="942" y="59"/>
                  </a:lnTo>
                  <a:lnTo>
                    <a:pt x="955" y="80"/>
                  </a:lnTo>
                  <a:lnTo>
                    <a:pt x="960" y="94"/>
                  </a:lnTo>
                  <a:lnTo>
                    <a:pt x="960" y="102"/>
                  </a:lnTo>
                  <a:lnTo>
                    <a:pt x="959" y="103"/>
                  </a:lnTo>
                  <a:lnTo>
                    <a:pt x="954" y="102"/>
                  </a:lnTo>
                  <a:lnTo>
                    <a:pt x="945" y="102"/>
                  </a:lnTo>
                  <a:lnTo>
                    <a:pt x="943" y="110"/>
                  </a:lnTo>
                  <a:lnTo>
                    <a:pt x="959" y="131"/>
                  </a:lnTo>
                  <a:lnTo>
                    <a:pt x="972" y="145"/>
                  </a:lnTo>
                  <a:lnTo>
                    <a:pt x="983" y="159"/>
                  </a:lnTo>
                  <a:lnTo>
                    <a:pt x="994" y="171"/>
                  </a:lnTo>
                  <a:lnTo>
                    <a:pt x="1003" y="182"/>
                  </a:lnTo>
                  <a:lnTo>
                    <a:pt x="1012" y="194"/>
                  </a:lnTo>
                  <a:lnTo>
                    <a:pt x="1022" y="205"/>
                  </a:lnTo>
                  <a:lnTo>
                    <a:pt x="1032" y="217"/>
                  </a:lnTo>
                  <a:lnTo>
                    <a:pt x="1045" y="230"/>
                  </a:lnTo>
                  <a:lnTo>
                    <a:pt x="1059" y="243"/>
                  </a:lnTo>
                  <a:lnTo>
                    <a:pt x="1076" y="257"/>
                  </a:lnTo>
                  <a:lnTo>
                    <a:pt x="1094" y="274"/>
                  </a:lnTo>
                  <a:lnTo>
                    <a:pt x="1114" y="290"/>
                  </a:lnTo>
                  <a:lnTo>
                    <a:pt x="1133" y="308"/>
                  </a:lnTo>
                  <a:lnTo>
                    <a:pt x="1151" y="328"/>
                  </a:lnTo>
                  <a:lnTo>
                    <a:pt x="1167" y="348"/>
                  </a:lnTo>
                  <a:lnTo>
                    <a:pt x="1179" y="370"/>
                  </a:lnTo>
                  <a:lnTo>
                    <a:pt x="1194" y="402"/>
                  </a:lnTo>
                  <a:lnTo>
                    <a:pt x="1216" y="447"/>
                  </a:lnTo>
                  <a:lnTo>
                    <a:pt x="1242" y="501"/>
                  </a:lnTo>
                  <a:lnTo>
                    <a:pt x="1271" y="559"/>
                  </a:lnTo>
                  <a:lnTo>
                    <a:pt x="1298" y="615"/>
                  </a:lnTo>
                  <a:lnTo>
                    <a:pt x="1321" y="662"/>
                  </a:lnTo>
                  <a:lnTo>
                    <a:pt x="1338" y="699"/>
                  </a:lnTo>
                  <a:lnTo>
                    <a:pt x="1344" y="718"/>
                  </a:lnTo>
                  <a:lnTo>
                    <a:pt x="1348" y="749"/>
                  </a:lnTo>
                  <a:lnTo>
                    <a:pt x="1356" y="798"/>
                  </a:lnTo>
                  <a:lnTo>
                    <a:pt x="1362" y="849"/>
                  </a:lnTo>
                  <a:lnTo>
                    <a:pt x="1365" y="883"/>
                  </a:lnTo>
                  <a:lnTo>
                    <a:pt x="1364" y="893"/>
                  </a:lnTo>
                  <a:lnTo>
                    <a:pt x="1361" y="904"/>
                  </a:lnTo>
                  <a:lnTo>
                    <a:pt x="1356" y="916"/>
                  </a:lnTo>
                  <a:lnTo>
                    <a:pt x="1348" y="929"/>
                  </a:lnTo>
                  <a:lnTo>
                    <a:pt x="1339" y="941"/>
                  </a:lnTo>
                  <a:lnTo>
                    <a:pt x="1328" y="953"/>
                  </a:lnTo>
                  <a:lnTo>
                    <a:pt x="1318" y="964"/>
                  </a:lnTo>
                  <a:lnTo>
                    <a:pt x="1304" y="975"/>
                  </a:lnTo>
                  <a:lnTo>
                    <a:pt x="1294" y="981"/>
                  </a:lnTo>
                  <a:lnTo>
                    <a:pt x="1282" y="987"/>
                  </a:lnTo>
                  <a:lnTo>
                    <a:pt x="1268" y="993"/>
                  </a:lnTo>
                  <a:lnTo>
                    <a:pt x="1251" y="1001"/>
                  </a:lnTo>
                  <a:lnTo>
                    <a:pt x="1231" y="1007"/>
                  </a:lnTo>
                  <a:lnTo>
                    <a:pt x="1211" y="1015"/>
                  </a:lnTo>
                  <a:lnTo>
                    <a:pt x="1190" y="1023"/>
                  </a:lnTo>
                  <a:lnTo>
                    <a:pt x="1167" y="1030"/>
                  </a:lnTo>
                  <a:lnTo>
                    <a:pt x="1143" y="1037"/>
                  </a:lnTo>
                  <a:lnTo>
                    <a:pt x="1120" y="1043"/>
                  </a:lnTo>
                  <a:lnTo>
                    <a:pt x="1097" y="1049"/>
                  </a:lnTo>
                  <a:lnTo>
                    <a:pt x="1074" y="1054"/>
                  </a:lnTo>
                  <a:lnTo>
                    <a:pt x="1053" y="1058"/>
                  </a:lnTo>
                  <a:lnTo>
                    <a:pt x="1032" y="1061"/>
                  </a:lnTo>
                  <a:lnTo>
                    <a:pt x="1014" y="1064"/>
                  </a:lnTo>
                  <a:lnTo>
                    <a:pt x="997" y="1064"/>
                  </a:lnTo>
                  <a:lnTo>
                    <a:pt x="968" y="1064"/>
                  </a:lnTo>
                  <a:lnTo>
                    <a:pt x="945" y="1064"/>
                  </a:lnTo>
                  <a:lnTo>
                    <a:pt x="925" y="1066"/>
                  </a:lnTo>
                  <a:lnTo>
                    <a:pt x="908" y="1066"/>
                  </a:lnTo>
                  <a:lnTo>
                    <a:pt x="892" y="1066"/>
                  </a:lnTo>
                  <a:lnTo>
                    <a:pt x="878" y="1067"/>
                  </a:lnTo>
                  <a:lnTo>
                    <a:pt x="865" y="1067"/>
                  </a:lnTo>
                  <a:lnTo>
                    <a:pt x="849" y="1067"/>
                  </a:lnTo>
                  <a:lnTo>
                    <a:pt x="834" y="1067"/>
                  </a:lnTo>
                  <a:lnTo>
                    <a:pt x="817" y="1067"/>
                  </a:lnTo>
                  <a:lnTo>
                    <a:pt x="801" y="1067"/>
                  </a:lnTo>
                  <a:lnTo>
                    <a:pt x="788" y="1067"/>
                  </a:lnTo>
                  <a:lnTo>
                    <a:pt x="775" y="1066"/>
                  </a:lnTo>
                  <a:lnTo>
                    <a:pt x="767" y="1064"/>
                  </a:lnTo>
                  <a:lnTo>
                    <a:pt x="764" y="1063"/>
                  </a:lnTo>
                  <a:lnTo>
                    <a:pt x="766" y="1058"/>
                  </a:lnTo>
                  <a:lnTo>
                    <a:pt x="778" y="1046"/>
                  </a:lnTo>
                  <a:lnTo>
                    <a:pt x="794" y="1035"/>
                  </a:lnTo>
                  <a:lnTo>
                    <a:pt x="809" y="1023"/>
                  </a:lnTo>
                  <a:lnTo>
                    <a:pt x="824" y="1010"/>
                  </a:lnTo>
                  <a:lnTo>
                    <a:pt x="840" y="997"/>
                  </a:lnTo>
                  <a:lnTo>
                    <a:pt x="852" y="984"/>
                  </a:lnTo>
                  <a:lnTo>
                    <a:pt x="863" y="970"/>
                  </a:lnTo>
                  <a:lnTo>
                    <a:pt x="869" y="955"/>
                  </a:lnTo>
                  <a:lnTo>
                    <a:pt x="872" y="929"/>
                  </a:lnTo>
                  <a:lnTo>
                    <a:pt x="871" y="912"/>
                  </a:lnTo>
                  <a:lnTo>
                    <a:pt x="866" y="900"/>
                  </a:lnTo>
                  <a:lnTo>
                    <a:pt x="863" y="886"/>
                  </a:lnTo>
                  <a:lnTo>
                    <a:pt x="860" y="870"/>
                  </a:lnTo>
                  <a:lnTo>
                    <a:pt x="858" y="855"/>
                  </a:lnTo>
                  <a:lnTo>
                    <a:pt x="855" y="841"/>
                  </a:lnTo>
                  <a:lnTo>
                    <a:pt x="846" y="827"/>
                  </a:lnTo>
                  <a:lnTo>
                    <a:pt x="838" y="819"/>
                  </a:lnTo>
                  <a:lnTo>
                    <a:pt x="840" y="819"/>
                  </a:lnTo>
                  <a:lnTo>
                    <a:pt x="840" y="824"/>
                  </a:lnTo>
                  <a:lnTo>
                    <a:pt x="832" y="827"/>
                  </a:lnTo>
                  <a:lnTo>
                    <a:pt x="821" y="830"/>
                  </a:lnTo>
                  <a:lnTo>
                    <a:pt x="815" y="835"/>
                  </a:lnTo>
                  <a:lnTo>
                    <a:pt x="809" y="838"/>
                  </a:lnTo>
                  <a:lnTo>
                    <a:pt x="800" y="838"/>
                  </a:lnTo>
                  <a:lnTo>
                    <a:pt x="794" y="836"/>
                  </a:lnTo>
                  <a:lnTo>
                    <a:pt x="788" y="833"/>
                  </a:lnTo>
                  <a:lnTo>
                    <a:pt x="783" y="830"/>
                  </a:lnTo>
                  <a:lnTo>
                    <a:pt x="777" y="827"/>
                  </a:lnTo>
                  <a:lnTo>
                    <a:pt x="771" y="826"/>
                  </a:lnTo>
                  <a:lnTo>
                    <a:pt x="763" y="823"/>
                  </a:lnTo>
                  <a:lnTo>
                    <a:pt x="754" y="821"/>
                  </a:lnTo>
                  <a:lnTo>
                    <a:pt x="743" y="821"/>
                  </a:lnTo>
                  <a:lnTo>
                    <a:pt x="731" y="821"/>
                  </a:lnTo>
                  <a:lnTo>
                    <a:pt x="720" y="819"/>
                  </a:lnTo>
                  <a:lnTo>
                    <a:pt x="709" y="818"/>
                  </a:lnTo>
                  <a:lnTo>
                    <a:pt x="698" y="815"/>
                  </a:lnTo>
                  <a:lnTo>
                    <a:pt x="686" y="812"/>
                  </a:lnTo>
                  <a:lnTo>
                    <a:pt x="673" y="806"/>
                  </a:lnTo>
                  <a:lnTo>
                    <a:pt x="661" y="798"/>
                  </a:lnTo>
                  <a:lnTo>
                    <a:pt x="646" y="789"/>
                  </a:lnTo>
                  <a:lnTo>
                    <a:pt x="630" y="779"/>
                  </a:lnTo>
                  <a:lnTo>
                    <a:pt x="613" y="770"/>
                  </a:lnTo>
                  <a:lnTo>
                    <a:pt x="596" y="761"/>
                  </a:lnTo>
                  <a:lnTo>
                    <a:pt x="581" y="753"/>
                  </a:lnTo>
                  <a:lnTo>
                    <a:pt x="566" y="747"/>
                  </a:lnTo>
                  <a:lnTo>
                    <a:pt x="552" y="742"/>
                  </a:lnTo>
                  <a:lnTo>
                    <a:pt x="541" y="739"/>
                  </a:lnTo>
                  <a:lnTo>
                    <a:pt x="533" y="738"/>
                  </a:lnTo>
                  <a:lnTo>
                    <a:pt x="522" y="736"/>
                  </a:lnTo>
                  <a:lnTo>
                    <a:pt x="516" y="733"/>
                  </a:lnTo>
                  <a:lnTo>
                    <a:pt x="513" y="732"/>
                  </a:lnTo>
                  <a:lnTo>
                    <a:pt x="513" y="730"/>
                  </a:lnTo>
                  <a:lnTo>
                    <a:pt x="512" y="730"/>
                  </a:lnTo>
                  <a:lnTo>
                    <a:pt x="506" y="730"/>
                  </a:lnTo>
                  <a:lnTo>
                    <a:pt x="496" y="729"/>
                  </a:lnTo>
                  <a:lnTo>
                    <a:pt x="484" y="727"/>
                  </a:lnTo>
                  <a:lnTo>
                    <a:pt x="469" y="725"/>
                  </a:lnTo>
                  <a:lnTo>
                    <a:pt x="452" y="724"/>
                  </a:lnTo>
                  <a:lnTo>
                    <a:pt x="432" y="721"/>
                  </a:lnTo>
                  <a:lnTo>
                    <a:pt x="410" y="718"/>
                  </a:lnTo>
                  <a:lnTo>
                    <a:pt x="384" y="715"/>
                  </a:lnTo>
                  <a:lnTo>
                    <a:pt x="350" y="713"/>
                  </a:lnTo>
                  <a:lnTo>
                    <a:pt x="311" y="713"/>
                  </a:lnTo>
                  <a:lnTo>
                    <a:pt x="273" y="713"/>
                  </a:lnTo>
                  <a:lnTo>
                    <a:pt x="237" y="712"/>
                  </a:lnTo>
                  <a:lnTo>
                    <a:pt x="207" y="710"/>
                  </a:lnTo>
                  <a:lnTo>
                    <a:pt x="185" y="705"/>
                  </a:lnTo>
                  <a:lnTo>
                    <a:pt x="176" y="699"/>
                  </a:lnTo>
                  <a:lnTo>
                    <a:pt x="171" y="689"/>
                  </a:lnTo>
                  <a:lnTo>
                    <a:pt x="165" y="673"/>
                  </a:lnTo>
                  <a:lnTo>
                    <a:pt x="156" y="652"/>
                  </a:lnTo>
                  <a:lnTo>
                    <a:pt x="145" y="628"/>
                  </a:lnTo>
                  <a:lnTo>
                    <a:pt x="134" y="604"/>
                  </a:lnTo>
                  <a:lnTo>
                    <a:pt x="123" y="579"/>
                  </a:lnTo>
                  <a:lnTo>
                    <a:pt x="113" y="556"/>
                  </a:lnTo>
                  <a:lnTo>
                    <a:pt x="103" y="535"/>
                  </a:lnTo>
                  <a:lnTo>
                    <a:pt x="97" y="524"/>
                  </a:lnTo>
                  <a:lnTo>
                    <a:pt x="86" y="507"/>
                  </a:lnTo>
                  <a:lnTo>
                    <a:pt x="73" y="485"/>
                  </a:lnTo>
                  <a:lnTo>
                    <a:pt x="59" y="462"/>
                  </a:lnTo>
                  <a:lnTo>
                    <a:pt x="42" y="439"/>
                  </a:lnTo>
                  <a:lnTo>
                    <a:pt x="26" y="418"/>
                  </a:lnTo>
                  <a:lnTo>
                    <a:pt x="12" y="401"/>
                  </a:lnTo>
                  <a:lnTo>
                    <a:pt x="0" y="390"/>
                  </a:lnTo>
                  <a:lnTo>
                    <a:pt x="9" y="385"/>
                  </a:lnTo>
                  <a:lnTo>
                    <a:pt x="19" y="382"/>
                  </a:lnTo>
                  <a:lnTo>
                    <a:pt x="28" y="379"/>
                  </a:lnTo>
                  <a:lnTo>
                    <a:pt x="39" y="377"/>
                  </a:lnTo>
                  <a:lnTo>
                    <a:pt x="48" y="374"/>
                  </a:lnTo>
                  <a:lnTo>
                    <a:pt x="56" y="370"/>
                  </a:lnTo>
                  <a:lnTo>
                    <a:pt x="65" y="365"/>
                  </a:lnTo>
                  <a:lnTo>
                    <a:pt x="73" y="357"/>
                  </a:lnTo>
                  <a:lnTo>
                    <a:pt x="85" y="341"/>
                  </a:lnTo>
                  <a:lnTo>
                    <a:pt x="93" y="325"/>
                  </a:lnTo>
                  <a:lnTo>
                    <a:pt x="100" y="311"/>
                  </a:lnTo>
                  <a:lnTo>
                    <a:pt x="111" y="302"/>
                  </a:lnTo>
                  <a:close/>
                </a:path>
              </a:pathLst>
            </a:custGeom>
            <a:solidFill>
              <a:srgbClr val="0019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15"/>
            <p:cNvSpPr>
              <a:spLocks/>
            </p:cNvSpPr>
            <p:nvPr/>
          </p:nvSpPr>
          <p:spPr bwMode="auto">
            <a:xfrm>
              <a:off x="3179" y="2978"/>
              <a:ext cx="291" cy="425"/>
            </a:xfrm>
            <a:custGeom>
              <a:avLst/>
              <a:gdLst>
                <a:gd name="T0" fmla="*/ 0 w 583"/>
                <a:gd name="T1" fmla="*/ 1 h 850"/>
                <a:gd name="T2" fmla="*/ 0 w 583"/>
                <a:gd name="T3" fmla="*/ 1 h 850"/>
                <a:gd name="T4" fmla="*/ 0 w 583"/>
                <a:gd name="T5" fmla="*/ 1 h 850"/>
                <a:gd name="T6" fmla="*/ 0 w 583"/>
                <a:gd name="T7" fmla="*/ 1 h 850"/>
                <a:gd name="T8" fmla="*/ 0 w 583"/>
                <a:gd name="T9" fmla="*/ 1 h 850"/>
                <a:gd name="T10" fmla="*/ 0 w 583"/>
                <a:gd name="T11" fmla="*/ 1 h 850"/>
                <a:gd name="T12" fmla="*/ 0 w 583"/>
                <a:gd name="T13" fmla="*/ 1 h 850"/>
                <a:gd name="T14" fmla="*/ 0 w 583"/>
                <a:gd name="T15" fmla="*/ 1 h 850"/>
                <a:gd name="T16" fmla="*/ 0 w 583"/>
                <a:gd name="T17" fmla="*/ 1 h 850"/>
                <a:gd name="T18" fmla="*/ 0 w 583"/>
                <a:gd name="T19" fmla="*/ 1 h 850"/>
                <a:gd name="T20" fmla="*/ 0 w 583"/>
                <a:gd name="T21" fmla="*/ 1 h 850"/>
                <a:gd name="T22" fmla="*/ 0 w 583"/>
                <a:gd name="T23" fmla="*/ 1 h 850"/>
                <a:gd name="T24" fmla="*/ 0 w 583"/>
                <a:gd name="T25" fmla="*/ 1 h 850"/>
                <a:gd name="T26" fmla="*/ 0 w 583"/>
                <a:gd name="T27" fmla="*/ 1 h 850"/>
                <a:gd name="T28" fmla="*/ 0 w 583"/>
                <a:gd name="T29" fmla="*/ 1 h 850"/>
                <a:gd name="T30" fmla="*/ 0 w 583"/>
                <a:gd name="T31" fmla="*/ 1 h 850"/>
                <a:gd name="T32" fmla="*/ 0 w 583"/>
                <a:gd name="T33" fmla="*/ 1 h 850"/>
                <a:gd name="T34" fmla="*/ 0 w 583"/>
                <a:gd name="T35" fmla="*/ 1 h 850"/>
                <a:gd name="T36" fmla="*/ 0 w 583"/>
                <a:gd name="T37" fmla="*/ 1 h 850"/>
                <a:gd name="T38" fmla="*/ 0 w 583"/>
                <a:gd name="T39" fmla="*/ 1 h 850"/>
                <a:gd name="T40" fmla="*/ 0 w 583"/>
                <a:gd name="T41" fmla="*/ 1 h 850"/>
                <a:gd name="T42" fmla="*/ 0 w 583"/>
                <a:gd name="T43" fmla="*/ 1 h 850"/>
                <a:gd name="T44" fmla="*/ 0 w 583"/>
                <a:gd name="T45" fmla="*/ 0 h 850"/>
                <a:gd name="T46" fmla="*/ 0 w 583"/>
                <a:gd name="T47" fmla="*/ 0 h 850"/>
                <a:gd name="T48" fmla="*/ 0 w 583"/>
                <a:gd name="T49" fmla="*/ 1 h 850"/>
                <a:gd name="T50" fmla="*/ 0 w 583"/>
                <a:gd name="T51" fmla="*/ 1 h 850"/>
                <a:gd name="T52" fmla="*/ 0 w 583"/>
                <a:gd name="T53" fmla="*/ 1 h 850"/>
                <a:gd name="T54" fmla="*/ 0 w 583"/>
                <a:gd name="T55" fmla="*/ 1 h 850"/>
                <a:gd name="T56" fmla="*/ 0 w 583"/>
                <a:gd name="T57" fmla="*/ 1 h 850"/>
                <a:gd name="T58" fmla="*/ 0 w 583"/>
                <a:gd name="T59" fmla="*/ 1 h 850"/>
                <a:gd name="T60" fmla="*/ 0 w 583"/>
                <a:gd name="T61" fmla="*/ 1 h 850"/>
                <a:gd name="T62" fmla="*/ 0 w 583"/>
                <a:gd name="T63" fmla="*/ 1 h 850"/>
                <a:gd name="T64" fmla="*/ 0 w 583"/>
                <a:gd name="T65" fmla="*/ 1 h 850"/>
                <a:gd name="T66" fmla="*/ 0 w 583"/>
                <a:gd name="T67" fmla="*/ 1 h 850"/>
                <a:gd name="T68" fmla="*/ 0 w 583"/>
                <a:gd name="T69" fmla="*/ 1 h 850"/>
                <a:gd name="T70" fmla="*/ 0 w 583"/>
                <a:gd name="T71" fmla="*/ 1 h 850"/>
                <a:gd name="T72" fmla="*/ 0 w 583"/>
                <a:gd name="T73" fmla="*/ 1 h 850"/>
                <a:gd name="T74" fmla="*/ 0 w 583"/>
                <a:gd name="T75" fmla="*/ 1 h 850"/>
                <a:gd name="T76" fmla="*/ 0 w 583"/>
                <a:gd name="T77" fmla="*/ 1 h 850"/>
                <a:gd name="T78" fmla="*/ 0 w 583"/>
                <a:gd name="T79" fmla="*/ 1 h 850"/>
                <a:gd name="T80" fmla="*/ 0 w 583"/>
                <a:gd name="T81" fmla="*/ 1 h 850"/>
                <a:gd name="T82" fmla="*/ 0 w 583"/>
                <a:gd name="T83" fmla="*/ 1 h 850"/>
                <a:gd name="T84" fmla="*/ 0 w 583"/>
                <a:gd name="T85" fmla="*/ 1 h 850"/>
                <a:gd name="T86" fmla="*/ 0 w 583"/>
                <a:gd name="T87" fmla="*/ 1 h 850"/>
                <a:gd name="T88" fmla="*/ 0 w 583"/>
                <a:gd name="T89" fmla="*/ 1 h 850"/>
                <a:gd name="T90" fmla="*/ 0 w 583"/>
                <a:gd name="T91" fmla="*/ 1 h 850"/>
                <a:gd name="T92" fmla="*/ 0 w 583"/>
                <a:gd name="T93" fmla="*/ 1 h 850"/>
                <a:gd name="T94" fmla="*/ 0 w 583"/>
                <a:gd name="T95" fmla="*/ 1 h 850"/>
                <a:gd name="T96" fmla="*/ 0 w 583"/>
                <a:gd name="T97" fmla="*/ 1 h 8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83"/>
                <a:gd name="T148" fmla="*/ 0 h 850"/>
                <a:gd name="T149" fmla="*/ 583 w 583"/>
                <a:gd name="T150" fmla="*/ 850 h 8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83" h="850">
                  <a:moveTo>
                    <a:pt x="236" y="845"/>
                  </a:moveTo>
                  <a:lnTo>
                    <a:pt x="230" y="850"/>
                  </a:lnTo>
                  <a:lnTo>
                    <a:pt x="222" y="850"/>
                  </a:lnTo>
                  <a:lnTo>
                    <a:pt x="216" y="845"/>
                  </a:lnTo>
                  <a:lnTo>
                    <a:pt x="208" y="836"/>
                  </a:lnTo>
                  <a:lnTo>
                    <a:pt x="199" y="825"/>
                  </a:lnTo>
                  <a:lnTo>
                    <a:pt x="191" y="810"/>
                  </a:lnTo>
                  <a:lnTo>
                    <a:pt x="182" y="793"/>
                  </a:lnTo>
                  <a:lnTo>
                    <a:pt x="171" y="773"/>
                  </a:lnTo>
                  <a:lnTo>
                    <a:pt x="158" y="747"/>
                  </a:lnTo>
                  <a:lnTo>
                    <a:pt x="139" y="711"/>
                  </a:lnTo>
                  <a:lnTo>
                    <a:pt x="119" y="671"/>
                  </a:lnTo>
                  <a:lnTo>
                    <a:pt x="97" y="628"/>
                  </a:lnTo>
                  <a:lnTo>
                    <a:pt x="76" y="585"/>
                  </a:lnTo>
                  <a:lnTo>
                    <a:pt x="59" y="545"/>
                  </a:lnTo>
                  <a:lnTo>
                    <a:pt x="45" y="511"/>
                  </a:lnTo>
                  <a:lnTo>
                    <a:pt x="40" y="488"/>
                  </a:lnTo>
                  <a:lnTo>
                    <a:pt x="34" y="434"/>
                  </a:lnTo>
                  <a:lnTo>
                    <a:pt x="25" y="362"/>
                  </a:lnTo>
                  <a:lnTo>
                    <a:pt x="17" y="291"/>
                  </a:lnTo>
                  <a:lnTo>
                    <a:pt x="13" y="240"/>
                  </a:lnTo>
                  <a:lnTo>
                    <a:pt x="11" y="213"/>
                  </a:lnTo>
                  <a:lnTo>
                    <a:pt x="11" y="191"/>
                  </a:lnTo>
                  <a:lnTo>
                    <a:pt x="14" y="171"/>
                  </a:lnTo>
                  <a:lnTo>
                    <a:pt x="27" y="151"/>
                  </a:lnTo>
                  <a:lnTo>
                    <a:pt x="37" y="134"/>
                  </a:lnTo>
                  <a:lnTo>
                    <a:pt x="39" y="125"/>
                  </a:lnTo>
                  <a:lnTo>
                    <a:pt x="36" y="123"/>
                  </a:lnTo>
                  <a:lnTo>
                    <a:pt x="33" y="123"/>
                  </a:lnTo>
                  <a:lnTo>
                    <a:pt x="10" y="95"/>
                  </a:lnTo>
                  <a:lnTo>
                    <a:pt x="8" y="94"/>
                  </a:lnTo>
                  <a:lnTo>
                    <a:pt x="3" y="88"/>
                  </a:lnTo>
                  <a:lnTo>
                    <a:pt x="0" y="80"/>
                  </a:lnTo>
                  <a:lnTo>
                    <a:pt x="2" y="69"/>
                  </a:lnTo>
                  <a:lnTo>
                    <a:pt x="7" y="59"/>
                  </a:lnTo>
                  <a:lnTo>
                    <a:pt x="22" y="46"/>
                  </a:lnTo>
                  <a:lnTo>
                    <a:pt x="47" y="34"/>
                  </a:lnTo>
                  <a:lnTo>
                    <a:pt x="85" y="23"/>
                  </a:lnTo>
                  <a:lnTo>
                    <a:pt x="108" y="18"/>
                  </a:lnTo>
                  <a:lnTo>
                    <a:pt x="133" y="14"/>
                  </a:lnTo>
                  <a:lnTo>
                    <a:pt x="156" y="11"/>
                  </a:lnTo>
                  <a:lnTo>
                    <a:pt x="181" y="8"/>
                  </a:lnTo>
                  <a:lnTo>
                    <a:pt x="204" y="5"/>
                  </a:lnTo>
                  <a:lnTo>
                    <a:pt x="227" y="3"/>
                  </a:lnTo>
                  <a:lnTo>
                    <a:pt x="250" y="2"/>
                  </a:lnTo>
                  <a:lnTo>
                    <a:pt x="273" y="0"/>
                  </a:lnTo>
                  <a:lnTo>
                    <a:pt x="293" y="0"/>
                  </a:lnTo>
                  <a:lnTo>
                    <a:pt x="315" y="0"/>
                  </a:lnTo>
                  <a:lnTo>
                    <a:pt x="333" y="0"/>
                  </a:lnTo>
                  <a:lnTo>
                    <a:pt x="350" y="2"/>
                  </a:lnTo>
                  <a:lnTo>
                    <a:pt x="367" y="3"/>
                  </a:lnTo>
                  <a:lnTo>
                    <a:pt x="381" y="5"/>
                  </a:lnTo>
                  <a:lnTo>
                    <a:pt x="393" y="6"/>
                  </a:lnTo>
                  <a:lnTo>
                    <a:pt x="404" y="9"/>
                  </a:lnTo>
                  <a:lnTo>
                    <a:pt x="421" y="17"/>
                  </a:lnTo>
                  <a:lnTo>
                    <a:pt x="438" y="28"/>
                  </a:lnTo>
                  <a:lnTo>
                    <a:pt x="452" y="43"/>
                  </a:lnTo>
                  <a:lnTo>
                    <a:pt x="464" y="60"/>
                  </a:lnTo>
                  <a:lnTo>
                    <a:pt x="477" y="80"/>
                  </a:lnTo>
                  <a:lnTo>
                    <a:pt x="486" y="102"/>
                  </a:lnTo>
                  <a:lnTo>
                    <a:pt x="493" y="125"/>
                  </a:lnTo>
                  <a:lnTo>
                    <a:pt x="500" y="148"/>
                  </a:lnTo>
                  <a:lnTo>
                    <a:pt x="509" y="208"/>
                  </a:lnTo>
                  <a:lnTo>
                    <a:pt x="513" y="280"/>
                  </a:lnTo>
                  <a:lnTo>
                    <a:pt x="517" y="342"/>
                  </a:lnTo>
                  <a:lnTo>
                    <a:pt x="517" y="368"/>
                  </a:lnTo>
                  <a:lnTo>
                    <a:pt x="520" y="365"/>
                  </a:lnTo>
                  <a:lnTo>
                    <a:pt x="526" y="359"/>
                  </a:lnTo>
                  <a:lnTo>
                    <a:pt x="535" y="353"/>
                  </a:lnTo>
                  <a:lnTo>
                    <a:pt x="547" y="350"/>
                  </a:lnTo>
                  <a:lnTo>
                    <a:pt x="560" y="350"/>
                  </a:lnTo>
                  <a:lnTo>
                    <a:pt x="567" y="353"/>
                  </a:lnTo>
                  <a:lnTo>
                    <a:pt x="574" y="362"/>
                  </a:lnTo>
                  <a:lnTo>
                    <a:pt x="580" y="377"/>
                  </a:lnTo>
                  <a:lnTo>
                    <a:pt x="583" y="411"/>
                  </a:lnTo>
                  <a:lnTo>
                    <a:pt x="583" y="462"/>
                  </a:lnTo>
                  <a:lnTo>
                    <a:pt x="578" y="519"/>
                  </a:lnTo>
                  <a:lnTo>
                    <a:pt x="569" y="574"/>
                  </a:lnTo>
                  <a:lnTo>
                    <a:pt x="558" y="614"/>
                  </a:lnTo>
                  <a:lnTo>
                    <a:pt x="547" y="641"/>
                  </a:lnTo>
                  <a:lnTo>
                    <a:pt x="537" y="658"/>
                  </a:lnTo>
                  <a:lnTo>
                    <a:pt x="524" y="670"/>
                  </a:lnTo>
                  <a:lnTo>
                    <a:pt x="515" y="676"/>
                  </a:lnTo>
                  <a:lnTo>
                    <a:pt x="503" y="684"/>
                  </a:lnTo>
                  <a:lnTo>
                    <a:pt x="490" y="691"/>
                  </a:lnTo>
                  <a:lnTo>
                    <a:pt x="478" y="699"/>
                  </a:lnTo>
                  <a:lnTo>
                    <a:pt x="467" y="707"/>
                  </a:lnTo>
                  <a:lnTo>
                    <a:pt x="458" y="711"/>
                  </a:lnTo>
                  <a:lnTo>
                    <a:pt x="452" y="716"/>
                  </a:lnTo>
                  <a:lnTo>
                    <a:pt x="449" y="718"/>
                  </a:lnTo>
                  <a:lnTo>
                    <a:pt x="355" y="776"/>
                  </a:lnTo>
                  <a:lnTo>
                    <a:pt x="350" y="779"/>
                  </a:lnTo>
                  <a:lnTo>
                    <a:pt x="338" y="785"/>
                  </a:lnTo>
                  <a:lnTo>
                    <a:pt x="319" y="795"/>
                  </a:lnTo>
                  <a:lnTo>
                    <a:pt x="299" y="807"/>
                  </a:lnTo>
                  <a:lnTo>
                    <a:pt x="278" y="819"/>
                  </a:lnTo>
                  <a:lnTo>
                    <a:pt x="259" y="830"/>
                  </a:lnTo>
                  <a:lnTo>
                    <a:pt x="244" y="839"/>
                  </a:lnTo>
                  <a:lnTo>
                    <a:pt x="236" y="845"/>
                  </a:lnTo>
                  <a:close/>
                </a:path>
              </a:pathLst>
            </a:custGeom>
            <a:solidFill>
              <a:srgbClr val="E5A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16"/>
            <p:cNvSpPr>
              <a:spLocks/>
            </p:cNvSpPr>
            <p:nvPr/>
          </p:nvSpPr>
          <p:spPr bwMode="auto">
            <a:xfrm>
              <a:off x="3206" y="3715"/>
              <a:ext cx="210" cy="144"/>
            </a:xfrm>
            <a:custGeom>
              <a:avLst/>
              <a:gdLst>
                <a:gd name="T0" fmla="*/ 0 w 421"/>
                <a:gd name="T1" fmla="*/ 1 h 288"/>
                <a:gd name="T2" fmla="*/ 0 w 421"/>
                <a:gd name="T3" fmla="*/ 1 h 288"/>
                <a:gd name="T4" fmla="*/ 0 w 421"/>
                <a:gd name="T5" fmla="*/ 1 h 288"/>
                <a:gd name="T6" fmla="*/ 0 w 421"/>
                <a:gd name="T7" fmla="*/ 0 h 288"/>
                <a:gd name="T8" fmla="*/ 0 w 421"/>
                <a:gd name="T9" fmla="*/ 1 h 288"/>
                <a:gd name="T10" fmla="*/ 0 w 421"/>
                <a:gd name="T11" fmla="*/ 1 h 288"/>
                <a:gd name="T12" fmla="*/ 0 w 421"/>
                <a:gd name="T13" fmla="*/ 1 h 288"/>
                <a:gd name="T14" fmla="*/ 0 w 421"/>
                <a:gd name="T15" fmla="*/ 1 h 288"/>
                <a:gd name="T16" fmla="*/ 0 w 421"/>
                <a:gd name="T17" fmla="*/ 1 h 288"/>
                <a:gd name="T18" fmla="*/ 0 w 421"/>
                <a:gd name="T19" fmla="*/ 1 h 288"/>
                <a:gd name="T20" fmla="*/ 0 w 421"/>
                <a:gd name="T21" fmla="*/ 1 h 288"/>
                <a:gd name="T22" fmla="*/ 0 w 421"/>
                <a:gd name="T23" fmla="*/ 1 h 288"/>
                <a:gd name="T24" fmla="*/ 0 w 421"/>
                <a:gd name="T25" fmla="*/ 1 h 288"/>
                <a:gd name="T26" fmla="*/ 0 w 421"/>
                <a:gd name="T27" fmla="*/ 1 h 288"/>
                <a:gd name="T28" fmla="*/ 0 w 421"/>
                <a:gd name="T29" fmla="*/ 1 h 288"/>
                <a:gd name="T30" fmla="*/ 0 w 421"/>
                <a:gd name="T31" fmla="*/ 1 h 288"/>
                <a:gd name="T32" fmla="*/ 0 w 421"/>
                <a:gd name="T33" fmla="*/ 1 h 288"/>
                <a:gd name="T34" fmla="*/ 0 w 421"/>
                <a:gd name="T35" fmla="*/ 1 h 288"/>
                <a:gd name="T36" fmla="*/ 0 w 421"/>
                <a:gd name="T37" fmla="*/ 1 h 288"/>
                <a:gd name="T38" fmla="*/ 0 w 421"/>
                <a:gd name="T39" fmla="*/ 1 h 288"/>
                <a:gd name="T40" fmla="*/ 0 w 421"/>
                <a:gd name="T41" fmla="*/ 1 h 288"/>
                <a:gd name="T42" fmla="*/ 0 w 421"/>
                <a:gd name="T43" fmla="*/ 1 h 288"/>
                <a:gd name="T44" fmla="*/ 0 w 421"/>
                <a:gd name="T45" fmla="*/ 1 h 288"/>
                <a:gd name="T46" fmla="*/ 0 w 421"/>
                <a:gd name="T47" fmla="*/ 1 h 288"/>
                <a:gd name="T48" fmla="*/ 0 w 421"/>
                <a:gd name="T49" fmla="*/ 1 h 288"/>
                <a:gd name="T50" fmla="*/ 0 w 421"/>
                <a:gd name="T51" fmla="*/ 1 h 288"/>
                <a:gd name="T52" fmla="*/ 0 w 421"/>
                <a:gd name="T53" fmla="*/ 1 h 288"/>
                <a:gd name="T54" fmla="*/ 0 w 421"/>
                <a:gd name="T55" fmla="*/ 1 h 288"/>
                <a:gd name="T56" fmla="*/ 0 w 421"/>
                <a:gd name="T57" fmla="*/ 1 h 288"/>
                <a:gd name="T58" fmla="*/ 0 w 421"/>
                <a:gd name="T59" fmla="*/ 1 h 288"/>
                <a:gd name="T60" fmla="*/ 0 w 421"/>
                <a:gd name="T61" fmla="*/ 1 h 288"/>
                <a:gd name="T62" fmla="*/ 0 w 421"/>
                <a:gd name="T63" fmla="*/ 1 h 2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1"/>
                <a:gd name="T97" fmla="*/ 0 h 288"/>
                <a:gd name="T98" fmla="*/ 421 w 421"/>
                <a:gd name="T99" fmla="*/ 288 h 2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1" h="288">
                  <a:moveTo>
                    <a:pt x="281" y="53"/>
                  </a:moveTo>
                  <a:lnTo>
                    <a:pt x="267" y="42"/>
                  </a:lnTo>
                  <a:lnTo>
                    <a:pt x="251" y="30"/>
                  </a:lnTo>
                  <a:lnTo>
                    <a:pt x="238" y="20"/>
                  </a:lnTo>
                  <a:lnTo>
                    <a:pt x="222" y="11"/>
                  </a:lnTo>
                  <a:lnTo>
                    <a:pt x="207" y="5"/>
                  </a:lnTo>
                  <a:lnTo>
                    <a:pt x="193" y="0"/>
                  </a:lnTo>
                  <a:lnTo>
                    <a:pt x="179" y="0"/>
                  </a:lnTo>
                  <a:lnTo>
                    <a:pt x="168" y="2"/>
                  </a:lnTo>
                  <a:lnTo>
                    <a:pt x="151" y="10"/>
                  </a:lnTo>
                  <a:lnTo>
                    <a:pt x="144" y="17"/>
                  </a:lnTo>
                  <a:lnTo>
                    <a:pt x="144" y="26"/>
                  </a:lnTo>
                  <a:lnTo>
                    <a:pt x="151" y="36"/>
                  </a:lnTo>
                  <a:lnTo>
                    <a:pt x="162" y="46"/>
                  </a:lnTo>
                  <a:lnTo>
                    <a:pt x="173" y="59"/>
                  </a:lnTo>
                  <a:lnTo>
                    <a:pt x="179" y="71"/>
                  </a:lnTo>
                  <a:lnTo>
                    <a:pt x="179" y="85"/>
                  </a:lnTo>
                  <a:lnTo>
                    <a:pt x="170" y="94"/>
                  </a:lnTo>
                  <a:lnTo>
                    <a:pt x="151" y="108"/>
                  </a:lnTo>
                  <a:lnTo>
                    <a:pt x="125" y="127"/>
                  </a:lnTo>
                  <a:lnTo>
                    <a:pt x="96" y="147"/>
                  </a:lnTo>
                  <a:lnTo>
                    <a:pt x="65" y="167"/>
                  </a:lnTo>
                  <a:lnTo>
                    <a:pt x="39" y="185"/>
                  </a:lnTo>
                  <a:lnTo>
                    <a:pt x="20" y="202"/>
                  </a:lnTo>
                  <a:lnTo>
                    <a:pt x="11" y="214"/>
                  </a:lnTo>
                  <a:lnTo>
                    <a:pt x="5" y="231"/>
                  </a:lnTo>
                  <a:lnTo>
                    <a:pt x="0" y="241"/>
                  </a:lnTo>
                  <a:lnTo>
                    <a:pt x="2" y="248"/>
                  </a:lnTo>
                  <a:lnTo>
                    <a:pt x="14" y="256"/>
                  </a:lnTo>
                  <a:lnTo>
                    <a:pt x="20" y="261"/>
                  </a:lnTo>
                  <a:lnTo>
                    <a:pt x="25" y="265"/>
                  </a:lnTo>
                  <a:lnTo>
                    <a:pt x="28" y="270"/>
                  </a:lnTo>
                  <a:lnTo>
                    <a:pt x="33" y="274"/>
                  </a:lnTo>
                  <a:lnTo>
                    <a:pt x="40" y="277"/>
                  </a:lnTo>
                  <a:lnTo>
                    <a:pt x="51" y="281"/>
                  </a:lnTo>
                  <a:lnTo>
                    <a:pt x="70" y="284"/>
                  </a:lnTo>
                  <a:lnTo>
                    <a:pt x="96" y="287"/>
                  </a:lnTo>
                  <a:lnTo>
                    <a:pt x="128" y="288"/>
                  </a:lnTo>
                  <a:lnTo>
                    <a:pt x="161" y="288"/>
                  </a:lnTo>
                  <a:lnTo>
                    <a:pt x="194" y="285"/>
                  </a:lnTo>
                  <a:lnTo>
                    <a:pt x="227" y="282"/>
                  </a:lnTo>
                  <a:lnTo>
                    <a:pt x="258" y="276"/>
                  </a:lnTo>
                  <a:lnTo>
                    <a:pt x="287" y="268"/>
                  </a:lnTo>
                  <a:lnTo>
                    <a:pt x="313" y="259"/>
                  </a:lnTo>
                  <a:lnTo>
                    <a:pt x="336" y="250"/>
                  </a:lnTo>
                  <a:lnTo>
                    <a:pt x="355" y="239"/>
                  </a:lnTo>
                  <a:lnTo>
                    <a:pt x="370" y="227"/>
                  </a:lnTo>
                  <a:lnTo>
                    <a:pt x="384" y="214"/>
                  </a:lnTo>
                  <a:lnTo>
                    <a:pt x="395" y="202"/>
                  </a:lnTo>
                  <a:lnTo>
                    <a:pt x="404" y="188"/>
                  </a:lnTo>
                  <a:lnTo>
                    <a:pt x="410" y="176"/>
                  </a:lnTo>
                  <a:lnTo>
                    <a:pt x="415" y="162"/>
                  </a:lnTo>
                  <a:lnTo>
                    <a:pt x="418" y="150"/>
                  </a:lnTo>
                  <a:lnTo>
                    <a:pt x="421" y="127"/>
                  </a:lnTo>
                  <a:lnTo>
                    <a:pt x="419" y="110"/>
                  </a:lnTo>
                  <a:lnTo>
                    <a:pt x="409" y="97"/>
                  </a:lnTo>
                  <a:lnTo>
                    <a:pt x="390" y="88"/>
                  </a:lnTo>
                  <a:lnTo>
                    <a:pt x="378" y="85"/>
                  </a:lnTo>
                  <a:lnTo>
                    <a:pt x="364" y="80"/>
                  </a:lnTo>
                  <a:lnTo>
                    <a:pt x="349" y="77"/>
                  </a:lnTo>
                  <a:lnTo>
                    <a:pt x="333" y="74"/>
                  </a:lnTo>
                  <a:lnTo>
                    <a:pt x="318" y="71"/>
                  </a:lnTo>
                  <a:lnTo>
                    <a:pt x="304" y="66"/>
                  </a:lnTo>
                  <a:lnTo>
                    <a:pt x="292" y="60"/>
                  </a:lnTo>
                  <a:lnTo>
                    <a:pt x="281" y="53"/>
                  </a:lnTo>
                  <a:close/>
                </a:path>
              </a:pathLst>
            </a:custGeom>
            <a:solidFill>
              <a:srgbClr val="E5A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7"/>
            <p:cNvSpPr>
              <a:spLocks/>
            </p:cNvSpPr>
            <p:nvPr/>
          </p:nvSpPr>
          <p:spPr bwMode="auto">
            <a:xfrm>
              <a:off x="3134" y="2884"/>
              <a:ext cx="428" cy="361"/>
            </a:xfrm>
            <a:custGeom>
              <a:avLst/>
              <a:gdLst>
                <a:gd name="T0" fmla="*/ 1 w 855"/>
                <a:gd name="T1" fmla="*/ 1 h 720"/>
                <a:gd name="T2" fmla="*/ 1 w 855"/>
                <a:gd name="T3" fmla="*/ 1 h 720"/>
                <a:gd name="T4" fmla="*/ 1 w 855"/>
                <a:gd name="T5" fmla="*/ 1 h 720"/>
                <a:gd name="T6" fmla="*/ 0 w 855"/>
                <a:gd name="T7" fmla="*/ 1 h 720"/>
                <a:gd name="T8" fmla="*/ 1 w 855"/>
                <a:gd name="T9" fmla="*/ 1 h 720"/>
                <a:gd name="T10" fmla="*/ 1 w 855"/>
                <a:gd name="T11" fmla="*/ 1 h 720"/>
                <a:gd name="T12" fmla="*/ 1 w 855"/>
                <a:gd name="T13" fmla="*/ 1 h 720"/>
                <a:gd name="T14" fmla="*/ 1 w 855"/>
                <a:gd name="T15" fmla="*/ 1 h 720"/>
                <a:gd name="T16" fmla="*/ 1 w 855"/>
                <a:gd name="T17" fmla="*/ 1 h 720"/>
                <a:gd name="T18" fmla="*/ 1 w 855"/>
                <a:gd name="T19" fmla="*/ 1 h 720"/>
                <a:gd name="T20" fmla="*/ 1 w 855"/>
                <a:gd name="T21" fmla="*/ 1 h 720"/>
                <a:gd name="T22" fmla="*/ 1 w 855"/>
                <a:gd name="T23" fmla="*/ 1 h 720"/>
                <a:gd name="T24" fmla="*/ 1 w 855"/>
                <a:gd name="T25" fmla="*/ 1 h 720"/>
                <a:gd name="T26" fmla="*/ 1 w 855"/>
                <a:gd name="T27" fmla="*/ 0 h 720"/>
                <a:gd name="T28" fmla="*/ 1 w 855"/>
                <a:gd name="T29" fmla="*/ 1 h 720"/>
                <a:gd name="T30" fmla="*/ 1 w 855"/>
                <a:gd name="T31" fmla="*/ 1 h 720"/>
                <a:gd name="T32" fmla="*/ 1 w 855"/>
                <a:gd name="T33" fmla="*/ 1 h 720"/>
                <a:gd name="T34" fmla="*/ 1 w 855"/>
                <a:gd name="T35" fmla="*/ 1 h 720"/>
                <a:gd name="T36" fmla="*/ 1 w 855"/>
                <a:gd name="T37" fmla="*/ 1 h 720"/>
                <a:gd name="T38" fmla="*/ 1 w 855"/>
                <a:gd name="T39" fmla="*/ 1 h 720"/>
                <a:gd name="T40" fmla="*/ 1 w 855"/>
                <a:gd name="T41" fmla="*/ 1 h 720"/>
                <a:gd name="T42" fmla="*/ 1 w 855"/>
                <a:gd name="T43" fmla="*/ 1 h 720"/>
                <a:gd name="T44" fmla="*/ 1 w 855"/>
                <a:gd name="T45" fmla="*/ 1 h 720"/>
                <a:gd name="T46" fmla="*/ 1 w 855"/>
                <a:gd name="T47" fmla="*/ 1 h 720"/>
                <a:gd name="T48" fmla="*/ 1 w 855"/>
                <a:gd name="T49" fmla="*/ 1 h 720"/>
                <a:gd name="T50" fmla="*/ 1 w 855"/>
                <a:gd name="T51" fmla="*/ 1 h 720"/>
                <a:gd name="T52" fmla="*/ 1 w 855"/>
                <a:gd name="T53" fmla="*/ 1 h 720"/>
                <a:gd name="T54" fmla="*/ 1 w 855"/>
                <a:gd name="T55" fmla="*/ 1 h 720"/>
                <a:gd name="T56" fmla="*/ 1 w 855"/>
                <a:gd name="T57" fmla="*/ 1 h 720"/>
                <a:gd name="T58" fmla="*/ 1 w 855"/>
                <a:gd name="T59" fmla="*/ 1 h 720"/>
                <a:gd name="T60" fmla="*/ 1 w 855"/>
                <a:gd name="T61" fmla="*/ 1 h 720"/>
                <a:gd name="T62" fmla="*/ 1 w 855"/>
                <a:gd name="T63" fmla="*/ 1 h 720"/>
                <a:gd name="T64" fmla="*/ 1 w 855"/>
                <a:gd name="T65" fmla="*/ 1 h 720"/>
                <a:gd name="T66" fmla="*/ 1 w 855"/>
                <a:gd name="T67" fmla="*/ 1 h 720"/>
                <a:gd name="T68" fmla="*/ 1 w 855"/>
                <a:gd name="T69" fmla="*/ 1 h 720"/>
                <a:gd name="T70" fmla="*/ 1 w 855"/>
                <a:gd name="T71" fmla="*/ 1 h 720"/>
                <a:gd name="T72" fmla="*/ 1 w 855"/>
                <a:gd name="T73" fmla="*/ 1 h 720"/>
                <a:gd name="T74" fmla="*/ 1 w 855"/>
                <a:gd name="T75" fmla="*/ 1 h 720"/>
                <a:gd name="T76" fmla="*/ 1 w 855"/>
                <a:gd name="T77" fmla="*/ 1 h 720"/>
                <a:gd name="T78" fmla="*/ 1 w 855"/>
                <a:gd name="T79" fmla="*/ 1 h 720"/>
                <a:gd name="T80" fmla="*/ 1 w 855"/>
                <a:gd name="T81" fmla="*/ 1 h 720"/>
                <a:gd name="T82" fmla="*/ 1 w 855"/>
                <a:gd name="T83" fmla="*/ 1 h 720"/>
                <a:gd name="T84" fmla="*/ 1 w 855"/>
                <a:gd name="T85" fmla="*/ 1 h 720"/>
                <a:gd name="T86" fmla="*/ 1 w 855"/>
                <a:gd name="T87" fmla="*/ 1 h 720"/>
                <a:gd name="T88" fmla="*/ 1 w 855"/>
                <a:gd name="T89" fmla="*/ 1 h 720"/>
                <a:gd name="T90" fmla="*/ 1 w 855"/>
                <a:gd name="T91" fmla="*/ 1 h 720"/>
                <a:gd name="T92" fmla="*/ 1 w 855"/>
                <a:gd name="T93" fmla="*/ 1 h 720"/>
                <a:gd name="T94" fmla="*/ 1 w 855"/>
                <a:gd name="T95" fmla="*/ 1 h 720"/>
                <a:gd name="T96" fmla="*/ 1 w 855"/>
                <a:gd name="T97" fmla="*/ 1 h 720"/>
                <a:gd name="T98" fmla="*/ 1 w 855"/>
                <a:gd name="T99" fmla="*/ 1 h 720"/>
                <a:gd name="T100" fmla="*/ 1 w 855"/>
                <a:gd name="T101" fmla="*/ 1 h 720"/>
                <a:gd name="T102" fmla="*/ 1 w 855"/>
                <a:gd name="T103" fmla="*/ 1 h 720"/>
                <a:gd name="T104" fmla="*/ 1 w 855"/>
                <a:gd name="T105" fmla="*/ 1 h 7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55"/>
                <a:gd name="T160" fmla="*/ 0 h 720"/>
                <a:gd name="T161" fmla="*/ 855 w 855"/>
                <a:gd name="T162" fmla="*/ 720 h 72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55" h="720">
                  <a:moveTo>
                    <a:pt x="122" y="312"/>
                  </a:moveTo>
                  <a:lnTo>
                    <a:pt x="113" y="317"/>
                  </a:lnTo>
                  <a:lnTo>
                    <a:pt x="102" y="323"/>
                  </a:lnTo>
                  <a:lnTo>
                    <a:pt x="92" y="328"/>
                  </a:lnTo>
                  <a:lnTo>
                    <a:pt x="82" y="331"/>
                  </a:lnTo>
                  <a:lnTo>
                    <a:pt x="72" y="332"/>
                  </a:lnTo>
                  <a:lnTo>
                    <a:pt x="62" y="332"/>
                  </a:lnTo>
                  <a:lnTo>
                    <a:pt x="52" y="331"/>
                  </a:lnTo>
                  <a:lnTo>
                    <a:pt x="43" y="326"/>
                  </a:lnTo>
                  <a:lnTo>
                    <a:pt x="34" y="320"/>
                  </a:lnTo>
                  <a:lnTo>
                    <a:pt x="25" y="314"/>
                  </a:lnTo>
                  <a:lnTo>
                    <a:pt x="17" y="306"/>
                  </a:lnTo>
                  <a:lnTo>
                    <a:pt x="9" y="300"/>
                  </a:lnTo>
                  <a:lnTo>
                    <a:pt x="5" y="294"/>
                  </a:lnTo>
                  <a:lnTo>
                    <a:pt x="0" y="286"/>
                  </a:lnTo>
                  <a:lnTo>
                    <a:pt x="0" y="278"/>
                  </a:lnTo>
                  <a:lnTo>
                    <a:pt x="2" y="271"/>
                  </a:lnTo>
                  <a:lnTo>
                    <a:pt x="12" y="257"/>
                  </a:lnTo>
                  <a:lnTo>
                    <a:pt x="23" y="246"/>
                  </a:lnTo>
                  <a:lnTo>
                    <a:pt x="32" y="235"/>
                  </a:lnTo>
                  <a:lnTo>
                    <a:pt x="37" y="223"/>
                  </a:lnTo>
                  <a:lnTo>
                    <a:pt x="35" y="204"/>
                  </a:lnTo>
                  <a:lnTo>
                    <a:pt x="34" y="183"/>
                  </a:lnTo>
                  <a:lnTo>
                    <a:pt x="31" y="163"/>
                  </a:lnTo>
                  <a:lnTo>
                    <a:pt x="29" y="155"/>
                  </a:lnTo>
                  <a:lnTo>
                    <a:pt x="102" y="127"/>
                  </a:lnTo>
                  <a:lnTo>
                    <a:pt x="103" y="126"/>
                  </a:lnTo>
                  <a:lnTo>
                    <a:pt x="108" y="120"/>
                  </a:lnTo>
                  <a:lnTo>
                    <a:pt x="113" y="111"/>
                  </a:lnTo>
                  <a:lnTo>
                    <a:pt x="120" y="100"/>
                  </a:lnTo>
                  <a:lnTo>
                    <a:pt x="128" y="91"/>
                  </a:lnTo>
                  <a:lnTo>
                    <a:pt x="136" y="81"/>
                  </a:lnTo>
                  <a:lnTo>
                    <a:pt x="143" y="74"/>
                  </a:lnTo>
                  <a:lnTo>
                    <a:pt x="150" y="69"/>
                  </a:lnTo>
                  <a:lnTo>
                    <a:pt x="156" y="67"/>
                  </a:lnTo>
                  <a:lnTo>
                    <a:pt x="163" y="67"/>
                  </a:lnTo>
                  <a:lnTo>
                    <a:pt x="173" y="69"/>
                  </a:lnTo>
                  <a:lnTo>
                    <a:pt x="183" y="71"/>
                  </a:lnTo>
                  <a:lnTo>
                    <a:pt x="193" y="72"/>
                  </a:lnTo>
                  <a:lnTo>
                    <a:pt x="203" y="75"/>
                  </a:lnTo>
                  <a:lnTo>
                    <a:pt x="211" y="75"/>
                  </a:lnTo>
                  <a:lnTo>
                    <a:pt x="219" y="75"/>
                  </a:lnTo>
                  <a:lnTo>
                    <a:pt x="225" y="72"/>
                  </a:lnTo>
                  <a:lnTo>
                    <a:pt x="230" y="69"/>
                  </a:lnTo>
                  <a:lnTo>
                    <a:pt x="233" y="63"/>
                  </a:lnTo>
                  <a:lnTo>
                    <a:pt x="237" y="55"/>
                  </a:lnTo>
                  <a:lnTo>
                    <a:pt x="243" y="47"/>
                  </a:lnTo>
                  <a:lnTo>
                    <a:pt x="251" y="40"/>
                  </a:lnTo>
                  <a:lnTo>
                    <a:pt x="262" y="30"/>
                  </a:lnTo>
                  <a:lnTo>
                    <a:pt x="277" y="24"/>
                  </a:lnTo>
                  <a:lnTo>
                    <a:pt x="294" y="18"/>
                  </a:lnTo>
                  <a:lnTo>
                    <a:pt x="311" y="12"/>
                  </a:lnTo>
                  <a:lnTo>
                    <a:pt x="327" y="7"/>
                  </a:lnTo>
                  <a:lnTo>
                    <a:pt x="342" y="4"/>
                  </a:lnTo>
                  <a:lnTo>
                    <a:pt x="358" y="1"/>
                  </a:lnTo>
                  <a:lnTo>
                    <a:pt x="371" y="0"/>
                  </a:lnTo>
                  <a:lnTo>
                    <a:pt x="384" y="0"/>
                  </a:lnTo>
                  <a:lnTo>
                    <a:pt x="394" y="3"/>
                  </a:lnTo>
                  <a:lnTo>
                    <a:pt x="404" y="7"/>
                  </a:lnTo>
                  <a:lnTo>
                    <a:pt x="413" y="12"/>
                  </a:lnTo>
                  <a:lnTo>
                    <a:pt x="421" y="18"/>
                  </a:lnTo>
                  <a:lnTo>
                    <a:pt x="428" y="23"/>
                  </a:lnTo>
                  <a:lnTo>
                    <a:pt x="435" y="27"/>
                  </a:lnTo>
                  <a:lnTo>
                    <a:pt x="442" y="32"/>
                  </a:lnTo>
                  <a:lnTo>
                    <a:pt x="448" y="35"/>
                  </a:lnTo>
                  <a:lnTo>
                    <a:pt x="455" y="38"/>
                  </a:lnTo>
                  <a:lnTo>
                    <a:pt x="464" y="38"/>
                  </a:lnTo>
                  <a:lnTo>
                    <a:pt x="476" y="38"/>
                  </a:lnTo>
                  <a:lnTo>
                    <a:pt x="493" y="37"/>
                  </a:lnTo>
                  <a:lnTo>
                    <a:pt x="510" y="35"/>
                  </a:lnTo>
                  <a:lnTo>
                    <a:pt x="529" y="34"/>
                  </a:lnTo>
                  <a:lnTo>
                    <a:pt x="547" y="30"/>
                  </a:lnTo>
                  <a:lnTo>
                    <a:pt x="562" y="29"/>
                  </a:lnTo>
                  <a:lnTo>
                    <a:pt x="575" y="27"/>
                  </a:lnTo>
                  <a:lnTo>
                    <a:pt x="584" y="26"/>
                  </a:lnTo>
                  <a:lnTo>
                    <a:pt x="593" y="24"/>
                  </a:lnTo>
                  <a:lnTo>
                    <a:pt x="602" y="23"/>
                  </a:lnTo>
                  <a:lnTo>
                    <a:pt x="609" y="23"/>
                  </a:lnTo>
                  <a:lnTo>
                    <a:pt x="616" y="24"/>
                  </a:lnTo>
                  <a:lnTo>
                    <a:pt x="623" y="29"/>
                  </a:lnTo>
                  <a:lnTo>
                    <a:pt x="629" y="35"/>
                  </a:lnTo>
                  <a:lnTo>
                    <a:pt x="633" y="44"/>
                  </a:lnTo>
                  <a:lnTo>
                    <a:pt x="639" y="66"/>
                  </a:lnTo>
                  <a:lnTo>
                    <a:pt x="639" y="84"/>
                  </a:lnTo>
                  <a:lnTo>
                    <a:pt x="643" y="97"/>
                  </a:lnTo>
                  <a:lnTo>
                    <a:pt x="655" y="103"/>
                  </a:lnTo>
                  <a:lnTo>
                    <a:pt x="664" y="104"/>
                  </a:lnTo>
                  <a:lnTo>
                    <a:pt x="676" y="106"/>
                  </a:lnTo>
                  <a:lnTo>
                    <a:pt x="689" y="109"/>
                  </a:lnTo>
                  <a:lnTo>
                    <a:pt x="703" y="112"/>
                  </a:lnTo>
                  <a:lnTo>
                    <a:pt x="713" y="115"/>
                  </a:lnTo>
                  <a:lnTo>
                    <a:pt x="724" y="120"/>
                  </a:lnTo>
                  <a:lnTo>
                    <a:pt x="732" y="124"/>
                  </a:lnTo>
                  <a:lnTo>
                    <a:pt x="737" y="131"/>
                  </a:lnTo>
                  <a:lnTo>
                    <a:pt x="744" y="144"/>
                  </a:lnTo>
                  <a:lnTo>
                    <a:pt x="755" y="160"/>
                  </a:lnTo>
                  <a:lnTo>
                    <a:pt x="764" y="171"/>
                  </a:lnTo>
                  <a:lnTo>
                    <a:pt x="767" y="175"/>
                  </a:lnTo>
                  <a:lnTo>
                    <a:pt x="789" y="192"/>
                  </a:lnTo>
                  <a:lnTo>
                    <a:pt x="789" y="197"/>
                  </a:lnTo>
                  <a:lnTo>
                    <a:pt x="789" y="208"/>
                  </a:lnTo>
                  <a:lnTo>
                    <a:pt x="789" y="225"/>
                  </a:lnTo>
                  <a:lnTo>
                    <a:pt x="784" y="245"/>
                  </a:lnTo>
                  <a:lnTo>
                    <a:pt x="781" y="261"/>
                  </a:lnTo>
                  <a:lnTo>
                    <a:pt x="783" y="274"/>
                  </a:lnTo>
                  <a:lnTo>
                    <a:pt x="792" y="285"/>
                  </a:lnTo>
                  <a:lnTo>
                    <a:pt x="809" y="298"/>
                  </a:lnTo>
                  <a:lnTo>
                    <a:pt x="820" y="306"/>
                  </a:lnTo>
                  <a:lnTo>
                    <a:pt x="831" y="312"/>
                  </a:lnTo>
                  <a:lnTo>
                    <a:pt x="838" y="318"/>
                  </a:lnTo>
                  <a:lnTo>
                    <a:pt x="846" y="325"/>
                  </a:lnTo>
                  <a:lnTo>
                    <a:pt x="851" y="329"/>
                  </a:lnTo>
                  <a:lnTo>
                    <a:pt x="854" y="335"/>
                  </a:lnTo>
                  <a:lnTo>
                    <a:pt x="855" y="342"/>
                  </a:lnTo>
                  <a:lnTo>
                    <a:pt x="854" y="348"/>
                  </a:lnTo>
                  <a:lnTo>
                    <a:pt x="846" y="360"/>
                  </a:lnTo>
                  <a:lnTo>
                    <a:pt x="837" y="374"/>
                  </a:lnTo>
                  <a:lnTo>
                    <a:pt x="827" y="394"/>
                  </a:lnTo>
                  <a:lnTo>
                    <a:pt x="823" y="420"/>
                  </a:lnTo>
                  <a:lnTo>
                    <a:pt x="824" y="449"/>
                  </a:lnTo>
                  <a:lnTo>
                    <a:pt x="831" y="472"/>
                  </a:lnTo>
                  <a:lnTo>
                    <a:pt x="835" y="489"/>
                  </a:lnTo>
                  <a:lnTo>
                    <a:pt x="837" y="496"/>
                  </a:lnTo>
                  <a:lnTo>
                    <a:pt x="835" y="497"/>
                  </a:lnTo>
                  <a:lnTo>
                    <a:pt x="829" y="499"/>
                  </a:lnTo>
                  <a:lnTo>
                    <a:pt x="821" y="503"/>
                  </a:lnTo>
                  <a:lnTo>
                    <a:pt x="812" y="508"/>
                  </a:lnTo>
                  <a:lnTo>
                    <a:pt x="803" y="516"/>
                  </a:lnTo>
                  <a:lnTo>
                    <a:pt x="794" y="525"/>
                  </a:lnTo>
                  <a:lnTo>
                    <a:pt x="784" y="534"/>
                  </a:lnTo>
                  <a:lnTo>
                    <a:pt x="778" y="546"/>
                  </a:lnTo>
                  <a:lnTo>
                    <a:pt x="772" y="568"/>
                  </a:lnTo>
                  <a:lnTo>
                    <a:pt x="772" y="586"/>
                  </a:lnTo>
                  <a:lnTo>
                    <a:pt x="769" y="603"/>
                  </a:lnTo>
                  <a:lnTo>
                    <a:pt x="758" y="622"/>
                  </a:lnTo>
                  <a:lnTo>
                    <a:pt x="747" y="636"/>
                  </a:lnTo>
                  <a:lnTo>
                    <a:pt x="732" y="653"/>
                  </a:lnTo>
                  <a:lnTo>
                    <a:pt x="715" y="673"/>
                  </a:lnTo>
                  <a:lnTo>
                    <a:pt x="698" y="691"/>
                  </a:lnTo>
                  <a:lnTo>
                    <a:pt x="683" y="708"/>
                  </a:lnTo>
                  <a:lnTo>
                    <a:pt x="670" y="717"/>
                  </a:lnTo>
                  <a:lnTo>
                    <a:pt x="663" y="720"/>
                  </a:lnTo>
                  <a:lnTo>
                    <a:pt x="661" y="711"/>
                  </a:lnTo>
                  <a:lnTo>
                    <a:pt x="663" y="691"/>
                  </a:lnTo>
                  <a:lnTo>
                    <a:pt x="663" y="679"/>
                  </a:lnTo>
                  <a:lnTo>
                    <a:pt x="661" y="673"/>
                  </a:lnTo>
                  <a:lnTo>
                    <a:pt x="661" y="671"/>
                  </a:lnTo>
                  <a:lnTo>
                    <a:pt x="672" y="656"/>
                  </a:lnTo>
                  <a:lnTo>
                    <a:pt x="678" y="639"/>
                  </a:lnTo>
                  <a:lnTo>
                    <a:pt x="683" y="619"/>
                  </a:lnTo>
                  <a:lnTo>
                    <a:pt x="686" y="594"/>
                  </a:lnTo>
                  <a:lnTo>
                    <a:pt x="686" y="574"/>
                  </a:lnTo>
                  <a:lnTo>
                    <a:pt x="681" y="562"/>
                  </a:lnTo>
                  <a:lnTo>
                    <a:pt x="676" y="556"/>
                  </a:lnTo>
                  <a:lnTo>
                    <a:pt x="675" y="554"/>
                  </a:lnTo>
                  <a:lnTo>
                    <a:pt x="619" y="543"/>
                  </a:lnTo>
                  <a:lnTo>
                    <a:pt x="616" y="545"/>
                  </a:lnTo>
                  <a:lnTo>
                    <a:pt x="610" y="549"/>
                  </a:lnTo>
                  <a:lnTo>
                    <a:pt x="604" y="556"/>
                  </a:lnTo>
                  <a:lnTo>
                    <a:pt x="599" y="563"/>
                  </a:lnTo>
                  <a:lnTo>
                    <a:pt x="598" y="565"/>
                  </a:lnTo>
                  <a:lnTo>
                    <a:pt x="596" y="559"/>
                  </a:lnTo>
                  <a:lnTo>
                    <a:pt x="593" y="554"/>
                  </a:lnTo>
                  <a:lnTo>
                    <a:pt x="586" y="560"/>
                  </a:lnTo>
                  <a:lnTo>
                    <a:pt x="578" y="551"/>
                  </a:lnTo>
                  <a:lnTo>
                    <a:pt x="576" y="540"/>
                  </a:lnTo>
                  <a:lnTo>
                    <a:pt x="576" y="520"/>
                  </a:lnTo>
                  <a:lnTo>
                    <a:pt x="575" y="488"/>
                  </a:lnTo>
                  <a:lnTo>
                    <a:pt x="572" y="471"/>
                  </a:lnTo>
                  <a:lnTo>
                    <a:pt x="572" y="459"/>
                  </a:lnTo>
                  <a:lnTo>
                    <a:pt x="572" y="452"/>
                  </a:lnTo>
                  <a:lnTo>
                    <a:pt x="572" y="451"/>
                  </a:lnTo>
                  <a:lnTo>
                    <a:pt x="572" y="446"/>
                  </a:lnTo>
                  <a:lnTo>
                    <a:pt x="569" y="437"/>
                  </a:lnTo>
                  <a:lnTo>
                    <a:pt x="566" y="425"/>
                  </a:lnTo>
                  <a:lnTo>
                    <a:pt x="561" y="412"/>
                  </a:lnTo>
                  <a:lnTo>
                    <a:pt x="553" y="400"/>
                  </a:lnTo>
                  <a:lnTo>
                    <a:pt x="544" y="388"/>
                  </a:lnTo>
                  <a:lnTo>
                    <a:pt x="535" y="379"/>
                  </a:lnTo>
                  <a:lnTo>
                    <a:pt x="530" y="374"/>
                  </a:lnTo>
                  <a:lnTo>
                    <a:pt x="544" y="343"/>
                  </a:lnTo>
                  <a:lnTo>
                    <a:pt x="552" y="306"/>
                  </a:lnTo>
                  <a:lnTo>
                    <a:pt x="547" y="254"/>
                  </a:lnTo>
                  <a:lnTo>
                    <a:pt x="496" y="220"/>
                  </a:lnTo>
                  <a:lnTo>
                    <a:pt x="405" y="240"/>
                  </a:lnTo>
                  <a:lnTo>
                    <a:pt x="356" y="231"/>
                  </a:lnTo>
                  <a:lnTo>
                    <a:pt x="354" y="231"/>
                  </a:lnTo>
                  <a:lnTo>
                    <a:pt x="350" y="232"/>
                  </a:lnTo>
                  <a:lnTo>
                    <a:pt x="342" y="235"/>
                  </a:lnTo>
                  <a:lnTo>
                    <a:pt x="334" y="237"/>
                  </a:lnTo>
                  <a:lnTo>
                    <a:pt x="324" y="238"/>
                  </a:lnTo>
                  <a:lnTo>
                    <a:pt x="313" y="238"/>
                  </a:lnTo>
                  <a:lnTo>
                    <a:pt x="302" y="238"/>
                  </a:lnTo>
                  <a:lnTo>
                    <a:pt x="291" y="237"/>
                  </a:lnTo>
                  <a:lnTo>
                    <a:pt x="282" y="234"/>
                  </a:lnTo>
                  <a:lnTo>
                    <a:pt x="277" y="232"/>
                  </a:lnTo>
                  <a:lnTo>
                    <a:pt x="273" y="229"/>
                  </a:lnTo>
                  <a:lnTo>
                    <a:pt x="270" y="228"/>
                  </a:lnTo>
                  <a:lnTo>
                    <a:pt x="265" y="226"/>
                  </a:lnTo>
                  <a:lnTo>
                    <a:pt x="259" y="226"/>
                  </a:lnTo>
                  <a:lnTo>
                    <a:pt x="251" y="228"/>
                  </a:lnTo>
                  <a:lnTo>
                    <a:pt x="239" y="231"/>
                  </a:lnTo>
                  <a:lnTo>
                    <a:pt x="227" y="234"/>
                  </a:lnTo>
                  <a:lnTo>
                    <a:pt x="216" y="235"/>
                  </a:lnTo>
                  <a:lnTo>
                    <a:pt x="207" y="237"/>
                  </a:lnTo>
                  <a:lnTo>
                    <a:pt x="199" y="238"/>
                  </a:lnTo>
                  <a:lnTo>
                    <a:pt x="193" y="240"/>
                  </a:lnTo>
                  <a:lnTo>
                    <a:pt x="186" y="243"/>
                  </a:lnTo>
                  <a:lnTo>
                    <a:pt x="180" y="248"/>
                  </a:lnTo>
                  <a:lnTo>
                    <a:pt x="174" y="254"/>
                  </a:lnTo>
                  <a:lnTo>
                    <a:pt x="160" y="268"/>
                  </a:lnTo>
                  <a:lnTo>
                    <a:pt x="146" y="280"/>
                  </a:lnTo>
                  <a:lnTo>
                    <a:pt x="137" y="286"/>
                  </a:lnTo>
                  <a:lnTo>
                    <a:pt x="133" y="289"/>
                  </a:lnTo>
                  <a:lnTo>
                    <a:pt x="122" y="31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8"/>
            <p:cNvSpPr>
              <a:spLocks/>
            </p:cNvSpPr>
            <p:nvPr/>
          </p:nvSpPr>
          <p:spPr bwMode="auto">
            <a:xfrm>
              <a:off x="2762" y="3559"/>
              <a:ext cx="333" cy="299"/>
            </a:xfrm>
            <a:custGeom>
              <a:avLst/>
              <a:gdLst>
                <a:gd name="T0" fmla="*/ 1 w 665"/>
                <a:gd name="T1" fmla="*/ 0 h 599"/>
                <a:gd name="T2" fmla="*/ 1 w 665"/>
                <a:gd name="T3" fmla="*/ 0 h 599"/>
                <a:gd name="T4" fmla="*/ 1 w 665"/>
                <a:gd name="T5" fmla="*/ 0 h 599"/>
                <a:gd name="T6" fmla="*/ 1 w 665"/>
                <a:gd name="T7" fmla="*/ 0 h 599"/>
                <a:gd name="T8" fmla="*/ 1 w 665"/>
                <a:gd name="T9" fmla="*/ 0 h 599"/>
                <a:gd name="T10" fmla="*/ 1 w 665"/>
                <a:gd name="T11" fmla="*/ 0 h 599"/>
                <a:gd name="T12" fmla="*/ 1 w 665"/>
                <a:gd name="T13" fmla="*/ 0 h 599"/>
                <a:gd name="T14" fmla="*/ 1 w 665"/>
                <a:gd name="T15" fmla="*/ 0 h 599"/>
                <a:gd name="T16" fmla="*/ 0 w 665"/>
                <a:gd name="T17" fmla="*/ 0 h 599"/>
                <a:gd name="T18" fmla="*/ 1 w 665"/>
                <a:gd name="T19" fmla="*/ 0 h 599"/>
                <a:gd name="T20" fmla="*/ 1 w 665"/>
                <a:gd name="T21" fmla="*/ 0 h 599"/>
                <a:gd name="T22" fmla="*/ 1 w 665"/>
                <a:gd name="T23" fmla="*/ 0 h 599"/>
                <a:gd name="T24" fmla="*/ 1 w 665"/>
                <a:gd name="T25" fmla="*/ 0 h 599"/>
                <a:gd name="T26" fmla="*/ 1 w 665"/>
                <a:gd name="T27" fmla="*/ 0 h 599"/>
                <a:gd name="T28" fmla="*/ 1 w 665"/>
                <a:gd name="T29" fmla="*/ 0 h 599"/>
                <a:gd name="T30" fmla="*/ 1 w 665"/>
                <a:gd name="T31" fmla="*/ 0 h 599"/>
                <a:gd name="T32" fmla="*/ 1 w 665"/>
                <a:gd name="T33" fmla="*/ 0 h 599"/>
                <a:gd name="T34" fmla="*/ 1 w 665"/>
                <a:gd name="T35" fmla="*/ 0 h 599"/>
                <a:gd name="T36" fmla="*/ 1 w 665"/>
                <a:gd name="T37" fmla="*/ 0 h 599"/>
                <a:gd name="T38" fmla="*/ 1 w 665"/>
                <a:gd name="T39" fmla="*/ 0 h 599"/>
                <a:gd name="T40" fmla="*/ 1 w 665"/>
                <a:gd name="T41" fmla="*/ 0 h 599"/>
                <a:gd name="T42" fmla="*/ 1 w 665"/>
                <a:gd name="T43" fmla="*/ 0 h 599"/>
                <a:gd name="T44" fmla="*/ 1 w 665"/>
                <a:gd name="T45" fmla="*/ 0 h 599"/>
                <a:gd name="T46" fmla="*/ 1 w 665"/>
                <a:gd name="T47" fmla="*/ 0 h 599"/>
                <a:gd name="T48" fmla="*/ 1 w 665"/>
                <a:gd name="T49" fmla="*/ 0 h 599"/>
                <a:gd name="T50" fmla="*/ 1 w 665"/>
                <a:gd name="T51" fmla="*/ 0 h 599"/>
                <a:gd name="T52" fmla="*/ 1 w 665"/>
                <a:gd name="T53" fmla="*/ 0 h 599"/>
                <a:gd name="T54" fmla="*/ 1 w 665"/>
                <a:gd name="T55" fmla="*/ 0 h 599"/>
                <a:gd name="T56" fmla="*/ 1 w 665"/>
                <a:gd name="T57" fmla="*/ 0 h 599"/>
                <a:gd name="T58" fmla="*/ 1 w 665"/>
                <a:gd name="T59" fmla="*/ 0 h 599"/>
                <a:gd name="T60" fmla="*/ 1 w 665"/>
                <a:gd name="T61" fmla="*/ 0 h 599"/>
                <a:gd name="T62" fmla="*/ 1 w 665"/>
                <a:gd name="T63" fmla="*/ 0 h 599"/>
                <a:gd name="T64" fmla="*/ 1 w 665"/>
                <a:gd name="T65" fmla="*/ 0 h 599"/>
                <a:gd name="T66" fmla="*/ 1 w 665"/>
                <a:gd name="T67" fmla="*/ 0 h 599"/>
                <a:gd name="T68" fmla="*/ 1 w 665"/>
                <a:gd name="T69" fmla="*/ 0 h 599"/>
                <a:gd name="T70" fmla="*/ 1 w 665"/>
                <a:gd name="T71" fmla="*/ 0 h 599"/>
                <a:gd name="T72" fmla="*/ 1 w 665"/>
                <a:gd name="T73" fmla="*/ 0 h 599"/>
                <a:gd name="T74" fmla="*/ 1 w 665"/>
                <a:gd name="T75" fmla="*/ 0 h 599"/>
                <a:gd name="T76" fmla="*/ 1 w 665"/>
                <a:gd name="T77" fmla="*/ 0 h 59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5"/>
                <a:gd name="T118" fmla="*/ 0 h 599"/>
                <a:gd name="T119" fmla="*/ 665 w 665"/>
                <a:gd name="T120" fmla="*/ 599 h 59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5" h="599">
                  <a:moveTo>
                    <a:pt x="268" y="599"/>
                  </a:moveTo>
                  <a:lnTo>
                    <a:pt x="265" y="574"/>
                  </a:lnTo>
                  <a:lnTo>
                    <a:pt x="257" y="546"/>
                  </a:lnTo>
                  <a:lnTo>
                    <a:pt x="248" y="516"/>
                  </a:lnTo>
                  <a:lnTo>
                    <a:pt x="236" y="483"/>
                  </a:lnTo>
                  <a:lnTo>
                    <a:pt x="222" y="451"/>
                  </a:lnTo>
                  <a:lnTo>
                    <a:pt x="206" y="419"/>
                  </a:lnTo>
                  <a:lnTo>
                    <a:pt x="191" y="388"/>
                  </a:lnTo>
                  <a:lnTo>
                    <a:pt x="175" y="362"/>
                  </a:lnTo>
                  <a:lnTo>
                    <a:pt x="157" y="332"/>
                  </a:lnTo>
                  <a:lnTo>
                    <a:pt x="131" y="297"/>
                  </a:lnTo>
                  <a:lnTo>
                    <a:pt x="103" y="258"/>
                  </a:lnTo>
                  <a:lnTo>
                    <a:pt x="74" y="217"/>
                  </a:lnTo>
                  <a:lnTo>
                    <a:pt x="48" y="178"/>
                  </a:lnTo>
                  <a:lnTo>
                    <a:pt x="25" y="146"/>
                  </a:lnTo>
                  <a:lnTo>
                    <a:pt x="8" y="120"/>
                  </a:lnTo>
                  <a:lnTo>
                    <a:pt x="0" y="104"/>
                  </a:lnTo>
                  <a:lnTo>
                    <a:pt x="0" y="95"/>
                  </a:lnTo>
                  <a:lnTo>
                    <a:pt x="6" y="86"/>
                  </a:lnTo>
                  <a:lnTo>
                    <a:pt x="17" y="77"/>
                  </a:lnTo>
                  <a:lnTo>
                    <a:pt x="29" y="69"/>
                  </a:lnTo>
                  <a:lnTo>
                    <a:pt x="43" y="61"/>
                  </a:lnTo>
                  <a:lnTo>
                    <a:pt x="58" y="55"/>
                  </a:lnTo>
                  <a:lnTo>
                    <a:pt x="71" y="50"/>
                  </a:lnTo>
                  <a:lnTo>
                    <a:pt x="82" y="49"/>
                  </a:lnTo>
                  <a:lnTo>
                    <a:pt x="97" y="46"/>
                  </a:lnTo>
                  <a:lnTo>
                    <a:pt x="120" y="41"/>
                  </a:lnTo>
                  <a:lnTo>
                    <a:pt x="151" y="35"/>
                  </a:lnTo>
                  <a:lnTo>
                    <a:pt x="185" y="29"/>
                  </a:lnTo>
                  <a:lnTo>
                    <a:pt x="220" y="21"/>
                  </a:lnTo>
                  <a:lnTo>
                    <a:pt x="253" y="17"/>
                  </a:lnTo>
                  <a:lnTo>
                    <a:pt x="279" y="12"/>
                  </a:lnTo>
                  <a:lnTo>
                    <a:pt x="299" y="10"/>
                  </a:lnTo>
                  <a:lnTo>
                    <a:pt x="316" y="9"/>
                  </a:lnTo>
                  <a:lnTo>
                    <a:pt x="336" y="7"/>
                  </a:lnTo>
                  <a:lnTo>
                    <a:pt x="357" y="4"/>
                  </a:lnTo>
                  <a:lnTo>
                    <a:pt x="380" y="1"/>
                  </a:lnTo>
                  <a:lnTo>
                    <a:pt x="405" y="0"/>
                  </a:lnTo>
                  <a:lnTo>
                    <a:pt x="430" y="0"/>
                  </a:lnTo>
                  <a:lnTo>
                    <a:pt x="451" y="1"/>
                  </a:lnTo>
                  <a:lnTo>
                    <a:pt x="471" y="7"/>
                  </a:lnTo>
                  <a:lnTo>
                    <a:pt x="490" y="17"/>
                  </a:lnTo>
                  <a:lnTo>
                    <a:pt x="507" y="30"/>
                  </a:lnTo>
                  <a:lnTo>
                    <a:pt x="524" y="44"/>
                  </a:lnTo>
                  <a:lnTo>
                    <a:pt x="541" y="63"/>
                  </a:lnTo>
                  <a:lnTo>
                    <a:pt x="556" y="81"/>
                  </a:lnTo>
                  <a:lnTo>
                    <a:pt x="570" y="101"/>
                  </a:lnTo>
                  <a:lnTo>
                    <a:pt x="584" y="121"/>
                  </a:lnTo>
                  <a:lnTo>
                    <a:pt x="595" y="141"/>
                  </a:lnTo>
                  <a:lnTo>
                    <a:pt x="605" y="163"/>
                  </a:lnTo>
                  <a:lnTo>
                    <a:pt x="616" y="183"/>
                  </a:lnTo>
                  <a:lnTo>
                    <a:pt x="627" y="204"/>
                  </a:lnTo>
                  <a:lnTo>
                    <a:pt x="636" y="223"/>
                  </a:lnTo>
                  <a:lnTo>
                    <a:pt x="645" y="241"/>
                  </a:lnTo>
                  <a:lnTo>
                    <a:pt x="653" y="257"/>
                  </a:lnTo>
                  <a:lnTo>
                    <a:pt x="659" y="271"/>
                  </a:lnTo>
                  <a:lnTo>
                    <a:pt x="664" y="280"/>
                  </a:lnTo>
                  <a:lnTo>
                    <a:pt x="665" y="292"/>
                  </a:lnTo>
                  <a:lnTo>
                    <a:pt x="664" y="298"/>
                  </a:lnTo>
                  <a:lnTo>
                    <a:pt x="661" y="301"/>
                  </a:lnTo>
                  <a:lnTo>
                    <a:pt x="659" y="303"/>
                  </a:lnTo>
                  <a:lnTo>
                    <a:pt x="636" y="318"/>
                  </a:lnTo>
                  <a:lnTo>
                    <a:pt x="608" y="337"/>
                  </a:lnTo>
                  <a:lnTo>
                    <a:pt x="578" y="358"/>
                  </a:lnTo>
                  <a:lnTo>
                    <a:pt x="544" y="382"/>
                  </a:lnTo>
                  <a:lnTo>
                    <a:pt x="508" y="405"/>
                  </a:lnTo>
                  <a:lnTo>
                    <a:pt x="476" y="428"/>
                  </a:lnTo>
                  <a:lnTo>
                    <a:pt x="445" y="449"/>
                  </a:lnTo>
                  <a:lnTo>
                    <a:pt x="419" y="468"/>
                  </a:lnTo>
                  <a:lnTo>
                    <a:pt x="402" y="482"/>
                  </a:lnTo>
                  <a:lnTo>
                    <a:pt x="385" y="499"/>
                  </a:lnTo>
                  <a:lnTo>
                    <a:pt x="367" y="516"/>
                  </a:lnTo>
                  <a:lnTo>
                    <a:pt x="350" y="532"/>
                  </a:lnTo>
                  <a:lnTo>
                    <a:pt x="336" y="548"/>
                  </a:lnTo>
                  <a:lnTo>
                    <a:pt x="323" y="560"/>
                  </a:lnTo>
                  <a:lnTo>
                    <a:pt x="316" y="568"/>
                  </a:lnTo>
                  <a:lnTo>
                    <a:pt x="313" y="571"/>
                  </a:lnTo>
                  <a:lnTo>
                    <a:pt x="285" y="599"/>
                  </a:lnTo>
                  <a:lnTo>
                    <a:pt x="268" y="5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9"/>
            <p:cNvSpPr>
              <a:spLocks/>
            </p:cNvSpPr>
            <p:nvPr/>
          </p:nvSpPr>
          <p:spPr bwMode="auto">
            <a:xfrm>
              <a:off x="3354" y="2882"/>
              <a:ext cx="190" cy="143"/>
            </a:xfrm>
            <a:custGeom>
              <a:avLst/>
              <a:gdLst>
                <a:gd name="T0" fmla="*/ 0 w 381"/>
                <a:gd name="T1" fmla="*/ 1 h 286"/>
                <a:gd name="T2" fmla="*/ 0 w 381"/>
                <a:gd name="T3" fmla="*/ 1 h 286"/>
                <a:gd name="T4" fmla="*/ 0 w 381"/>
                <a:gd name="T5" fmla="*/ 1 h 286"/>
                <a:gd name="T6" fmla="*/ 0 w 381"/>
                <a:gd name="T7" fmla="*/ 1 h 286"/>
                <a:gd name="T8" fmla="*/ 0 w 381"/>
                <a:gd name="T9" fmla="*/ 1 h 286"/>
                <a:gd name="T10" fmla="*/ 0 w 381"/>
                <a:gd name="T11" fmla="*/ 1 h 286"/>
                <a:gd name="T12" fmla="*/ 0 w 381"/>
                <a:gd name="T13" fmla="*/ 1 h 286"/>
                <a:gd name="T14" fmla="*/ 0 w 381"/>
                <a:gd name="T15" fmla="*/ 1 h 286"/>
                <a:gd name="T16" fmla="*/ 0 w 381"/>
                <a:gd name="T17" fmla="*/ 1 h 286"/>
                <a:gd name="T18" fmla="*/ 0 w 381"/>
                <a:gd name="T19" fmla="*/ 1 h 286"/>
                <a:gd name="T20" fmla="*/ 0 w 381"/>
                <a:gd name="T21" fmla="*/ 1 h 286"/>
                <a:gd name="T22" fmla="*/ 0 w 381"/>
                <a:gd name="T23" fmla="*/ 1 h 286"/>
                <a:gd name="T24" fmla="*/ 0 w 381"/>
                <a:gd name="T25" fmla="*/ 1 h 286"/>
                <a:gd name="T26" fmla="*/ 0 w 381"/>
                <a:gd name="T27" fmla="*/ 1 h 286"/>
                <a:gd name="T28" fmla="*/ 0 w 381"/>
                <a:gd name="T29" fmla="*/ 1 h 286"/>
                <a:gd name="T30" fmla="*/ 0 w 381"/>
                <a:gd name="T31" fmla="*/ 1 h 286"/>
                <a:gd name="T32" fmla="*/ 0 w 381"/>
                <a:gd name="T33" fmla="*/ 1 h 286"/>
                <a:gd name="T34" fmla="*/ 0 w 381"/>
                <a:gd name="T35" fmla="*/ 1 h 286"/>
                <a:gd name="T36" fmla="*/ 0 w 381"/>
                <a:gd name="T37" fmla="*/ 1 h 286"/>
                <a:gd name="T38" fmla="*/ 0 w 381"/>
                <a:gd name="T39" fmla="*/ 1 h 286"/>
                <a:gd name="T40" fmla="*/ 0 w 381"/>
                <a:gd name="T41" fmla="*/ 1 h 286"/>
                <a:gd name="T42" fmla="*/ 0 w 381"/>
                <a:gd name="T43" fmla="*/ 1 h 286"/>
                <a:gd name="T44" fmla="*/ 0 w 381"/>
                <a:gd name="T45" fmla="*/ 1 h 286"/>
                <a:gd name="T46" fmla="*/ 0 w 381"/>
                <a:gd name="T47" fmla="*/ 1 h 286"/>
                <a:gd name="T48" fmla="*/ 0 w 381"/>
                <a:gd name="T49" fmla="*/ 1 h 286"/>
                <a:gd name="T50" fmla="*/ 0 w 381"/>
                <a:gd name="T51" fmla="*/ 1 h 286"/>
                <a:gd name="T52" fmla="*/ 0 w 381"/>
                <a:gd name="T53" fmla="*/ 1 h 286"/>
                <a:gd name="T54" fmla="*/ 0 w 381"/>
                <a:gd name="T55" fmla="*/ 1 h 286"/>
                <a:gd name="T56" fmla="*/ 0 w 381"/>
                <a:gd name="T57" fmla="*/ 1 h 286"/>
                <a:gd name="T58" fmla="*/ 0 w 381"/>
                <a:gd name="T59" fmla="*/ 1 h 286"/>
                <a:gd name="T60" fmla="*/ 0 w 381"/>
                <a:gd name="T61" fmla="*/ 1 h 286"/>
                <a:gd name="T62" fmla="*/ 0 w 381"/>
                <a:gd name="T63" fmla="*/ 1 h 286"/>
                <a:gd name="T64" fmla="*/ 0 w 381"/>
                <a:gd name="T65" fmla="*/ 1 h 286"/>
                <a:gd name="T66" fmla="*/ 0 w 381"/>
                <a:gd name="T67" fmla="*/ 1 h 286"/>
                <a:gd name="T68" fmla="*/ 0 w 381"/>
                <a:gd name="T69" fmla="*/ 1 h 286"/>
                <a:gd name="T70" fmla="*/ 0 w 381"/>
                <a:gd name="T71" fmla="*/ 1 h 286"/>
                <a:gd name="T72" fmla="*/ 0 w 381"/>
                <a:gd name="T73" fmla="*/ 1 h 286"/>
                <a:gd name="T74" fmla="*/ 0 w 381"/>
                <a:gd name="T75" fmla="*/ 1 h 286"/>
                <a:gd name="T76" fmla="*/ 0 w 381"/>
                <a:gd name="T77" fmla="*/ 1 h 286"/>
                <a:gd name="T78" fmla="*/ 0 w 381"/>
                <a:gd name="T79" fmla="*/ 1 h 286"/>
                <a:gd name="T80" fmla="*/ 0 w 381"/>
                <a:gd name="T81" fmla="*/ 1 h 286"/>
                <a:gd name="T82" fmla="*/ 0 w 381"/>
                <a:gd name="T83" fmla="*/ 1 h 286"/>
                <a:gd name="T84" fmla="*/ 0 w 381"/>
                <a:gd name="T85" fmla="*/ 1 h 286"/>
                <a:gd name="T86" fmla="*/ 0 w 381"/>
                <a:gd name="T87" fmla="*/ 1 h 286"/>
                <a:gd name="T88" fmla="*/ 0 w 381"/>
                <a:gd name="T89" fmla="*/ 1 h 2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1"/>
                <a:gd name="T136" fmla="*/ 0 h 286"/>
                <a:gd name="T137" fmla="*/ 381 w 381"/>
                <a:gd name="T138" fmla="*/ 286 h 28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1" h="286">
                  <a:moveTo>
                    <a:pt x="222" y="20"/>
                  </a:moveTo>
                  <a:lnTo>
                    <a:pt x="231" y="35"/>
                  </a:lnTo>
                  <a:lnTo>
                    <a:pt x="234" y="51"/>
                  </a:lnTo>
                  <a:lnTo>
                    <a:pt x="233" y="69"/>
                  </a:lnTo>
                  <a:lnTo>
                    <a:pt x="230" y="86"/>
                  </a:lnTo>
                  <a:lnTo>
                    <a:pt x="237" y="91"/>
                  </a:lnTo>
                  <a:lnTo>
                    <a:pt x="245" y="92"/>
                  </a:lnTo>
                  <a:lnTo>
                    <a:pt x="253" y="94"/>
                  </a:lnTo>
                  <a:lnTo>
                    <a:pt x="261" y="92"/>
                  </a:lnTo>
                  <a:lnTo>
                    <a:pt x="268" y="91"/>
                  </a:lnTo>
                  <a:lnTo>
                    <a:pt x="276" y="91"/>
                  </a:lnTo>
                  <a:lnTo>
                    <a:pt x="285" y="89"/>
                  </a:lnTo>
                  <a:lnTo>
                    <a:pt x="293" y="91"/>
                  </a:lnTo>
                  <a:lnTo>
                    <a:pt x="305" y="94"/>
                  </a:lnTo>
                  <a:lnTo>
                    <a:pt x="316" y="100"/>
                  </a:lnTo>
                  <a:lnTo>
                    <a:pt x="324" y="108"/>
                  </a:lnTo>
                  <a:lnTo>
                    <a:pt x="330" y="119"/>
                  </a:lnTo>
                  <a:lnTo>
                    <a:pt x="331" y="126"/>
                  </a:lnTo>
                  <a:lnTo>
                    <a:pt x="328" y="136"/>
                  </a:lnTo>
                  <a:lnTo>
                    <a:pt x="327" y="143"/>
                  </a:lnTo>
                  <a:lnTo>
                    <a:pt x="328" y="151"/>
                  </a:lnTo>
                  <a:lnTo>
                    <a:pt x="336" y="154"/>
                  </a:lnTo>
                  <a:lnTo>
                    <a:pt x="344" y="157"/>
                  </a:lnTo>
                  <a:lnTo>
                    <a:pt x="350" y="159"/>
                  </a:lnTo>
                  <a:lnTo>
                    <a:pt x="358" y="162"/>
                  </a:lnTo>
                  <a:lnTo>
                    <a:pt x="364" y="166"/>
                  </a:lnTo>
                  <a:lnTo>
                    <a:pt x="370" y="171"/>
                  </a:lnTo>
                  <a:lnTo>
                    <a:pt x="375" y="177"/>
                  </a:lnTo>
                  <a:lnTo>
                    <a:pt x="378" y="185"/>
                  </a:lnTo>
                  <a:lnTo>
                    <a:pt x="381" y="205"/>
                  </a:lnTo>
                  <a:lnTo>
                    <a:pt x="375" y="222"/>
                  </a:lnTo>
                  <a:lnTo>
                    <a:pt x="364" y="237"/>
                  </a:lnTo>
                  <a:lnTo>
                    <a:pt x="356" y="254"/>
                  </a:lnTo>
                  <a:lnTo>
                    <a:pt x="347" y="265"/>
                  </a:lnTo>
                  <a:lnTo>
                    <a:pt x="338" y="277"/>
                  </a:lnTo>
                  <a:lnTo>
                    <a:pt x="328" y="286"/>
                  </a:lnTo>
                  <a:lnTo>
                    <a:pt x="316" y="286"/>
                  </a:lnTo>
                  <a:lnTo>
                    <a:pt x="321" y="266"/>
                  </a:lnTo>
                  <a:lnTo>
                    <a:pt x="328" y="245"/>
                  </a:lnTo>
                  <a:lnTo>
                    <a:pt x="331" y="225"/>
                  </a:lnTo>
                  <a:lnTo>
                    <a:pt x="321" y="205"/>
                  </a:lnTo>
                  <a:lnTo>
                    <a:pt x="313" y="200"/>
                  </a:lnTo>
                  <a:lnTo>
                    <a:pt x="304" y="196"/>
                  </a:lnTo>
                  <a:lnTo>
                    <a:pt x="294" y="191"/>
                  </a:lnTo>
                  <a:lnTo>
                    <a:pt x="285" y="188"/>
                  </a:lnTo>
                  <a:lnTo>
                    <a:pt x="278" y="182"/>
                  </a:lnTo>
                  <a:lnTo>
                    <a:pt x="271" y="176"/>
                  </a:lnTo>
                  <a:lnTo>
                    <a:pt x="267" y="168"/>
                  </a:lnTo>
                  <a:lnTo>
                    <a:pt x="265" y="157"/>
                  </a:lnTo>
                  <a:lnTo>
                    <a:pt x="267" y="148"/>
                  </a:lnTo>
                  <a:lnTo>
                    <a:pt x="264" y="140"/>
                  </a:lnTo>
                  <a:lnTo>
                    <a:pt x="257" y="134"/>
                  </a:lnTo>
                  <a:lnTo>
                    <a:pt x="248" y="131"/>
                  </a:lnTo>
                  <a:lnTo>
                    <a:pt x="237" y="129"/>
                  </a:lnTo>
                  <a:lnTo>
                    <a:pt x="224" y="129"/>
                  </a:lnTo>
                  <a:lnTo>
                    <a:pt x="211" y="131"/>
                  </a:lnTo>
                  <a:lnTo>
                    <a:pt x="197" y="131"/>
                  </a:lnTo>
                  <a:lnTo>
                    <a:pt x="185" y="129"/>
                  </a:lnTo>
                  <a:lnTo>
                    <a:pt x="176" y="126"/>
                  </a:lnTo>
                  <a:lnTo>
                    <a:pt x="168" y="119"/>
                  </a:lnTo>
                  <a:lnTo>
                    <a:pt x="165" y="105"/>
                  </a:lnTo>
                  <a:lnTo>
                    <a:pt x="168" y="89"/>
                  </a:lnTo>
                  <a:lnTo>
                    <a:pt x="174" y="72"/>
                  </a:lnTo>
                  <a:lnTo>
                    <a:pt x="176" y="59"/>
                  </a:lnTo>
                  <a:lnTo>
                    <a:pt x="160" y="49"/>
                  </a:lnTo>
                  <a:lnTo>
                    <a:pt x="140" y="48"/>
                  </a:lnTo>
                  <a:lnTo>
                    <a:pt x="120" y="49"/>
                  </a:lnTo>
                  <a:lnTo>
                    <a:pt x="100" y="56"/>
                  </a:lnTo>
                  <a:lnTo>
                    <a:pt x="82" y="60"/>
                  </a:lnTo>
                  <a:lnTo>
                    <a:pt x="62" y="65"/>
                  </a:lnTo>
                  <a:lnTo>
                    <a:pt x="43" y="66"/>
                  </a:lnTo>
                  <a:lnTo>
                    <a:pt x="25" y="60"/>
                  </a:lnTo>
                  <a:lnTo>
                    <a:pt x="6" y="48"/>
                  </a:lnTo>
                  <a:lnTo>
                    <a:pt x="5" y="45"/>
                  </a:lnTo>
                  <a:lnTo>
                    <a:pt x="2" y="42"/>
                  </a:lnTo>
                  <a:lnTo>
                    <a:pt x="0" y="39"/>
                  </a:lnTo>
                  <a:lnTo>
                    <a:pt x="0" y="35"/>
                  </a:lnTo>
                  <a:lnTo>
                    <a:pt x="3" y="32"/>
                  </a:lnTo>
                  <a:lnTo>
                    <a:pt x="28" y="37"/>
                  </a:lnTo>
                  <a:lnTo>
                    <a:pt x="51" y="35"/>
                  </a:lnTo>
                  <a:lnTo>
                    <a:pt x="73" y="29"/>
                  </a:lnTo>
                  <a:lnTo>
                    <a:pt x="94" y="20"/>
                  </a:lnTo>
                  <a:lnTo>
                    <a:pt x="116" y="11"/>
                  </a:lnTo>
                  <a:lnTo>
                    <a:pt x="137" y="3"/>
                  </a:lnTo>
                  <a:lnTo>
                    <a:pt x="160" y="0"/>
                  </a:lnTo>
                  <a:lnTo>
                    <a:pt x="187" y="2"/>
                  </a:lnTo>
                  <a:lnTo>
                    <a:pt x="196" y="6"/>
                  </a:lnTo>
                  <a:lnTo>
                    <a:pt x="205" y="11"/>
                  </a:lnTo>
                  <a:lnTo>
                    <a:pt x="214" y="15"/>
                  </a:lnTo>
                  <a:lnTo>
                    <a:pt x="2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20"/>
            <p:cNvSpPr>
              <a:spLocks/>
            </p:cNvSpPr>
            <p:nvPr/>
          </p:nvSpPr>
          <p:spPr bwMode="auto">
            <a:xfrm>
              <a:off x="3123" y="2908"/>
              <a:ext cx="130" cy="145"/>
            </a:xfrm>
            <a:custGeom>
              <a:avLst/>
              <a:gdLst>
                <a:gd name="T0" fmla="*/ 0 w 261"/>
                <a:gd name="T1" fmla="*/ 1 h 290"/>
                <a:gd name="T2" fmla="*/ 0 w 261"/>
                <a:gd name="T3" fmla="*/ 1 h 290"/>
                <a:gd name="T4" fmla="*/ 0 w 261"/>
                <a:gd name="T5" fmla="*/ 1 h 290"/>
                <a:gd name="T6" fmla="*/ 0 w 261"/>
                <a:gd name="T7" fmla="*/ 1 h 290"/>
                <a:gd name="T8" fmla="*/ 0 w 261"/>
                <a:gd name="T9" fmla="*/ 1 h 290"/>
                <a:gd name="T10" fmla="*/ 0 w 261"/>
                <a:gd name="T11" fmla="*/ 1 h 290"/>
                <a:gd name="T12" fmla="*/ 0 w 261"/>
                <a:gd name="T13" fmla="*/ 1 h 290"/>
                <a:gd name="T14" fmla="*/ 0 w 261"/>
                <a:gd name="T15" fmla="*/ 1 h 290"/>
                <a:gd name="T16" fmla="*/ 0 w 261"/>
                <a:gd name="T17" fmla="*/ 1 h 290"/>
                <a:gd name="T18" fmla="*/ 0 w 261"/>
                <a:gd name="T19" fmla="*/ 1 h 290"/>
                <a:gd name="T20" fmla="*/ 0 w 261"/>
                <a:gd name="T21" fmla="*/ 1 h 290"/>
                <a:gd name="T22" fmla="*/ 0 w 261"/>
                <a:gd name="T23" fmla="*/ 1 h 290"/>
                <a:gd name="T24" fmla="*/ 0 w 261"/>
                <a:gd name="T25" fmla="*/ 1 h 290"/>
                <a:gd name="T26" fmla="*/ 0 w 261"/>
                <a:gd name="T27" fmla="*/ 1 h 290"/>
                <a:gd name="T28" fmla="*/ 0 w 261"/>
                <a:gd name="T29" fmla="*/ 1 h 290"/>
                <a:gd name="T30" fmla="*/ 0 w 261"/>
                <a:gd name="T31" fmla="*/ 1 h 290"/>
                <a:gd name="T32" fmla="*/ 0 w 261"/>
                <a:gd name="T33" fmla="*/ 1 h 290"/>
                <a:gd name="T34" fmla="*/ 0 w 261"/>
                <a:gd name="T35" fmla="*/ 1 h 290"/>
                <a:gd name="T36" fmla="*/ 0 w 261"/>
                <a:gd name="T37" fmla="*/ 1 h 290"/>
                <a:gd name="T38" fmla="*/ 0 w 261"/>
                <a:gd name="T39" fmla="*/ 1 h 290"/>
                <a:gd name="T40" fmla="*/ 0 w 261"/>
                <a:gd name="T41" fmla="*/ 1 h 290"/>
                <a:gd name="T42" fmla="*/ 0 w 261"/>
                <a:gd name="T43" fmla="*/ 1 h 290"/>
                <a:gd name="T44" fmla="*/ 0 w 261"/>
                <a:gd name="T45" fmla="*/ 1 h 290"/>
                <a:gd name="T46" fmla="*/ 0 w 261"/>
                <a:gd name="T47" fmla="*/ 1 h 290"/>
                <a:gd name="T48" fmla="*/ 0 w 261"/>
                <a:gd name="T49" fmla="*/ 1 h 290"/>
                <a:gd name="T50" fmla="*/ 0 w 261"/>
                <a:gd name="T51" fmla="*/ 1 h 290"/>
                <a:gd name="T52" fmla="*/ 0 w 261"/>
                <a:gd name="T53" fmla="*/ 1 h 290"/>
                <a:gd name="T54" fmla="*/ 0 w 261"/>
                <a:gd name="T55" fmla="*/ 1 h 290"/>
                <a:gd name="T56" fmla="*/ 0 w 261"/>
                <a:gd name="T57" fmla="*/ 1 h 290"/>
                <a:gd name="T58" fmla="*/ 0 w 261"/>
                <a:gd name="T59" fmla="*/ 1 h 290"/>
                <a:gd name="T60" fmla="*/ 0 w 261"/>
                <a:gd name="T61" fmla="*/ 1 h 290"/>
                <a:gd name="T62" fmla="*/ 0 w 261"/>
                <a:gd name="T63" fmla="*/ 1 h 290"/>
                <a:gd name="T64" fmla="*/ 0 w 261"/>
                <a:gd name="T65" fmla="*/ 1 h 290"/>
                <a:gd name="T66" fmla="*/ 0 w 261"/>
                <a:gd name="T67" fmla="*/ 1 h 290"/>
                <a:gd name="T68" fmla="*/ 0 w 261"/>
                <a:gd name="T69" fmla="*/ 1 h 290"/>
                <a:gd name="T70" fmla="*/ 0 w 261"/>
                <a:gd name="T71" fmla="*/ 1 h 290"/>
                <a:gd name="T72" fmla="*/ 0 w 261"/>
                <a:gd name="T73" fmla="*/ 1 h 290"/>
                <a:gd name="T74" fmla="*/ 0 w 261"/>
                <a:gd name="T75" fmla="*/ 1 h 290"/>
                <a:gd name="T76" fmla="*/ 0 w 261"/>
                <a:gd name="T77" fmla="*/ 1 h 290"/>
                <a:gd name="T78" fmla="*/ 0 w 261"/>
                <a:gd name="T79" fmla="*/ 1 h 290"/>
                <a:gd name="T80" fmla="*/ 0 w 261"/>
                <a:gd name="T81" fmla="*/ 1 h 290"/>
                <a:gd name="T82" fmla="*/ 0 w 261"/>
                <a:gd name="T83" fmla="*/ 1 h 290"/>
                <a:gd name="T84" fmla="*/ 0 w 261"/>
                <a:gd name="T85" fmla="*/ 1 h 290"/>
                <a:gd name="T86" fmla="*/ 0 w 261"/>
                <a:gd name="T87" fmla="*/ 1 h 290"/>
                <a:gd name="T88" fmla="*/ 0 w 261"/>
                <a:gd name="T89" fmla="*/ 1 h 290"/>
                <a:gd name="T90" fmla="*/ 0 w 261"/>
                <a:gd name="T91" fmla="*/ 0 h 290"/>
                <a:gd name="T92" fmla="*/ 0 w 261"/>
                <a:gd name="T93" fmla="*/ 0 h 290"/>
                <a:gd name="T94" fmla="*/ 0 w 261"/>
                <a:gd name="T95" fmla="*/ 0 h 290"/>
                <a:gd name="T96" fmla="*/ 0 w 261"/>
                <a:gd name="T97" fmla="*/ 1 h 290"/>
                <a:gd name="T98" fmla="*/ 0 w 261"/>
                <a:gd name="T99" fmla="*/ 1 h 290"/>
                <a:gd name="T100" fmla="*/ 0 w 261"/>
                <a:gd name="T101" fmla="*/ 1 h 290"/>
                <a:gd name="T102" fmla="*/ 0 w 261"/>
                <a:gd name="T103" fmla="*/ 1 h 2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1"/>
                <a:gd name="T157" fmla="*/ 0 h 290"/>
                <a:gd name="T158" fmla="*/ 261 w 261"/>
                <a:gd name="T159" fmla="*/ 290 h 2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1" h="290">
                  <a:moveTo>
                    <a:pt x="250" y="24"/>
                  </a:moveTo>
                  <a:lnTo>
                    <a:pt x="253" y="25"/>
                  </a:lnTo>
                  <a:lnTo>
                    <a:pt x="256" y="28"/>
                  </a:lnTo>
                  <a:lnTo>
                    <a:pt x="259" y="30"/>
                  </a:lnTo>
                  <a:lnTo>
                    <a:pt x="261" y="34"/>
                  </a:lnTo>
                  <a:lnTo>
                    <a:pt x="253" y="39"/>
                  </a:lnTo>
                  <a:lnTo>
                    <a:pt x="244" y="45"/>
                  </a:lnTo>
                  <a:lnTo>
                    <a:pt x="236" y="53"/>
                  </a:lnTo>
                  <a:lnTo>
                    <a:pt x="227" y="57"/>
                  </a:lnTo>
                  <a:lnTo>
                    <a:pt x="216" y="57"/>
                  </a:lnTo>
                  <a:lnTo>
                    <a:pt x="205" y="57"/>
                  </a:lnTo>
                  <a:lnTo>
                    <a:pt x="196" y="57"/>
                  </a:lnTo>
                  <a:lnTo>
                    <a:pt x="185" y="57"/>
                  </a:lnTo>
                  <a:lnTo>
                    <a:pt x="176" y="59"/>
                  </a:lnTo>
                  <a:lnTo>
                    <a:pt x="168" y="62"/>
                  </a:lnTo>
                  <a:lnTo>
                    <a:pt x="161" y="68"/>
                  </a:lnTo>
                  <a:lnTo>
                    <a:pt x="155" y="79"/>
                  </a:lnTo>
                  <a:lnTo>
                    <a:pt x="156" y="88"/>
                  </a:lnTo>
                  <a:lnTo>
                    <a:pt x="155" y="99"/>
                  </a:lnTo>
                  <a:lnTo>
                    <a:pt x="151" y="108"/>
                  </a:lnTo>
                  <a:lnTo>
                    <a:pt x="142" y="114"/>
                  </a:lnTo>
                  <a:lnTo>
                    <a:pt x="133" y="114"/>
                  </a:lnTo>
                  <a:lnTo>
                    <a:pt x="124" y="114"/>
                  </a:lnTo>
                  <a:lnTo>
                    <a:pt x="114" y="114"/>
                  </a:lnTo>
                  <a:lnTo>
                    <a:pt x="105" y="116"/>
                  </a:lnTo>
                  <a:lnTo>
                    <a:pt x="98" y="119"/>
                  </a:lnTo>
                  <a:lnTo>
                    <a:pt x="90" y="122"/>
                  </a:lnTo>
                  <a:lnTo>
                    <a:pt x="84" y="128"/>
                  </a:lnTo>
                  <a:lnTo>
                    <a:pt x="79" y="137"/>
                  </a:lnTo>
                  <a:lnTo>
                    <a:pt x="81" y="147"/>
                  </a:lnTo>
                  <a:lnTo>
                    <a:pt x="85" y="156"/>
                  </a:lnTo>
                  <a:lnTo>
                    <a:pt x="91" y="162"/>
                  </a:lnTo>
                  <a:lnTo>
                    <a:pt x="99" y="170"/>
                  </a:lnTo>
                  <a:lnTo>
                    <a:pt x="104" y="178"/>
                  </a:lnTo>
                  <a:lnTo>
                    <a:pt x="107" y="184"/>
                  </a:lnTo>
                  <a:lnTo>
                    <a:pt x="105" y="193"/>
                  </a:lnTo>
                  <a:lnTo>
                    <a:pt x="96" y="202"/>
                  </a:lnTo>
                  <a:lnTo>
                    <a:pt x="90" y="208"/>
                  </a:lnTo>
                  <a:lnTo>
                    <a:pt x="84" y="211"/>
                  </a:lnTo>
                  <a:lnTo>
                    <a:pt x="76" y="216"/>
                  </a:lnTo>
                  <a:lnTo>
                    <a:pt x="68" y="219"/>
                  </a:lnTo>
                  <a:lnTo>
                    <a:pt x="61" y="224"/>
                  </a:lnTo>
                  <a:lnTo>
                    <a:pt x="56" y="230"/>
                  </a:lnTo>
                  <a:lnTo>
                    <a:pt x="54" y="238"/>
                  </a:lnTo>
                  <a:lnTo>
                    <a:pt x="56" y="247"/>
                  </a:lnTo>
                  <a:lnTo>
                    <a:pt x="61" y="255"/>
                  </a:lnTo>
                  <a:lnTo>
                    <a:pt x="65" y="261"/>
                  </a:lnTo>
                  <a:lnTo>
                    <a:pt x="71" y="265"/>
                  </a:lnTo>
                  <a:lnTo>
                    <a:pt x="79" y="267"/>
                  </a:lnTo>
                  <a:lnTo>
                    <a:pt x="87" y="268"/>
                  </a:lnTo>
                  <a:lnTo>
                    <a:pt x="93" y="270"/>
                  </a:lnTo>
                  <a:lnTo>
                    <a:pt x="99" y="270"/>
                  </a:lnTo>
                  <a:lnTo>
                    <a:pt x="105" y="271"/>
                  </a:lnTo>
                  <a:lnTo>
                    <a:pt x="99" y="279"/>
                  </a:lnTo>
                  <a:lnTo>
                    <a:pt x="93" y="285"/>
                  </a:lnTo>
                  <a:lnTo>
                    <a:pt x="84" y="288"/>
                  </a:lnTo>
                  <a:lnTo>
                    <a:pt x="74" y="290"/>
                  </a:lnTo>
                  <a:lnTo>
                    <a:pt x="65" y="290"/>
                  </a:lnTo>
                  <a:lnTo>
                    <a:pt x="54" y="290"/>
                  </a:lnTo>
                  <a:lnTo>
                    <a:pt x="45" y="288"/>
                  </a:lnTo>
                  <a:lnTo>
                    <a:pt x="37" y="287"/>
                  </a:lnTo>
                  <a:lnTo>
                    <a:pt x="25" y="279"/>
                  </a:lnTo>
                  <a:lnTo>
                    <a:pt x="14" y="268"/>
                  </a:lnTo>
                  <a:lnTo>
                    <a:pt x="5" y="256"/>
                  </a:lnTo>
                  <a:lnTo>
                    <a:pt x="0" y="241"/>
                  </a:lnTo>
                  <a:lnTo>
                    <a:pt x="0" y="230"/>
                  </a:lnTo>
                  <a:lnTo>
                    <a:pt x="4" y="221"/>
                  </a:lnTo>
                  <a:lnTo>
                    <a:pt x="10" y="213"/>
                  </a:lnTo>
                  <a:lnTo>
                    <a:pt x="19" y="207"/>
                  </a:lnTo>
                  <a:lnTo>
                    <a:pt x="25" y="199"/>
                  </a:lnTo>
                  <a:lnTo>
                    <a:pt x="31" y="191"/>
                  </a:lnTo>
                  <a:lnTo>
                    <a:pt x="34" y="182"/>
                  </a:lnTo>
                  <a:lnTo>
                    <a:pt x="31" y="171"/>
                  </a:lnTo>
                  <a:lnTo>
                    <a:pt x="22" y="154"/>
                  </a:lnTo>
                  <a:lnTo>
                    <a:pt x="17" y="137"/>
                  </a:lnTo>
                  <a:lnTo>
                    <a:pt x="17" y="119"/>
                  </a:lnTo>
                  <a:lnTo>
                    <a:pt x="25" y="102"/>
                  </a:lnTo>
                  <a:lnTo>
                    <a:pt x="33" y="93"/>
                  </a:lnTo>
                  <a:lnTo>
                    <a:pt x="42" y="85"/>
                  </a:lnTo>
                  <a:lnTo>
                    <a:pt x="53" y="79"/>
                  </a:lnTo>
                  <a:lnTo>
                    <a:pt x="62" y="74"/>
                  </a:lnTo>
                  <a:lnTo>
                    <a:pt x="73" y="70"/>
                  </a:lnTo>
                  <a:lnTo>
                    <a:pt x="85" y="68"/>
                  </a:lnTo>
                  <a:lnTo>
                    <a:pt x="96" y="67"/>
                  </a:lnTo>
                  <a:lnTo>
                    <a:pt x="108" y="65"/>
                  </a:lnTo>
                  <a:lnTo>
                    <a:pt x="118" y="51"/>
                  </a:lnTo>
                  <a:lnTo>
                    <a:pt x="125" y="36"/>
                  </a:lnTo>
                  <a:lnTo>
                    <a:pt x="133" y="20"/>
                  </a:lnTo>
                  <a:lnTo>
                    <a:pt x="147" y="8"/>
                  </a:lnTo>
                  <a:lnTo>
                    <a:pt x="151" y="5"/>
                  </a:lnTo>
                  <a:lnTo>
                    <a:pt x="158" y="2"/>
                  </a:lnTo>
                  <a:lnTo>
                    <a:pt x="164" y="0"/>
                  </a:lnTo>
                  <a:lnTo>
                    <a:pt x="170" y="0"/>
                  </a:lnTo>
                  <a:lnTo>
                    <a:pt x="178" y="0"/>
                  </a:lnTo>
                  <a:lnTo>
                    <a:pt x="184" y="0"/>
                  </a:lnTo>
                  <a:lnTo>
                    <a:pt x="192" y="0"/>
                  </a:lnTo>
                  <a:lnTo>
                    <a:pt x="198" y="2"/>
                  </a:lnTo>
                  <a:lnTo>
                    <a:pt x="204" y="5"/>
                  </a:lnTo>
                  <a:lnTo>
                    <a:pt x="210" y="8"/>
                  </a:lnTo>
                  <a:lnTo>
                    <a:pt x="216" y="13"/>
                  </a:lnTo>
                  <a:lnTo>
                    <a:pt x="222" y="17"/>
                  </a:lnTo>
                  <a:lnTo>
                    <a:pt x="229" y="22"/>
                  </a:lnTo>
                  <a:lnTo>
                    <a:pt x="235" y="24"/>
                  </a:lnTo>
                  <a:lnTo>
                    <a:pt x="242" y="25"/>
                  </a:lnTo>
                  <a:lnTo>
                    <a:pt x="25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21"/>
            <p:cNvSpPr>
              <a:spLocks/>
            </p:cNvSpPr>
            <p:nvPr/>
          </p:nvSpPr>
          <p:spPr bwMode="auto">
            <a:xfrm>
              <a:off x="3327" y="2979"/>
              <a:ext cx="112" cy="167"/>
            </a:xfrm>
            <a:custGeom>
              <a:avLst/>
              <a:gdLst>
                <a:gd name="T0" fmla="*/ 1 w 223"/>
                <a:gd name="T1" fmla="*/ 1 h 334"/>
                <a:gd name="T2" fmla="*/ 1 w 223"/>
                <a:gd name="T3" fmla="*/ 1 h 334"/>
                <a:gd name="T4" fmla="*/ 1 w 223"/>
                <a:gd name="T5" fmla="*/ 1 h 334"/>
                <a:gd name="T6" fmla="*/ 1 w 223"/>
                <a:gd name="T7" fmla="*/ 1 h 334"/>
                <a:gd name="T8" fmla="*/ 1 w 223"/>
                <a:gd name="T9" fmla="*/ 1 h 334"/>
                <a:gd name="T10" fmla="*/ 1 w 223"/>
                <a:gd name="T11" fmla="*/ 1 h 334"/>
                <a:gd name="T12" fmla="*/ 1 w 223"/>
                <a:gd name="T13" fmla="*/ 1 h 334"/>
                <a:gd name="T14" fmla="*/ 1 w 223"/>
                <a:gd name="T15" fmla="*/ 1 h 334"/>
                <a:gd name="T16" fmla="*/ 1 w 223"/>
                <a:gd name="T17" fmla="*/ 1 h 334"/>
                <a:gd name="T18" fmla="*/ 1 w 223"/>
                <a:gd name="T19" fmla="*/ 1 h 334"/>
                <a:gd name="T20" fmla="*/ 1 w 223"/>
                <a:gd name="T21" fmla="*/ 1 h 334"/>
                <a:gd name="T22" fmla="*/ 1 w 223"/>
                <a:gd name="T23" fmla="*/ 1 h 334"/>
                <a:gd name="T24" fmla="*/ 1 w 223"/>
                <a:gd name="T25" fmla="*/ 1 h 334"/>
                <a:gd name="T26" fmla="*/ 1 w 223"/>
                <a:gd name="T27" fmla="*/ 1 h 334"/>
                <a:gd name="T28" fmla="*/ 1 w 223"/>
                <a:gd name="T29" fmla="*/ 1 h 334"/>
                <a:gd name="T30" fmla="*/ 1 w 223"/>
                <a:gd name="T31" fmla="*/ 1 h 334"/>
                <a:gd name="T32" fmla="*/ 1 w 223"/>
                <a:gd name="T33" fmla="*/ 1 h 334"/>
                <a:gd name="T34" fmla="*/ 1 w 223"/>
                <a:gd name="T35" fmla="*/ 1 h 334"/>
                <a:gd name="T36" fmla="*/ 1 w 223"/>
                <a:gd name="T37" fmla="*/ 1 h 334"/>
                <a:gd name="T38" fmla="*/ 1 w 223"/>
                <a:gd name="T39" fmla="*/ 1 h 334"/>
                <a:gd name="T40" fmla="*/ 1 w 223"/>
                <a:gd name="T41" fmla="*/ 1 h 334"/>
                <a:gd name="T42" fmla="*/ 1 w 223"/>
                <a:gd name="T43" fmla="*/ 1 h 334"/>
                <a:gd name="T44" fmla="*/ 1 w 223"/>
                <a:gd name="T45" fmla="*/ 1 h 334"/>
                <a:gd name="T46" fmla="*/ 1 w 223"/>
                <a:gd name="T47" fmla="*/ 1 h 334"/>
                <a:gd name="T48" fmla="*/ 1 w 223"/>
                <a:gd name="T49" fmla="*/ 1 h 334"/>
                <a:gd name="T50" fmla="*/ 1 w 223"/>
                <a:gd name="T51" fmla="*/ 1 h 334"/>
                <a:gd name="T52" fmla="*/ 1 w 223"/>
                <a:gd name="T53" fmla="*/ 1 h 334"/>
                <a:gd name="T54" fmla="*/ 1 w 223"/>
                <a:gd name="T55" fmla="*/ 1 h 334"/>
                <a:gd name="T56" fmla="*/ 1 w 223"/>
                <a:gd name="T57" fmla="*/ 1 h 334"/>
                <a:gd name="T58" fmla="*/ 1 w 223"/>
                <a:gd name="T59" fmla="*/ 1 h 334"/>
                <a:gd name="T60" fmla="*/ 1 w 223"/>
                <a:gd name="T61" fmla="*/ 1 h 334"/>
                <a:gd name="T62" fmla="*/ 1 w 223"/>
                <a:gd name="T63" fmla="*/ 1 h 334"/>
                <a:gd name="T64" fmla="*/ 1 w 223"/>
                <a:gd name="T65" fmla="*/ 1 h 334"/>
                <a:gd name="T66" fmla="*/ 1 w 223"/>
                <a:gd name="T67" fmla="*/ 1 h 334"/>
                <a:gd name="T68" fmla="*/ 1 w 223"/>
                <a:gd name="T69" fmla="*/ 1 h 334"/>
                <a:gd name="T70" fmla="*/ 1 w 223"/>
                <a:gd name="T71" fmla="*/ 1 h 334"/>
                <a:gd name="T72" fmla="*/ 1 w 223"/>
                <a:gd name="T73" fmla="*/ 1 h 334"/>
                <a:gd name="T74" fmla="*/ 1 w 223"/>
                <a:gd name="T75" fmla="*/ 1 h 334"/>
                <a:gd name="T76" fmla="*/ 1 w 223"/>
                <a:gd name="T77" fmla="*/ 0 h 334"/>
                <a:gd name="T78" fmla="*/ 1 w 223"/>
                <a:gd name="T79" fmla="*/ 1 h 334"/>
                <a:gd name="T80" fmla="*/ 1 w 223"/>
                <a:gd name="T81" fmla="*/ 1 h 334"/>
                <a:gd name="T82" fmla="*/ 1 w 223"/>
                <a:gd name="T83" fmla="*/ 1 h 3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3"/>
                <a:gd name="T127" fmla="*/ 0 h 334"/>
                <a:gd name="T128" fmla="*/ 223 w 223"/>
                <a:gd name="T129" fmla="*/ 334 h 33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3" h="334">
                  <a:moveTo>
                    <a:pt x="186" y="32"/>
                  </a:moveTo>
                  <a:lnTo>
                    <a:pt x="197" y="68"/>
                  </a:lnTo>
                  <a:lnTo>
                    <a:pt x="197" y="106"/>
                  </a:lnTo>
                  <a:lnTo>
                    <a:pt x="185" y="143"/>
                  </a:lnTo>
                  <a:lnTo>
                    <a:pt x="165" y="173"/>
                  </a:lnTo>
                  <a:lnTo>
                    <a:pt x="165" y="180"/>
                  </a:lnTo>
                  <a:lnTo>
                    <a:pt x="166" y="186"/>
                  </a:lnTo>
                  <a:lnTo>
                    <a:pt x="169" y="193"/>
                  </a:lnTo>
                  <a:lnTo>
                    <a:pt x="174" y="197"/>
                  </a:lnTo>
                  <a:lnTo>
                    <a:pt x="188" y="200"/>
                  </a:lnTo>
                  <a:lnTo>
                    <a:pt x="200" y="206"/>
                  </a:lnTo>
                  <a:lnTo>
                    <a:pt x="209" y="216"/>
                  </a:lnTo>
                  <a:lnTo>
                    <a:pt x="215" y="228"/>
                  </a:lnTo>
                  <a:lnTo>
                    <a:pt x="217" y="240"/>
                  </a:lnTo>
                  <a:lnTo>
                    <a:pt x="214" y="251"/>
                  </a:lnTo>
                  <a:lnTo>
                    <a:pt x="208" y="262"/>
                  </a:lnTo>
                  <a:lnTo>
                    <a:pt x="202" y="271"/>
                  </a:lnTo>
                  <a:lnTo>
                    <a:pt x="208" y="276"/>
                  </a:lnTo>
                  <a:lnTo>
                    <a:pt x="215" y="282"/>
                  </a:lnTo>
                  <a:lnTo>
                    <a:pt x="222" y="288"/>
                  </a:lnTo>
                  <a:lnTo>
                    <a:pt x="223" y="297"/>
                  </a:lnTo>
                  <a:lnTo>
                    <a:pt x="220" y="308"/>
                  </a:lnTo>
                  <a:lnTo>
                    <a:pt x="217" y="317"/>
                  </a:lnTo>
                  <a:lnTo>
                    <a:pt x="211" y="327"/>
                  </a:lnTo>
                  <a:lnTo>
                    <a:pt x="205" y="334"/>
                  </a:lnTo>
                  <a:lnTo>
                    <a:pt x="200" y="334"/>
                  </a:lnTo>
                  <a:lnTo>
                    <a:pt x="197" y="333"/>
                  </a:lnTo>
                  <a:lnTo>
                    <a:pt x="194" y="331"/>
                  </a:lnTo>
                  <a:lnTo>
                    <a:pt x="192" y="327"/>
                  </a:lnTo>
                  <a:lnTo>
                    <a:pt x="186" y="317"/>
                  </a:lnTo>
                  <a:lnTo>
                    <a:pt x="175" y="311"/>
                  </a:lnTo>
                  <a:lnTo>
                    <a:pt x="166" y="305"/>
                  </a:lnTo>
                  <a:lnTo>
                    <a:pt x="160" y="294"/>
                  </a:lnTo>
                  <a:lnTo>
                    <a:pt x="162" y="280"/>
                  </a:lnTo>
                  <a:lnTo>
                    <a:pt x="168" y="265"/>
                  </a:lnTo>
                  <a:lnTo>
                    <a:pt x="168" y="253"/>
                  </a:lnTo>
                  <a:lnTo>
                    <a:pt x="155" y="245"/>
                  </a:lnTo>
                  <a:lnTo>
                    <a:pt x="142" y="237"/>
                  </a:lnTo>
                  <a:lnTo>
                    <a:pt x="131" y="228"/>
                  </a:lnTo>
                  <a:lnTo>
                    <a:pt x="122" y="216"/>
                  </a:lnTo>
                  <a:lnTo>
                    <a:pt x="118" y="202"/>
                  </a:lnTo>
                  <a:lnTo>
                    <a:pt x="123" y="186"/>
                  </a:lnTo>
                  <a:lnTo>
                    <a:pt x="131" y="171"/>
                  </a:lnTo>
                  <a:lnTo>
                    <a:pt x="140" y="154"/>
                  </a:lnTo>
                  <a:lnTo>
                    <a:pt x="148" y="139"/>
                  </a:lnTo>
                  <a:lnTo>
                    <a:pt x="152" y="122"/>
                  </a:lnTo>
                  <a:lnTo>
                    <a:pt x="154" y="106"/>
                  </a:lnTo>
                  <a:lnTo>
                    <a:pt x="149" y="89"/>
                  </a:lnTo>
                  <a:lnTo>
                    <a:pt x="138" y="74"/>
                  </a:lnTo>
                  <a:lnTo>
                    <a:pt x="131" y="68"/>
                  </a:lnTo>
                  <a:lnTo>
                    <a:pt x="122" y="63"/>
                  </a:lnTo>
                  <a:lnTo>
                    <a:pt x="114" y="59"/>
                  </a:lnTo>
                  <a:lnTo>
                    <a:pt x="106" y="54"/>
                  </a:lnTo>
                  <a:lnTo>
                    <a:pt x="97" y="51"/>
                  </a:lnTo>
                  <a:lnTo>
                    <a:pt x="89" y="49"/>
                  </a:lnTo>
                  <a:lnTo>
                    <a:pt x="80" y="49"/>
                  </a:lnTo>
                  <a:lnTo>
                    <a:pt x="71" y="52"/>
                  </a:lnTo>
                  <a:lnTo>
                    <a:pt x="60" y="59"/>
                  </a:lnTo>
                  <a:lnTo>
                    <a:pt x="49" y="63"/>
                  </a:lnTo>
                  <a:lnTo>
                    <a:pt x="38" y="68"/>
                  </a:lnTo>
                  <a:lnTo>
                    <a:pt x="26" y="66"/>
                  </a:lnTo>
                  <a:lnTo>
                    <a:pt x="18" y="63"/>
                  </a:lnTo>
                  <a:lnTo>
                    <a:pt x="11" y="60"/>
                  </a:lnTo>
                  <a:lnTo>
                    <a:pt x="3" y="56"/>
                  </a:lnTo>
                  <a:lnTo>
                    <a:pt x="0" y="48"/>
                  </a:lnTo>
                  <a:lnTo>
                    <a:pt x="4" y="43"/>
                  </a:lnTo>
                  <a:lnTo>
                    <a:pt x="9" y="42"/>
                  </a:lnTo>
                  <a:lnTo>
                    <a:pt x="15" y="42"/>
                  </a:lnTo>
                  <a:lnTo>
                    <a:pt x="18" y="42"/>
                  </a:lnTo>
                  <a:lnTo>
                    <a:pt x="32" y="42"/>
                  </a:lnTo>
                  <a:lnTo>
                    <a:pt x="44" y="37"/>
                  </a:lnTo>
                  <a:lnTo>
                    <a:pt x="57" y="31"/>
                  </a:lnTo>
                  <a:lnTo>
                    <a:pt x="68" y="23"/>
                  </a:lnTo>
                  <a:lnTo>
                    <a:pt x="80" y="15"/>
                  </a:lnTo>
                  <a:lnTo>
                    <a:pt x="91" y="8"/>
                  </a:lnTo>
                  <a:lnTo>
                    <a:pt x="103" y="3"/>
                  </a:lnTo>
                  <a:lnTo>
                    <a:pt x="117" y="0"/>
                  </a:lnTo>
                  <a:lnTo>
                    <a:pt x="128" y="0"/>
                  </a:lnTo>
                  <a:lnTo>
                    <a:pt x="137" y="2"/>
                  </a:lnTo>
                  <a:lnTo>
                    <a:pt x="148" y="3"/>
                  </a:lnTo>
                  <a:lnTo>
                    <a:pt x="157" y="6"/>
                  </a:lnTo>
                  <a:lnTo>
                    <a:pt x="165" y="11"/>
                  </a:lnTo>
                  <a:lnTo>
                    <a:pt x="172" y="17"/>
                  </a:lnTo>
                  <a:lnTo>
                    <a:pt x="180" y="23"/>
                  </a:lnTo>
                  <a:lnTo>
                    <a:pt x="186"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2"/>
            <p:cNvSpPr>
              <a:spLocks/>
            </p:cNvSpPr>
            <p:nvPr/>
          </p:nvSpPr>
          <p:spPr bwMode="auto">
            <a:xfrm>
              <a:off x="3497" y="3034"/>
              <a:ext cx="77" cy="182"/>
            </a:xfrm>
            <a:custGeom>
              <a:avLst/>
              <a:gdLst>
                <a:gd name="T0" fmla="*/ 1 w 154"/>
                <a:gd name="T1" fmla="*/ 0 h 365"/>
                <a:gd name="T2" fmla="*/ 1 w 154"/>
                <a:gd name="T3" fmla="*/ 0 h 365"/>
                <a:gd name="T4" fmla="*/ 1 w 154"/>
                <a:gd name="T5" fmla="*/ 0 h 365"/>
                <a:gd name="T6" fmla="*/ 1 w 154"/>
                <a:gd name="T7" fmla="*/ 0 h 365"/>
                <a:gd name="T8" fmla="*/ 1 w 154"/>
                <a:gd name="T9" fmla="*/ 0 h 365"/>
                <a:gd name="T10" fmla="*/ 1 w 154"/>
                <a:gd name="T11" fmla="*/ 0 h 365"/>
                <a:gd name="T12" fmla="*/ 1 w 154"/>
                <a:gd name="T13" fmla="*/ 0 h 365"/>
                <a:gd name="T14" fmla="*/ 1 w 154"/>
                <a:gd name="T15" fmla="*/ 0 h 365"/>
                <a:gd name="T16" fmla="*/ 1 w 154"/>
                <a:gd name="T17" fmla="*/ 0 h 365"/>
                <a:gd name="T18" fmla="*/ 1 w 154"/>
                <a:gd name="T19" fmla="*/ 0 h 365"/>
                <a:gd name="T20" fmla="*/ 1 w 154"/>
                <a:gd name="T21" fmla="*/ 0 h 365"/>
                <a:gd name="T22" fmla="*/ 1 w 154"/>
                <a:gd name="T23" fmla="*/ 0 h 365"/>
                <a:gd name="T24" fmla="*/ 1 w 154"/>
                <a:gd name="T25" fmla="*/ 0 h 365"/>
                <a:gd name="T26" fmla="*/ 1 w 154"/>
                <a:gd name="T27" fmla="*/ 0 h 365"/>
                <a:gd name="T28" fmla="*/ 1 w 154"/>
                <a:gd name="T29" fmla="*/ 0 h 365"/>
                <a:gd name="T30" fmla="*/ 1 w 154"/>
                <a:gd name="T31" fmla="*/ 0 h 365"/>
                <a:gd name="T32" fmla="*/ 0 w 154"/>
                <a:gd name="T33" fmla="*/ 0 h 365"/>
                <a:gd name="T34" fmla="*/ 1 w 154"/>
                <a:gd name="T35" fmla="*/ 0 h 365"/>
                <a:gd name="T36" fmla="*/ 1 w 154"/>
                <a:gd name="T37" fmla="*/ 0 h 365"/>
                <a:gd name="T38" fmla="*/ 1 w 154"/>
                <a:gd name="T39" fmla="*/ 0 h 365"/>
                <a:gd name="T40" fmla="*/ 1 w 154"/>
                <a:gd name="T41" fmla="*/ 0 h 365"/>
                <a:gd name="T42" fmla="*/ 1 w 154"/>
                <a:gd name="T43" fmla="*/ 0 h 365"/>
                <a:gd name="T44" fmla="*/ 1 w 154"/>
                <a:gd name="T45" fmla="*/ 0 h 365"/>
                <a:gd name="T46" fmla="*/ 1 w 154"/>
                <a:gd name="T47" fmla="*/ 0 h 365"/>
                <a:gd name="T48" fmla="*/ 1 w 154"/>
                <a:gd name="T49" fmla="*/ 0 h 365"/>
                <a:gd name="T50" fmla="*/ 1 w 154"/>
                <a:gd name="T51" fmla="*/ 0 h 365"/>
                <a:gd name="T52" fmla="*/ 1 w 154"/>
                <a:gd name="T53" fmla="*/ 0 h 365"/>
                <a:gd name="T54" fmla="*/ 1 w 154"/>
                <a:gd name="T55" fmla="*/ 0 h 365"/>
                <a:gd name="T56" fmla="*/ 1 w 154"/>
                <a:gd name="T57" fmla="*/ 0 h 365"/>
                <a:gd name="T58" fmla="*/ 1 w 154"/>
                <a:gd name="T59" fmla="*/ 0 h 365"/>
                <a:gd name="T60" fmla="*/ 1 w 154"/>
                <a:gd name="T61" fmla="*/ 0 h 365"/>
                <a:gd name="T62" fmla="*/ 1 w 154"/>
                <a:gd name="T63" fmla="*/ 0 h 365"/>
                <a:gd name="T64" fmla="*/ 1 w 154"/>
                <a:gd name="T65" fmla="*/ 0 h 365"/>
                <a:gd name="T66" fmla="*/ 1 w 154"/>
                <a:gd name="T67" fmla="*/ 0 h 365"/>
                <a:gd name="T68" fmla="*/ 1 w 154"/>
                <a:gd name="T69" fmla="*/ 0 h 365"/>
                <a:gd name="T70" fmla="*/ 1 w 154"/>
                <a:gd name="T71" fmla="*/ 0 h 365"/>
                <a:gd name="T72" fmla="*/ 1 w 154"/>
                <a:gd name="T73" fmla="*/ 0 h 365"/>
                <a:gd name="T74" fmla="*/ 1 w 154"/>
                <a:gd name="T75" fmla="*/ 0 h 36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4"/>
                <a:gd name="T115" fmla="*/ 0 h 365"/>
                <a:gd name="T116" fmla="*/ 154 w 154"/>
                <a:gd name="T117" fmla="*/ 365 h 36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4" h="365">
                  <a:moveTo>
                    <a:pt x="149" y="25"/>
                  </a:moveTo>
                  <a:lnTo>
                    <a:pt x="152" y="33"/>
                  </a:lnTo>
                  <a:lnTo>
                    <a:pt x="154" y="42"/>
                  </a:lnTo>
                  <a:lnTo>
                    <a:pt x="154" y="51"/>
                  </a:lnTo>
                  <a:lnTo>
                    <a:pt x="152" y="59"/>
                  </a:lnTo>
                  <a:lnTo>
                    <a:pt x="143" y="76"/>
                  </a:lnTo>
                  <a:lnTo>
                    <a:pt x="129" y="91"/>
                  </a:lnTo>
                  <a:lnTo>
                    <a:pt x="117" y="107"/>
                  </a:lnTo>
                  <a:lnTo>
                    <a:pt x="111" y="125"/>
                  </a:lnTo>
                  <a:lnTo>
                    <a:pt x="121" y="136"/>
                  </a:lnTo>
                  <a:lnTo>
                    <a:pt x="131" y="150"/>
                  </a:lnTo>
                  <a:lnTo>
                    <a:pt x="135" y="164"/>
                  </a:lnTo>
                  <a:lnTo>
                    <a:pt x="137" y="179"/>
                  </a:lnTo>
                  <a:lnTo>
                    <a:pt x="134" y="191"/>
                  </a:lnTo>
                  <a:lnTo>
                    <a:pt x="129" y="202"/>
                  </a:lnTo>
                  <a:lnTo>
                    <a:pt x="123" y="214"/>
                  </a:lnTo>
                  <a:lnTo>
                    <a:pt x="115" y="224"/>
                  </a:lnTo>
                  <a:lnTo>
                    <a:pt x="108" y="235"/>
                  </a:lnTo>
                  <a:lnTo>
                    <a:pt x="98" y="244"/>
                  </a:lnTo>
                  <a:lnTo>
                    <a:pt x="89" y="253"/>
                  </a:lnTo>
                  <a:lnTo>
                    <a:pt x="78" y="261"/>
                  </a:lnTo>
                  <a:lnTo>
                    <a:pt x="68" y="273"/>
                  </a:lnTo>
                  <a:lnTo>
                    <a:pt x="61" y="285"/>
                  </a:lnTo>
                  <a:lnTo>
                    <a:pt x="57" y="301"/>
                  </a:lnTo>
                  <a:lnTo>
                    <a:pt x="54" y="315"/>
                  </a:lnTo>
                  <a:lnTo>
                    <a:pt x="49" y="328"/>
                  </a:lnTo>
                  <a:lnTo>
                    <a:pt x="41" y="342"/>
                  </a:lnTo>
                  <a:lnTo>
                    <a:pt x="31" y="353"/>
                  </a:lnTo>
                  <a:lnTo>
                    <a:pt x="15" y="361"/>
                  </a:lnTo>
                  <a:lnTo>
                    <a:pt x="12" y="362"/>
                  </a:lnTo>
                  <a:lnTo>
                    <a:pt x="9" y="364"/>
                  </a:lnTo>
                  <a:lnTo>
                    <a:pt x="6" y="365"/>
                  </a:lnTo>
                  <a:lnTo>
                    <a:pt x="3" y="364"/>
                  </a:lnTo>
                  <a:lnTo>
                    <a:pt x="0" y="356"/>
                  </a:lnTo>
                  <a:lnTo>
                    <a:pt x="0" y="348"/>
                  </a:lnTo>
                  <a:lnTo>
                    <a:pt x="3" y="341"/>
                  </a:lnTo>
                  <a:lnTo>
                    <a:pt x="6" y="333"/>
                  </a:lnTo>
                  <a:lnTo>
                    <a:pt x="4" y="313"/>
                  </a:lnTo>
                  <a:lnTo>
                    <a:pt x="6" y="293"/>
                  </a:lnTo>
                  <a:lnTo>
                    <a:pt x="9" y="276"/>
                  </a:lnTo>
                  <a:lnTo>
                    <a:pt x="15" y="258"/>
                  </a:lnTo>
                  <a:lnTo>
                    <a:pt x="23" y="242"/>
                  </a:lnTo>
                  <a:lnTo>
                    <a:pt x="34" y="227"/>
                  </a:lnTo>
                  <a:lnTo>
                    <a:pt x="48" y="214"/>
                  </a:lnTo>
                  <a:lnTo>
                    <a:pt x="63" y="204"/>
                  </a:lnTo>
                  <a:lnTo>
                    <a:pt x="68" y="198"/>
                  </a:lnTo>
                  <a:lnTo>
                    <a:pt x="69" y="188"/>
                  </a:lnTo>
                  <a:lnTo>
                    <a:pt x="71" y="181"/>
                  </a:lnTo>
                  <a:lnTo>
                    <a:pt x="71" y="173"/>
                  </a:lnTo>
                  <a:lnTo>
                    <a:pt x="64" y="165"/>
                  </a:lnTo>
                  <a:lnTo>
                    <a:pt x="57" y="159"/>
                  </a:lnTo>
                  <a:lnTo>
                    <a:pt x="51" y="151"/>
                  </a:lnTo>
                  <a:lnTo>
                    <a:pt x="48" y="142"/>
                  </a:lnTo>
                  <a:lnTo>
                    <a:pt x="51" y="124"/>
                  </a:lnTo>
                  <a:lnTo>
                    <a:pt x="55" y="107"/>
                  </a:lnTo>
                  <a:lnTo>
                    <a:pt x="64" y="93"/>
                  </a:lnTo>
                  <a:lnTo>
                    <a:pt x="78" y="82"/>
                  </a:lnTo>
                  <a:lnTo>
                    <a:pt x="84" y="77"/>
                  </a:lnTo>
                  <a:lnTo>
                    <a:pt x="91" y="74"/>
                  </a:lnTo>
                  <a:lnTo>
                    <a:pt x="97" y="70"/>
                  </a:lnTo>
                  <a:lnTo>
                    <a:pt x="101" y="64"/>
                  </a:lnTo>
                  <a:lnTo>
                    <a:pt x="105" y="48"/>
                  </a:lnTo>
                  <a:lnTo>
                    <a:pt x="100" y="34"/>
                  </a:lnTo>
                  <a:lnTo>
                    <a:pt x="92" y="24"/>
                  </a:lnTo>
                  <a:lnTo>
                    <a:pt x="83" y="11"/>
                  </a:lnTo>
                  <a:lnTo>
                    <a:pt x="83" y="8"/>
                  </a:lnTo>
                  <a:lnTo>
                    <a:pt x="84" y="5"/>
                  </a:lnTo>
                  <a:lnTo>
                    <a:pt x="86" y="2"/>
                  </a:lnTo>
                  <a:lnTo>
                    <a:pt x="89" y="0"/>
                  </a:lnTo>
                  <a:lnTo>
                    <a:pt x="98" y="0"/>
                  </a:lnTo>
                  <a:lnTo>
                    <a:pt x="106" y="0"/>
                  </a:lnTo>
                  <a:lnTo>
                    <a:pt x="115" y="2"/>
                  </a:lnTo>
                  <a:lnTo>
                    <a:pt x="123" y="5"/>
                  </a:lnTo>
                  <a:lnTo>
                    <a:pt x="131" y="8"/>
                  </a:lnTo>
                  <a:lnTo>
                    <a:pt x="137" y="13"/>
                  </a:lnTo>
                  <a:lnTo>
                    <a:pt x="143" y="19"/>
                  </a:lnTo>
                  <a:lnTo>
                    <a:pt x="14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3"/>
            <p:cNvSpPr>
              <a:spLocks/>
            </p:cNvSpPr>
            <p:nvPr/>
          </p:nvSpPr>
          <p:spPr bwMode="auto">
            <a:xfrm>
              <a:off x="3176" y="3038"/>
              <a:ext cx="252" cy="347"/>
            </a:xfrm>
            <a:custGeom>
              <a:avLst/>
              <a:gdLst>
                <a:gd name="T0" fmla="*/ 1 w 502"/>
                <a:gd name="T1" fmla="*/ 1 h 693"/>
                <a:gd name="T2" fmla="*/ 1 w 502"/>
                <a:gd name="T3" fmla="*/ 1 h 693"/>
                <a:gd name="T4" fmla="*/ 1 w 502"/>
                <a:gd name="T5" fmla="*/ 1 h 693"/>
                <a:gd name="T6" fmla="*/ 1 w 502"/>
                <a:gd name="T7" fmla="*/ 1 h 693"/>
                <a:gd name="T8" fmla="*/ 1 w 502"/>
                <a:gd name="T9" fmla="*/ 1 h 693"/>
                <a:gd name="T10" fmla="*/ 1 w 502"/>
                <a:gd name="T11" fmla="*/ 1 h 693"/>
                <a:gd name="T12" fmla="*/ 1 w 502"/>
                <a:gd name="T13" fmla="*/ 1 h 693"/>
                <a:gd name="T14" fmla="*/ 1 w 502"/>
                <a:gd name="T15" fmla="*/ 1 h 693"/>
                <a:gd name="T16" fmla="*/ 1 w 502"/>
                <a:gd name="T17" fmla="*/ 1 h 693"/>
                <a:gd name="T18" fmla="*/ 1 w 502"/>
                <a:gd name="T19" fmla="*/ 1 h 693"/>
                <a:gd name="T20" fmla="*/ 1 w 502"/>
                <a:gd name="T21" fmla="*/ 1 h 693"/>
                <a:gd name="T22" fmla="*/ 1 w 502"/>
                <a:gd name="T23" fmla="*/ 1 h 693"/>
                <a:gd name="T24" fmla="*/ 1 w 502"/>
                <a:gd name="T25" fmla="*/ 1 h 693"/>
                <a:gd name="T26" fmla="*/ 1 w 502"/>
                <a:gd name="T27" fmla="*/ 1 h 693"/>
                <a:gd name="T28" fmla="*/ 1 w 502"/>
                <a:gd name="T29" fmla="*/ 1 h 693"/>
                <a:gd name="T30" fmla="*/ 1 w 502"/>
                <a:gd name="T31" fmla="*/ 1 h 693"/>
                <a:gd name="T32" fmla="*/ 1 w 502"/>
                <a:gd name="T33" fmla="*/ 1 h 693"/>
                <a:gd name="T34" fmla="*/ 1 w 502"/>
                <a:gd name="T35" fmla="*/ 1 h 693"/>
                <a:gd name="T36" fmla="*/ 1 w 502"/>
                <a:gd name="T37" fmla="*/ 1 h 693"/>
                <a:gd name="T38" fmla="*/ 1 w 502"/>
                <a:gd name="T39" fmla="*/ 1 h 693"/>
                <a:gd name="T40" fmla="*/ 1 w 502"/>
                <a:gd name="T41" fmla="*/ 1 h 693"/>
                <a:gd name="T42" fmla="*/ 1 w 502"/>
                <a:gd name="T43" fmla="*/ 1 h 693"/>
                <a:gd name="T44" fmla="*/ 1 w 502"/>
                <a:gd name="T45" fmla="*/ 1 h 693"/>
                <a:gd name="T46" fmla="*/ 1 w 502"/>
                <a:gd name="T47" fmla="*/ 1 h 693"/>
                <a:gd name="T48" fmla="*/ 1 w 502"/>
                <a:gd name="T49" fmla="*/ 1 h 693"/>
                <a:gd name="T50" fmla="*/ 1 w 502"/>
                <a:gd name="T51" fmla="*/ 1 h 693"/>
                <a:gd name="T52" fmla="*/ 1 w 502"/>
                <a:gd name="T53" fmla="*/ 1 h 693"/>
                <a:gd name="T54" fmla="*/ 1 w 502"/>
                <a:gd name="T55" fmla="*/ 1 h 693"/>
                <a:gd name="T56" fmla="*/ 1 w 502"/>
                <a:gd name="T57" fmla="*/ 1 h 693"/>
                <a:gd name="T58" fmla="*/ 1 w 502"/>
                <a:gd name="T59" fmla="*/ 1 h 693"/>
                <a:gd name="T60" fmla="*/ 1 w 502"/>
                <a:gd name="T61" fmla="*/ 1 h 693"/>
                <a:gd name="T62" fmla="*/ 1 w 502"/>
                <a:gd name="T63" fmla="*/ 1 h 693"/>
                <a:gd name="T64" fmla="*/ 1 w 502"/>
                <a:gd name="T65" fmla="*/ 1 h 693"/>
                <a:gd name="T66" fmla="*/ 1 w 502"/>
                <a:gd name="T67" fmla="*/ 1 h 693"/>
                <a:gd name="T68" fmla="*/ 1 w 502"/>
                <a:gd name="T69" fmla="*/ 1 h 693"/>
                <a:gd name="T70" fmla="*/ 1 w 502"/>
                <a:gd name="T71" fmla="*/ 1 h 693"/>
                <a:gd name="T72" fmla="*/ 1 w 502"/>
                <a:gd name="T73" fmla="*/ 1 h 693"/>
                <a:gd name="T74" fmla="*/ 1 w 502"/>
                <a:gd name="T75" fmla="*/ 1 h 693"/>
                <a:gd name="T76" fmla="*/ 1 w 502"/>
                <a:gd name="T77" fmla="*/ 1 h 693"/>
                <a:gd name="T78" fmla="*/ 1 w 502"/>
                <a:gd name="T79" fmla="*/ 1 h 693"/>
                <a:gd name="T80" fmla="*/ 1 w 502"/>
                <a:gd name="T81" fmla="*/ 1 h 693"/>
                <a:gd name="T82" fmla="*/ 1 w 502"/>
                <a:gd name="T83" fmla="*/ 1 h 693"/>
                <a:gd name="T84" fmla="*/ 1 w 502"/>
                <a:gd name="T85" fmla="*/ 1 h 693"/>
                <a:gd name="T86" fmla="*/ 1 w 502"/>
                <a:gd name="T87" fmla="*/ 1 h 693"/>
                <a:gd name="T88" fmla="*/ 1 w 502"/>
                <a:gd name="T89" fmla="*/ 1 h 693"/>
                <a:gd name="T90" fmla="*/ 1 w 502"/>
                <a:gd name="T91" fmla="*/ 1 h 693"/>
                <a:gd name="T92" fmla="*/ 1 w 502"/>
                <a:gd name="T93" fmla="*/ 1 h 693"/>
                <a:gd name="T94" fmla="*/ 1 w 502"/>
                <a:gd name="T95" fmla="*/ 1 h 693"/>
                <a:gd name="T96" fmla="*/ 1 w 502"/>
                <a:gd name="T97" fmla="*/ 1 h 693"/>
                <a:gd name="T98" fmla="*/ 1 w 502"/>
                <a:gd name="T99" fmla="*/ 1 h 693"/>
                <a:gd name="T100" fmla="*/ 1 w 502"/>
                <a:gd name="T101" fmla="*/ 1 h 693"/>
                <a:gd name="T102" fmla="*/ 0 w 502"/>
                <a:gd name="T103" fmla="*/ 1 h 693"/>
                <a:gd name="T104" fmla="*/ 1 w 502"/>
                <a:gd name="T105" fmla="*/ 1 h 693"/>
                <a:gd name="T106" fmla="*/ 1 w 502"/>
                <a:gd name="T107" fmla="*/ 1 h 693"/>
                <a:gd name="T108" fmla="*/ 1 w 502"/>
                <a:gd name="T109" fmla="*/ 0 h 6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2"/>
                <a:gd name="T166" fmla="*/ 0 h 693"/>
                <a:gd name="T167" fmla="*/ 502 w 502"/>
                <a:gd name="T168" fmla="*/ 693 h 6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2" h="693">
                  <a:moveTo>
                    <a:pt x="49" y="0"/>
                  </a:moveTo>
                  <a:lnTo>
                    <a:pt x="43" y="27"/>
                  </a:lnTo>
                  <a:lnTo>
                    <a:pt x="32" y="55"/>
                  </a:lnTo>
                  <a:lnTo>
                    <a:pt x="28" y="83"/>
                  </a:lnTo>
                  <a:lnTo>
                    <a:pt x="34" y="111"/>
                  </a:lnTo>
                  <a:lnTo>
                    <a:pt x="38" y="104"/>
                  </a:lnTo>
                  <a:lnTo>
                    <a:pt x="43" y="97"/>
                  </a:lnTo>
                  <a:lnTo>
                    <a:pt x="49" y="89"/>
                  </a:lnTo>
                  <a:lnTo>
                    <a:pt x="54" y="81"/>
                  </a:lnTo>
                  <a:lnTo>
                    <a:pt x="61" y="75"/>
                  </a:lnTo>
                  <a:lnTo>
                    <a:pt x="69" y="72"/>
                  </a:lnTo>
                  <a:lnTo>
                    <a:pt x="77" y="71"/>
                  </a:lnTo>
                  <a:lnTo>
                    <a:pt x="88" y="72"/>
                  </a:lnTo>
                  <a:lnTo>
                    <a:pt x="91" y="74"/>
                  </a:lnTo>
                  <a:lnTo>
                    <a:pt x="94" y="75"/>
                  </a:lnTo>
                  <a:lnTo>
                    <a:pt x="97" y="78"/>
                  </a:lnTo>
                  <a:lnTo>
                    <a:pt x="100" y="83"/>
                  </a:lnTo>
                  <a:lnTo>
                    <a:pt x="98" y="89"/>
                  </a:lnTo>
                  <a:lnTo>
                    <a:pt x="97" y="97"/>
                  </a:lnTo>
                  <a:lnTo>
                    <a:pt x="94" y="103"/>
                  </a:lnTo>
                  <a:lnTo>
                    <a:pt x="89" y="107"/>
                  </a:lnTo>
                  <a:lnTo>
                    <a:pt x="80" y="109"/>
                  </a:lnTo>
                  <a:lnTo>
                    <a:pt x="71" y="115"/>
                  </a:lnTo>
                  <a:lnTo>
                    <a:pt x="63" y="121"/>
                  </a:lnTo>
                  <a:lnTo>
                    <a:pt x="55" y="129"/>
                  </a:lnTo>
                  <a:lnTo>
                    <a:pt x="51" y="135"/>
                  </a:lnTo>
                  <a:lnTo>
                    <a:pt x="49" y="140"/>
                  </a:lnTo>
                  <a:lnTo>
                    <a:pt x="46" y="148"/>
                  </a:lnTo>
                  <a:lnTo>
                    <a:pt x="43" y="160"/>
                  </a:lnTo>
                  <a:lnTo>
                    <a:pt x="51" y="188"/>
                  </a:lnTo>
                  <a:lnTo>
                    <a:pt x="58" y="214"/>
                  </a:lnTo>
                  <a:lnTo>
                    <a:pt x="63" y="240"/>
                  </a:lnTo>
                  <a:lnTo>
                    <a:pt x="65" y="269"/>
                  </a:lnTo>
                  <a:lnTo>
                    <a:pt x="65" y="308"/>
                  </a:lnTo>
                  <a:lnTo>
                    <a:pt x="71" y="345"/>
                  </a:lnTo>
                  <a:lnTo>
                    <a:pt x="78" y="382"/>
                  </a:lnTo>
                  <a:lnTo>
                    <a:pt x="89" y="417"/>
                  </a:lnTo>
                  <a:lnTo>
                    <a:pt x="103" y="451"/>
                  </a:lnTo>
                  <a:lnTo>
                    <a:pt x="118" y="485"/>
                  </a:lnTo>
                  <a:lnTo>
                    <a:pt x="134" y="519"/>
                  </a:lnTo>
                  <a:lnTo>
                    <a:pt x="149" y="553"/>
                  </a:lnTo>
                  <a:lnTo>
                    <a:pt x="160" y="566"/>
                  </a:lnTo>
                  <a:lnTo>
                    <a:pt x="169" y="580"/>
                  </a:lnTo>
                  <a:lnTo>
                    <a:pt x="177" y="596"/>
                  </a:lnTo>
                  <a:lnTo>
                    <a:pt x="186" y="611"/>
                  </a:lnTo>
                  <a:lnTo>
                    <a:pt x="195" y="625"/>
                  </a:lnTo>
                  <a:lnTo>
                    <a:pt x="206" y="637"/>
                  </a:lnTo>
                  <a:lnTo>
                    <a:pt x="220" y="648"/>
                  </a:lnTo>
                  <a:lnTo>
                    <a:pt x="237" y="654"/>
                  </a:lnTo>
                  <a:lnTo>
                    <a:pt x="266" y="660"/>
                  </a:lnTo>
                  <a:lnTo>
                    <a:pt x="293" y="659"/>
                  </a:lnTo>
                  <a:lnTo>
                    <a:pt x="319" y="653"/>
                  </a:lnTo>
                  <a:lnTo>
                    <a:pt x="343" y="642"/>
                  </a:lnTo>
                  <a:lnTo>
                    <a:pt x="368" y="630"/>
                  </a:lnTo>
                  <a:lnTo>
                    <a:pt x="391" y="616"/>
                  </a:lnTo>
                  <a:lnTo>
                    <a:pt x="416" y="602"/>
                  </a:lnTo>
                  <a:lnTo>
                    <a:pt x="440" y="591"/>
                  </a:lnTo>
                  <a:lnTo>
                    <a:pt x="448" y="586"/>
                  </a:lnTo>
                  <a:lnTo>
                    <a:pt x="454" y="580"/>
                  </a:lnTo>
                  <a:lnTo>
                    <a:pt x="462" y="576"/>
                  </a:lnTo>
                  <a:lnTo>
                    <a:pt x="470" y="569"/>
                  </a:lnTo>
                  <a:lnTo>
                    <a:pt x="476" y="565"/>
                  </a:lnTo>
                  <a:lnTo>
                    <a:pt x="484" y="562"/>
                  </a:lnTo>
                  <a:lnTo>
                    <a:pt x="493" y="559"/>
                  </a:lnTo>
                  <a:lnTo>
                    <a:pt x="501" y="557"/>
                  </a:lnTo>
                  <a:lnTo>
                    <a:pt x="502" y="560"/>
                  </a:lnTo>
                  <a:lnTo>
                    <a:pt x="502" y="563"/>
                  </a:lnTo>
                  <a:lnTo>
                    <a:pt x="502" y="566"/>
                  </a:lnTo>
                  <a:lnTo>
                    <a:pt x="501" y="569"/>
                  </a:lnTo>
                  <a:lnTo>
                    <a:pt x="484" y="589"/>
                  </a:lnTo>
                  <a:lnTo>
                    <a:pt x="465" y="606"/>
                  </a:lnTo>
                  <a:lnTo>
                    <a:pt x="447" y="620"/>
                  </a:lnTo>
                  <a:lnTo>
                    <a:pt x="425" y="633"/>
                  </a:lnTo>
                  <a:lnTo>
                    <a:pt x="403" y="643"/>
                  </a:lnTo>
                  <a:lnTo>
                    <a:pt x="383" y="654"/>
                  </a:lnTo>
                  <a:lnTo>
                    <a:pt x="362" y="665"/>
                  </a:lnTo>
                  <a:lnTo>
                    <a:pt x="342" y="677"/>
                  </a:lnTo>
                  <a:lnTo>
                    <a:pt x="326" y="682"/>
                  </a:lnTo>
                  <a:lnTo>
                    <a:pt x="311" y="686"/>
                  </a:lnTo>
                  <a:lnTo>
                    <a:pt x="294" y="690"/>
                  </a:lnTo>
                  <a:lnTo>
                    <a:pt x="277" y="693"/>
                  </a:lnTo>
                  <a:lnTo>
                    <a:pt x="260" y="693"/>
                  </a:lnTo>
                  <a:lnTo>
                    <a:pt x="245" y="691"/>
                  </a:lnTo>
                  <a:lnTo>
                    <a:pt x="228" y="686"/>
                  </a:lnTo>
                  <a:lnTo>
                    <a:pt x="212" y="680"/>
                  </a:lnTo>
                  <a:lnTo>
                    <a:pt x="185" y="663"/>
                  </a:lnTo>
                  <a:lnTo>
                    <a:pt x="162" y="642"/>
                  </a:lnTo>
                  <a:lnTo>
                    <a:pt x="143" y="619"/>
                  </a:lnTo>
                  <a:lnTo>
                    <a:pt x="128" y="591"/>
                  </a:lnTo>
                  <a:lnTo>
                    <a:pt x="114" y="563"/>
                  </a:lnTo>
                  <a:lnTo>
                    <a:pt x="101" y="534"/>
                  </a:lnTo>
                  <a:lnTo>
                    <a:pt x="89" y="506"/>
                  </a:lnTo>
                  <a:lnTo>
                    <a:pt x="75" y="479"/>
                  </a:lnTo>
                  <a:lnTo>
                    <a:pt x="63" y="459"/>
                  </a:lnTo>
                  <a:lnTo>
                    <a:pt x="51" y="439"/>
                  </a:lnTo>
                  <a:lnTo>
                    <a:pt x="40" y="419"/>
                  </a:lnTo>
                  <a:lnTo>
                    <a:pt x="32" y="397"/>
                  </a:lnTo>
                  <a:lnTo>
                    <a:pt x="24" y="374"/>
                  </a:lnTo>
                  <a:lnTo>
                    <a:pt x="21" y="352"/>
                  </a:lnTo>
                  <a:lnTo>
                    <a:pt x="20" y="328"/>
                  </a:lnTo>
                  <a:lnTo>
                    <a:pt x="24" y="303"/>
                  </a:lnTo>
                  <a:lnTo>
                    <a:pt x="34" y="245"/>
                  </a:lnTo>
                  <a:lnTo>
                    <a:pt x="9" y="195"/>
                  </a:lnTo>
                  <a:lnTo>
                    <a:pt x="0" y="140"/>
                  </a:lnTo>
                  <a:lnTo>
                    <a:pt x="4" y="83"/>
                  </a:lnTo>
                  <a:lnTo>
                    <a:pt x="21" y="29"/>
                  </a:lnTo>
                  <a:lnTo>
                    <a:pt x="26" y="20"/>
                  </a:lnTo>
                  <a:lnTo>
                    <a:pt x="32" y="10"/>
                  </a:lnTo>
                  <a:lnTo>
                    <a:pt x="40" y="3"/>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24"/>
            <p:cNvSpPr>
              <a:spLocks/>
            </p:cNvSpPr>
            <p:nvPr/>
          </p:nvSpPr>
          <p:spPr bwMode="auto">
            <a:xfrm>
              <a:off x="3289" y="3061"/>
              <a:ext cx="43" cy="38"/>
            </a:xfrm>
            <a:custGeom>
              <a:avLst/>
              <a:gdLst>
                <a:gd name="T0" fmla="*/ 1 w 86"/>
                <a:gd name="T1" fmla="*/ 0 h 77"/>
                <a:gd name="T2" fmla="*/ 1 w 86"/>
                <a:gd name="T3" fmla="*/ 0 h 77"/>
                <a:gd name="T4" fmla="*/ 1 w 86"/>
                <a:gd name="T5" fmla="*/ 0 h 77"/>
                <a:gd name="T6" fmla="*/ 1 w 86"/>
                <a:gd name="T7" fmla="*/ 0 h 77"/>
                <a:gd name="T8" fmla="*/ 1 w 86"/>
                <a:gd name="T9" fmla="*/ 0 h 77"/>
                <a:gd name="T10" fmla="*/ 1 w 86"/>
                <a:gd name="T11" fmla="*/ 0 h 77"/>
                <a:gd name="T12" fmla="*/ 1 w 86"/>
                <a:gd name="T13" fmla="*/ 0 h 77"/>
                <a:gd name="T14" fmla="*/ 1 w 86"/>
                <a:gd name="T15" fmla="*/ 0 h 77"/>
                <a:gd name="T16" fmla="*/ 1 w 86"/>
                <a:gd name="T17" fmla="*/ 0 h 77"/>
                <a:gd name="T18" fmla="*/ 1 w 86"/>
                <a:gd name="T19" fmla="*/ 0 h 77"/>
                <a:gd name="T20" fmla="*/ 1 w 86"/>
                <a:gd name="T21" fmla="*/ 0 h 77"/>
                <a:gd name="T22" fmla="*/ 1 w 86"/>
                <a:gd name="T23" fmla="*/ 0 h 77"/>
                <a:gd name="T24" fmla="*/ 1 w 86"/>
                <a:gd name="T25" fmla="*/ 0 h 77"/>
                <a:gd name="T26" fmla="*/ 1 w 86"/>
                <a:gd name="T27" fmla="*/ 0 h 77"/>
                <a:gd name="T28" fmla="*/ 1 w 86"/>
                <a:gd name="T29" fmla="*/ 0 h 77"/>
                <a:gd name="T30" fmla="*/ 1 w 86"/>
                <a:gd name="T31" fmla="*/ 0 h 77"/>
                <a:gd name="T32" fmla="*/ 1 w 86"/>
                <a:gd name="T33" fmla="*/ 0 h 77"/>
                <a:gd name="T34" fmla="*/ 1 w 86"/>
                <a:gd name="T35" fmla="*/ 0 h 77"/>
                <a:gd name="T36" fmla="*/ 1 w 86"/>
                <a:gd name="T37" fmla="*/ 0 h 77"/>
                <a:gd name="T38" fmla="*/ 0 w 86"/>
                <a:gd name="T39" fmla="*/ 0 h 77"/>
                <a:gd name="T40" fmla="*/ 0 w 86"/>
                <a:gd name="T41" fmla="*/ 0 h 77"/>
                <a:gd name="T42" fmla="*/ 1 w 86"/>
                <a:gd name="T43" fmla="*/ 0 h 77"/>
                <a:gd name="T44" fmla="*/ 1 w 86"/>
                <a:gd name="T45" fmla="*/ 0 h 77"/>
                <a:gd name="T46" fmla="*/ 1 w 86"/>
                <a:gd name="T47" fmla="*/ 0 h 77"/>
                <a:gd name="T48" fmla="*/ 1 w 86"/>
                <a:gd name="T49" fmla="*/ 0 h 77"/>
                <a:gd name="T50" fmla="*/ 1 w 86"/>
                <a:gd name="T51" fmla="*/ 0 h 77"/>
                <a:gd name="T52" fmla="*/ 1 w 86"/>
                <a:gd name="T53" fmla="*/ 0 h 77"/>
                <a:gd name="T54" fmla="*/ 1 w 86"/>
                <a:gd name="T55" fmla="*/ 0 h 77"/>
                <a:gd name="T56" fmla="*/ 1 w 86"/>
                <a:gd name="T57" fmla="*/ 0 h 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6"/>
                <a:gd name="T88" fmla="*/ 0 h 77"/>
                <a:gd name="T89" fmla="*/ 86 w 86"/>
                <a:gd name="T90" fmla="*/ 77 h 7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6" h="77">
                  <a:moveTo>
                    <a:pt x="69" y="22"/>
                  </a:moveTo>
                  <a:lnTo>
                    <a:pt x="77" y="36"/>
                  </a:lnTo>
                  <a:lnTo>
                    <a:pt x="83" y="50"/>
                  </a:lnTo>
                  <a:lnTo>
                    <a:pt x="86" y="63"/>
                  </a:lnTo>
                  <a:lnTo>
                    <a:pt x="86" y="77"/>
                  </a:lnTo>
                  <a:lnTo>
                    <a:pt x="77" y="76"/>
                  </a:lnTo>
                  <a:lnTo>
                    <a:pt x="71" y="68"/>
                  </a:lnTo>
                  <a:lnTo>
                    <a:pt x="64" y="59"/>
                  </a:lnTo>
                  <a:lnTo>
                    <a:pt x="55" y="53"/>
                  </a:lnTo>
                  <a:lnTo>
                    <a:pt x="51" y="51"/>
                  </a:lnTo>
                  <a:lnTo>
                    <a:pt x="44" y="48"/>
                  </a:lnTo>
                  <a:lnTo>
                    <a:pt x="38" y="45"/>
                  </a:lnTo>
                  <a:lnTo>
                    <a:pt x="31" y="40"/>
                  </a:lnTo>
                  <a:lnTo>
                    <a:pt x="24" y="39"/>
                  </a:lnTo>
                  <a:lnTo>
                    <a:pt x="18" y="36"/>
                  </a:lnTo>
                  <a:lnTo>
                    <a:pt x="12" y="34"/>
                  </a:lnTo>
                  <a:lnTo>
                    <a:pt x="6" y="34"/>
                  </a:lnTo>
                  <a:lnTo>
                    <a:pt x="3" y="27"/>
                  </a:lnTo>
                  <a:lnTo>
                    <a:pt x="1" y="17"/>
                  </a:lnTo>
                  <a:lnTo>
                    <a:pt x="0" y="8"/>
                  </a:lnTo>
                  <a:lnTo>
                    <a:pt x="0" y="0"/>
                  </a:lnTo>
                  <a:lnTo>
                    <a:pt x="7" y="0"/>
                  </a:lnTo>
                  <a:lnTo>
                    <a:pt x="20" y="5"/>
                  </a:lnTo>
                  <a:lnTo>
                    <a:pt x="32" y="11"/>
                  </a:lnTo>
                  <a:lnTo>
                    <a:pt x="40" y="13"/>
                  </a:lnTo>
                  <a:lnTo>
                    <a:pt x="49" y="13"/>
                  </a:lnTo>
                  <a:lnTo>
                    <a:pt x="55" y="14"/>
                  </a:lnTo>
                  <a:lnTo>
                    <a:pt x="63" y="19"/>
                  </a:lnTo>
                  <a:lnTo>
                    <a:pt x="69"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5"/>
            <p:cNvSpPr>
              <a:spLocks/>
            </p:cNvSpPr>
            <p:nvPr/>
          </p:nvSpPr>
          <p:spPr bwMode="auto">
            <a:xfrm>
              <a:off x="3243" y="3120"/>
              <a:ext cx="89" cy="129"/>
            </a:xfrm>
            <a:custGeom>
              <a:avLst/>
              <a:gdLst>
                <a:gd name="T0" fmla="*/ 0 w 179"/>
                <a:gd name="T1" fmla="*/ 0 h 259"/>
                <a:gd name="T2" fmla="*/ 0 w 179"/>
                <a:gd name="T3" fmla="*/ 0 h 259"/>
                <a:gd name="T4" fmla="*/ 0 w 179"/>
                <a:gd name="T5" fmla="*/ 0 h 259"/>
                <a:gd name="T6" fmla="*/ 0 w 179"/>
                <a:gd name="T7" fmla="*/ 0 h 259"/>
                <a:gd name="T8" fmla="*/ 0 w 179"/>
                <a:gd name="T9" fmla="*/ 0 h 259"/>
                <a:gd name="T10" fmla="*/ 0 w 179"/>
                <a:gd name="T11" fmla="*/ 0 h 259"/>
                <a:gd name="T12" fmla="*/ 0 w 179"/>
                <a:gd name="T13" fmla="*/ 0 h 259"/>
                <a:gd name="T14" fmla="*/ 0 w 179"/>
                <a:gd name="T15" fmla="*/ 0 h 259"/>
                <a:gd name="T16" fmla="*/ 0 w 179"/>
                <a:gd name="T17" fmla="*/ 0 h 259"/>
                <a:gd name="T18" fmla="*/ 0 w 179"/>
                <a:gd name="T19" fmla="*/ 0 h 259"/>
                <a:gd name="T20" fmla="*/ 0 w 179"/>
                <a:gd name="T21" fmla="*/ 0 h 259"/>
                <a:gd name="T22" fmla="*/ 0 w 179"/>
                <a:gd name="T23" fmla="*/ 0 h 259"/>
                <a:gd name="T24" fmla="*/ 0 w 179"/>
                <a:gd name="T25" fmla="*/ 0 h 259"/>
                <a:gd name="T26" fmla="*/ 0 w 179"/>
                <a:gd name="T27" fmla="*/ 0 h 259"/>
                <a:gd name="T28" fmla="*/ 0 w 179"/>
                <a:gd name="T29" fmla="*/ 0 h 259"/>
                <a:gd name="T30" fmla="*/ 0 w 179"/>
                <a:gd name="T31" fmla="*/ 0 h 259"/>
                <a:gd name="T32" fmla="*/ 0 w 179"/>
                <a:gd name="T33" fmla="*/ 0 h 259"/>
                <a:gd name="T34" fmla="*/ 0 w 179"/>
                <a:gd name="T35" fmla="*/ 0 h 259"/>
                <a:gd name="T36" fmla="*/ 0 w 179"/>
                <a:gd name="T37" fmla="*/ 0 h 259"/>
                <a:gd name="T38" fmla="*/ 0 w 179"/>
                <a:gd name="T39" fmla="*/ 0 h 259"/>
                <a:gd name="T40" fmla="*/ 0 w 179"/>
                <a:gd name="T41" fmla="*/ 0 h 259"/>
                <a:gd name="T42" fmla="*/ 0 w 179"/>
                <a:gd name="T43" fmla="*/ 0 h 259"/>
                <a:gd name="T44" fmla="*/ 0 w 179"/>
                <a:gd name="T45" fmla="*/ 0 h 259"/>
                <a:gd name="T46" fmla="*/ 0 w 179"/>
                <a:gd name="T47" fmla="*/ 0 h 259"/>
                <a:gd name="T48" fmla="*/ 0 w 179"/>
                <a:gd name="T49" fmla="*/ 0 h 259"/>
                <a:gd name="T50" fmla="*/ 0 w 179"/>
                <a:gd name="T51" fmla="*/ 0 h 259"/>
                <a:gd name="T52" fmla="*/ 0 w 179"/>
                <a:gd name="T53" fmla="*/ 0 h 259"/>
                <a:gd name="T54" fmla="*/ 0 w 179"/>
                <a:gd name="T55" fmla="*/ 0 h 259"/>
                <a:gd name="T56" fmla="*/ 0 w 179"/>
                <a:gd name="T57" fmla="*/ 0 h 259"/>
                <a:gd name="T58" fmla="*/ 0 w 179"/>
                <a:gd name="T59" fmla="*/ 0 h 259"/>
                <a:gd name="T60" fmla="*/ 0 w 179"/>
                <a:gd name="T61" fmla="*/ 0 h 259"/>
                <a:gd name="T62" fmla="*/ 0 w 179"/>
                <a:gd name="T63" fmla="*/ 0 h 2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9"/>
                <a:gd name="T97" fmla="*/ 0 h 259"/>
                <a:gd name="T98" fmla="*/ 179 w 179"/>
                <a:gd name="T99" fmla="*/ 259 h 25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9" h="259">
                  <a:moveTo>
                    <a:pt x="28" y="23"/>
                  </a:moveTo>
                  <a:lnTo>
                    <a:pt x="39" y="65"/>
                  </a:lnTo>
                  <a:lnTo>
                    <a:pt x="36" y="106"/>
                  </a:lnTo>
                  <a:lnTo>
                    <a:pt x="30" y="149"/>
                  </a:lnTo>
                  <a:lnTo>
                    <a:pt x="31" y="192"/>
                  </a:lnTo>
                  <a:lnTo>
                    <a:pt x="34" y="200"/>
                  </a:lnTo>
                  <a:lnTo>
                    <a:pt x="39" y="205"/>
                  </a:lnTo>
                  <a:lnTo>
                    <a:pt x="43" y="209"/>
                  </a:lnTo>
                  <a:lnTo>
                    <a:pt x="50" y="212"/>
                  </a:lnTo>
                  <a:lnTo>
                    <a:pt x="57" y="215"/>
                  </a:lnTo>
                  <a:lnTo>
                    <a:pt x="63" y="217"/>
                  </a:lnTo>
                  <a:lnTo>
                    <a:pt x="71" y="219"/>
                  </a:lnTo>
                  <a:lnTo>
                    <a:pt x="79" y="219"/>
                  </a:lnTo>
                  <a:lnTo>
                    <a:pt x="87" y="215"/>
                  </a:lnTo>
                  <a:lnTo>
                    <a:pt x="96" y="214"/>
                  </a:lnTo>
                  <a:lnTo>
                    <a:pt x="105" y="212"/>
                  </a:lnTo>
                  <a:lnTo>
                    <a:pt x="114" y="211"/>
                  </a:lnTo>
                  <a:lnTo>
                    <a:pt x="124" y="208"/>
                  </a:lnTo>
                  <a:lnTo>
                    <a:pt x="131" y="205"/>
                  </a:lnTo>
                  <a:lnTo>
                    <a:pt x="137" y="199"/>
                  </a:lnTo>
                  <a:lnTo>
                    <a:pt x="144" y="191"/>
                  </a:lnTo>
                  <a:lnTo>
                    <a:pt x="142" y="185"/>
                  </a:lnTo>
                  <a:lnTo>
                    <a:pt x="144" y="179"/>
                  </a:lnTo>
                  <a:lnTo>
                    <a:pt x="145" y="172"/>
                  </a:lnTo>
                  <a:lnTo>
                    <a:pt x="145" y="166"/>
                  </a:lnTo>
                  <a:lnTo>
                    <a:pt x="148" y="163"/>
                  </a:lnTo>
                  <a:lnTo>
                    <a:pt x="153" y="162"/>
                  </a:lnTo>
                  <a:lnTo>
                    <a:pt x="157" y="162"/>
                  </a:lnTo>
                  <a:lnTo>
                    <a:pt x="162" y="162"/>
                  </a:lnTo>
                  <a:lnTo>
                    <a:pt x="170" y="172"/>
                  </a:lnTo>
                  <a:lnTo>
                    <a:pt x="176" y="185"/>
                  </a:lnTo>
                  <a:lnTo>
                    <a:pt x="179" y="197"/>
                  </a:lnTo>
                  <a:lnTo>
                    <a:pt x="176" y="209"/>
                  </a:lnTo>
                  <a:lnTo>
                    <a:pt x="171" y="219"/>
                  </a:lnTo>
                  <a:lnTo>
                    <a:pt x="164" y="226"/>
                  </a:lnTo>
                  <a:lnTo>
                    <a:pt x="157" y="234"/>
                  </a:lnTo>
                  <a:lnTo>
                    <a:pt x="148" y="240"/>
                  </a:lnTo>
                  <a:lnTo>
                    <a:pt x="141" y="246"/>
                  </a:lnTo>
                  <a:lnTo>
                    <a:pt x="131" y="252"/>
                  </a:lnTo>
                  <a:lnTo>
                    <a:pt x="120" y="256"/>
                  </a:lnTo>
                  <a:lnTo>
                    <a:pt x="111" y="259"/>
                  </a:lnTo>
                  <a:lnTo>
                    <a:pt x="96" y="259"/>
                  </a:lnTo>
                  <a:lnTo>
                    <a:pt x="80" y="259"/>
                  </a:lnTo>
                  <a:lnTo>
                    <a:pt x="65" y="257"/>
                  </a:lnTo>
                  <a:lnTo>
                    <a:pt x="51" y="254"/>
                  </a:lnTo>
                  <a:lnTo>
                    <a:pt x="37" y="249"/>
                  </a:lnTo>
                  <a:lnTo>
                    <a:pt x="25" y="243"/>
                  </a:lnTo>
                  <a:lnTo>
                    <a:pt x="14" y="232"/>
                  </a:lnTo>
                  <a:lnTo>
                    <a:pt x="6" y="219"/>
                  </a:lnTo>
                  <a:lnTo>
                    <a:pt x="0" y="180"/>
                  </a:lnTo>
                  <a:lnTo>
                    <a:pt x="5" y="143"/>
                  </a:lnTo>
                  <a:lnTo>
                    <a:pt x="13" y="106"/>
                  </a:lnTo>
                  <a:lnTo>
                    <a:pt x="14" y="68"/>
                  </a:lnTo>
                  <a:lnTo>
                    <a:pt x="14" y="54"/>
                  </a:lnTo>
                  <a:lnTo>
                    <a:pt x="11" y="41"/>
                  </a:lnTo>
                  <a:lnTo>
                    <a:pt x="8" y="29"/>
                  </a:lnTo>
                  <a:lnTo>
                    <a:pt x="2" y="18"/>
                  </a:lnTo>
                  <a:lnTo>
                    <a:pt x="3" y="14"/>
                  </a:lnTo>
                  <a:lnTo>
                    <a:pt x="5" y="9"/>
                  </a:lnTo>
                  <a:lnTo>
                    <a:pt x="6" y="5"/>
                  </a:lnTo>
                  <a:lnTo>
                    <a:pt x="5" y="0"/>
                  </a:lnTo>
                  <a:lnTo>
                    <a:pt x="14" y="1"/>
                  </a:lnTo>
                  <a:lnTo>
                    <a:pt x="20" y="8"/>
                  </a:lnTo>
                  <a:lnTo>
                    <a:pt x="23" y="15"/>
                  </a:lnTo>
                  <a:lnTo>
                    <a:pt x="28"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6"/>
            <p:cNvSpPr>
              <a:spLocks/>
            </p:cNvSpPr>
            <p:nvPr/>
          </p:nvSpPr>
          <p:spPr bwMode="auto">
            <a:xfrm>
              <a:off x="3297" y="3121"/>
              <a:ext cx="36" cy="41"/>
            </a:xfrm>
            <a:custGeom>
              <a:avLst/>
              <a:gdLst>
                <a:gd name="T0" fmla="*/ 0 w 73"/>
                <a:gd name="T1" fmla="*/ 1 h 82"/>
                <a:gd name="T2" fmla="*/ 0 w 73"/>
                <a:gd name="T3" fmla="*/ 1 h 82"/>
                <a:gd name="T4" fmla="*/ 0 w 73"/>
                <a:gd name="T5" fmla="*/ 1 h 82"/>
                <a:gd name="T6" fmla="*/ 0 w 73"/>
                <a:gd name="T7" fmla="*/ 1 h 82"/>
                <a:gd name="T8" fmla="*/ 0 w 73"/>
                <a:gd name="T9" fmla="*/ 1 h 82"/>
                <a:gd name="T10" fmla="*/ 0 w 73"/>
                <a:gd name="T11" fmla="*/ 1 h 82"/>
                <a:gd name="T12" fmla="*/ 0 w 73"/>
                <a:gd name="T13" fmla="*/ 1 h 82"/>
                <a:gd name="T14" fmla="*/ 0 w 73"/>
                <a:gd name="T15" fmla="*/ 1 h 82"/>
                <a:gd name="T16" fmla="*/ 0 w 73"/>
                <a:gd name="T17" fmla="*/ 1 h 82"/>
                <a:gd name="T18" fmla="*/ 0 w 73"/>
                <a:gd name="T19" fmla="*/ 1 h 82"/>
                <a:gd name="T20" fmla="*/ 0 w 73"/>
                <a:gd name="T21" fmla="*/ 1 h 82"/>
                <a:gd name="T22" fmla="*/ 0 w 73"/>
                <a:gd name="T23" fmla="*/ 1 h 82"/>
                <a:gd name="T24" fmla="*/ 0 w 73"/>
                <a:gd name="T25" fmla="*/ 1 h 82"/>
                <a:gd name="T26" fmla="*/ 0 w 73"/>
                <a:gd name="T27" fmla="*/ 1 h 82"/>
                <a:gd name="T28" fmla="*/ 0 w 73"/>
                <a:gd name="T29" fmla="*/ 1 h 82"/>
                <a:gd name="T30" fmla="*/ 0 w 73"/>
                <a:gd name="T31" fmla="*/ 1 h 82"/>
                <a:gd name="T32" fmla="*/ 0 w 73"/>
                <a:gd name="T33" fmla="*/ 1 h 82"/>
                <a:gd name="T34" fmla="*/ 0 w 73"/>
                <a:gd name="T35" fmla="*/ 1 h 82"/>
                <a:gd name="T36" fmla="*/ 0 w 73"/>
                <a:gd name="T37" fmla="*/ 1 h 82"/>
                <a:gd name="T38" fmla="*/ 0 w 73"/>
                <a:gd name="T39" fmla="*/ 1 h 82"/>
                <a:gd name="T40" fmla="*/ 0 w 73"/>
                <a:gd name="T41" fmla="*/ 1 h 82"/>
                <a:gd name="T42" fmla="*/ 0 w 73"/>
                <a:gd name="T43" fmla="*/ 1 h 82"/>
                <a:gd name="T44" fmla="*/ 0 w 73"/>
                <a:gd name="T45" fmla="*/ 1 h 82"/>
                <a:gd name="T46" fmla="*/ 0 w 73"/>
                <a:gd name="T47" fmla="*/ 1 h 82"/>
                <a:gd name="T48" fmla="*/ 0 w 73"/>
                <a:gd name="T49" fmla="*/ 0 h 82"/>
                <a:gd name="T50" fmla="*/ 0 w 73"/>
                <a:gd name="T51" fmla="*/ 1 h 82"/>
                <a:gd name="T52" fmla="*/ 0 w 73"/>
                <a:gd name="T53" fmla="*/ 1 h 82"/>
                <a:gd name="T54" fmla="*/ 0 w 73"/>
                <a:gd name="T55" fmla="*/ 1 h 82"/>
                <a:gd name="T56" fmla="*/ 0 w 73"/>
                <a:gd name="T57" fmla="*/ 1 h 8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3"/>
                <a:gd name="T88" fmla="*/ 0 h 82"/>
                <a:gd name="T89" fmla="*/ 73 w 73"/>
                <a:gd name="T90" fmla="*/ 82 h 8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3" h="82">
                  <a:moveTo>
                    <a:pt x="66" y="23"/>
                  </a:moveTo>
                  <a:lnTo>
                    <a:pt x="69" y="32"/>
                  </a:lnTo>
                  <a:lnTo>
                    <a:pt x="73" y="43"/>
                  </a:lnTo>
                  <a:lnTo>
                    <a:pt x="71" y="55"/>
                  </a:lnTo>
                  <a:lnTo>
                    <a:pt x="68" y="65"/>
                  </a:lnTo>
                  <a:lnTo>
                    <a:pt x="66" y="69"/>
                  </a:lnTo>
                  <a:lnTo>
                    <a:pt x="63" y="74"/>
                  </a:lnTo>
                  <a:lnTo>
                    <a:pt x="60" y="79"/>
                  </a:lnTo>
                  <a:lnTo>
                    <a:pt x="56" y="82"/>
                  </a:lnTo>
                  <a:lnTo>
                    <a:pt x="53" y="82"/>
                  </a:lnTo>
                  <a:lnTo>
                    <a:pt x="48" y="82"/>
                  </a:lnTo>
                  <a:lnTo>
                    <a:pt x="43" y="80"/>
                  </a:lnTo>
                  <a:lnTo>
                    <a:pt x="40" y="77"/>
                  </a:lnTo>
                  <a:lnTo>
                    <a:pt x="40" y="68"/>
                  </a:lnTo>
                  <a:lnTo>
                    <a:pt x="37" y="59"/>
                  </a:lnTo>
                  <a:lnTo>
                    <a:pt x="33" y="49"/>
                  </a:lnTo>
                  <a:lnTo>
                    <a:pt x="26" y="42"/>
                  </a:lnTo>
                  <a:lnTo>
                    <a:pt x="20" y="37"/>
                  </a:lnTo>
                  <a:lnTo>
                    <a:pt x="12" y="34"/>
                  </a:lnTo>
                  <a:lnTo>
                    <a:pt x="5" y="31"/>
                  </a:lnTo>
                  <a:lnTo>
                    <a:pt x="0" y="23"/>
                  </a:lnTo>
                  <a:lnTo>
                    <a:pt x="5" y="15"/>
                  </a:lnTo>
                  <a:lnTo>
                    <a:pt x="11" y="9"/>
                  </a:lnTo>
                  <a:lnTo>
                    <a:pt x="19" y="3"/>
                  </a:lnTo>
                  <a:lnTo>
                    <a:pt x="26" y="0"/>
                  </a:lnTo>
                  <a:lnTo>
                    <a:pt x="39" y="2"/>
                  </a:lnTo>
                  <a:lnTo>
                    <a:pt x="49" y="6"/>
                  </a:lnTo>
                  <a:lnTo>
                    <a:pt x="59" y="14"/>
                  </a:lnTo>
                  <a:lnTo>
                    <a:pt x="6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27"/>
            <p:cNvSpPr>
              <a:spLocks/>
            </p:cNvSpPr>
            <p:nvPr/>
          </p:nvSpPr>
          <p:spPr bwMode="auto">
            <a:xfrm>
              <a:off x="3209" y="3134"/>
              <a:ext cx="27" cy="43"/>
            </a:xfrm>
            <a:custGeom>
              <a:avLst/>
              <a:gdLst>
                <a:gd name="T0" fmla="*/ 1 w 53"/>
                <a:gd name="T1" fmla="*/ 1 h 86"/>
                <a:gd name="T2" fmla="*/ 1 w 53"/>
                <a:gd name="T3" fmla="*/ 1 h 86"/>
                <a:gd name="T4" fmla="*/ 1 w 53"/>
                <a:gd name="T5" fmla="*/ 1 h 86"/>
                <a:gd name="T6" fmla="*/ 1 w 53"/>
                <a:gd name="T7" fmla="*/ 1 h 86"/>
                <a:gd name="T8" fmla="*/ 1 w 53"/>
                <a:gd name="T9" fmla="*/ 1 h 86"/>
                <a:gd name="T10" fmla="*/ 1 w 53"/>
                <a:gd name="T11" fmla="*/ 1 h 86"/>
                <a:gd name="T12" fmla="*/ 1 w 53"/>
                <a:gd name="T13" fmla="*/ 1 h 86"/>
                <a:gd name="T14" fmla="*/ 1 w 53"/>
                <a:gd name="T15" fmla="*/ 1 h 86"/>
                <a:gd name="T16" fmla="*/ 1 w 53"/>
                <a:gd name="T17" fmla="*/ 1 h 86"/>
                <a:gd name="T18" fmla="*/ 1 w 53"/>
                <a:gd name="T19" fmla="*/ 1 h 86"/>
                <a:gd name="T20" fmla="*/ 1 w 53"/>
                <a:gd name="T21" fmla="*/ 1 h 86"/>
                <a:gd name="T22" fmla="*/ 1 w 53"/>
                <a:gd name="T23" fmla="*/ 1 h 86"/>
                <a:gd name="T24" fmla="*/ 1 w 53"/>
                <a:gd name="T25" fmla="*/ 1 h 86"/>
                <a:gd name="T26" fmla="*/ 1 w 53"/>
                <a:gd name="T27" fmla="*/ 1 h 86"/>
                <a:gd name="T28" fmla="*/ 1 w 53"/>
                <a:gd name="T29" fmla="*/ 1 h 86"/>
                <a:gd name="T30" fmla="*/ 0 w 53"/>
                <a:gd name="T31" fmla="*/ 1 h 86"/>
                <a:gd name="T32" fmla="*/ 0 w 53"/>
                <a:gd name="T33" fmla="*/ 1 h 86"/>
                <a:gd name="T34" fmla="*/ 1 w 53"/>
                <a:gd name="T35" fmla="*/ 1 h 86"/>
                <a:gd name="T36" fmla="*/ 1 w 53"/>
                <a:gd name="T37" fmla="*/ 0 h 86"/>
                <a:gd name="T38" fmla="*/ 1 w 53"/>
                <a:gd name="T39" fmla="*/ 1 h 86"/>
                <a:gd name="T40" fmla="*/ 1 w 53"/>
                <a:gd name="T41" fmla="*/ 1 h 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
                <a:gd name="T64" fmla="*/ 0 h 86"/>
                <a:gd name="T65" fmla="*/ 53 w 53"/>
                <a:gd name="T66" fmla="*/ 86 h 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 h="86">
                  <a:moveTo>
                    <a:pt x="41" y="7"/>
                  </a:moveTo>
                  <a:lnTo>
                    <a:pt x="47" y="21"/>
                  </a:lnTo>
                  <a:lnTo>
                    <a:pt x="52" y="35"/>
                  </a:lnTo>
                  <a:lnTo>
                    <a:pt x="53" y="50"/>
                  </a:lnTo>
                  <a:lnTo>
                    <a:pt x="52" y="66"/>
                  </a:lnTo>
                  <a:lnTo>
                    <a:pt x="47" y="72"/>
                  </a:lnTo>
                  <a:lnTo>
                    <a:pt x="44" y="80"/>
                  </a:lnTo>
                  <a:lnTo>
                    <a:pt x="38" y="84"/>
                  </a:lnTo>
                  <a:lnTo>
                    <a:pt x="30" y="86"/>
                  </a:lnTo>
                  <a:lnTo>
                    <a:pt x="27" y="70"/>
                  </a:lnTo>
                  <a:lnTo>
                    <a:pt x="27" y="55"/>
                  </a:lnTo>
                  <a:lnTo>
                    <a:pt x="23" y="40"/>
                  </a:lnTo>
                  <a:lnTo>
                    <a:pt x="3" y="24"/>
                  </a:lnTo>
                  <a:lnTo>
                    <a:pt x="3" y="20"/>
                  </a:lnTo>
                  <a:lnTo>
                    <a:pt x="1" y="17"/>
                  </a:lnTo>
                  <a:lnTo>
                    <a:pt x="0" y="13"/>
                  </a:lnTo>
                  <a:lnTo>
                    <a:pt x="0" y="9"/>
                  </a:lnTo>
                  <a:lnTo>
                    <a:pt x="9" y="3"/>
                  </a:lnTo>
                  <a:lnTo>
                    <a:pt x="21" y="0"/>
                  </a:lnTo>
                  <a:lnTo>
                    <a:pt x="32" y="1"/>
                  </a:lnTo>
                  <a:lnTo>
                    <a:pt x="4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28"/>
            <p:cNvSpPr>
              <a:spLocks/>
            </p:cNvSpPr>
            <p:nvPr/>
          </p:nvSpPr>
          <p:spPr bwMode="auto">
            <a:xfrm>
              <a:off x="3428" y="3148"/>
              <a:ext cx="53" cy="85"/>
            </a:xfrm>
            <a:custGeom>
              <a:avLst/>
              <a:gdLst>
                <a:gd name="T0" fmla="*/ 1 w 106"/>
                <a:gd name="T1" fmla="*/ 1 h 169"/>
                <a:gd name="T2" fmla="*/ 1 w 106"/>
                <a:gd name="T3" fmla="*/ 1 h 169"/>
                <a:gd name="T4" fmla="*/ 1 w 106"/>
                <a:gd name="T5" fmla="*/ 1 h 169"/>
                <a:gd name="T6" fmla="*/ 1 w 106"/>
                <a:gd name="T7" fmla="*/ 1 h 169"/>
                <a:gd name="T8" fmla="*/ 1 w 106"/>
                <a:gd name="T9" fmla="*/ 1 h 169"/>
                <a:gd name="T10" fmla="*/ 1 w 106"/>
                <a:gd name="T11" fmla="*/ 1 h 169"/>
                <a:gd name="T12" fmla="*/ 1 w 106"/>
                <a:gd name="T13" fmla="*/ 1 h 169"/>
                <a:gd name="T14" fmla="*/ 1 w 106"/>
                <a:gd name="T15" fmla="*/ 1 h 169"/>
                <a:gd name="T16" fmla="*/ 1 w 106"/>
                <a:gd name="T17" fmla="*/ 1 h 169"/>
                <a:gd name="T18" fmla="*/ 1 w 106"/>
                <a:gd name="T19" fmla="*/ 1 h 169"/>
                <a:gd name="T20" fmla="*/ 1 w 106"/>
                <a:gd name="T21" fmla="*/ 1 h 169"/>
                <a:gd name="T22" fmla="*/ 1 w 106"/>
                <a:gd name="T23" fmla="*/ 1 h 169"/>
                <a:gd name="T24" fmla="*/ 1 w 106"/>
                <a:gd name="T25" fmla="*/ 1 h 169"/>
                <a:gd name="T26" fmla="*/ 1 w 106"/>
                <a:gd name="T27" fmla="*/ 1 h 169"/>
                <a:gd name="T28" fmla="*/ 1 w 106"/>
                <a:gd name="T29" fmla="*/ 1 h 169"/>
                <a:gd name="T30" fmla="*/ 1 w 106"/>
                <a:gd name="T31" fmla="*/ 1 h 169"/>
                <a:gd name="T32" fmla="*/ 1 w 106"/>
                <a:gd name="T33" fmla="*/ 1 h 169"/>
                <a:gd name="T34" fmla="*/ 1 w 106"/>
                <a:gd name="T35" fmla="*/ 1 h 169"/>
                <a:gd name="T36" fmla="*/ 1 w 106"/>
                <a:gd name="T37" fmla="*/ 1 h 169"/>
                <a:gd name="T38" fmla="*/ 1 w 106"/>
                <a:gd name="T39" fmla="*/ 1 h 169"/>
                <a:gd name="T40" fmla="*/ 1 w 106"/>
                <a:gd name="T41" fmla="*/ 1 h 169"/>
                <a:gd name="T42" fmla="*/ 1 w 106"/>
                <a:gd name="T43" fmla="*/ 1 h 169"/>
                <a:gd name="T44" fmla="*/ 1 w 106"/>
                <a:gd name="T45" fmla="*/ 1 h 169"/>
                <a:gd name="T46" fmla="*/ 1 w 106"/>
                <a:gd name="T47" fmla="*/ 1 h 169"/>
                <a:gd name="T48" fmla="*/ 1 w 106"/>
                <a:gd name="T49" fmla="*/ 1 h 169"/>
                <a:gd name="T50" fmla="*/ 1 w 106"/>
                <a:gd name="T51" fmla="*/ 1 h 169"/>
                <a:gd name="T52" fmla="*/ 1 w 106"/>
                <a:gd name="T53" fmla="*/ 1 h 169"/>
                <a:gd name="T54" fmla="*/ 1 w 106"/>
                <a:gd name="T55" fmla="*/ 1 h 169"/>
                <a:gd name="T56" fmla="*/ 0 w 106"/>
                <a:gd name="T57" fmla="*/ 1 h 169"/>
                <a:gd name="T58" fmla="*/ 1 w 106"/>
                <a:gd name="T59" fmla="*/ 1 h 169"/>
                <a:gd name="T60" fmla="*/ 1 w 106"/>
                <a:gd name="T61" fmla="*/ 1 h 169"/>
                <a:gd name="T62" fmla="*/ 1 w 106"/>
                <a:gd name="T63" fmla="*/ 1 h 169"/>
                <a:gd name="T64" fmla="*/ 1 w 106"/>
                <a:gd name="T65" fmla="*/ 1 h 169"/>
                <a:gd name="T66" fmla="*/ 1 w 106"/>
                <a:gd name="T67" fmla="*/ 1 h 169"/>
                <a:gd name="T68" fmla="*/ 1 w 106"/>
                <a:gd name="T69" fmla="*/ 0 h 169"/>
                <a:gd name="T70" fmla="*/ 1 w 106"/>
                <a:gd name="T71" fmla="*/ 0 h 169"/>
                <a:gd name="T72" fmla="*/ 1 w 106"/>
                <a:gd name="T73" fmla="*/ 0 h 169"/>
                <a:gd name="T74" fmla="*/ 1 w 106"/>
                <a:gd name="T75" fmla="*/ 1 h 169"/>
                <a:gd name="T76" fmla="*/ 1 w 106"/>
                <a:gd name="T77" fmla="*/ 1 h 169"/>
                <a:gd name="T78" fmla="*/ 1 w 106"/>
                <a:gd name="T79" fmla="*/ 1 h 169"/>
                <a:gd name="T80" fmla="*/ 1 w 106"/>
                <a:gd name="T81" fmla="*/ 1 h 16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69"/>
                <a:gd name="T125" fmla="*/ 106 w 106"/>
                <a:gd name="T126" fmla="*/ 169 h 16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69">
                  <a:moveTo>
                    <a:pt x="97" y="18"/>
                  </a:moveTo>
                  <a:lnTo>
                    <a:pt x="106" y="46"/>
                  </a:lnTo>
                  <a:lnTo>
                    <a:pt x="106" y="77"/>
                  </a:lnTo>
                  <a:lnTo>
                    <a:pt x="98" y="108"/>
                  </a:lnTo>
                  <a:lnTo>
                    <a:pt x="84" y="132"/>
                  </a:lnTo>
                  <a:lnTo>
                    <a:pt x="75" y="142"/>
                  </a:lnTo>
                  <a:lnTo>
                    <a:pt x="66" y="151"/>
                  </a:lnTo>
                  <a:lnTo>
                    <a:pt x="55" y="160"/>
                  </a:lnTo>
                  <a:lnTo>
                    <a:pt x="47" y="169"/>
                  </a:lnTo>
                  <a:lnTo>
                    <a:pt x="44" y="169"/>
                  </a:lnTo>
                  <a:lnTo>
                    <a:pt x="44" y="168"/>
                  </a:lnTo>
                  <a:lnTo>
                    <a:pt x="43" y="166"/>
                  </a:lnTo>
                  <a:lnTo>
                    <a:pt x="41" y="165"/>
                  </a:lnTo>
                  <a:lnTo>
                    <a:pt x="43" y="137"/>
                  </a:lnTo>
                  <a:lnTo>
                    <a:pt x="49" y="112"/>
                  </a:lnTo>
                  <a:lnTo>
                    <a:pt x="60" y="88"/>
                  </a:lnTo>
                  <a:lnTo>
                    <a:pt x="72" y="65"/>
                  </a:lnTo>
                  <a:lnTo>
                    <a:pt x="72" y="55"/>
                  </a:lnTo>
                  <a:lnTo>
                    <a:pt x="71" y="48"/>
                  </a:lnTo>
                  <a:lnTo>
                    <a:pt x="64" y="40"/>
                  </a:lnTo>
                  <a:lnTo>
                    <a:pt x="57" y="35"/>
                  </a:lnTo>
                  <a:lnTo>
                    <a:pt x="43" y="34"/>
                  </a:lnTo>
                  <a:lnTo>
                    <a:pt x="32" y="40"/>
                  </a:lnTo>
                  <a:lnTo>
                    <a:pt x="21" y="51"/>
                  </a:lnTo>
                  <a:lnTo>
                    <a:pt x="12" y="60"/>
                  </a:lnTo>
                  <a:lnTo>
                    <a:pt x="9" y="58"/>
                  </a:lnTo>
                  <a:lnTo>
                    <a:pt x="6" y="57"/>
                  </a:lnTo>
                  <a:lnTo>
                    <a:pt x="3" y="55"/>
                  </a:lnTo>
                  <a:lnTo>
                    <a:pt x="0" y="52"/>
                  </a:lnTo>
                  <a:lnTo>
                    <a:pt x="1" y="37"/>
                  </a:lnTo>
                  <a:lnTo>
                    <a:pt x="9" y="25"/>
                  </a:lnTo>
                  <a:lnTo>
                    <a:pt x="20" y="14"/>
                  </a:lnTo>
                  <a:lnTo>
                    <a:pt x="32" y="6"/>
                  </a:lnTo>
                  <a:lnTo>
                    <a:pt x="40" y="3"/>
                  </a:lnTo>
                  <a:lnTo>
                    <a:pt x="49" y="0"/>
                  </a:lnTo>
                  <a:lnTo>
                    <a:pt x="58" y="0"/>
                  </a:lnTo>
                  <a:lnTo>
                    <a:pt x="67" y="0"/>
                  </a:lnTo>
                  <a:lnTo>
                    <a:pt x="75" y="3"/>
                  </a:lnTo>
                  <a:lnTo>
                    <a:pt x="83" y="8"/>
                  </a:lnTo>
                  <a:lnTo>
                    <a:pt x="91" y="12"/>
                  </a:lnTo>
                  <a:lnTo>
                    <a:pt x="97"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9"/>
            <p:cNvSpPr>
              <a:spLocks/>
            </p:cNvSpPr>
            <p:nvPr/>
          </p:nvSpPr>
          <p:spPr bwMode="auto">
            <a:xfrm>
              <a:off x="3269" y="3268"/>
              <a:ext cx="35" cy="51"/>
            </a:xfrm>
            <a:custGeom>
              <a:avLst/>
              <a:gdLst>
                <a:gd name="T0" fmla="*/ 0 w 71"/>
                <a:gd name="T1" fmla="*/ 1 h 101"/>
                <a:gd name="T2" fmla="*/ 0 w 71"/>
                <a:gd name="T3" fmla="*/ 1 h 101"/>
                <a:gd name="T4" fmla="*/ 0 w 71"/>
                <a:gd name="T5" fmla="*/ 1 h 101"/>
                <a:gd name="T6" fmla="*/ 0 w 71"/>
                <a:gd name="T7" fmla="*/ 1 h 101"/>
                <a:gd name="T8" fmla="*/ 0 w 71"/>
                <a:gd name="T9" fmla="*/ 1 h 101"/>
                <a:gd name="T10" fmla="*/ 0 w 71"/>
                <a:gd name="T11" fmla="*/ 1 h 101"/>
                <a:gd name="T12" fmla="*/ 0 w 71"/>
                <a:gd name="T13" fmla="*/ 1 h 101"/>
                <a:gd name="T14" fmla="*/ 0 w 71"/>
                <a:gd name="T15" fmla="*/ 1 h 101"/>
                <a:gd name="T16" fmla="*/ 0 w 71"/>
                <a:gd name="T17" fmla="*/ 1 h 101"/>
                <a:gd name="T18" fmla="*/ 0 w 71"/>
                <a:gd name="T19" fmla="*/ 1 h 101"/>
                <a:gd name="T20" fmla="*/ 0 w 71"/>
                <a:gd name="T21" fmla="*/ 1 h 101"/>
                <a:gd name="T22" fmla="*/ 0 w 71"/>
                <a:gd name="T23" fmla="*/ 1 h 101"/>
                <a:gd name="T24" fmla="*/ 0 w 71"/>
                <a:gd name="T25" fmla="*/ 1 h 101"/>
                <a:gd name="T26" fmla="*/ 0 w 71"/>
                <a:gd name="T27" fmla="*/ 1 h 101"/>
                <a:gd name="T28" fmla="*/ 0 w 71"/>
                <a:gd name="T29" fmla="*/ 1 h 101"/>
                <a:gd name="T30" fmla="*/ 0 w 71"/>
                <a:gd name="T31" fmla="*/ 1 h 101"/>
                <a:gd name="T32" fmla="*/ 0 w 71"/>
                <a:gd name="T33" fmla="*/ 1 h 101"/>
                <a:gd name="T34" fmla="*/ 0 w 71"/>
                <a:gd name="T35" fmla="*/ 1 h 101"/>
                <a:gd name="T36" fmla="*/ 0 w 71"/>
                <a:gd name="T37" fmla="*/ 1 h 101"/>
                <a:gd name="T38" fmla="*/ 0 w 71"/>
                <a:gd name="T39" fmla="*/ 1 h 101"/>
                <a:gd name="T40" fmla="*/ 0 w 71"/>
                <a:gd name="T41" fmla="*/ 1 h 101"/>
                <a:gd name="T42" fmla="*/ 0 w 71"/>
                <a:gd name="T43" fmla="*/ 0 h 101"/>
                <a:gd name="T44" fmla="*/ 0 w 71"/>
                <a:gd name="T45" fmla="*/ 0 h 101"/>
                <a:gd name="T46" fmla="*/ 0 w 71"/>
                <a:gd name="T47" fmla="*/ 1 h 101"/>
                <a:gd name="T48" fmla="*/ 0 w 71"/>
                <a:gd name="T49" fmla="*/ 1 h 101"/>
                <a:gd name="T50" fmla="*/ 0 w 71"/>
                <a:gd name="T51" fmla="*/ 1 h 101"/>
                <a:gd name="T52" fmla="*/ 0 w 71"/>
                <a:gd name="T53" fmla="*/ 1 h 101"/>
                <a:gd name="T54" fmla="*/ 0 w 71"/>
                <a:gd name="T55" fmla="*/ 1 h 101"/>
                <a:gd name="T56" fmla="*/ 0 w 71"/>
                <a:gd name="T57" fmla="*/ 1 h 10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1"/>
                <a:gd name="T88" fmla="*/ 0 h 101"/>
                <a:gd name="T89" fmla="*/ 71 w 71"/>
                <a:gd name="T90" fmla="*/ 101 h 10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1" h="101">
                  <a:moveTo>
                    <a:pt x="67" y="29"/>
                  </a:moveTo>
                  <a:lnTo>
                    <a:pt x="71" y="44"/>
                  </a:lnTo>
                  <a:lnTo>
                    <a:pt x="71" y="61"/>
                  </a:lnTo>
                  <a:lnTo>
                    <a:pt x="67" y="77"/>
                  </a:lnTo>
                  <a:lnTo>
                    <a:pt x="61" y="90"/>
                  </a:lnTo>
                  <a:lnTo>
                    <a:pt x="54" y="95"/>
                  </a:lnTo>
                  <a:lnTo>
                    <a:pt x="44" y="100"/>
                  </a:lnTo>
                  <a:lnTo>
                    <a:pt x="37" y="101"/>
                  </a:lnTo>
                  <a:lnTo>
                    <a:pt x="27" y="100"/>
                  </a:lnTo>
                  <a:lnTo>
                    <a:pt x="24" y="87"/>
                  </a:lnTo>
                  <a:lnTo>
                    <a:pt x="27" y="75"/>
                  </a:lnTo>
                  <a:lnTo>
                    <a:pt x="32" y="61"/>
                  </a:lnTo>
                  <a:lnTo>
                    <a:pt x="30" y="47"/>
                  </a:lnTo>
                  <a:lnTo>
                    <a:pt x="27" y="40"/>
                  </a:lnTo>
                  <a:lnTo>
                    <a:pt x="21" y="33"/>
                  </a:lnTo>
                  <a:lnTo>
                    <a:pt x="15" y="29"/>
                  </a:lnTo>
                  <a:lnTo>
                    <a:pt x="7" y="24"/>
                  </a:lnTo>
                  <a:lnTo>
                    <a:pt x="3" y="20"/>
                  </a:lnTo>
                  <a:lnTo>
                    <a:pt x="0" y="15"/>
                  </a:lnTo>
                  <a:lnTo>
                    <a:pt x="1" y="9"/>
                  </a:lnTo>
                  <a:lnTo>
                    <a:pt x="7" y="1"/>
                  </a:lnTo>
                  <a:lnTo>
                    <a:pt x="17" y="0"/>
                  </a:lnTo>
                  <a:lnTo>
                    <a:pt x="24" y="0"/>
                  </a:lnTo>
                  <a:lnTo>
                    <a:pt x="34" y="3"/>
                  </a:lnTo>
                  <a:lnTo>
                    <a:pt x="41" y="6"/>
                  </a:lnTo>
                  <a:lnTo>
                    <a:pt x="47" y="10"/>
                  </a:lnTo>
                  <a:lnTo>
                    <a:pt x="55" y="17"/>
                  </a:lnTo>
                  <a:lnTo>
                    <a:pt x="61" y="23"/>
                  </a:lnTo>
                  <a:lnTo>
                    <a:pt x="67"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30"/>
            <p:cNvSpPr>
              <a:spLocks/>
            </p:cNvSpPr>
            <p:nvPr/>
          </p:nvSpPr>
          <p:spPr bwMode="auto">
            <a:xfrm>
              <a:off x="3240" y="3337"/>
              <a:ext cx="225" cy="281"/>
            </a:xfrm>
            <a:custGeom>
              <a:avLst/>
              <a:gdLst>
                <a:gd name="T0" fmla="*/ 1 w 448"/>
                <a:gd name="T1" fmla="*/ 1 h 562"/>
                <a:gd name="T2" fmla="*/ 1 w 448"/>
                <a:gd name="T3" fmla="*/ 1 h 562"/>
                <a:gd name="T4" fmla="*/ 1 w 448"/>
                <a:gd name="T5" fmla="*/ 1 h 562"/>
                <a:gd name="T6" fmla="*/ 1 w 448"/>
                <a:gd name="T7" fmla="*/ 1 h 562"/>
                <a:gd name="T8" fmla="*/ 1 w 448"/>
                <a:gd name="T9" fmla="*/ 1 h 562"/>
                <a:gd name="T10" fmla="*/ 1 w 448"/>
                <a:gd name="T11" fmla="*/ 1 h 562"/>
                <a:gd name="T12" fmla="*/ 1 w 448"/>
                <a:gd name="T13" fmla="*/ 1 h 562"/>
                <a:gd name="T14" fmla="*/ 1 w 448"/>
                <a:gd name="T15" fmla="*/ 1 h 562"/>
                <a:gd name="T16" fmla="*/ 1 w 448"/>
                <a:gd name="T17" fmla="*/ 1 h 562"/>
                <a:gd name="T18" fmla="*/ 1 w 448"/>
                <a:gd name="T19" fmla="*/ 1 h 562"/>
                <a:gd name="T20" fmla="*/ 1 w 448"/>
                <a:gd name="T21" fmla="*/ 1 h 562"/>
                <a:gd name="T22" fmla="*/ 1 w 448"/>
                <a:gd name="T23" fmla="*/ 1 h 562"/>
                <a:gd name="T24" fmla="*/ 1 w 448"/>
                <a:gd name="T25" fmla="*/ 1 h 562"/>
                <a:gd name="T26" fmla="*/ 1 w 448"/>
                <a:gd name="T27" fmla="*/ 1 h 562"/>
                <a:gd name="T28" fmla="*/ 1 w 448"/>
                <a:gd name="T29" fmla="*/ 1 h 562"/>
                <a:gd name="T30" fmla="*/ 1 w 448"/>
                <a:gd name="T31" fmla="*/ 1 h 562"/>
                <a:gd name="T32" fmla="*/ 1 w 448"/>
                <a:gd name="T33" fmla="*/ 1 h 562"/>
                <a:gd name="T34" fmla="*/ 1 w 448"/>
                <a:gd name="T35" fmla="*/ 1 h 562"/>
                <a:gd name="T36" fmla="*/ 1 w 448"/>
                <a:gd name="T37" fmla="*/ 1 h 562"/>
                <a:gd name="T38" fmla="*/ 1 w 448"/>
                <a:gd name="T39" fmla="*/ 1 h 562"/>
                <a:gd name="T40" fmla="*/ 1 w 448"/>
                <a:gd name="T41" fmla="*/ 1 h 562"/>
                <a:gd name="T42" fmla="*/ 1 w 448"/>
                <a:gd name="T43" fmla="*/ 1 h 562"/>
                <a:gd name="T44" fmla="*/ 1 w 448"/>
                <a:gd name="T45" fmla="*/ 1 h 562"/>
                <a:gd name="T46" fmla="*/ 1 w 448"/>
                <a:gd name="T47" fmla="*/ 1 h 562"/>
                <a:gd name="T48" fmla="*/ 0 w 448"/>
                <a:gd name="T49" fmla="*/ 1 h 562"/>
                <a:gd name="T50" fmla="*/ 0 w 448"/>
                <a:gd name="T51" fmla="*/ 1 h 562"/>
                <a:gd name="T52" fmla="*/ 1 w 448"/>
                <a:gd name="T53" fmla="*/ 1 h 562"/>
                <a:gd name="T54" fmla="*/ 1 w 448"/>
                <a:gd name="T55" fmla="*/ 1 h 562"/>
                <a:gd name="T56" fmla="*/ 1 w 448"/>
                <a:gd name="T57" fmla="*/ 1 h 562"/>
                <a:gd name="T58" fmla="*/ 1 w 448"/>
                <a:gd name="T59" fmla="*/ 1 h 562"/>
                <a:gd name="T60" fmla="*/ 1 w 448"/>
                <a:gd name="T61" fmla="*/ 1 h 562"/>
                <a:gd name="T62" fmla="*/ 1 w 448"/>
                <a:gd name="T63" fmla="*/ 1 h 562"/>
                <a:gd name="T64" fmla="*/ 1 w 448"/>
                <a:gd name="T65" fmla="*/ 1 h 562"/>
                <a:gd name="T66" fmla="*/ 1 w 448"/>
                <a:gd name="T67" fmla="*/ 1 h 562"/>
                <a:gd name="T68" fmla="*/ 1 w 448"/>
                <a:gd name="T69" fmla="*/ 1 h 562"/>
                <a:gd name="T70" fmla="*/ 1 w 448"/>
                <a:gd name="T71" fmla="*/ 1 h 562"/>
                <a:gd name="T72" fmla="*/ 1 w 448"/>
                <a:gd name="T73" fmla="*/ 1 h 562"/>
                <a:gd name="T74" fmla="*/ 1 w 448"/>
                <a:gd name="T75" fmla="*/ 1 h 562"/>
                <a:gd name="T76" fmla="*/ 1 w 448"/>
                <a:gd name="T77" fmla="*/ 1 h 562"/>
                <a:gd name="T78" fmla="*/ 1 w 448"/>
                <a:gd name="T79" fmla="*/ 1 h 562"/>
                <a:gd name="T80" fmla="*/ 1 w 448"/>
                <a:gd name="T81" fmla="*/ 1 h 562"/>
                <a:gd name="T82" fmla="*/ 1 w 448"/>
                <a:gd name="T83" fmla="*/ 1 h 562"/>
                <a:gd name="T84" fmla="*/ 1 w 448"/>
                <a:gd name="T85" fmla="*/ 1 h 562"/>
                <a:gd name="T86" fmla="*/ 1 w 448"/>
                <a:gd name="T87" fmla="*/ 1 h 562"/>
                <a:gd name="T88" fmla="*/ 1 w 448"/>
                <a:gd name="T89" fmla="*/ 1 h 562"/>
                <a:gd name="T90" fmla="*/ 1 w 448"/>
                <a:gd name="T91" fmla="*/ 1 h 562"/>
                <a:gd name="T92" fmla="*/ 1 w 448"/>
                <a:gd name="T93" fmla="*/ 1 h 562"/>
                <a:gd name="T94" fmla="*/ 1 w 448"/>
                <a:gd name="T95" fmla="*/ 1 h 562"/>
                <a:gd name="T96" fmla="*/ 1 w 448"/>
                <a:gd name="T97" fmla="*/ 1 h 562"/>
                <a:gd name="T98" fmla="*/ 1 w 448"/>
                <a:gd name="T99" fmla="*/ 1 h 562"/>
                <a:gd name="T100" fmla="*/ 1 w 448"/>
                <a:gd name="T101" fmla="*/ 1 h 562"/>
                <a:gd name="T102" fmla="*/ 1 w 448"/>
                <a:gd name="T103" fmla="*/ 1 h 562"/>
                <a:gd name="T104" fmla="*/ 1 w 448"/>
                <a:gd name="T105" fmla="*/ 1 h 562"/>
                <a:gd name="T106" fmla="*/ 1 w 448"/>
                <a:gd name="T107" fmla="*/ 1 h 562"/>
                <a:gd name="T108" fmla="*/ 1 w 448"/>
                <a:gd name="T109" fmla="*/ 1 h 562"/>
                <a:gd name="T110" fmla="*/ 1 w 448"/>
                <a:gd name="T111" fmla="*/ 1 h 562"/>
                <a:gd name="T112" fmla="*/ 1 w 448"/>
                <a:gd name="T113" fmla="*/ 1 h 562"/>
                <a:gd name="T114" fmla="*/ 1 w 448"/>
                <a:gd name="T115" fmla="*/ 0 h 562"/>
                <a:gd name="T116" fmla="*/ 1 w 448"/>
                <a:gd name="T117" fmla="*/ 0 h 562"/>
                <a:gd name="T118" fmla="*/ 1 w 448"/>
                <a:gd name="T119" fmla="*/ 1 h 562"/>
                <a:gd name="T120" fmla="*/ 1 w 448"/>
                <a:gd name="T121" fmla="*/ 1 h 562"/>
                <a:gd name="T122" fmla="*/ 1 w 448"/>
                <a:gd name="T123" fmla="*/ 1 h 5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8"/>
                <a:gd name="T187" fmla="*/ 0 h 562"/>
                <a:gd name="T188" fmla="*/ 448 w 448"/>
                <a:gd name="T189" fmla="*/ 562 h 56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8" h="562">
                  <a:moveTo>
                    <a:pt x="442" y="9"/>
                  </a:moveTo>
                  <a:lnTo>
                    <a:pt x="448" y="39"/>
                  </a:lnTo>
                  <a:lnTo>
                    <a:pt x="445" y="69"/>
                  </a:lnTo>
                  <a:lnTo>
                    <a:pt x="437" y="99"/>
                  </a:lnTo>
                  <a:lnTo>
                    <a:pt x="430" y="126"/>
                  </a:lnTo>
                  <a:lnTo>
                    <a:pt x="414" y="160"/>
                  </a:lnTo>
                  <a:lnTo>
                    <a:pt x="397" y="194"/>
                  </a:lnTo>
                  <a:lnTo>
                    <a:pt x="379" y="227"/>
                  </a:lnTo>
                  <a:lnTo>
                    <a:pt x="357" y="259"/>
                  </a:lnTo>
                  <a:lnTo>
                    <a:pt x="336" y="290"/>
                  </a:lnTo>
                  <a:lnTo>
                    <a:pt x="311" y="319"/>
                  </a:lnTo>
                  <a:lnTo>
                    <a:pt x="286" y="348"/>
                  </a:lnTo>
                  <a:lnTo>
                    <a:pt x="260" y="376"/>
                  </a:lnTo>
                  <a:lnTo>
                    <a:pt x="232" y="402"/>
                  </a:lnTo>
                  <a:lnTo>
                    <a:pt x="205" y="428"/>
                  </a:lnTo>
                  <a:lnTo>
                    <a:pt x="174" y="453"/>
                  </a:lnTo>
                  <a:lnTo>
                    <a:pt x="145" y="476"/>
                  </a:lnTo>
                  <a:lnTo>
                    <a:pt x="112" y="498"/>
                  </a:lnTo>
                  <a:lnTo>
                    <a:pt x="81" y="519"/>
                  </a:lnTo>
                  <a:lnTo>
                    <a:pt x="49" y="539"/>
                  </a:lnTo>
                  <a:lnTo>
                    <a:pt x="17" y="558"/>
                  </a:lnTo>
                  <a:lnTo>
                    <a:pt x="12" y="559"/>
                  </a:lnTo>
                  <a:lnTo>
                    <a:pt x="9" y="561"/>
                  </a:lnTo>
                  <a:lnTo>
                    <a:pt x="4" y="562"/>
                  </a:lnTo>
                  <a:lnTo>
                    <a:pt x="0" y="561"/>
                  </a:lnTo>
                  <a:lnTo>
                    <a:pt x="0" y="556"/>
                  </a:lnTo>
                  <a:lnTo>
                    <a:pt x="20" y="538"/>
                  </a:lnTo>
                  <a:lnTo>
                    <a:pt x="40" y="521"/>
                  </a:lnTo>
                  <a:lnTo>
                    <a:pt x="60" y="502"/>
                  </a:lnTo>
                  <a:lnTo>
                    <a:pt x="80" y="484"/>
                  </a:lnTo>
                  <a:lnTo>
                    <a:pt x="98" y="465"/>
                  </a:lnTo>
                  <a:lnTo>
                    <a:pt x="118" y="447"/>
                  </a:lnTo>
                  <a:lnTo>
                    <a:pt x="137" y="428"/>
                  </a:lnTo>
                  <a:lnTo>
                    <a:pt x="157" y="408"/>
                  </a:lnTo>
                  <a:lnTo>
                    <a:pt x="175" y="390"/>
                  </a:lnTo>
                  <a:lnTo>
                    <a:pt x="192" y="370"/>
                  </a:lnTo>
                  <a:lnTo>
                    <a:pt x="211" y="350"/>
                  </a:lnTo>
                  <a:lnTo>
                    <a:pt x="229" y="330"/>
                  </a:lnTo>
                  <a:lnTo>
                    <a:pt x="246" y="311"/>
                  </a:lnTo>
                  <a:lnTo>
                    <a:pt x="262" y="290"/>
                  </a:lnTo>
                  <a:lnTo>
                    <a:pt x="279" y="270"/>
                  </a:lnTo>
                  <a:lnTo>
                    <a:pt x="294" y="250"/>
                  </a:lnTo>
                  <a:lnTo>
                    <a:pt x="305" y="234"/>
                  </a:lnTo>
                  <a:lnTo>
                    <a:pt x="316" y="219"/>
                  </a:lnTo>
                  <a:lnTo>
                    <a:pt x="328" y="203"/>
                  </a:lnTo>
                  <a:lnTo>
                    <a:pt x="339" y="188"/>
                  </a:lnTo>
                  <a:lnTo>
                    <a:pt x="351" y="166"/>
                  </a:lnTo>
                  <a:lnTo>
                    <a:pt x="362" y="146"/>
                  </a:lnTo>
                  <a:lnTo>
                    <a:pt x="373" y="125"/>
                  </a:lnTo>
                  <a:lnTo>
                    <a:pt x="383" y="103"/>
                  </a:lnTo>
                  <a:lnTo>
                    <a:pt x="393" y="82"/>
                  </a:lnTo>
                  <a:lnTo>
                    <a:pt x="400" y="59"/>
                  </a:lnTo>
                  <a:lnTo>
                    <a:pt x="405" y="34"/>
                  </a:lnTo>
                  <a:lnTo>
                    <a:pt x="408" y="9"/>
                  </a:lnTo>
                  <a:lnTo>
                    <a:pt x="410" y="6"/>
                  </a:lnTo>
                  <a:lnTo>
                    <a:pt x="411" y="3"/>
                  </a:lnTo>
                  <a:lnTo>
                    <a:pt x="414" y="2"/>
                  </a:lnTo>
                  <a:lnTo>
                    <a:pt x="417" y="0"/>
                  </a:lnTo>
                  <a:lnTo>
                    <a:pt x="425" y="0"/>
                  </a:lnTo>
                  <a:lnTo>
                    <a:pt x="433" y="2"/>
                  </a:lnTo>
                  <a:lnTo>
                    <a:pt x="437" y="5"/>
                  </a:lnTo>
                  <a:lnTo>
                    <a:pt x="44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31"/>
            <p:cNvSpPr>
              <a:spLocks/>
            </p:cNvSpPr>
            <p:nvPr/>
          </p:nvSpPr>
          <p:spPr bwMode="auto">
            <a:xfrm>
              <a:off x="3305" y="3369"/>
              <a:ext cx="205" cy="263"/>
            </a:xfrm>
            <a:custGeom>
              <a:avLst/>
              <a:gdLst>
                <a:gd name="T0" fmla="*/ 1 w 410"/>
                <a:gd name="T1" fmla="*/ 1 h 525"/>
                <a:gd name="T2" fmla="*/ 1 w 410"/>
                <a:gd name="T3" fmla="*/ 1 h 525"/>
                <a:gd name="T4" fmla="*/ 1 w 410"/>
                <a:gd name="T5" fmla="*/ 1 h 525"/>
                <a:gd name="T6" fmla="*/ 1 w 410"/>
                <a:gd name="T7" fmla="*/ 1 h 525"/>
                <a:gd name="T8" fmla="*/ 1 w 410"/>
                <a:gd name="T9" fmla="*/ 1 h 525"/>
                <a:gd name="T10" fmla="*/ 1 w 410"/>
                <a:gd name="T11" fmla="*/ 1 h 525"/>
                <a:gd name="T12" fmla="*/ 1 w 410"/>
                <a:gd name="T13" fmla="*/ 1 h 525"/>
                <a:gd name="T14" fmla="*/ 1 w 410"/>
                <a:gd name="T15" fmla="*/ 1 h 525"/>
                <a:gd name="T16" fmla="*/ 1 w 410"/>
                <a:gd name="T17" fmla="*/ 1 h 525"/>
                <a:gd name="T18" fmla="*/ 1 w 410"/>
                <a:gd name="T19" fmla="*/ 1 h 525"/>
                <a:gd name="T20" fmla="*/ 1 w 410"/>
                <a:gd name="T21" fmla="*/ 1 h 525"/>
                <a:gd name="T22" fmla="*/ 1 w 410"/>
                <a:gd name="T23" fmla="*/ 1 h 525"/>
                <a:gd name="T24" fmla="*/ 1 w 410"/>
                <a:gd name="T25" fmla="*/ 1 h 525"/>
                <a:gd name="T26" fmla="*/ 1 w 410"/>
                <a:gd name="T27" fmla="*/ 1 h 525"/>
                <a:gd name="T28" fmla="*/ 1 w 410"/>
                <a:gd name="T29" fmla="*/ 1 h 525"/>
                <a:gd name="T30" fmla="*/ 1 w 410"/>
                <a:gd name="T31" fmla="*/ 1 h 525"/>
                <a:gd name="T32" fmla="*/ 1 w 410"/>
                <a:gd name="T33" fmla="*/ 1 h 525"/>
                <a:gd name="T34" fmla="*/ 1 w 410"/>
                <a:gd name="T35" fmla="*/ 1 h 525"/>
                <a:gd name="T36" fmla="*/ 1 w 410"/>
                <a:gd name="T37" fmla="*/ 1 h 525"/>
                <a:gd name="T38" fmla="*/ 1 w 410"/>
                <a:gd name="T39" fmla="*/ 1 h 525"/>
                <a:gd name="T40" fmla="*/ 1 w 410"/>
                <a:gd name="T41" fmla="*/ 1 h 525"/>
                <a:gd name="T42" fmla="*/ 1 w 410"/>
                <a:gd name="T43" fmla="*/ 1 h 525"/>
                <a:gd name="T44" fmla="*/ 1 w 410"/>
                <a:gd name="T45" fmla="*/ 1 h 525"/>
                <a:gd name="T46" fmla="*/ 1 w 410"/>
                <a:gd name="T47" fmla="*/ 1 h 525"/>
                <a:gd name="T48" fmla="*/ 0 w 410"/>
                <a:gd name="T49" fmla="*/ 1 h 525"/>
                <a:gd name="T50" fmla="*/ 1 w 410"/>
                <a:gd name="T51" fmla="*/ 1 h 525"/>
                <a:gd name="T52" fmla="*/ 1 w 410"/>
                <a:gd name="T53" fmla="*/ 1 h 525"/>
                <a:gd name="T54" fmla="*/ 1 w 410"/>
                <a:gd name="T55" fmla="*/ 1 h 525"/>
                <a:gd name="T56" fmla="*/ 1 w 410"/>
                <a:gd name="T57" fmla="*/ 1 h 525"/>
                <a:gd name="T58" fmla="*/ 1 w 410"/>
                <a:gd name="T59" fmla="*/ 1 h 525"/>
                <a:gd name="T60" fmla="*/ 1 w 410"/>
                <a:gd name="T61" fmla="*/ 1 h 525"/>
                <a:gd name="T62" fmla="*/ 1 w 410"/>
                <a:gd name="T63" fmla="*/ 1 h 525"/>
                <a:gd name="T64" fmla="*/ 1 w 410"/>
                <a:gd name="T65" fmla="*/ 1 h 525"/>
                <a:gd name="T66" fmla="*/ 1 w 410"/>
                <a:gd name="T67" fmla="*/ 1 h 525"/>
                <a:gd name="T68" fmla="*/ 1 w 410"/>
                <a:gd name="T69" fmla="*/ 1 h 525"/>
                <a:gd name="T70" fmla="*/ 1 w 410"/>
                <a:gd name="T71" fmla="*/ 1 h 525"/>
                <a:gd name="T72" fmla="*/ 1 w 410"/>
                <a:gd name="T73" fmla="*/ 1 h 525"/>
                <a:gd name="T74" fmla="*/ 1 w 410"/>
                <a:gd name="T75" fmla="*/ 1 h 525"/>
                <a:gd name="T76" fmla="*/ 1 w 410"/>
                <a:gd name="T77" fmla="*/ 1 h 525"/>
                <a:gd name="T78" fmla="*/ 1 w 410"/>
                <a:gd name="T79" fmla="*/ 1 h 525"/>
                <a:gd name="T80" fmla="*/ 1 w 410"/>
                <a:gd name="T81" fmla="*/ 1 h 525"/>
                <a:gd name="T82" fmla="*/ 1 w 410"/>
                <a:gd name="T83" fmla="*/ 1 h 525"/>
                <a:gd name="T84" fmla="*/ 1 w 410"/>
                <a:gd name="T85" fmla="*/ 1 h 525"/>
                <a:gd name="T86" fmla="*/ 1 w 410"/>
                <a:gd name="T87" fmla="*/ 1 h 525"/>
                <a:gd name="T88" fmla="*/ 1 w 410"/>
                <a:gd name="T89" fmla="*/ 1 h 525"/>
                <a:gd name="T90" fmla="*/ 1 w 410"/>
                <a:gd name="T91" fmla="*/ 1 h 525"/>
                <a:gd name="T92" fmla="*/ 1 w 410"/>
                <a:gd name="T93" fmla="*/ 1 h 525"/>
                <a:gd name="T94" fmla="*/ 1 w 410"/>
                <a:gd name="T95" fmla="*/ 1 h 525"/>
                <a:gd name="T96" fmla="*/ 1 w 410"/>
                <a:gd name="T97" fmla="*/ 1 h 525"/>
                <a:gd name="T98" fmla="*/ 1 w 410"/>
                <a:gd name="T99" fmla="*/ 1 h 5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10"/>
                <a:gd name="T151" fmla="*/ 0 h 525"/>
                <a:gd name="T152" fmla="*/ 410 w 410"/>
                <a:gd name="T153" fmla="*/ 525 h 5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10" h="525">
                  <a:moveTo>
                    <a:pt x="407" y="20"/>
                  </a:moveTo>
                  <a:lnTo>
                    <a:pt x="410" y="60"/>
                  </a:lnTo>
                  <a:lnTo>
                    <a:pt x="405" y="98"/>
                  </a:lnTo>
                  <a:lnTo>
                    <a:pt x="393" y="137"/>
                  </a:lnTo>
                  <a:lnTo>
                    <a:pt x="375" y="171"/>
                  </a:lnTo>
                  <a:lnTo>
                    <a:pt x="364" y="186"/>
                  </a:lnTo>
                  <a:lnTo>
                    <a:pt x="354" y="203"/>
                  </a:lnTo>
                  <a:lnTo>
                    <a:pt x="347" y="222"/>
                  </a:lnTo>
                  <a:lnTo>
                    <a:pt x="341" y="239"/>
                  </a:lnTo>
                  <a:lnTo>
                    <a:pt x="333" y="257"/>
                  </a:lnTo>
                  <a:lnTo>
                    <a:pt x="327" y="274"/>
                  </a:lnTo>
                  <a:lnTo>
                    <a:pt x="318" y="292"/>
                  </a:lnTo>
                  <a:lnTo>
                    <a:pt x="308" y="308"/>
                  </a:lnTo>
                  <a:lnTo>
                    <a:pt x="296" y="317"/>
                  </a:lnTo>
                  <a:lnTo>
                    <a:pt x="282" y="323"/>
                  </a:lnTo>
                  <a:lnTo>
                    <a:pt x="267" y="326"/>
                  </a:lnTo>
                  <a:lnTo>
                    <a:pt x="253" y="328"/>
                  </a:lnTo>
                  <a:lnTo>
                    <a:pt x="236" y="329"/>
                  </a:lnTo>
                  <a:lnTo>
                    <a:pt x="220" y="329"/>
                  </a:lnTo>
                  <a:lnTo>
                    <a:pt x="207" y="331"/>
                  </a:lnTo>
                  <a:lnTo>
                    <a:pt x="191" y="336"/>
                  </a:lnTo>
                  <a:lnTo>
                    <a:pt x="187" y="339"/>
                  </a:lnTo>
                  <a:lnTo>
                    <a:pt x="187" y="342"/>
                  </a:lnTo>
                  <a:lnTo>
                    <a:pt x="190" y="346"/>
                  </a:lnTo>
                  <a:lnTo>
                    <a:pt x="191" y="349"/>
                  </a:lnTo>
                  <a:lnTo>
                    <a:pt x="203" y="360"/>
                  </a:lnTo>
                  <a:lnTo>
                    <a:pt x="216" y="373"/>
                  </a:lnTo>
                  <a:lnTo>
                    <a:pt x="225" y="386"/>
                  </a:lnTo>
                  <a:lnTo>
                    <a:pt x="227" y="403"/>
                  </a:lnTo>
                  <a:lnTo>
                    <a:pt x="216" y="416"/>
                  </a:lnTo>
                  <a:lnTo>
                    <a:pt x="202" y="425"/>
                  </a:lnTo>
                  <a:lnTo>
                    <a:pt x="188" y="433"/>
                  </a:lnTo>
                  <a:lnTo>
                    <a:pt x="174" y="439"/>
                  </a:lnTo>
                  <a:lnTo>
                    <a:pt x="159" y="443"/>
                  </a:lnTo>
                  <a:lnTo>
                    <a:pt x="143" y="450"/>
                  </a:lnTo>
                  <a:lnTo>
                    <a:pt x="128" y="454"/>
                  </a:lnTo>
                  <a:lnTo>
                    <a:pt x="114" y="460"/>
                  </a:lnTo>
                  <a:lnTo>
                    <a:pt x="103" y="466"/>
                  </a:lnTo>
                  <a:lnTo>
                    <a:pt x="91" y="473"/>
                  </a:lnTo>
                  <a:lnTo>
                    <a:pt x="80" y="477"/>
                  </a:lnTo>
                  <a:lnTo>
                    <a:pt x="69" y="483"/>
                  </a:lnTo>
                  <a:lnTo>
                    <a:pt x="59" y="490"/>
                  </a:lnTo>
                  <a:lnTo>
                    <a:pt x="48" y="496"/>
                  </a:lnTo>
                  <a:lnTo>
                    <a:pt x="37" y="503"/>
                  </a:lnTo>
                  <a:lnTo>
                    <a:pt x="26" y="510"/>
                  </a:lnTo>
                  <a:lnTo>
                    <a:pt x="20" y="514"/>
                  </a:lnTo>
                  <a:lnTo>
                    <a:pt x="14" y="520"/>
                  </a:lnTo>
                  <a:lnTo>
                    <a:pt x="9" y="525"/>
                  </a:lnTo>
                  <a:lnTo>
                    <a:pt x="2" y="525"/>
                  </a:lnTo>
                  <a:lnTo>
                    <a:pt x="0" y="516"/>
                  </a:lnTo>
                  <a:lnTo>
                    <a:pt x="3" y="506"/>
                  </a:lnTo>
                  <a:lnTo>
                    <a:pt x="8" y="499"/>
                  </a:lnTo>
                  <a:lnTo>
                    <a:pt x="14" y="491"/>
                  </a:lnTo>
                  <a:lnTo>
                    <a:pt x="22" y="483"/>
                  </a:lnTo>
                  <a:lnTo>
                    <a:pt x="31" y="477"/>
                  </a:lnTo>
                  <a:lnTo>
                    <a:pt x="39" y="471"/>
                  </a:lnTo>
                  <a:lnTo>
                    <a:pt x="45" y="465"/>
                  </a:lnTo>
                  <a:lnTo>
                    <a:pt x="57" y="457"/>
                  </a:lnTo>
                  <a:lnTo>
                    <a:pt x="69" y="450"/>
                  </a:lnTo>
                  <a:lnTo>
                    <a:pt x="82" y="442"/>
                  </a:lnTo>
                  <a:lnTo>
                    <a:pt x="94" y="434"/>
                  </a:lnTo>
                  <a:lnTo>
                    <a:pt x="106" y="428"/>
                  </a:lnTo>
                  <a:lnTo>
                    <a:pt x="119" y="422"/>
                  </a:lnTo>
                  <a:lnTo>
                    <a:pt x="131" y="416"/>
                  </a:lnTo>
                  <a:lnTo>
                    <a:pt x="143" y="409"/>
                  </a:lnTo>
                  <a:lnTo>
                    <a:pt x="150" y="403"/>
                  </a:lnTo>
                  <a:lnTo>
                    <a:pt x="156" y="397"/>
                  </a:lnTo>
                  <a:lnTo>
                    <a:pt x="162" y="393"/>
                  </a:lnTo>
                  <a:lnTo>
                    <a:pt x="167" y="385"/>
                  </a:lnTo>
                  <a:lnTo>
                    <a:pt x="163" y="376"/>
                  </a:lnTo>
                  <a:lnTo>
                    <a:pt x="157" y="368"/>
                  </a:lnTo>
                  <a:lnTo>
                    <a:pt x="151" y="359"/>
                  </a:lnTo>
                  <a:lnTo>
                    <a:pt x="150" y="348"/>
                  </a:lnTo>
                  <a:lnTo>
                    <a:pt x="156" y="332"/>
                  </a:lnTo>
                  <a:lnTo>
                    <a:pt x="165" y="323"/>
                  </a:lnTo>
                  <a:lnTo>
                    <a:pt x="177" y="316"/>
                  </a:lnTo>
                  <a:lnTo>
                    <a:pt x="191" y="311"/>
                  </a:lnTo>
                  <a:lnTo>
                    <a:pt x="207" y="306"/>
                  </a:lnTo>
                  <a:lnTo>
                    <a:pt x="220" y="302"/>
                  </a:lnTo>
                  <a:lnTo>
                    <a:pt x="234" y="297"/>
                  </a:lnTo>
                  <a:lnTo>
                    <a:pt x="247" y="288"/>
                  </a:lnTo>
                  <a:lnTo>
                    <a:pt x="268" y="265"/>
                  </a:lnTo>
                  <a:lnTo>
                    <a:pt x="287" y="239"/>
                  </a:lnTo>
                  <a:lnTo>
                    <a:pt x="304" y="214"/>
                  </a:lnTo>
                  <a:lnTo>
                    <a:pt x="319" y="186"/>
                  </a:lnTo>
                  <a:lnTo>
                    <a:pt x="333" y="160"/>
                  </a:lnTo>
                  <a:lnTo>
                    <a:pt x="347" y="132"/>
                  </a:lnTo>
                  <a:lnTo>
                    <a:pt x="361" y="106"/>
                  </a:lnTo>
                  <a:lnTo>
                    <a:pt x="378" y="80"/>
                  </a:lnTo>
                  <a:lnTo>
                    <a:pt x="381" y="61"/>
                  </a:lnTo>
                  <a:lnTo>
                    <a:pt x="384" y="43"/>
                  </a:lnTo>
                  <a:lnTo>
                    <a:pt x="381" y="24"/>
                  </a:lnTo>
                  <a:lnTo>
                    <a:pt x="370" y="9"/>
                  </a:lnTo>
                  <a:lnTo>
                    <a:pt x="370" y="6"/>
                  </a:lnTo>
                  <a:lnTo>
                    <a:pt x="371" y="3"/>
                  </a:lnTo>
                  <a:lnTo>
                    <a:pt x="373" y="1"/>
                  </a:lnTo>
                  <a:lnTo>
                    <a:pt x="376" y="0"/>
                  </a:lnTo>
                  <a:lnTo>
                    <a:pt x="385" y="1"/>
                  </a:lnTo>
                  <a:lnTo>
                    <a:pt x="395" y="6"/>
                  </a:lnTo>
                  <a:lnTo>
                    <a:pt x="401" y="12"/>
                  </a:lnTo>
                  <a:lnTo>
                    <a:pt x="407"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32"/>
            <p:cNvSpPr>
              <a:spLocks/>
            </p:cNvSpPr>
            <p:nvPr/>
          </p:nvSpPr>
          <p:spPr bwMode="auto">
            <a:xfrm>
              <a:off x="3186" y="3377"/>
              <a:ext cx="64" cy="159"/>
            </a:xfrm>
            <a:custGeom>
              <a:avLst/>
              <a:gdLst>
                <a:gd name="T0" fmla="*/ 0 w 130"/>
                <a:gd name="T1" fmla="*/ 1 h 317"/>
                <a:gd name="T2" fmla="*/ 0 w 130"/>
                <a:gd name="T3" fmla="*/ 1 h 317"/>
                <a:gd name="T4" fmla="*/ 0 w 130"/>
                <a:gd name="T5" fmla="*/ 1 h 317"/>
                <a:gd name="T6" fmla="*/ 0 w 130"/>
                <a:gd name="T7" fmla="*/ 1 h 317"/>
                <a:gd name="T8" fmla="*/ 0 w 130"/>
                <a:gd name="T9" fmla="*/ 1 h 317"/>
                <a:gd name="T10" fmla="*/ 0 w 130"/>
                <a:gd name="T11" fmla="*/ 1 h 317"/>
                <a:gd name="T12" fmla="*/ 0 w 130"/>
                <a:gd name="T13" fmla="*/ 1 h 317"/>
                <a:gd name="T14" fmla="*/ 0 w 130"/>
                <a:gd name="T15" fmla="*/ 1 h 317"/>
                <a:gd name="T16" fmla="*/ 0 w 130"/>
                <a:gd name="T17" fmla="*/ 1 h 317"/>
                <a:gd name="T18" fmla="*/ 0 w 130"/>
                <a:gd name="T19" fmla="*/ 1 h 317"/>
                <a:gd name="T20" fmla="*/ 0 w 130"/>
                <a:gd name="T21" fmla="*/ 1 h 317"/>
                <a:gd name="T22" fmla="*/ 0 w 130"/>
                <a:gd name="T23" fmla="*/ 1 h 317"/>
                <a:gd name="T24" fmla="*/ 0 w 130"/>
                <a:gd name="T25" fmla="*/ 1 h 317"/>
                <a:gd name="T26" fmla="*/ 0 w 130"/>
                <a:gd name="T27" fmla="*/ 1 h 317"/>
                <a:gd name="T28" fmla="*/ 0 w 130"/>
                <a:gd name="T29" fmla="*/ 1 h 317"/>
                <a:gd name="T30" fmla="*/ 0 w 130"/>
                <a:gd name="T31" fmla="*/ 1 h 317"/>
                <a:gd name="T32" fmla="*/ 0 w 130"/>
                <a:gd name="T33" fmla="*/ 1 h 317"/>
                <a:gd name="T34" fmla="*/ 0 w 130"/>
                <a:gd name="T35" fmla="*/ 1 h 317"/>
                <a:gd name="T36" fmla="*/ 0 w 130"/>
                <a:gd name="T37" fmla="*/ 1 h 317"/>
                <a:gd name="T38" fmla="*/ 0 w 130"/>
                <a:gd name="T39" fmla="*/ 1 h 317"/>
                <a:gd name="T40" fmla="*/ 0 w 130"/>
                <a:gd name="T41" fmla="*/ 1 h 317"/>
                <a:gd name="T42" fmla="*/ 0 w 130"/>
                <a:gd name="T43" fmla="*/ 1 h 317"/>
                <a:gd name="T44" fmla="*/ 0 w 130"/>
                <a:gd name="T45" fmla="*/ 1 h 317"/>
                <a:gd name="T46" fmla="*/ 0 w 130"/>
                <a:gd name="T47" fmla="*/ 1 h 317"/>
                <a:gd name="T48" fmla="*/ 0 w 130"/>
                <a:gd name="T49" fmla="*/ 1 h 317"/>
                <a:gd name="T50" fmla="*/ 0 w 130"/>
                <a:gd name="T51" fmla="*/ 1 h 317"/>
                <a:gd name="T52" fmla="*/ 0 w 130"/>
                <a:gd name="T53" fmla="*/ 1 h 317"/>
                <a:gd name="T54" fmla="*/ 0 w 130"/>
                <a:gd name="T55" fmla="*/ 1 h 317"/>
                <a:gd name="T56" fmla="*/ 0 w 130"/>
                <a:gd name="T57" fmla="*/ 1 h 317"/>
                <a:gd name="T58" fmla="*/ 0 w 130"/>
                <a:gd name="T59" fmla="*/ 0 h 317"/>
                <a:gd name="T60" fmla="*/ 0 w 130"/>
                <a:gd name="T61" fmla="*/ 0 h 317"/>
                <a:gd name="T62" fmla="*/ 0 w 130"/>
                <a:gd name="T63" fmla="*/ 0 h 317"/>
                <a:gd name="T64" fmla="*/ 0 w 130"/>
                <a:gd name="T65" fmla="*/ 1 h 317"/>
                <a:gd name="T66" fmla="*/ 0 w 130"/>
                <a:gd name="T67" fmla="*/ 1 h 3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0"/>
                <a:gd name="T103" fmla="*/ 0 h 317"/>
                <a:gd name="T104" fmla="*/ 130 w 130"/>
                <a:gd name="T105" fmla="*/ 317 h 3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0" h="317">
                  <a:moveTo>
                    <a:pt x="130" y="6"/>
                  </a:moveTo>
                  <a:lnTo>
                    <a:pt x="130" y="9"/>
                  </a:lnTo>
                  <a:lnTo>
                    <a:pt x="107" y="42"/>
                  </a:lnTo>
                  <a:lnTo>
                    <a:pt x="85" y="74"/>
                  </a:lnTo>
                  <a:lnTo>
                    <a:pt x="67" y="110"/>
                  </a:lnTo>
                  <a:lnTo>
                    <a:pt x="53" y="147"/>
                  </a:lnTo>
                  <a:lnTo>
                    <a:pt x="42" y="183"/>
                  </a:lnTo>
                  <a:lnTo>
                    <a:pt x="37" y="222"/>
                  </a:lnTo>
                  <a:lnTo>
                    <a:pt x="37" y="262"/>
                  </a:lnTo>
                  <a:lnTo>
                    <a:pt x="45" y="302"/>
                  </a:lnTo>
                  <a:lnTo>
                    <a:pt x="45" y="307"/>
                  </a:lnTo>
                  <a:lnTo>
                    <a:pt x="43" y="311"/>
                  </a:lnTo>
                  <a:lnTo>
                    <a:pt x="42" y="314"/>
                  </a:lnTo>
                  <a:lnTo>
                    <a:pt x="37" y="317"/>
                  </a:lnTo>
                  <a:lnTo>
                    <a:pt x="22" y="307"/>
                  </a:lnTo>
                  <a:lnTo>
                    <a:pt x="11" y="293"/>
                  </a:lnTo>
                  <a:lnTo>
                    <a:pt x="3" y="276"/>
                  </a:lnTo>
                  <a:lnTo>
                    <a:pt x="0" y="259"/>
                  </a:lnTo>
                  <a:lnTo>
                    <a:pt x="0" y="239"/>
                  </a:lnTo>
                  <a:lnTo>
                    <a:pt x="0" y="219"/>
                  </a:lnTo>
                  <a:lnTo>
                    <a:pt x="0" y="200"/>
                  </a:lnTo>
                  <a:lnTo>
                    <a:pt x="0" y="182"/>
                  </a:lnTo>
                  <a:lnTo>
                    <a:pt x="8" y="156"/>
                  </a:lnTo>
                  <a:lnTo>
                    <a:pt x="17" y="128"/>
                  </a:lnTo>
                  <a:lnTo>
                    <a:pt x="26" y="102"/>
                  </a:lnTo>
                  <a:lnTo>
                    <a:pt x="39" y="76"/>
                  </a:lnTo>
                  <a:lnTo>
                    <a:pt x="54" y="51"/>
                  </a:lnTo>
                  <a:lnTo>
                    <a:pt x="73" y="30"/>
                  </a:lnTo>
                  <a:lnTo>
                    <a:pt x="94" y="13"/>
                  </a:lnTo>
                  <a:lnTo>
                    <a:pt x="122" y="0"/>
                  </a:lnTo>
                  <a:lnTo>
                    <a:pt x="125" y="0"/>
                  </a:lnTo>
                  <a:lnTo>
                    <a:pt x="128" y="0"/>
                  </a:lnTo>
                  <a:lnTo>
                    <a:pt x="130" y="3"/>
                  </a:lnTo>
                  <a:lnTo>
                    <a:pt x="1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33"/>
            <p:cNvSpPr>
              <a:spLocks/>
            </p:cNvSpPr>
            <p:nvPr/>
          </p:nvSpPr>
          <p:spPr bwMode="auto">
            <a:xfrm>
              <a:off x="3216" y="3393"/>
              <a:ext cx="100" cy="187"/>
            </a:xfrm>
            <a:custGeom>
              <a:avLst/>
              <a:gdLst>
                <a:gd name="T0" fmla="*/ 1 w 199"/>
                <a:gd name="T1" fmla="*/ 1 h 372"/>
                <a:gd name="T2" fmla="*/ 1 w 199"/>
                <a:gd name="T3" fmla="*/ 1 h 372"/>
                <a:gd name="T4" fmla="*/ 1 w 199"/>
                <a:gd name="T5" fmla="*/ 1 h 372"/>
                <a:gd name="T6" fmla="*/ 1 w 199"/>
                <a:gd name="T7" fmla="*/ 1 h 372"/>
                <a:gd name="T8" fmla="*/ 1 w 199"/>
                <a:gd name="T9" fmla="*/ 1 h 372"/>
                <a:gd name="T10" fmla="*/ 1 w 199"/>
                <a:gd name="T11" fmla="*/ 1 h 372"/>
                <a:gd name="T12" fmla="*/ 1 w 199"/>
                <a:gd name="T13" fmla="*/ 1 h 372"/>
                <a:gd name="T14" fmla="*/ 1 w 199"/>
                <a:gd name="T15" fmla="*/ 1 h 372"/>
                <a:gd name="T16" fmla="*/ 1 w 199"/>
                <a:gd name="T17" fmla="*/ 1 h 372"/>
                <a:gd name="T18" fmla="*/ 1 w 199"/>
                <a:gd name="T19" fmla="*/ 1 h 372"/>
                <a:gd name="T20" fmla="*/ 1 w 199"/>
                <a:gd name="T21" fmla="*/ 1 h 372"/>
                <a:gd name="T22" fmla="*/ 1 w 199"/>
                <a:gd name="T23" fmla="*/ 1 h 372"/>
                <a:gd name="T24" fmla="*/ 1 w 199"/>
                <a:gd name="T25" fmla="*/ 1 h 372"/>
                <a:gd name="T26" fmla="*/ 1 w 199"/>
                <a:gd name="T27" fmla="*/ 1 h 372"/>
                <a:gd name="T28" fmla="*/ 1 w 199"/>
                <a:gd name="T29" fmla="*/ 1 h 372"/>
                <a:gd name="T30" fmla="*/ 1 w 199"/>
                <a:gd name="T31" fmla="*/ 1 h 372"/>
                <a:gd name="T32" fmla="*/ 1 w 199"/>
                <a:gd name="T33" fmla="*/ 1 h 372"/>
                <a:gd name="T34" fmla="*/ 0 w 199"/>
                <a:gd name="T35" fmla="*/ 1 h 372"/>
                <a:gd name="T36" fmla="*/ 1 w 199"/>
                <a:gd name="T37" fmla="*/ 1 h 372"/>
                <a:gd name="T38" fmla="*/ 1 w 199"/>
                <a:gd name="T39" fmla="*/ 1 h 372"/>
                <a:gd name="T40" fmla="*/ 1 w 199"/>
                <a:gd name="T41" fmla="*/ 1 h 372"/>
                <a:gd name="T42" fmla="*/ 1 w 199"/>
                <a:gd name="T43" fmla="*/ 1 h 372"/>
                <a:gd name="T44" fmla="*/ 1 w 199"/>
                <a:gd name="T45" fmla="*/ 1 h 372"/>
                <a:gd name="T46" fmla="*/ 1 w 199"/>
                <a:gd name="T47" fmla="*/ 1 h 372"/>
                <a:gd name="T48" fmla="*/ 1 w 199"/>
                <a:gd name="T49" fmla="*/ 1 h 372"/>
                <a:gd name="T50" fmla="*/ 1 w 199"/>
                <a:gd name="T51" fmla="*/ 1 h 372"/>
                <a:gd name="T52" fmla="*/ 1 w 199"/>
                <a:gd name="T53" fmla="*/ 1 h 372"/>
                <a:gd name="T54" fmla="*/ 1 w 199"/>
                <a:gd name="T55" fmla="*/ 1 h 372"/>
                <a:gd name="T56" fmla="*/ 1 w 199"/>
                <a:gd name="T57" fmla="*/ 1 h 372"/>
                <a:gd name="T58" fmla="*/ 1 w 199"/>
                <a:gd name="T59" fmla="*/ 1 h 372"/>
                <a:gd name="T60" fmla="*/ 1 w 199"/>
                <a:gd name="T61" fmla="*/ 1 h 372"/>
                <a:gd name="T62" fmla="*/ 1 w 199"/>
                <a:gd name="T63" fmla="*/ 0 h 372"/>
                <a:gd name="T64" fmla="*/ 1 w 199"/>
                <a:gd name="T65" fmla="*/ 0 h 372"/>
                <a:gd name="T66" fmla="*/ 1 w 199"/>
                <a:gd name="T67" fmla="*/ 1 h 372"/>
                <a:gd name="T68" fmla="*/ 1 w 199"/>
                <a:gd name="T69" fmla="*/ 1 h 37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9"/>
                <a:gd name="T106" fmla="*/ 0 h 372"/>
                <a:gd name="T107" fmla="*/ 199 w 199"/>
                <a:gd name="T108" fmla="*/ 372 h 37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9" h="372">
                  <a:moveTo>
                    <a:pt x="194" y="20"/>
                  </a:moveTo>
                  <a:lnTo>
                    <a:pt x="199" y="37"/>
                  </a:lnTo>
                  <a:lnTo>
                    <a:pt x="197" y="53"/>
                  </a:lnTo>
                  <a:lnTo>
                    <a:pt x="193" y="70"/>
                  </a:lnTo>
                  <a:lnTo>
                    <a:pt x="191" y="87"/>
                  </a:lnTo>
                  <a:lnTo>
                    <a:pt x="185" y="95"/>
                  </a:lnTo>
                  <a:lnTo>
                    <a:pt x="177" y="87"/>
                  </a:lnTo>
                  <a:lnTo>
                    <a:pt x="171" y="75"/>
                  </a:lnTo>
                  <a:lnTo>
                    <a:pt x="168" y="60"/>
                  </a:lnTo>
                  <a:lnTo>
                    <a:pt x="165" y="46"/>
                  </a:lnTo>
                  <a:lnTo>
                    <a:pt x="160" y="35"/>
                  </a:lnTo>
                  <a:lnTo>
                    <a:pt x="154" y="27"/>
                  </a:lnTo>
                  <a:lnTo>
                    <a:pt x="143" y="27"/>
                  </a:lnTo>
                  <a:lnTo>
                    <a:pt x="128" y="35"/>
                  </a:lnTo>
                  <a:lnTo>
                    <a:pt x="123" y="43"/>
                  </a:lnTo>
                  <a:lnTo>
                    <a:pt x="119" y="50"/>
                  </a:lnTo>
                  <a:lnTo>
                    <a:pt x="115" y="58"/>
                  </a:lnTo>
                  <a:lnTo>
                    <a:pt x="120" y="66"/>
                  </a:lnTo>
                  <a:lnTo>
                    <a:pt x="129" y="70"/>
                  </a:lnTo>
                  <a:lnTo>
                    <a:pt x="139" y="75"/>
                  </a:lnTo>
                  <a:lnTo>
                    <a:pt x="146" y="81"/>
                  </a:lnTo>
                  <a:lnTo>
                    <a:pt x="148" y="92"/>
                  </a:lnTo>
                  <a:lnTo>
                    <a:pt x="140" y="112"/>
                  </a:lnTo>
                  <a:lnTo>
                    <a:pt x="129" y="130"/>
                  </a:lnTo>
                  <a:lnTo>
                    <a:pt x="119" y="150"/>
                  </a:lnTo>
                  <a:lnTo>
                    <a:pt x="109" y="169"/>
                  </a:lnTo>
                  <a:lnTo>
                    <a:pt x="97" y="194"/>
                  </a:lnTo>
                  <a:lnTo>
                    <a:pt x="83" y="224"/>
                  </a:lnTo>
                  <a:lnTo>
                    <a:pt x="68" y="258"/>
                  </a:lnTo>
                  <a:lnTo>
                    <a:pt x="51" y="292"/>
                  </a:lnTo>
                  <a:lnTo>
                    <a:pt x="35" y="323"/>
                  </a:lnTo>
                  <a:lnTo>
                    <a:pt x="21" y="349"/>
                  </a:lnTo>
                  <a:lnTo>
                    <a:pt x="11" y="366"/>
                  </a:lnTo>
                  <a:lnTo>
                    <a:pt x="5" y="372"/>
                  </a:lnTo>
                  <a:lnTo>
                    <a:pt x="0" y="363"/>
                  </a:lnTo>
                  <a:lnTo>
                    <a:pt x="0" y="352"/>
                  </a:lnTo>
                  <a:lnTo>
                    <a:pt x="0" y="343"/>
                  </a:lnTo>
                  <a:lnTo>
                    <a:pt x="1" y="332"/>
                  </a:lnTo>
                  <a:lnTo>
                    <a:pt x="11" y="297"/>
                  </a:lnTo>
                  <a:lnTo>
                    <a:pt x="17" y="275"/>
                  </a:lnTo>
                  <a:lnTo>
                    <a:pt x="21" y="264"/>
                  </a:lnTo>
                  <a:lnTo>
                    <a:pt x="25" y="257"/>
                  </a:lnTo>
                  <a:lnTo>
                    <a:pt x="28" y="249"/>
                  </a:lnTo>
                  <a:lnTo>
                    <a:pt x="34" y="238"/>
                  </a:lnTo>
                  <a:lnTo>
                    <a:pt x="43" y="218"/>
                  </a:lnTo>
                  <a:lnTo>
                    <a:pt x="57" y="186"/>
                  </a:lnTo>
                  <a:lnTo>
                    <a:pt x="89" y="123"/>
                  </a:lnTo>
                  <a:lnTo>
                    <a:pt x="86" y="115"/>
                  </a:lnTo>
                  <a:lnTo>
                    <a:pt x="80" y="109"/>
                  </a:lnTo>
                  <a:lnTo>
                    <a:pt x="74" y="103"/>
                  </a:lnTo>
                  <a:lnTo>
                    <a:pt x="69" y="95"/>
                  </a:lnTo>
                  <a:lnTo>
                    <a:pt x="69" y="83"/>
                  </a:lnTo>
                  <a:lnTo>
                    <a:pt x="74" y="70"/>
                  </a:lnTo>
                  <a:lnTo>
                    <a:pt x="78" y="60"/>
                  </a:lnTo>
                  <a:lnTo>
                    <a:pt x="86" y="49"/>
                  </a:lnTo>
                  <a:lnTo>
                    <a:pt x="95" y="40"/>
                  </a:lnTo>
                  <a:lnTo>
                    <a:pt x="105" y="30"/>
                  </a:lnTo>
                  <a:lnTo>
                    <a:pt x="115" y="21"/>
                  </a:lnTo>
                  <a:lnTo>
                    <a:pt x="125" y="13"/>
                  </a:lnTo>
                  <a:lnTo>
                    <a:pt x="129" y="9"/>
                  </a:lnTo>
                  <a:lnTo>
                    <a:pt x="134" y="4"/>
                  </a:lnTo>
                  <a:lnTo>
                    <a:pt x="139" y="3"/>
                  </a:lnTo>
                  <a:lnTo>
                    <a:pt x="145" y="0"/>
                  </a:lnTo>
                  <a:lnTo>
                    <a:pt x="151" y="0"/>
                  </a:lnTo>
                  <a:lnTo>
                    <a:pt x="159" y="0"/>
                  </a:lnTo>
                  <a:lnTo>
                    <a:pt x="165" y="0"/>
                  </a:lnTo>
                  <a:lnTo>
                    <a:pt x="171" y="1"/>
                  </a:lnTo>
                  <a:lnTo>
                    <a:pt x="179" y="4"/>
                  </a:lnTo>
                  <a:lnTo>
                    <a:pt x="185" y="7"/>
                  </a:lnTo>
                  <a:lnTo>
                    <a:pt x="191" y="13"/>
                  </a:lnTo>
                  <a:lnTo>
                    <a:pt x="19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34"/>
            <p:cNvSpPr>
              <a:spLocks/>
            </p:cNvSpPr>
            <p:nvPr/>
          </p:nvSpPr>
          <p:spPr bwMode="auto">
            <a:xfrm>
              <a:off x="3126" y="3397"/>
              <a:ext cx="72" cy="200"/>
            </a:xfrm>
            <a:custGeom>
              <a:avLst/>
              <a:gdLst>
                <a:gd name="T0" fmla="*/ 1 w 143"/>
                <a:gd name="T1" fmla="*/ 1 h 399"/>
                <a:gd name="T2" fmla="*/ 1 w 143"/>
                <a:gd name="T3" fmla="*/ 1 h 399"/>
                <a:gd name="T4" fmla="*/ 1 w 143"/>
                <a:gd name="T5" fmla="*/ 1 h 399"/>
                <a:gd name="T6" fmla="*/ 1 w 143"/>
                <a:gd name="T7" fmla="*/ 1 h 399"/>
                <a:gd name="T8" fmla="*/ 1 w 143"/>
                <a:gd name="T9" fmla="*/ 1 h 399"/>
                <a:gd name="T10" fmla="*/ 1 w 143"/>
                <a:gd name="T11" fmla="*/ 1 h 399"/>
                <a:gd name="T12" fmla="*/ 1 w 143"/>
                <a:gd name="T13" fmla="*/ 1 h 399"/>
                <a:gd name="T14" fmla="*/ 1 w 143"/>
                <a:gd name="T15" fmla="*/ 1 h 399"/>
                <a:gd name="T16" fmla="*/ 1 w 143"/>
                <a:gd name="T17" fmla="*/ 1 h 399"/>
                <a:gd name="T18" fmla="*/ 1 w 143"/>
                <a:gd name="T19" fmla="*/ 1 h 399"/>
                <a:gd name="T20" fmla="*/ 1 w 143"/>
                <a:gd name="T21" fmla="*/ 1 h 399"/>
                <a:gd name="T22" fmla="*/ 1 w 143"/>
                <a:gd name="T23" fmla="*/ 1 h 399"/>
                <a:gd name="T24" fmla="*/ 1 w 143"/>
                <a:gd name="T25" fmla="*/ 1 h 399"/>
                <a:gd name="T26" fmla="*/ 1 w 143"/>
                <a:gd name="T27" fmla="*/ 1 h 399"/>
                <a:gd name="T28" fmla="*/ 1 w 143"/>
                <a:gd name="T29" fmla="*/ 1 h 399"/>
                <a:gd name="T30" fmla="*/ 1 w 143"/>
                <a:gd name="T31" fmla="*/ 1 h 399"/>
                <a:gd name="T32" fmla="*/ 1 w 143"/>
                <a:gd name="T33" fmla="*/ 1 h 399"/>
                <a:gd name="T34" fmla="*/ 1 w 143"/>
                <a:gd name="T35" fmla="*/ 1 h 399"/>
                <a:gd name="T36" fmla="*/ 1 w 143"/>
                <a:gd name="T37" fmla="*/ 1 h 399"/>
                <a:gd name="T38" fmla="*/ 1 w 143"/>
                <a:gd name="T39" fmla="*/ 1 h 399"/>
                <a:gd name="T40" fmla="*/ 1 w 143"/>
                <a:gd name="T41" fmla="*/ 1 h 399"/>
                <a:gd name="T42" fmla="*/ 1 w 143"/>
                <a:gd name="T43" fmla="*/ 1 h 399"/>
                <a:gd name="T44" fmla="*/ 1 w 143"/>
                <a:gd name="T45" fmla="*/ 1 h 399"/>
                <a:gd name="T46" fmla="*/ 1 w 143"/>
                <a:gd name="T47" fmla="*/ 1 h 399"/>
                <a:gd name="T48" fmla="*/ 0 w 143"/>
                <a:gd name="T49" fmla="*/ 1 h 399"/>
                <a:gd name="T50" fmla="*/ 1 w 143"/>
                <a:gd name="T51" fmla="*/ 1 h 399"/>
                <a:gd name="T52" fmla="*/ 1 w 143"/>
                <a:gd name="T53" fmla="*/ 1 h 399"/>
                <a:gd name="T54" fmla="*/ 1 w 143"/>
                <a:gd name="T55" fmla="*/ 1 h 399"/>
                <a:gd name="T56" fmla="*/ 1 w 143"/>
                <a:gd name="T57" fmla="*/ 1 h 399"/>
                <a:gd name="T58" fmla="*/ 1 w 143"/>
                <a:gd name="T59" fmla="*/ 1 h 399"/>
                <a:gd name="T60" fmla="*/ 1 w 143"/>
                <a:gd name="T61" fmla="*/ 1 h 399"/>
                <a:gd name="T62" fmla="*/ 1 w 143"/>
                <a:gd name="T63" fmla="*/ 1 h 399"/>
                <a:gd name="T64" fmla="*/ 1 w 143"/>
                <a:gd name="T65" fmla="*/ 1 h 399"/>
                <a:gd name="T66" fmla="*/ 1 w 143"/>
                <a:gd name="T67" fmla="*/ 1 h 399"/>
                <a:gd name="T68" fmla="*/ 1 w 143"/>
                <a:gd name="T69" fmla="*/ 0 h 399"/>
                <a:gd name="T70" fmla="*/ 1 w 143"/>
                <a:gd name="T71" fmla="*/ 1 h 399"/>
                <a:gd name="T72" fmla="*/ 1 w 143"/>
                <a:gd name="T73" fmla="*/ 1 h 3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3"/>
                <a:gd name="T112" fmla="*/ 0 h 399"/>
                <a:gd name="T113" fmla="*/ 143 w 143"/>
                <a:gd name="T114" fmla="*/ 399 h 3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3" h="399">
                  <a:moveTo>
                    <a:pt x="141" y="13"/>
                  </a:moveTo>
                  <a:lnTo>
                    <a:pt x="135" y="23"/>
                  </a:lnTo>
                  <a:lnTo>
                    <a:pt x="129" y="33"/>
                  </a:lnTo>
                  <a:lnTo>
                    <a:pt x="120" y="42"/>
                  </a:lnTo>
                  <a:lnTo>
                    <a:pt x="112" y="51"/>
                  </a:lnTo>
                  <a:lnTo>
                    <a:pt x="106" y="62"/>
                  </a:lnTo>
                  <a:lnTo>
                    <a:pt x="100" y="71"/>
                  </a:lnTo>
                  <a:lnTo>
                    <a:pt x="95" y="83"/>
                  </a:lnTo>
                  <a:lnTo>
                    <a:pt x="95" y="96"/>
                  </a:lnTo>
                  <a:lnTo>
                    <a:pt x="84" y="113"/>
                  </a:lnTo>
                  <a:lnTo>
                    <a:pt x="74" y="130"/>
                  </a:lnTo>
                  <a:lnTo>
                    <a:pt x="66" y="148"/>
                  </a:lnTo>
                  <a:lnTo>
                    <a:pt x="61" y="168"/>
                  </a:lnTo>
                  <a:lnTo>
                    <a:pt x="75" y="180"/>
                  </a:lnTo>
                  <a:lnTo>
                    <a:pt x="86" y="196"/>
                  </a:lnTo>
                  <a:lnTo>
                    <a:pt x="92" y="213"/>
                  </a:lnTo>
                  <a:lnTo>
                    <a:pt x="89" y="231"/>
                  </a:lnTo>
                  <a:lnTo>
                    <a:pt x="78" y="248"/>
                  </a:lnTo>
                  <a:lnTo>
                    <a:pt x="69" y="267"/>
                  </a:lnTo>
                  <a:lnTo>
                    <a:pt x="58" y="285"/>
                  </a:lnTo>
                  <a:lnTo>
                    <a:pt x="50" y="305"/>
                  </a:lnTo>
                  <a:lnTo>
                    <a:pt x="46" y="325"/>
                  </a:lnTo>
                  <a:lnTo>
                    <a:pt x="43" y="345"/>
                  </a:lnTo>
                  <a:lnTo>
                    <a:pt x="44" y="367"/>
                  </a:lnTo>
                  <a:lnTo>
                    <a:pt x="52" y="388"/>
                  </a:lnTo>
                  <a:lnTo>
                    <a:pt x="52" y="391"/>
                  </a:lnTo>
                  <a:lnTo>
                    <a:pt x="50" y="395"/>
                  </a:lnTo>
                  <a:lnTo>
                    <a:pt x="47" y="398"/>
                  </a:lnTo>
                  <a:lnTo>
                    <a:pt x="46" y="399"/>
                  </a:lnTo>
                  <a:lnTo>
                    <a:pt x="24" y="374"/>
                  </a:lnTo>
                  <a:lnTo>
                    <a:pt x="12" y="345"/>
                  </a:lnTo>
                  <a:lnTo>
                    <a:pt x="7" y="314"/>
                  </a:lnTo>
                  <a:lnTo>
                    <a:pt x="7" y="281"/>
                  </a:lnTo>
                  <a:lnTo>
                    <a:pt x="14" y="273"/>
                  </a:lnTo>
                  <a:lnTo>
                    <a:pt x="20" y="265"/>
                  </a:lnTo>
                  <a:lnTo>
                    <a:pt x="26" y="259"/>
                  </a:lnTo>
                  <a:lnTo>
                    <a:pt x="32" y="253"/>
                  </a:lnTo>
                  <a:lnTo>
                    <a:pt x="40" y="247"/>
                  </a:lnTo>
                  <a:lnTo>
                    <a:pt x="46" y="241"/>
                  </a:lnTo>
                  <a:lnTo>
                    <a:pt x="52" y="234"/>
                  </a:lnTo>
                  <a:lnTo>
                    <a:pt x="58" y="227"/>
                  </a:lnTo>
                  <a:lnTo>
                    <a:pt x="58" y="224"/>
                  </a:lnTo>
                  <a:lnTo>
                    <a:pt x="58" y="220"/>
                  </a:lnTo>
                  <a:lnTo>
                    <a:pt x="55" y="219"/>
                  </a:lnTo>
                  <a:lnTo>
                    <a:pt x="54" y="219"/>
                  </a:lnTo>
                  <a:lnTo>
                    <a:pt x="12" y="217"/>
                  </a:lnTo>
                  <a:lnTo>
                    <a:pt x="9" y="216"/>
                  </a:lnTo>
                  <a:lnTo>
                    <a:pt x="4" y="213"/>
                  </a:lnTo>
                  <a:lnTo>
                    <a:pt x="1" y="208"/>
                  </a:lnTo>
                  <a:lnTo>
                    <a:pt x="0" y="204"/>
                  </a:lnTo>
                  <a:lnTo>
                    <a:pt x="3" y="187"/>
                  </a:lnTo>
                  <a:lnTo>
                    <a:pt x="10" y="171"/>
                  </a:lnTo>
                  <a:lnTo>
                    <a:pt x="20" y="156"/>
                  </a:lnTo>
                  <a:lnTo>
                    <a:pt x="27" y="140"/>
                  </a:lnTo>
                  <a:lnTo>
                    <a:pt x="32" y="128"/>
                  </a:lnTo>
                  <a:lnTo>
                    <a:pt x="37" y="116"/>
                  </a:lnTo>
                  <a:lnTo>
                    <a:pt x="41" y="102"/>
                  </a:lnTo>
                  <a:lnTo>
                    <a:pt x="44" y="90"/>
                  </a:lnTo>
                  <a:lnTo>
                    <a:pt x="49" y="77"/>
                  </a:lnTo>
                  <a:lnTo>
                    <a:pt x="55" y="65"/>
                  </a:lnTo>
                  <a:lnTo>
                    <a:pt x="63" y="53"/>
                  </a:lnTo>
                  <a:lnTo>
                    <a:pt x="74" y="43"/>
                  </a:lnTo>
                  <a:lnTo>
                    <a:pt x="81" y="37"/>
                  </a:lnTo>
                  <a:lnTo>
                    <a:pt x="89" y="33"/>
                  </a:lnTo>
                  <a:lnTo>
                    <a:pt x="97" y="26"/>
                  </a:lnTo>
                  <a:lnTo>
                    <a:pt x="106" y="22"/>
                  </a:lnTo>
                  <a:lnTo>
                    <a:pt x="114" y="17"/>
                  </a:lnTo>
                  <a:lnTo>
                    <a:pt x="121" y="11"/>
                  </a:lnTo>
                  <a:lnTo>
                    <a:pt x="129" y="6"/>
                  </a:lnTo>
                  <a:lnTo>
                    <a:pt x="137" y="0"/>
                  </a:lnTo>
                  <a:lnTo>
                    <a:pt x="140" y="0"/>
                  </a:lnTo>
                  <a:lnTo>
                    <a:pt x="141" y="3"/>
                  </a:lnTo>
                  <a:lnTo>
                    <a:pt x="143" y="8"/>
                  </a:lnTo>
                  <a:lnTo>
                    <a:pt x="14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35"/>
            <p:cNvSpPr>
              <a:spLocks/>
            </p:cNvSpPr>
            <p:nvPr/>
          </p:nvSpPr>
          <p:spPr bwMode="auto">
            <a:xfrm>
              <a:off x="3528" y="3445"/>
              <a:ext cx="197" cy="407"/>
            </a:xfrm>
            <a:custGeom>
              <a:avLst/>
              <a:gdLst>
                <a:gd name="T0" fmla="*/ 1 w 393"/>
                <a:gd name="T1" fmla="*/ 1 h 814"/>
                <a:gd name="T2" fmla="*/ 1 w 393"/>
                <a:gd name="T3" fmla="*/ 1 h 814"/>
                <a:gd name="T4" fmla="*/ 1 w 393"/>
                <a:gd name="T5" fmla="*/ 1 h 814"/>
                <a:gd name="T6" fmla="*/ 1 w 393"/>
                <a:gd name="T7" fmla="*/ 1 h 814"/>
                <a:gd name="T8" fmla="*/ 1 w 393"/>
                <a:gd name="T9" fmla="*/ 1 h 814"/>
                <a:gd name="T10" fmla="*/ 1 w 393"/>
                <a:gd name="T11" fmla="*/ 1 h 814"/>
                <a:gd name="T12" fmla="*/ 1 w 393"/>
                <a:gd name="T13" fmla="*/ 1 h 814"/>
                <a:gd name="T14" fmla="*/ 1 w 393"/>
                <a:gd name="T15" fmla="*/ 1 h 814"/>
                <a:gd name="T16" fmla="*/ 1 w 393"/>
                <a:gd name="T17" fmla="*/ 1 h 814"/>
                <a:gd name="T18" fmla="*/ 1 w 393"/>
                <a:gd name="T19" fmla="*/ 1 h 814"/>
                <a:gd name="T20" fmla="*/ 1 w 393"/>
                <a:gd name="T21" fmla="*/ 1 h 814"/>
                <a:gd name="T22" fmla="*/ 1 w 393"/>
                <a:gd name="T23" fmla="*/ 1 h 814"/>
                <a:gd name="T24" fmla="*/ 1 w 393"/>
                <a:gd name="T25" fmla="*/ 1 h 814"/>
                <a:gd name="T26" fmla="*/ 1 w 393"/>
                <a:gd name="T27" fmla="*/ 1 h 814"/>
                <a:gd name="T28" fmla="*/ 1 w 393"/>
                <a:gd name="T29" fmla="*/ 1 h 814"/>
                <a:gd name="T30" fmla="*/ 1 w 393"/>
                <a:gd name="T31" fmla="*/ 1 h 814"/>
                <a:gd name="T32" fmla="*/ 1 w 393"/>
                <a:gd name="T33" fmla="*/ 1 h 814"/>
                <a:gd name="T34" fmla="*/ 1 w 393"/>
                <a:gd name="T35" fmla="*/ 1 h 814"/>
                <a:gd name="T36" fmla="*/ 1 w 393"/>
                <a:gd name="T37" fmla="*/ 1 h 814"/>
                <a:gd name="T38" fmla="*/ 1 w 393"/>
                <a:gd name="T39" fmla="*/ 1 h 814"/>
                <a:gd name="T40" fmla="*/ 1 w 393"/>
                <a:gd name="T41" fmla="*/ 1 h 814"/>
                <a:gd name="T42" fmla="*/ 1 w 393"/>
                <a:gd name="T43" fmla="*/ 1 h 814"/>
                <a:gd name="T44" fmla="*/ 1 w 393"/>
                <a:gd name="T45" fmla="*/ 1 h 814"/>
                <a:gd name="T46" fmla="*/ 1 w 393"/>
                <a:gd name="T47" fmla="*/ 1 h 814"/>
                <a:gd name="T48" fmla="*/ 1 w 393"/>
                <a:gd name="T49" fmla="*/ 1 h 814"/>
                <a:gd name="T50" fmla="*/ 1 w 393"/>
                <a:gd name="T51" fmla="*/ 1 h 814"/>
                <a:gd name="T52" fmla="*/ 1 w 393"/>
                <a:gd name="T53" fmla="*/ 1 h 814"/>
                <a:gd name="T54" fmla="*/ 1 w 393"/>
                <a:gd name="T55" fmla="*/ 1 h 814"/>
                <a:gd name="T56" fmla="*/ 1 w 393"/>
                <a:gd name="T57" fmla="*/ 1 h 814"/>
                <a:gd name="T58" fmla="*/ 1 w 393"/>
                <a:gd name="T59" fmla="*/ 1 h 814"/>
                <a:gd name="T60" fmla="*/ 1 w 393"/>
                <a:gd name="T61" fmla="*/ 1 h 814"/>
                <a:gd name="T62" fmla="*/ 1 w 393"/>
                <a:gd name="T63" fmla="*/ 1 h 814"/>
                <a:gd name="T64" fmla="*/ 1 w 393"/>
                <a:gd name="T65" fmla="*/ 1 h 814"/>
                <a:gd name="T66" fmla="*/ 1 w 393"/>
                <a:gd name="T67" fmla="*/ 1 h 814"/>
                <a:gd name="T68" fmla="*/ 1 w 393"/>
                <a:gd name="T69" fmla="*/ 0 h 814"/>
                <a:gd name="T70" fmla="*/ 1 w 393"/>
                <a:gd name="T71" fmla="*/ 0 h 814"/>
                <a:gd name="T72" fmla="*/ 1 w 393"/>
                <a:gd name="T73" fmla="*/ 1 h 814"/>
                <a:gd name="T74" fmla="*/ 1 w 393"/>
                <a:gd name="T75" fmla="*/ 1 h 814"/>
                <a:gd name="T76" fmla="*/ 1 w 393"/>
                <a:gd name="T77" fmla="*/ 1 h 814"/>
                <a:gd name="T78" fmla="*/ 1 w 393"/>
                <a:gd name="T79" fmla="*/ 1 h 81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3"/>
                <a:gd name="T121" fmla="*/ 0 h 814"/>
                <a:gd name="T122" fmla="*/ 393 w 393"/>
                <a:gd name="T123" fmla="*/ 814 h 81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3" h="814">
                  <a:moveTo>
                    <a:pt x="115" y="81"/>
                  </a:moveTo>
                  <a:lnTo>
                    <a:pt x="131" y="97"/>
                  </a:lnTo>
                  <a:lnTo>
                    <a:pt x="146" y="114"/>
                  </a:lnTo>
                  <a:lnTo>
                    <a:pt x="160" y="132"/>
                  </a:lnTo>
                  <a:lnTo>
                    <a:pt x="172" y="149"/>
                  </a:lnTo>
                  <a:lnTo>
                    <a:pt x="185" y="168"/>
                  </a:lnTo>
                  <a:lnTo>
                    <a:pt x="196" y="186"/>
                  </a:lnTo>
                  <a:lnTo>
                    <a:pt x="208" y="205"/>
                  </a:lnTo>
                  <a:lnTo>
                    <a:pt x="219" y="223"/>
                  </a:lnTo>
                  <a:lnTo>
                    <a:pt x="240" y="260"/>
                  </a:lnTo>
                  <a:lnTo>
                    <a:pt x="262" y="297"/>
                  </a:lnTo>
                  <a:lnTo>
                    <a:pt x="280" y="335"/>
                  </a:lnTo>
                  <a:lnTo>
                    <a:pt x="299" y="372"/>
                  </a:lnTo>
                  <a:lnTo>
                    <a:pt x="316" y="412"/>
                  </a:lnTo>
                  <a:lnTo>
                    <a:pt x="333" y="451"/>
                  </a:lnTo>
                  <a:lnTo>
                    <a:pt x="348" y="489"/>
                  </a:lnTo>
                  <a:lnTo>
                    <a:pt x="364" y="528"/>
                  </a:lnTo>
                  <a:lnTo>
                    <a:pt x="374" y="556"/>
                  </a:lnTo>
                  <a:lnTo>
                    <a:pt x="384" y="586"/>
                  </a:lnTo>
                  <a:lnTo>
                    <a:pt x="390" y="617"/>
                  </a:lnTo>
                  <a:lnTo>
                    <a:pt x="393" y="650"/>
                  </a:lnTo>
                  <a:lnTo>
                    <a:pt x="391" y="680"/>
                  </a:lnTo>
                  <a:lnTo>
                    <a:pt x="384" y="710"/>
                  </a:lnTo>
                  <a:lnTo>
                    <a:pt x="371" y="737"/>
                  </a:lnTo>
                  <a:lnTo>
                    <a:pt x="351" y="762"/>
                  </a:lnTo>
                  <a:lnTo>
                    <a:pt x="337" y="774"/>
                  </a:lnTo>
                  <a:lnTo>
                    <a:pt x="322" y="785"/>
                  </a:lnTo>
                  <a:lnTo>
                    <a:pt x="307" y="794"/>
                  </a:lnTo>
                  <a:lnTo>
                    <a:pt x="290" y="802"/>
                  </a:lnTo>
                  <a:lnTo>
                    <a:pt x="274" y="808"/>
                  </a:lnTo>
                  <a:lnTo>
                    <a:pt x="256" y="813"/>
                  </a:lnTo>
                  <a:lnTo>
                    <a:pt x="237" y="814"/>
                  </a:lnTo>
                  <a:lnTo>
                    <a:pt x="219" y="814"/>
                  </a:lnTo>
                  <a:lnTo>
                    <a:pt x="217" y="813"/>
                  </a:lnTo>
                  <a:lnTo>
                    <a:pt x="216" y="810"/>
                  </a:lnTo>
                  <a:lnTo>
                    <a:pt x="214" y="808"/>
                  </a:lnTo>
                  <a:lnTo>
                    <a:pt x="216" y="805"/>
                  </a:lnTo>
                  <a:lnTo>
                    <a:pt x="231" y="797"/>
                  </a:lnTo>
                  <a:lnTo>
                    <a:pt x="246" y="788"/>
                  </a:lnTo>
                  <a:lnTo>
                    <a:pt x="263" y="781"/>
                  </a:lnTo>
                  <a:lnTo>
                    <a:pt x="279" y="771"/>
                  </a:lnTo>
                  <a:lnTo>
                    <a:pt x="294" y="762"/>
                  </a:lnTo>
                  <a:lnTo>
                    <a:pt x="307" y="750"/>
                  </a:lnTo>
                  <a:lnTo>
                    <a:pt x="317" y="736"/>
                  </a:lnTo>
                  <a:lnTo>
                    <a:pt x="327" y="719"/>
                  </a:lnTo>
                  <a:lnTo>
                    <a:pt x="333" y="662"/>
                  </a:lnTo>
                  <a:lnTo>
                    <a:pt x="327" y="605"/>
                  </a:lnTo>
                  <a:lnTo>
                    <a:pt x="314" y="550"/>
                  </a:lnTo>
                  <a:lnTo>
                    <a:pt x="299" y="496"/>
                  </a:lnTo>
                  <a:lnTo>
                    <a:pt x="288" y="465"/>
                  </a:lnTo>
                  <a:lnTo>
                    <a:pt x="276" y="434"/>
                  </a:lnTo>
                  <a:lnTo>
                    <a:pt x="263" y="403"/>
                  </a:lnTo>
                  <a:lnTo>
                    <a:pt x="251" y="374"/>
                  </a:lnTo>
                  <a:lnTo>
                    <a:pt x="237" y="343"/>
                  </a:lnTo>
                  <a:lnTo>
                    <a:pt x="223" y="314"/>
                  </a:lnTo>
                  <a:lnTo>
                    <a:pt x="208" y="285"/>
                  </a:lnTo>
                  <a:lnTo>
                    <a:pt x="193" y="257"/>
                  </a:lnTo>
                  <a:lnTo>
                    <a:pt x="176" y="228"/>
                  </a:lnTo>
                  <a:lnTo>
                    <a:pt x="157" y="200"/>
                  </a:lnTo>
                  <a:lnTo>
                    <a:pt x="140" y="172"/>
                  </a:lnTo>
                  <a:lnTo>
                    <a:pt x="120" y="145"/>
                  </a:lnTo>
                  <a:lnTo>
                    <a:pt x="100" y="118"/>
                  </a:lnTo>
                  <a:lnTo>
                    <a:pt x="79" y="92"/>
                  </a:lnTo>
                  <a:lnTo>
                    <a:pt x="57" y="66"/>
                  </a:lnTo>
                  <a:lnTo>
                    <a:pt x="34" y="41"/>
                  </a:lnTo>
                  <a:lnTo>
                    <a:pt x="23" y="32"/>
                  </a:lnTo>
                  <a:lnTo>
                    <a:pt x="12" y="23"/>
                  </a:lnTo>
                  <a:lnTo>
                    <a:pt x="3" y="15"/>
                  </a:lnTo>
                  <a:lnTo>
                    <a:pt x="0" y="3"/>
                  </a:lnTo>
                  <a:lnTo>
                    <a:pt x="5" y="0"/>
                  </a:lnTo>
                  <a:lnTo>
                    <a:pt x="11" y="0"/>
                  </a:lnTo>
                  <a:lnTo>
                    <a:pt x="17" y="0"/>
                  </a:lnTo>
                  <a:lnTo>
                    <a:pt x="23" y="1"/>
                  </a:lnTo>
                  <a:lnTo>
                    <a:pt x="35" y="9"/>
                  </a:lnTo>
                  <a:lnTo>
                    <a:pt x="49" y="18"/>
                  </a:lnTo>
                  <a:lnTo>
                    <a:pt x="60" y="29"/>
                  </a:lnTo>
                  <a:lnTo>
                    <a:pt x="72" y="38"/>
                  </a:lnTo>
                  <a:lnTo>
                    <a:pt x="83" y="51"/>
                  </a:lnTo>
                  <a:lnTo>
                    <a:pt x="94" y="61"/>
                  </a:lnTo>
                  <a:lnTo>
                    <a:pt x="105" y="72"/>
                  </a:lnTo>
                  <a:lnTo>
                    <a:pt x="115"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36"/>
            <p:cNvSpPr>
              <a:spLocks/>
            </p:cNvSpPr>
            <p:nvPr/>
          </p:nvSpPr>
          <p:spPr bwMode="auto">
            <a:xfrm>
              <a:off x="3067" y="3467"/>
              <a:ext cx="62" cy="49"/>
            </a:xfrm>
            <a:custGeom>
              <a:avLst/>
              <a:gdLst>
                <a:gd name="T0" fmla="*/ 1 w 123"/>
                <a:gd name="T1" fmla="*/ 0 h 99"/>
                <a:gd name="T2" fmla="*/ 1 w 123"/>
                <a:gd name="T3" fmla="*/ 0 h 99"/>
                <a:gd name="T4" fmla="*/ 1 w 123"/>
                <a:gd name="T5" fmla="*/ 0 h 99"/>
                <a:gd name="T6" fmla="*/ 1 w 123"/>
                <a:gd name="T7" fmla="*/ 0 h 99"/>
                <a:gd name="T8" fmla="*/ 1 w 123"/>
                <a:gd name="T9" fmla="*/ 0 h 99"/>
                <a:gd name="T10" fmla="*/ 1 w 123"/>
                <a:gd name="T11" fmla="*/ 0 h 99"/>
                <a:gd name="T12" fmla="*/ 1 w 123"/>
                <a:gd name="T13" fmla="*/ 0 h 99"/>
                <a:gd name="T14" fmla="*/ 1 w 123"/>
                <a:gd name="T15" fmla="*/ 0 h 99"/>
                <a:gd name="T16" fmla="*/ 1 w 123"/>
                <a:gd name="T17" fmla="*/ 0 h 99"/>
                <a:gd name="T18" fmla="*/ 1 w 123"/>
                <a:gd name="T19" fmla="*/ 0 h 99"/>
                <a:gd name="T20" fmla="*/ 1 w 123"/>
                <a:gd name="T21" fmla="*/ 0 h 99"/>
                <a:gd name="T22" fmla="*/ 1 w 123"/>
                <a:gd name="T23" fmla="*/ 0 h 99"/>
                <a:gd name="T24" fmla="*/ 1 w 123"/>
                <a:gd name="T25" fmla="*/ 0 h 99"/>
                <a:gd name="T26" fmla="*/ 1 w 123"/>
                <a:gd name="T27" fmla="*/ 0 h 99"/>
                <a:gd name="T28" fmla="*/ 0 w 123"/>
                <a:gd name="T29" fmla="*/ 0 h 99"/>
                <a:gd name="T30" fmla="*/ 1 w 123"/>
                <a:gd name="T31" fmla="*/ 0 h 99"/>
                <a:gd name="T32" fmla="*/ 1 w 123"/>
                <a:gd name="T33" fmla="*/ 0 h 99"/>
                <a:gd name="T34" fmla="*/ 1 w 123"/>
                <a:gd name="T35" fmla="*/ 0 h 99"/>
                <a:gd name="T36" fmla="*/ 1 w 123"/>
                <a:gd name="T37" fmla="*/ 0 h 99"/>
                <a:gd name="T38" fmla="*/ 1 w 123"/>
                <a:gd name="T39" fmla="*/ 0 h 99"/>
                <a:gd name="T40" fmla="*/ 1 w 123"/>
                <a:gd name="T41" fmla="*/ 0 h 99"/>
                <a:gd name="T42" fmla="*/ 1 w 123"/>
                <a:gd name="T43" fmla="*/ 0 h 99"/>
                <a:gd name="T44" fmla="*/ 1 w 123"/>
                <a:gd name="T45" fmla="*/ 0 h 99"/>
                <a:gd name="T46" fmla="*/ 1 w 123"/>
                <a:gd name="T47" fmla="*/ 0 h 99"/>
                <a:gd name="T48" fmla="*/ 1 w 123"/>
                <a:gd name="T49" fmla="*/ 0 h 99"/>
                <a:gd name="T50" fmla="*/ 1 w 123"/>
                <a:gd name="T51" fmla="*/ 0 h 99"/>
                <a:gd name="T52" fmla="*/ 1 w 123"/>
                <a:gd name="T53" fmla="*/ 0 h 99"/>
                <a:gd name="T54" fmla="*/ 1 w 123"/>
                <a:gd name="T55" fmla="*/ 0 h 99"/>
                <a:gd name="T56" fmla="*/ 1 w 123"/>
                <a:gd name="T57" fmla="*/ 0 h 9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3"/>
                <a:gd name="T88" fmla="*/ 0 h 99"/>
                <a:gd name="T89" fmla="*/ 123 w 123"/>
                <a:gd name="T90" fmla="*/ 99 h 9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3" h="99">
                  <a:moveTo>
                    <a:pt x="123" y="7"/>
                  </a:moveTo>
                  <a:lnTo>
                    <a:pt x="119" y="14"/>
                  </a:lnTo>
                  <a:lnTo>
                    <a:pt x="112" y="19"/>
                  </a:lnTo>
                  <a:lnTo>
                    <a:pt x="105" y="24"/>
                  </a:lnTo>
                  <a:lnTo>
                    <a:pt x="99" y="28"/>
                  </a:lnTo>
                  <a:lnTo>
                    <a:pt x="86" y="34"/>
                  </a:lnTo>
                  <a:lnTo>
                    <a:pt x="74" y="42"/>
                  </a:lnTo>
                  <a:lnTo>
                    <a:pt x="62" y="50"/>
                  </a:lnTo>
                  <a:lnTo>
                    <a:pt x="49" y="59"/>
                  </a:lnTo>
                  <a:lnTo>
                    <a:pt x="39" y="70"/>
                  </a:lnTo>
                  <a:lnTo>
                    <a:pt x="26" y="79"/>
                  </a:lnTo>
                  <a:lnTo>
                    <a:pt x="15" y="90"/>
                  </a:lnTo>
                  <a:lnTo>
                    <a:pt x="5" y="99"/>
                  </a:lnTo>
                  <a:lnTo>
                    <a:pt x="2" y="97"/>
                  </a:lnTo>
                  <a:lnTo>
                    <a:pt x="0" y="93"/>
                  </a:lnTo>
                  <a:lnTo>
                    <a:pt x="2" y="87"/>
                  </a:lnTo>
                  <a:lnTo>
                    <a:pt x="2" y="82"/>
                  </a:lnTo>
                  <a:lnTo>
                    <a:pt x="11" y="67"/>
                  </a:lnTo>
                  <a:lnTo>
                    <a:pt x="22" y="53"/>
                  </a:lnTo>
                  <a:lnTo>
                    <a:pt x="34" y="39"/>
                  </a:lnTo>
                  <a:lnTo>
                    <a:pt x="48" y="27"/>
                  </a:lnTo>
                  <a:lnTo>
                    <a:pt x="62" y="17"/>
                  </a:lnTo>
                  <a:lnTo>
                    <a:pt x="77" y="8"/>
                  </a:lnTo>
                  <a:lnTo>
                    <a:pt x="94" y="3"/>
                  </a:lnTo>
                  <a:lnTo>
                    <a:pt x="111" y="0"/>
                  </a:lnTo>
                  <a:lnTo>
                    <a:pt x="116" y="0"/>
                  </a:lnTo>
                  <a:lnTo>
                    <a:pt x="119" y="0"/>
                  </a:lnTo>
                  <a:lnTo>
                    <a:pt x="122" y="2"/>
                  </a:lnTo>
                  <a:lnTo>
                    <a:pt x="12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37"/>
            <p:cNvSpPr>
              <a:spLocks/>
            </p:cNvSpPr>
            <p:nvPr/>
          </p:nvSpPr>
          <p:spPr bwMode="auto">
            <a:xfrm>
              <a:off x="2643" y="3525"/>
              <a:ext cx="452" cy="304"/>
            </a:xfrm>
            <a:custGeom>
              <a:avLst/>
              <a:gdLst>
                <a:gd name="T0" fmla="*/ 1 w 902"/>
                <a:gd name="T1" fmla="*/ 1 h 608"/>
                <a:gd name="T2" fmla="*/ 1 w 902"/>
                <a:gd name="T3" fmla="*/ 1 h 608"/>
                <a:gd name="T4" fmla="*/ 1 w 902"/>
                <a:gd name="T5" fmla="*/ 1 h 608"/>
                <a:gd name="T6" fmla="*/ 1 w 902"/>
                <a:gd name="T7" fmla="*/ 1 h 608"/>
                <a:gd name="T8" fmla="*/ 1 w 902"/>
                <a:gd name="T9" fmla="*/ 1 h 608"/>
                <a:gd name="T10" fmla="*/ 1 w 902"/>
                <a:gd name="T11" fmla="*/ 1 h 608"/>
                <a:gd name="T12" fmla="*/ 1 w 902"/>
                <a:gd name="T13" fmla="*/ 1 h 608"/>
                <a:gd name="T14" fmla="*/ 1 w 902"/>
                <a:gd name="T15" fmla="*/ 1 h 608"/>
                <a:gd name="T16" fmla="*/ 1 w 902"/>
                <a:gd name="T17" fmla="*/ 1 h 608"/>
                <a:gd name="T18" fmla="*/ 1 w 902"/>
                <a:gd name="T19" fmla="*/ 1 h 608"/>
                <a:gd name="T20" fmla="*/ 1 w 902"/>
                <a:gd name="T21" fmla="*/ 1 h 608"/>
                <a:gd name="T22" fmla="*/ 1 w 902"/>
                <a:gd name="T23" fmla="*/ 1 h 608"/>
                <a:gd name="T24" fmla="*/ 1 w 902"/>
                <a:gd name="T25" fmla="*/ 1 h 608"/>
                <a:gd name="T26" fmla="*/ 1 w 902"/>
                <a:gd name="T27" fmla="*/ 1 h 608"/>
                <a:gd name="T28" fmla="*/ 1 w 902"/>
                <a:gd name="T29" fmla="*/ 1 h 608"/>
                <a:gd name="T30" fmla="*/ 1 w 902"/>
                <a:gd name="T31" fmla="*/ 1 h 608"/>
                <a:gd name="T32" fmla="*/ 1 w 902"/>
                <a:gd name="T33" fmla="*/ 1 h 608"/>
                <a:gd name="T34" fmla="*/ 1 w 902"/>
                <a:gd name="T35" fmla="*/ 1 h 608"/>
                <a:gd name="T36" fmla="*/ 1 w 902"/>
                <a:gd name="T37" fmla="*/ 1 h 608"/>
                <a:gd name="T38" fmla="*/ 1 w 902"/>
                <a:gd name="T39" fmla="*/ 1 h 608"/>
                <a:gd name="T40" fmla="*/ 1 w 902"/>
                <a:gd name="T41" fmla="*/ 1 h 608"/>
                <a:gd name="T42" fmla="*/ 1 w 902"/>
                <a:gd name="T43" fmla="*/ 1 h 608"/>
                <a:gd name="T44" fmla="*/ 1 w 902"/>
                <a:gd name="T45" fmla="*/ 1 h 608"/>
                <a:gd name="T46" fmla="*/ 1 w 902"/>
                <a:gd name="T47" fmla="*/ 1 h 608"/>
                <a:gd name="T48" fmla="*/ 1 w 902"/>
                <a:gd name="T49" fmla="*/ 1 h 608"/>
                <a:gd name="T50" fmla="*/ 1 w 902"/>
                <a:gd name="T51" fmla="*/ 1 h 608"/>
                <a:gd name="T52" fmla="*/ 1 w 902"/>
                <a:gd name="T53" fmla="*/ 1 h 608"/>
                <a:gd name="T54" fmla="*/ 1 w 902"/>
                <a:gd name="T55" fmla="*/ 1 h 608"/>
                <a:gd name="T56" fmla="*/ 1 w 902"/>
                <a:gd name="T57" fmla="*/ 1 h 608"/>
                <a:gd name="T58" fmla="*/ 1 w 902"/>
                <a:gd name="T59" fmla="*/ 1 h 608"/>
                <a:gd name="T60" fmla="*/ 1 w 902"/>
                <a:gd name="T61" fmla="*/ 1 h 608"/>
                <a:gd name="T62" fmla="*/ 1 w 902"/>
                <a:gd name="T63" fmla="*/ 1 h 608"/>
                <a:gd name="T64" fmla="*/ 1 w 902"/>
                <a:gd name="T65" fmla="*/ 1 h 608"/>
                <a:gd name="T66" fmla="*/ 1 w 902"/>
                <a:gd name="T67" fmla="*/ 1 h 608"/>
                <a:gd name="T68" fmla="*/ 1 w 902"/>
                <a:gd name="T69" fmla="*/ 1 h 608"/>
                <a:gd name="T70" fmla="*/ 1 w 902"/>
                <a:gd name="T71" fmla="*/ 1 h 608"/>
                <a:gd name="T72" fmla="*/ 1 w 902"/>
                <a:gd name="T73" fmla="*/ 1 h 608"/>
                <a:gd name="T74" fmla="*/ 1 w 902"/>
                <a:gd name="T75" fmla="*/ 1 h 608"/>
                <a:gd name="T76" fmla="*/ 1 w 902"/>
                <a:gd name="T77" fmla="*/ 1 h 608"/>
                <a:gd name="T78" fmla="*/ 1 w 902"/>
                <a:gd name="T79" fmla="*/ 1 h 608"/>
                <a:gd name="T80" fmla="*/ 1 w 902"/>
                <a:gd name="T81" fmla="*/ 1 h 608"/>
                <a:gd name="T82" fmla="*/ 0 w 902"/>
                <a:gd name="T83" fmla="*/ 1 h 608"/>
                <a:gd name="T84" fmla="*/ 1 w 902"/>
                <a:gd name="T85" fmla="*/ 1 h 608"/>
                <a:gd name="T86" fmla="*/ 1 w 902"/>
                <a:gd name="T87" fmla="*/ 1 h 608"/>
                <a:gd name="T88" fmla="*/ 1 w 902"/>
                <a:gd name="T89" fmla="*/ 1 h 608"/>
                <a:gd name="T90" fmla="*/ 1 w 902"/>
                <a:gd name="T91" fmla="*/ 1 h 608"/>
                <a:gd name="T92" fmla="*/ 1 w 902"/>
                <a:gd name="T93" fmla="*/ 1 h 608"/>
                <a:gd name="T94" fmla="*/ 1 w 902"/>
                <a:gd name="T95" fmla="*/ 1 h 608"/>
                <a:gd name="T96" fmla="*/ 1 w 902"/>
                <a:gd name="T97" fmla="*/ 1 h 608"/>
                <a:gd name="T98" fmla="*/ 1 w 902"/>
                <a:gd name="T99" fmla="*/ 1 h 608"/>
                <a:gd name="T100" fmla="*/ 1 w 902"/>
                <a:gd name="T101" fmla="*/ 1 h 608"/>
                <a:gd name="T102" fmla="*/ 1 w 902"/>
                <a:gd name="T103" fmla="*/ 1 h 608"/>
                <a:gd name="T104" fmla="*/ 1 w 902"/>
                <a:gd name="T105" fmla="*/ 1 h 608"/>
                <a:gd name="T106" fmla="*/ 1 w 902"/>
                <a:gd name="T107" fmla="*/ 1 h 6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02"/>
                <a:gd name="T163" fmla="*/ 0 h 608"/>
                <a:gd name="T164" fmla="*/ 902 w 902"/>
                <a:gd name="T165" fmla="*/ 608 h 6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02" h="608">
                  <a:moveTo>
                    <a:pt x="784" y="38"/>
                  </a:moveTo>
                  <a:lnTo>
                    <a:pt x="801" y="63"/>
                  </a:lnTo>
                  <a:lnTo>
                    <a:pt x="818" y="86"/>
                  </a:lnTo>
                  <a:lnTo>
                    <a:pt x="835" y="112"/>
                  </a:lnTo>
                  <a:lnTo>
                    <a:pt x="850" y="137"/>
                  </a:lnTo>
                  <a:lnTo>
                    <a:pt x="864" y="163"/>
                  </a:lnTo>
                  <a:lnTo>
                    <a:pt x="878" y="189"/>
                  </a:lnTo>
                  <a:lnTo>
                    <a:pt x="890" y="216"/>
                  </a:lnTo>
                  <a:lnTo>
                    <a:pt x="902" y="243"/>
                  </a:lnTo>
                  <a:lnTo>
                    <a:pt x="901" y="245"/>
                  </a:lnTo>
                  <a:lnTo>
                    <a:pt x="899" y="246"/>
                  </a:lnTo>
                  <a:lnTo>
                    <a:pt x="896" y="248"/>
                  </a:lnTo>
                  <a:lnTo>
                    <a:pt x="895" y="249"/>
                  </a:lnTo>
                  <a:lnTo>
                    <a:pt x="889" y="245"/>
                  </a:lnTo>
                  <a:lnTo>
                    <a:pt x="876" y="222"/>
                  </a:lnTo>
                  <a:lnTo>
                    <a:pt x="864" y="200"/>
                  </a:lnTo>
                  <a:lnTo>
                    <a:pt x="850" y="179"/>
                  </a:lnTo>
                  <a:lnTo>
                    <a:pt x="836" y="157"/>
                  </a:lnTo>
                  <a:lnTo>
                    <a:pt x="821" y="135"/>
                  </a:lnTo>
                  <a:lnTo>
                    <a:pt x="805" y="115"/>
                  </a:lnTo>
                  <a:lnTo>
                    <a:pt x="788" y="94"/>
                  </a:lnTo>
                  <a:lnTo>
                    <a:pt x="771" y="74"/>
                  </a:lnTo>
                  <a:lnTo>
                    <a:pt x="762" y="66"/>
                  </a:lnTo>
                  <a:lnTo>
                    <a:pt x="751" y="60"/>
                  </a:lnTo>
                  <a:lnTo>
                    <a:pt x="741" y="55"/>
                  </a:lnTo>
                  <a:lnTo>
                    <a:pt x="730" y="52"/>
                  </a:lnTo>
                  <a:lnTo>
                    <a:pt x="719" y="49"/>
                  </a:lnTo>
                  <a:lnTo>
                    <a:pt x="707" y="48"/>
                  </a:lnTo>
                  <a:lnTo>
                    <a:pt x="696" y="45"/>
                  </a:lnTo>
                  <a:lnTo>
                    <a:pt x="684" y="45"/>
                  </a:lnTo>
                  <a:lnTo>
                    <a:pt x="671" y="43"/>
                  </a:lnTo>
                  <a:lnTo>
                    <a:pt x="659" y="43"/>
                  </a:lnTo>
                  <a:lnTo>
                    <a:pt x="647" y="43"/>
                  </a:lnTo>
                  <a:lnTo>
                    <a:pt x="634" y="43"/>
                  </a:lnTo>
                  <a:lnTo>
                    <a:pt x="634" y="40"/>
                  </a:lnTo>
                  <a:lnTo>
                    <a:pt x="628" y="40"/>
                  </a:lnTo>
                  <a:lnTo>
                    <a:pt x="622" y="40"/>
                  </a:lnTo>
                  <a:lnTo>
                    <a:pt x="616" y="40"/>
                  </a:lnTo>
                  <a:lnTo>
                    <a:pt x="610" y="40"/>
                  </a:lnTo>
                  <a:lnTo>
                    <a:pt x="605" y="40"/>
                  </a:lnTo>
                  <a:lnTo>
                    <a:pt x="599" y="40"/>
                  </a:lnTo>
                  <a:lnTo>
                    <a:pt x="593" y="41"/>
                  </a:lnTo>
                  <a:lnTo>
                    <a:pt x="588" y="43"/>
                  </a:lnTo>
                  <a:lnTo>
                    <a:pt x="587" y="40"/>
                  </a:lnTo>
                  <a:lnTo>
                    <a:pt x="582" y="38"/>
                  </a:lnTo>
                  <a:lnTo>
                    <a:pt x="579" y="40"/>
                  </a:lnTo>
                  <a:lnTo>
                    <a:pt x="574" y="40"/>
                  </a:lnTo>
                  <a:lnTo>
                    <a:pt x="573" y="40"/>
                  </a:lnTo>
                  <a:lnTo>
                    <a:pt x="556" y="41"/>
                  </a:lnTo>
                  <a:lnTo>
                    <a:pt x="539" y="43"/>
                  </a:lnTo>
                  <a:lnTo>
                    <a:pt x="522" y="45"/>
                  </a:lnTo>
                  <a:lnTo>
                    <a:pt x="506" y="48"/>
                  </a:lnTo>
                  <a:lnTo>
                    <a:pt x="490" y="49"/>
                  </a:lnTo>
                  <a:lnTo>
                    <a:pt x="473" y="51"/>
                  </a:lnTo>
                  <a:lnTo>
                    <a:pt x="456" y="52"/>
                  </a:lnTo>
                  <a:lnTo>
                    <a:pt x="440" y="54"/>
                  </a:lnTo>
                  <a:lnTo>
                    <a:pt x="423" y="57"/>
                  </a:lnTo>
                  <a:lnTo>
                    <a:pt x="406" y="58"/>
                  </a:lnTo>
                  <a:lnTo>
                    <a:pt x="389" y="60"/>
                  </a:lnTo>
                  <a:lnTo>
                    <a:pt x="372" y="62"/>
                  </a:lnTo>
                  <a:lnTo>
                    <a:pt x="357" y="65"/>
                  </a:lnTo>
                  <a:lnTo>
                    <a:pt x="340" y="66"/>
                  </a:lnTo>
                  <a:lnTo>
                    <a:pt x="323" y="68"/>
                  </a:lnTo>
                  <a:lnTo>
                    <a:pt x="306" y="69"/>
                  </a:lnTo>
                  <a:lnTo>
                    <a:pt x="283" y="74"/>
                  </a:lnTo>
                  <a:lnTo>
                    <a:pt x="260" y="78"/>
                  </a:lnTo>
                  <a:lnTo>
                    <a:pt x="235" y="83"/>
                  </a:lnTo>
                  <a:lnTo>
                    <a:pt x="212" y="88"/>
                  </a:lnTo>
                  <a:lnTo>
                    <a:pt x="189" y="94"/>
                  </a:lnTo>
                  <a:lnTo>
                    <a:pt x="166" y="100"/>
                  </a:lnTo>
                  <a:lnTo>
                    <a:pt x="144" y="109"/>
                  </a:lnTo>
                  <a:lnTo>
                    <a:pt x="123" y="118"/>
                  </a:lnTo>
                  <a:lnTo>
                    <a:pt x="118" y="123"/>
                  </a:lnTo>
                  <a:lnTo>
                    <a:pt x="114" y="128"/>
                  </a:lnTo>
                  <a:lnTo>
                    <a:pt x="112" y="134"/>
                  </a:lnTo>
                  <a:lnTo>
                    <a:pt x="114" y="140"/>
                  </a:lnTo>
                  <a:lnTo>
                    <a:pt x="121" y="155"/>
                  </a:lnTo>
                  <a:lnTo>
                    <a:pt x="131" y="169"/>
                  </a:lnTo>
                  <a:lnTo>
                    <a:pt x="143" y="182"/>
                  </a:lnTo>
                  <a:lnTo>
                    <a:pt x="155" y="195"/>
                  </a:lnTo>
                  <a:lnTo>
                    <a:pt x="168" y="208"/>
                  </a:lnTo>
                  <a:lnTo>
                    <a:pt x="181" y="220"/>
                  </a:lnTo>
                  <a:lnTo>
                    <a:pt x="194" y="234"/>
                  </a:lnTo>
                  <a:lnTo>
                    <a:pt x="204" y="248"/>
                  </a:lnTo>
                  <a:lnTo>
                    <a:pt x="235" y="283"/>
                  </a:lnTo>
                  <a:lnTo>
                    <a:pt x="263" y="320"/>
                  </a:lnTo>
                  <a:lnTo>
                    <a:pt x="291" y="357"/>
                  </a:lnTo>
                  <a:lnTo>
                    <a:pt x="319" y="394"/>
                  </a:lnTo>
                  <a:lnTo>
                    <a:pt x="345" y="433"/>
                  </a:lnTo>
                  <a:lnTo>
                    <a:pt x="369" y="473"/>
                  </a:lnTo>
                  <a:lnTo>
                    <a:pt x="394" y="511"/>
                  </a:lnTo>
                  <a:lnTo>
                    <a:pt x="417" y="551"/>
                  </a:lnTo>
                  <a:lnTo>
                    <a:pt x="423" y="565"/>
                  </a:lnTo>
                  <a:lnTo>
                    <a:pt x="433" y="579"/>
                  </a:lnTo>
                  <a:lnTo>
                    <a:pt x="437" y="593"/>
                  </a:lnTo>
                  <a:lnTo>
                    <a:pt x="436" y="608"/>
                  </a:lnTo>
                  <a:lnTo>
                    <a:pt x="425" y="604"/>
                  </a:lnTo>
                  <a:lnTo>
                    <a:pt x="419" y="593"/>
                  </a:lnTo>
                  <a:lnTo>
                    <a:pt x="414" y="582"/>
                  </a:lnTo>
                  <a:lnTo>
                    <a:pt x="405" y="573"/>
                  </a:lnTo>
                  <a:lnTo>
                    <a:pt x="388" y="548"/>
                  </a:lnTo>
                  <a:lnTo>
                    <a:pt x="371" y="525"/>
                  </a:lnTo>
                  <a:lnTo>
                    <a:pt x="354" y="500"/>
                  </a:lnTo>
                  <a:lnTo>
                    <a:pt x="337" y="477"/>
                  </a:lnTo>
                  <a:lnTo>
                    <a:pt x="319" y="454"/>
                  </a:lnTo>
                  <a:lnTo>
                    <a:pt x="300" y="430"/>
                  </a:lnTo>
                  <a:lnTo>
                    <a:pt x="282" y="406"/>
                  </a:lnTo>
                  <a:lnTo>
                    <a:pt x="262" y="383"/>
                  </a:lnTo>
                  <a:lnTo>
                    <a:pt x="241" y="360"/>
                  </a:lnTo>
                  <a:lnTo>
                    <a:pt x="221" y="339"/>
                  </a:lnTo>
                  <a:lnTo>
                    <a:pt x="201" y="316"/>
                  </a:lnTo>
                  <a:lnTo>
                    <a:pt x="180" y="294"/>
                  </a:lnTo>
                  <a:lnTo>
                    <a:pt x="158" y="272"/>
                  </a:lnTo>
                  <a:lnTo>
                    <a:pt x="137" y="252"/>
                  </a:lnTo>
                  <a:lnTo>
                    <a:pt x="115" y="231"/>
                  </a:lnTo>
                  <a:lnTo>
                    <a:pt x="92" y="211"/>
                  </a:lnTo>
                  <a:lnTo>
                    <a:pt x="80" y="202"/>
                  </a:lnTo>
                  <a:lnTo>
                    <a:pt x="69" y="191"/>
                  </a:lnTo>
                  <a:lnTo>
                    <a:pt x="57" y="182"/>
                  </a:lnTo>
                  <a:lnTo>
                    <a:pt x="46" y="171"/>
                  </a:lnTo>
                  <a:lnTo>
                    <a:pt x="35" y="160"/>
                  </a:lnTo>
                  <a:lnTo>
                    <a:pt x="24" y="149"/>
                  </a:lnTo>
                  <a:lnTo>
                    <a:pt x="13" y="137"/>
                  </a:lnTo>
                  <a:lnTo>
                    <a:pt x="3" y="126"/>
                  </a:lnTo>
                  <a:lnTo>
                    <a:pt x="1" y="122"/>
                  </a:lnTo>
                  <a:lnTo>
                    <a:pt x="0" y="117"/>
                  </a:lnTo>
                  <a:lnTo>
                    <a:pt x="0" y="112"/>
                  </a:lnTo>
                  <a:lnTo>
                    <a:pt x="1" y="108"/>
                  </a:lnTo>
                  <a:lnTo>
                    <a:pt x="7" y="100"/>
                  </a:lnTo>
                  <a:lnTo>
                    <a:pt x="15" y="95"/>
                  </a:lnTo>
                  <a:lnTo>
                    <a:pt x="23" y="91"/>
                  </a:lnTo>
                  <a:lnTo>
                    <a:pt x="30" y="88"/>
                  </a:lnTo>
                  <a:lnTo>
                    <a:pt x="40" y="86"/>
                  </a:lnTo>
                  <a:lnTo>
                    <a:pt x="47" y="83"/>
                  </a:lnTo>
                  <a:lnTo>
                    <a:pt x="57" y="80"/>
                  </a:lnTo>
                  <a:lnTo>
                    <a:pt x="64" y="77"/>
                  </a:lnTo>
                  <a:lnTo>
                    <a:pt x="92" y="72"/>
                  </a:lnTo>
                  <a:lnTo>
                    <a:pt x="118" y="69"/>
                  </a:lnTo>
                  <a:lnTo>
                    <a:pt x="146" y="63"/>
                  </a:lnTo>
                  <a:lnTo>
                    <a:pt x="172" y="58"/>
                  </a:lnTo>
                  <a:lnTo>
                    <a:pt x="200" y="54"/>
                  </a:lnTo>
                  <a:lnTo>
                    <a:pt x="226" y="49"/>
                  </a:lnTo>
                  <a:lnTo>
                    <a:pt x="254" y="46"/>
                  </a:lnTo>
                  <a:lnTo>
                    <a:pt x="282" y="43"/>
                  </a:lnTo>
                  <a:lnTo>
                    <a:pt x="311" y="40"/>
                  </a:lnTo>
                  <a:lnTo>
                    <a:pt x="339" y="37"/>
                  </a:lnTo>
                  <a:lnTo>
                    <a:pt x="366" y="34"/>
                  </a:lnTo>
                  <a:lnTo>
                    <a:pt x="396" y="29"/>
                  </a:lnTo>
                  <a:lnTo>
                    <a:pt x="423" y="25"/>
                  </a:lnTo>
                  <a:lnTo>
                    <a:pt x="451" y="21"/>
                  </a:lnTo>
                  <a:lnTo>
                    <a:pt x="480" y="17"/>
                  </a:lnTo>
                  <a:lnTo>
                    <a:pt x="508" y="14"/>
                  </a:lnTo>
                  <a:lnTo>
                    <a:pt x="537" y="9"/>
                  </a:lnTo>
                  <a:lnTo>
                    <a:pt x="565" y="6"/>
                  </a:lnTo>
                  <a:lnTo>
                    <a:pt x="594" y="5"/>
                  </a:lnTo>
                  <a:lnTo>
                    <a:pt x="622" y="1"/>
                  </a:lnTo>
                  <a:lnTo>
                    <a:pt x="651" y="1"/>
                  </a:lnTo>
                  <a:lnTo>
                    <a:pt x="681" y="0"/>
                  </a:lnTo>
                  <a:lnTo>
                    <a:pt x="711" y="1"/>
                  </a:lnTo>
                  <a:lnTo>
                    <a:pt x="741" y="3"/>
                  </a:lnTo>
                  <a:lnTo>
                    <a:pt x="755" y="6"/>
                  </a:lnTo>
                  <a:lnTo>
                    <a:pt x="765" y="15"/>
                  </a:lnTo>
                  <a:lnTo>
                    <a:pt x="775" y="26"/>
                  </a:lnTo>
                  <a:lnTo>
                    <a:pt x="78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38"/>
            <p:cNvSpPr>
              <a:spLocks/>
            </p:cNvSpPr>
            <p:nvPr/>
          </p:nvSpPr>
          <p:spPr bwMode="auto">
            <a:xfrm>
              <a:off x="2740" y="3554"/>
              <a:ext cx="234" cy="225"/>
            </a:xfrm>
            <a:custGeom>
              <a:avLst/>
              <a:gdLst>
                <a:gd name="T0" fmla="*/ 0 w 469"/>
                <a:gd name="T1" fmla="*/ 1 h 450"/>
                <a:gd name="T2" fmla="*/ 0 w 469"/>
                <a:gd name="T3" fmla="*/ 1 h 450"/>
                <a:gd name="T4" fmla="*/ 0 w 469"/>
                <a:gd name="T5" fmla="*/ 1 h 450"/>
                <a:gd name="T6" fmla="*/ 0 w 469"/>
                <a:gd name="T7" fmla="*/ 1 h 450"/>
                <a:gd name="T8" fmla="*/ 0 w 469"/>
                <a:gd name="T9" fmla="*/ 1 h 450"/>
                <a:gd name="T10" fmla="*/ 0 w 469"/>
                <a:gd name="T11" fmla="*/ 1 h 450"/>
                <a:gd name="T12" fmla="*/ 0 w 469"/>
                <a:gd name="T13" fmla="*/ 1 h 450"/>
                <a:gd name="T14" fmla="*/ 0 w 469"/>
                <a:gd name="T15" fmla="*/ 1 h 450"/>
                <a:gd name="T16" fmla="*/ 0 w 469"/>
                <a:gd name="T17" fmla="*/ 1 h 450"/>
                <a:gd name="T18" fmla="*/ 0 w 469"/>
                <a:gd name="T19" fmla="*/ 1 h 450"/>
                <a:gd name="T20" fmla="*/ 0 w 469"/>
                <a:gd name="T21" fmla="*/ 1 h 450"/>
                <a:gd name="T22" fmla="*/ 0 w 469"/>
                <a:gd name="T23" fmla="*/ 1 h 450"/>
                <a:gd name="T24" fmla="*/ 0 w 469"/>
                <a:gd name="T25" fmla="*/ 1 h 450"/>
                <a:gd name="T26" fmla="*/ 0 w 469"/>
                <a:gd name="T27" fmla="*/ 1 h 450"/>
                <a:gd name="T28" fmla="*/ 0 w 469"/>
                <a:gd name="T29" fmla="*/ 1 h 450"/>
                <a:gd name="T30" fmla="*/ 0 w 469"/>
                <a:gd name="T31" fmla="*/ 1 h 450"/>
                <a:gd name="T32" fmla="*/ 0 w 469"/>
                <a:gd name="T33" fmla="*/ 1 h 450"/>
                <a:gd name="T34" fmla="*/ 0 w 469"/>
                <a:gd name="T35" fmla="*/ 1 h 450"/>
                <a:gd name="T36" fmla="*/ 0 w 469"/>
                <a:gd name="T37" fmla="*/ 1 h 450"/>
                <a:gd name="T38" fmla="*/ 0 w 469"/>
                <a:gd name="T39" fmla="*/ 1 h 450"/>
                <a:gd name="T40" fmla="*/ 0 w 469"/>
                <a:gd name="T41" fmla="*/ 1 h 450"/>
                <a:gd name="T42" fmla="*/ 0 w 469"/>
                <a:gd name="T43" fmla="*/ 1 h 450"/>
                <a:gd name="T44" fmla="*/ 0 w 469"/>
                <a:gd name="T45" fmla="*/ 1 h 450"/>
                <a:gd name="T46" fmla="*/ 0 w 469"/>
                <a:gd name="T47" fmla="*/ 1 h 450"/>
                <a:gd name="T48" fmla="*/ 0 w 469"/>
                <a:gd name="T49" fmla="*/ 1 h 450"/>
                <a:gd name="T50" fmla="*/ 0 w 469"/>
                <a:gd name="T51" fmla="*/ 1 h 450"/>
                <a:gd name="T52" fmla="*/ 0 w 469"/>
                <a:gd name="T53" fmla="*/ 1 h 450"/>
                <a:gd name="T54" fmla="*/ 0 w 469"/>
                <a:gd name="T55" fmla="*/ 1 h 450"/>
                <a:gd name="T56" fmla="*/ 0 w 469"/>
                <a:gd name="T57" fmla="*/ 1 h 450"/>
                <a:gd name="T58" fmla="*/ 0 w 469"/>
                <a:gd name="T59" fmla="*/ 1 h 450"/>
                <a:gd name="T60" fmla="*/ 0 w 469"/>
                <a:gd name="T61" fmla="*/ 1 h 450"/>
                <a:gd name="T62" fmla="*/ 0 w 469"/>
                <a:gd name="T63" fmla="*/ 1 h 450"/>
                <a:gd name="T64" fmla="*/ 0 w 469"/>
                <a:gd name="T65" fmla="*/ 1 h 450"/>
                <a:gd name="T66" fmla="*/ 0 w 469"/>
                <a:gd name="T67" fmla="*/ 1 h 450"/>
                <a:gd name="T68" fmla="*/ 0 w 469"/>
                <a:gd name="T69" fmla="*/ 1 h 450"/>
                <a:gd name="T70" fmla="*/ 0 w 469"/>
                <a:gd name="T71" fmla="*/ 1 h 450"/>
                <a:gd name="T72" fmla="*/ 0 w 469"/>
                <a:gd name="T73" fmla="*/ 1 h 450"/>
                <a:gd name="T74" fmla="*/ 0 w 469"/>
                <a:gd name="T75" fmla="*/ 1 h 450"/>
                <a:gd name="T76" fmla="*/ 0 w 469"/>
                <a:gd name="T77" fmla="*/ 1 h 450"/>
                <a:gd name="T78" fmla="*/ 0 w 469"/>
                <a:gd name="T79" fmla="*/ 1 h 450"/>
                <a:gd name="T80" fmla="*/ 0 w 469"/>
                <a:gd name="T81" fmla="*/ 1 h 4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9"/>
                <a:gd name="T124" fmla="*/ 0 h 450"/>
                <a:gd name="T125" fmla="*/ 469 w 469"/>
                <a:gd name="T126" fmla="*/ 450 h 45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9" h="450">
                  <a:moveTo>
                    <a:pt x="469" y="10"/>
                  </a:moveTo>
                  <a:lnTo>
                    <a:pt x="467" y="14"/>
                  </a:lnTo>
                  <a:lnTo>
                    <a:pt x="464" y="17"/>
                  </a:lnTo>
                  <a:lnTo>
                    <a:pt x="458" y="19"/>
                  </a:lnTo>
                  <a:lnTo>
                    <a:pt x="453" y="22"/>
                  </a:lnTo>
                  <a:lnTo>
                    <a:pt x="430" y="24"/>
                  </a:lnTo>
                  <a:lnTo>
                    <a:pt x="407" y="27"/>
                  </a:lnTo>
                  <a:lnTo>
                    <a:pt x="384" y="28"/>
                  </a:lnTo>
                  <a:lnTo>
                    <a:pt x="361" y="31"/>
                  </a:lnTo>
                  <a:lnTo>
                    <a:pt x="338" y="33"/>
                  </a:lnTo>
                  <a:lnTo>
                    <a:pt x="314" y="36"/>
                  </a:lnTo>
                  <a:lnTo>
                    <a:pt x="291" y="39"/>
                  </a:lnTo>
                  <a:lnTo>
                    <a:pt x="270" y="42"/>
                  </a:lnTo>
                  <a:lnTo>
                    <a:pt x="247" y="47"/>
                  </a:lnTo>
                  <a:lnTo>
                    <a:pt x="224" y="50"/>
                  </a:lnTo>
                  <a:lnTo>
                    <a:pt x="202" y="56"/>
                  </a:lnTo>
                  <a:lnTo>
                    <a:pt x="180" y="60"/>
                  </a:lnTo>
                  <a:lnTo>
                    <a:pt x="159" y="67"/>
                  </a:lnTo>
                  <a:lnTo>
                    <a:pt x="137" y="74"/>
                  </a:lnTo>
                  <a:lnTo>
                    <a:pt x="116" y="82"/>
                  </a:lnTo>
                  <a:lnTo>
                    <a:pt x="96" y="91"/>
                  </a:lnTo>
                  <a:lnTo>
                    <a:pt x="88" y="101"/>
                  </a:lnTo>
                  <a:lnTo>
                    <a:pt x="83" y="111"/>
                  </a:lnTo>
                  <a:lnTo>
                    <a:pt x="82" y="122"/>
                  </a:lnTo>
                  <a:lnTo>
                    <a:pt x="83" y="134"/>
                  </a:lnTo>
                  <a:lnTo>
                    <a:pt x="99" y="171"/>
                  </a:lnTo>
                  <a:lnTo>
                    <a:pt x="123" y="204"/>
                  </a:lnTo>
                  <a:lnTo>
                    <a:pt x="147" y="236"/>
                  </a:lnTo>
                  <a:lnTo>
                    <a:pt x="171" y="268"/>
                  </a:lnTo>
                  <a:lnTo>
                    <a:pt x="193" y="301"/>
                  </a:lnTo>
                  <a:lnTo>
                    <a:pt x="214" y="335"/>
                  </a:lnTo>
                  <a:lnTo>
                    <a:pt x="233" y="370"/>
                  </a:lnTo>
                  <a:lnTo>
                    <a:pt x="248" y="405"/>
                  </a:lnTo>
                  <a:lnTo>
                    <a:pt x="262" y="442"/>
                  </a:lnTo>
                  <a:lnTo>
                    <a:pt x="262" y="445"/>
                  </a:lnTo>
                  <a:lnTo>
                    <a:pt x="261" y="447"/>
                  </a:lnTo>
                  <a:lnTo>
                    <a:pt x="259" y="449"/>
                  </a:lnTo>
                  <a:lnTo>
                    <a:pt x="256" y="450"/>
                  </a:lnTo>
                  <a:lnTo>
                    <a:pt x="253" y="449"/>
                  </a:lnTo>
                  <a:lnTo>
                    <a:pt x="242" y="425"/>
                  </a:lnTo>
                  <a:lnTo>
                    <a:pt x="230" y="404"/>
                  </a:lnTo>
                  <a:lnTo>
                    <a:pt x="216" y="382"/>
                  </a:lnTo>
                  <a:lnTo>
                    <a:pt x="202" y="361"/>
                  </a:lnTo>
                  <a:lnTo>
                    <a:pt x="188" y="339"/>
                  </a:lnTo>
                  <a:lnTo>
                    <a:pt x="173" y="319"/>
                  </a:lnTo>
                  <a:lnTo>
                    <a:pt x="157" y="298"/>
                  </a:lnTo>
                  <a:lnTo>
                    <a:pt x="142" y="278"/>
                  </a:lnTo>
                  <a:lnTo>
                    <a:pt x="125" y="258"/>
                  </a:lnTo>
                  <a:lnTo>
                    <a:pt x="110" y="238"/>
                  </a:lnTo>
                  <a:lnTo>
                    <a:pt x="93" y="218"/>
                  </a:lnTo>
                  <a:lnTo>
                    <a:pt x="76" y="198"/>
                  </a:lnTo>
                  <a:lnTo>
                    <a:pt x="57" y="178"/>
                  </a:lnTo>
                  <a:lnTo>
                    <a:pt x="40" y="158"/>
                  </a:lnTo>
                  <a:lnTo>
                    <a:pt x="23" y="137"/>
                  </a:lnTo>
                  <a:lnTo>
                    <a:pt x="6" y="117"/>
                  </a:lnTo>
                  <a:lnTo>
                    <a:pt x="3" y="110"/>
                  </a:lnTo>
                  <a:lnTo>
                    <a:pt x="2" y="101"/>
                  </a:lnTo>
                  <a:lnTo>
                    <a:pt x="0" y="93"/>
                  </a:lnTo>
                  <a:lnTo>
                    <a:pt x="2" y="84"/>
                  </a:lnTo>
                  <a:lnTo>
                    <a:pt x="9" y="76"/>
                  </a:lnTo>
                  <a:lnTo>
                    <a:pt x="19" y="68"/>
                  </a:lnTo>
                  <a:lnTo>
                    <a:pt x="29" y="64"/>
                  </a:lnTo>
                  <a:lnTo>
                    <a:pt x="40" y="59"/>
                  </a:lnTo>
                  <a:lnTo>
                    <a:pt x="63" y="53"/>
                  </a:lnTo>
                  <a:lnTo>
                    <a:pt x="86" y="48"/>
                  </a:lnTo>
                  <a:lnTo>
                    <a:pt x="110" y="44"/>
                  </a:lnTo>
                  <a:lnTo>
                    <a:pt x="133" y="39"/>
                  </a:lnTo>
                  <a:lnTo>
                    <a:pt x="157" y="34"/>
                  </a:lnTo>
                  <a:lnTo>
                    <a:pt x="180" y="30"/>
                  </a:lnTo>
                  <a:lnTo>
                    <a:pt x="205" y="27"/>
                  </a:lnTo>
                  <a:lnTo>
                    <a:pt x="230" y="22"/>
                  </a:lnTo>
                  <a:lnTo>
                    <a:pt x="253" y="19"/>
                  </a:lnTo>
                  <a:lnTo>
                    <a:pt x="278" y="16"/>
                  </a:lnTo>
                  <a:lnTo>
                    <a:pt x="302" y="13"/>
                  </a:lnTo>
                  <a:lnTo>
                    <a:pt x="327" y="10"/>
                  </a:lnTo>
                  <a:lnTo>
                    <a:pt x="351" y="8"/>
                  </a:lnTo>
                  <a:lnTo>
                    <a:pt x="375" y="5"/>
                  </a:lnTo>
                  <a:lnTo>
                    <a:pt x="399" y="4"/>
                  </a:lnTo>
                  <a:lnTo>
                    <a:pt x="424" y="0"/>
                  </a:lnTo>
                  <a:lnTo>
                    <a:pt x="436" y="2"/>
                  </a:lnTo>
                  <a:lnTo>
                    <a:pt x="449" y="2"/>
                  </a:lnTo>
                  <a:lnTo>
                    <a:pt x="459" y="4"/>
                  </a:lnTo>
                  <a:lnTo>
                    <a:pt x="46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39"/>
            <p:cNvSpPr>
              <a:spLocks/>
            </p:cNvSpPr>
            <p:nvPr/>
          </p:nvSpPr>
          <p:spPr bwMode="auto">
            <a:xfrm>
              <a:off x="3384" y="3674"/>
              <a:ext cx="178" cy="220"/>
            </a:xfrm>
            <a:custGeom>
              <a:avLst/>
              <a:gdLst>
                <a:gd name="T0" fmla="*/ 1 w 356"/>
                <a:gd name="T1" fmla="*/ 0 h 441"/>
                <a:gd name="T2" fmla="*/ 1 w 356"/>
                <a:gd name="T3" fmla="*/ 0 h 441"/>
                <a:gd name="T4" fmla="*/ 1 w 356"/>
                <a:gd name="T5" fmla="*/ 0 h 441"/>
                <a:gd name="T6" fmla="*/ 1 w 356"/>
                <a:gd name="T7" fmla="*/ 0 h 441"/>
                <a:gd name="T8" fmla="*/ 1 w 356"/>
                <a:gd name="T9" fmla="*/ 0 h 441"/>
                <a:gd name="T10" fmla="*/ 1 w 356"/>
                <a:gd name="T11" fmla="*/ 0 h 441"/>
                <a:gd name="T12" fmla="*/ 1 w 356"/>
                <a:gd name="T13" fmla="*/ 0 h 441"/>
                <a:gd name="T14" fmla="*/ 1 w 356"/>
                <a:gd name="T15" fmla="*/ 0 h 441"/>
                <a:gd name="T16" fmla="*/ 1 w 356"/>
                <a:gd name="T17" fmla="*/ 0 h 441"/>
                <a:gd name="T18" fmla="*/ 1 w 356"/>
                <a:gd name="T19" fmla="*/ 0 h 441"/>
                <a:gd name="T20" fmla="*/ 1 w 356"/>
                <a:gd name="T21" fmla="*/ 0 h 441"/>
                <a:gd name="T22" fmla="*/ 1 w 356"/>
                <a:gd name="T23" fmla="*/ 0 h 441"/>
                <a:gd name="T24" fmla="*/ 1 w 356"/>
                <a:gd name="T25" fmla="*/ 0 h 441"/>
                <a:gd name="T26" fmla="*/ 1 w 356"/>
                <a:gd name="T27" fmla="*/ 0 h 441"/>
                <a:gd name="T28" fmla="*/ 1 w 356"/>
                <a:gd name="T29" fmla="*/ 0 h 441"/>
                <a:gd name="T30" fmla="*/ 1 w 356"/>
                <a:gd name="T31" fmla="*/ 0 h 441"/>
                <a:gd name="T32" fmla="*/ 1 w 356"/>
                <a:gd name="T33" fmla="*/ 0 h 441"/>
                <a:gd name="T34" fmla="*/ 1 w 356"/>
                <a:gd name="T35" fmla="*/ 0 h 441"/>
                <a:gd name="T36" fmla="*/ 1 w 356"/>
                <a:gd name="T37" fmla="*/ 0 h 441"/>
                <a:gd name="T38" fmla="*/ 1 w 356"/>
                <a:gd name="T39" fmla="*/ 0 h 441"/>
                <a:gd name="T40" fmla="*/ 1 w 356"/>
                <a:gd name="T41" fmla="*/ 0 h 441"/>
                <a:gd name="T42" fmla="*/ 1 w 356"/>
                <a:gd name="T43" fmla="*/ 0 h 441"/>
                <a:gd name="T44" fmla="*/ 1 w 356"/>
                <a:gd name="T45" fmla="*/ 0 h 441"/>
                <a:gd name="T46" fmla="*/ 1 w 356"/>
                <a:gd name="T47" fmla="*/ 0 h 441"/>
                <a:gd name="T48" fmla="*/ 1 w 356"/>
                <a:gd name="T49" fmla="*/ 0 h 441"/>
                <a:gd name="T50" fmla="*/ 1 w 356"/>
                <a:gd name="T51" fmla="*/ 0 h 441"/>
                <a:gd name="T52" fmla="*/ 1 w 356"/>
                <a:gd name="T53" fmla="*/ 0 h 441"/>
                <a:gd name="T54" fmla="*/ 1 w 356"/>
                <a:gd name="T55" fmla="*/ 0 h 441"/>
                <a:gd name="T56" fmla="*/ 1 w 356"/>
                <a:gd name="T57" fmla="*/ 0 h 441"/>
                <a:gd name="T58" fmla="*/ 1 w 356"/>
                <a:gd name="T59" fmla="*/ 0 h 441"/>
                <a:gd name="T60" fmla="*/ 1 w 356"/>
                <a:gd name="T61" fmla="*/ 0 h 441"/>
                <a:gd name="T62" fmla="*/ 1 w 356"/>
                <a:gd name="T63" fmla="*/ 0 h 441"/>
                <a:gd name="T64" fmla="*/ 1 w 356"/>
                <a:gd name="T65" fmla="*/ 0 h 441"/>
                <a:gd name="T66" fmla="*/ 1 w 356"/>
                <a:gd name="T67" fmla="*/ 0 h 441"/>
                <a:gd name="T68" fmla="*/ 1 w 356"/>
                <a:gd name="T69" fmla="*/ 0 h 441"/>
                <a:gd name="T70" fmla="*/ 1 w 356"/>
                <a:gd name="T71" fmla="*/ 0 h 441"/>
                <a:gd name="T72" fmla="*/ 1 w 356"/>
                <a:gd name="T73" fmla="*/ 0 h 441"/>
                <a:gd name="T74" fmla="*/ 1 w 356"/>
                <a:gd name="T75" fmla="*/ 0 h 441"/>
                <a:gd name="T76" fmla="*/ 1 w 356"/>
                <a:gd name="T77" fmla="*/ 0 h 441"/>
                <a:gd name="T78" fmla="*/ 1 w 356"/>
                <a:gd name="T79" fmla="*/ 0 h 441"/>
                <a:gd name="T80" fmla="*/ 1 w 356"/>
                <a:gd name="T81" fmla="*/ 0 h 441"/>
                <a:gd name="T82" fmla="*/ 1 w 356"/>
                <a:gd name="T83" fmla="*/ 0 h 441"/>
                <a:gd name="T84" fmla="*/ 1 w 356"/>
                <a:gd name="T85" fmla="*/ 0 h 441"/>
                <a:gd name="T86" fmla="*/ 1 w 356"/>
                <a:gd name="T87" fmla="*/ 0 h 441"/>
                <a:gd name="T88" fmla="*/ 1 w 356"/>
                <a:gd name="T89" fmla="*/ 0 h 441"/>
                <a:gd name="T90" fmla="*/ 1 w 356"/>
                <a:gd name="T91" fmla="*/ 0 h 441"/>
                <a:gd name="T92" fmla="*/ 1 w 356"/>
                <a:gd name="T93" fmla="*/ 0 h 441"/>
                <a:gd name="T94" fmla="*/ 1 w 356"/>
                <a:gd name="T95" fmla="*/ 0 h 441"/>
                <a:gd name="T96" fmla="*/ 1 w 356"/>
                <a:gd name="T97" fmla="*/ 0 h 441"/>
                <a:gd name="T98" fmla="*/ 1 w 356"/>
                <a:gd name="T99" fmla="*/ 0 h 441"/>
                <a:gd name="T100" fmla="*/ 1 w 356"/>
                <a:gd name="T101" fmla="*/ 0 h 441"/>
                <a:gd name="T102" fmla="*/ 1 w 356"/>
                <a:gd name="T103" fmla="*/ 0 h 441"/>
                <a:gd name="T104" fmla="*/ 1 w 356"/>
                <a:gd name="T105" fmla="*/ 0 h 441"/>
                <a:gd name="T106" fmla="*/ 1 w 356"/>
                <a:gd name="T107" fmla="*/ 0 h 441"/>
                <a:gd name="T108" fmla="*/ 1 w 356"/>
                <a:gd name="T109" fmla="*/ 0 h 441"/>
                <a:gd name="T110" fmla="*/ 1 w 356"/>
                <a:gd name="T111" fmla="*/ 0 h 441"/>
                <a:gd name="T112" fmla="*/ 1 w 356"/>
                <a:gd name="T113" fmla="*/ 0 h 441"/>
                <a:gd name="T114" fmla="*/ 1 w 356"/>
                <a:gd name="T115" fmla="*/ 0 h 441"/>
                <a:gd name="T116" fmla="*/ 1 w 356"/>
                <a:gd name="T117" fmla="*/ 0 h 441"/>
                <a:gd name="T118" fmla="*/ 1 w 356"/>
                <a:gd name="T119" fmla="*/ 0 h 441"/>
                <a:gd name="T120" fmla="*/ 1 w 356"/>
                <a:gd name="T121" fmla="*/ 0 h 441"/>
                <a:gd name="T122" fmla="*/ 1 w 356"/>
                <a:gd name="T123" fmla="*/ 0 h 4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56"/>
                <a:gd name="T187" fmla="*/ 0 h 441"/>
                <a:gd name="T188" fmla="*/ 356 w 356"/>
                <a:gd name="T189" fmla="*/ 441 h 44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56" h="441">
                  <a:moveTo>
                    <a:pt x="291" y="40"/>
                  </a:moveTo>
                  <a:lnTo>
                    <a:pt x="303" y="52"/>
                  </a:lnTo>
                  <a:lnTo>
                    <a:pt x="314" y="68"/>
                  </a:lnTo>
                  <a:lnTo>
                    <a:pt x="319" y="85"/>
                  </a:lnTo>
                  <a:lnTo>
                    <a:pt x="322" y="102"/>
                  </a:lnTo>
                  <a:lnTo>
                    <a:pt x="320" y="113"/>
                  </a:lnTo>
                  <a:lnTo>
                    <a:pt x="317" y="122"/>
                  </a:lnTo>
                  <a:lnTo>
                    <a:pt x="311" y="129"/>
                  </a:lnTo>
                  <a:lnTo>
                    <a:pt x="305" y="137"/>
                  </a:lnTo>
                  <a:lnTo>
                    <a:pt x="296" y="143"/>
                  </a:lnTo>
                  <a:lnTo>
                    <a:pt x="288" y="149"/>
                  </a:lnTo>
                  <a:lnTo>
                    <a:pt x="279" y="154"/>
                  </a:lnTo>
                  <a:lnTo>
                    <a:pt x="271" y="159"/>
                  </a:lnTo>
                  <a:lnTo>
                    <a:pt x="259" y="163"/>
                  </a:lnTo>
                  <a:lnTo>
                    <a:pt x="246" y="166"/>
                  </a:lnTo>
                  <a:lnTo>
                    <a:pt x="234" y="170"/>
                  </a:lnTo>
                  <a:lnTo>
                    <a:pt x="220" y="171"/>
                  </a:lnTo>
                  <a:lnTo>
                    <a:pt x="208" y="174"/>
                  </a:lnTo>
                  <a:lnTo>
                    <a:pt x="195" y="176"/>
                  </a:lnTo>
                  <a:lnTo>
                    <a:pt x="182" y="179"/>
                  </a:lnTo>
                  <a:lnTo>
                    <a:pt x="169" y="180"/>
                  </a:lnTo>
                  <a:lnTo>
                    <a:pt x="169" y="185"/>
                  </a:lnTo>
                  <a:lnTo>
                    <a:pt x="172" y="190"/>
                  </a:lnTo>
                  <a:lnTo>
                    <a:pt x="175" y="194"/>
                  </a:lnTo>
                  <a:lnTo>
                    <a:pt x="179" y="199"/>
                  </a:lnTo>
                  <a:lnTo>
                    <a:pt x="182" y="219"/>
                  </a:lnTo>
                  <a:lnTo>
                    <a:pt x="183" y="237"/>
                  </a:lnTo>
                  <a:lnTo>
                    <a:pt x="182" y="257"/>
                  </a:lnTo>
                  <a:lnTo>
                    <a:pt x="177" y="276"/>
                  </a:lnTo>
                  <a:lnTo>
                    <a:pt x="171" y="294"/>
                  </a:lnTo>
                  <a:lnTo>
                    <a:pt x="162" y="311"/>
                  </a:lnTo>
                  <a:lnTo>
                    <a:pt x="151" y="328"/>
                  </a:lnTo>
                  <a:lnTo>
                    <a:pt x="138" y="342"/>
                  </a:lnTo>
                  <a:lnTo>
                    <a:pt x="131" y="348"/>
                  </a:lnTo>
                  <a:lnTo>
                    <a:pt x="125" y="354"/>
                  </a:lnTo>
                  <a:lnTo>
                    <a:pt x="117" y="360"/>
                  </a:lnTo>
                  <a:lnTo>
                    <a:pt x="111" y="367"/>
                  </a:lnTo>
                  <a:lnTo>
                    <a:pt x="103" y="373"/>
                  </a:lnTo>
                  <a:lnTo>
                    <a:pt x="97" y="380"/>
                  </a:lnTo>
                  <a:lnTo>
                    <a:pt x="91" y="387"/>
                  </a:lnTo>
                  <a:lnTo>
                    <a:pt x="85" y="393"/>
                  </a:lnTo>
                  <a:lnTo>
                    <a:pt x="89" y="397"/>
                  </a:lnTo>
                  <a:lnTo>
                    <a:pt x="95" y="399"/>
                  </a:lnTo>
                  <a:lnTo>
                    <a:pt x="101" y="402"/>
                  </a:lnTo>
                  <a:lnTo>
                    <a:pt x="109" y="402"/>
                  </a:lnTo>
                  <a:lnTo>
                    <a:pt x="117" y="404"/>
                  </a:lnTo>
                  <a:lnTo>
                    <a:pt x="125" y="405"/>
                  </a:lnTo>
                  <a:lnTo>
                    <a:pt x="131" y="407"/>
                  </a:lnTo>
                  <a:lnTo>
                    <a:pt x="138" y="408"/>
                  </a:lnTo>
                  <a:lnTo>
                    <a:pt x="166" y="413"/>
                  </a:lnTo>
                  <a:lnTo>
                    <a:pt x="194" y="413"/>
                  </a:lnTo>
                  <a:lnTo>
                    <a:pt x="222" y="413"/>
                  </a:lnTo>
                  <a:lnTo>
                    <a:pt x="248" y="410"/>
                  </a:lnTo>
                  <a:lnTo>
                    <a:pt x="274" y="405"/>
                  </a:lnTo>
                  <a:lnTo>
                    <a:pt x="300" y="401"/>
                  </a:lnTo>
                  <a:lnTo>
                    <a:pt x="328" y="397"/>
                  </a:lnTo>
                  <a:lnTo>
                    <a:pt x="354" y="393"/>
                  </a:lnTo>
                  <a:lnTo>
                    <a:pt x="356" y="394"/>
                  </a:lnTo>
                  <a:lnTo>
                    <a:pt x="356" y="396"/>
                  </a:lnTo>
                  <a:lnTo>
                    <a:pt x="356" y="397"/>
                  </a:lnTo>
                  <a:lnTo>
                    <a:pt x="356" y="399"/>
                  </a:lnTo>
                  <a:lnTo>
                    <a:pt x="337" y="408"/>
                  </a:lnTo>
                  <a:lnTo>
                    <a:pt x="319" y="417"/>
                  </a:lnTo>
                  <a:lnTo>
                    <a:pt x="299" y="424"/>
                  </a:lnTo>
                  <a:lnTo>
                    <a:pt x="279" y="428"/>
                  </a:lnTo>
                  <a:lnTo>
                    <a:pt x="259" y="431"/>
                  </a:lnTo>
                  <a:lnTo>
                    <a:pt x="237" y="434"/>
                  </a:lnTo>
                  <a:lnTo>
                    <a:pt x="216" y="437"/>
                  </a:lnTo>
                  <a:lnTo>
                    <a:pt x="194" y="439"/>
                  </a:lnTo>
                  <a:lnTo>
                    <a:pt x="172" y="441"/>
                  </a:lnTo>
                  <a:lnTo>
                    <a:pt x="149" y="441"/>
                  </a:lnTo>
                  <a:lnTo>
                    <a:pt x="128" y="439"/>
                  </a:lnTo>
                  <a:lnTo>
                    <a:pt x="106" y="437"/>
                  </a:lnTo>
                  <a:lnTo>
                    <a:pt x="83" y="436"/>
                  </a:lnTo>
                  <a:lnTo>
                    <a:pt x="63" y="431"/>
                  </a:lnTo>
                  <a:lnTo>
                    <a:pt x="41" y="427"/>
                  </a:lnTo>
                  <a:lnTo>
                    <a:pt x="21" y="421"/>
                  </a:lnTo>
                  <a:lnTo>
                    <a:pt x="15" y="416"/>
                  </a:lnTo>
                  <a:lnTo>
                    <a:pt x="8" y="411"/>
                  </a:lnTo>
                  <a:lnTo>
                    <a:pt x="1" y="408"/>
                  </a:lnTo>
                  <a:lnTo>
                    <a:pt x="0" y="402"/>
                  </a:lnTo>
                  <a:lnTo>
                    <a:pt x="28" y="388"/>
                  </a:lnTo>
                  <a:lnTo>
                    <a:pt x="52" y="371"/>
                  </a:lnTo>
                  <a:lnTo>
                    <a:pt x="74" y="350"/>
                  </a:lnTo>
                  <a:lnTo>
                    <a:pt x="92" y="327"/>
                  </a:lnTo>
                  <a:lnTo>
                    <a:pt x="108" y="300"/>
                  </a:lnTo>
                  <a:lnTo>
                    <a:pt x="120" y="274"/>
                  </a:lnTo>
                  <a:lnTo>
                    <a:pt x="128" y="245"/>
                  </a:lnTo>
                  <a:lnTo>
                    <a:pt x="131" y="216"/>
                  </a:lnTo>
                  <a:lnTo>
                    <a:pt x="128" y="210"/>
                  </a:lnTo>
                  <a:lnTo>
                    <a:pt x="125" y="203"/>
                  </a:lnTo>
                  <a:lnTo>
                    <a:pt x="120" y="197"/>
                  </a:lnTo>
                  <a:lnTo>
                    <a:pt x="114" y="193"/>
                  </a:lnTo>
                  <a:lnTo>
                    <a:pt x="109" y="191"/>
                  </a:lnTo>
                  <a:lnTo>
                    <a:pt x="105" y="190"/>
                  </a:lnTo>
                  <a:lnTo>
                    <a:pt x="100" y="186"/>
                  </a:lnTo>
                  <a:lnTo>
                    <a:pt x="95" y="183"/>
                  </a:lnTo>
                  <a:lnTo>
                    <a:pt x="100" y="171"/>
                  </a:lnTo>
                  <a:lnTo>
                    <a:pt x="111" y="165"/>
                  </a:lnTo>
                  <a:lnTo>
                    <a:pt x="123" y="162"/>
                  </a:lnTo>
                  <a:lnTo>
                    <a:pt x="135" y="159"/>
                  </a:lnTo>
                  <a:lnTo>
                    <a:pt x="155" y="153"/>
                  </a:lnTo>
                  <a:lnTo>
                    <a:pt x="175" y="148"/>
                  </a:lnTo>
                  <a:lnTo>
                    <a:pt x="195" y="143"/>
                  </a:lnTo>
                  <a:lnTo>
                    <a:pt x="216" y="137"/>
                  </a:lnTo>
                  <a:lnTo>
                    <a:pt x="234" y="129"/>
                  </a:lnTo>
                  <a:lnTo>
                    <a:pt x="251" y="119"/>
                  </a:lnTo>
                  <a:lnTo>
                    <a:pt x="263" y="103"/>
                  </a:lnTo>
                  <a:lnTo>
                    <a:pt x="273" y="83"/>
                  </a:lnTo>
                  <a:lnTo>
                    <a:pt x="268" y="63"/>
                  </a:lnTo>
                  <a:lnTo>
                    <a:pt x="259" y="46"/>
                  </a:lnTo>
                  <a:lnTo>
                    <a:pt x="248" y="29"/>
                  </a:lnTo>
                  <a:lnTo>
                    <a:pt x="236" y="14"/>
                  </a:lnTo>
                  <a:lnTo>
                    <a:pt x="234" y="11"/>
                  </a:lnTo>
                  <a:lnTo>
                    <a:pt x="236" y="6"/>
                  </a:lnTo>
                  <a:lnTo>
                    <a:pt x="236" y="3"/>
                  </a:lnTo>
                  <a:lnTo>
                    <a:pt x="239" y="0"/>
                  </a:lnTo>
                  <a:lnTo>
                    <a:pt x="246" y="3"/>
                  </a:lnTo>
                  <a:lnTo>
                    <a:pt x="254" y="6"/>
                  </a:lnTo>
                  <a:lnTo>
                    <a:pt x="260" y="11"/>
                  </a:lnTo>
                  <a:lnTo>
                    <a:pt x="266" y="17"/>
                  </a:lnTo>
                  <a:lnTo>
                    <a:pt x="273" y="23"/>
                  </a:lnTo>
                  <a:lnTo>
                    <a:pt x="279" y="29"/>
                  </a:lnTo>
                  <a:lnTo>
                    <a:pt x="285" y="36"/>
                  </a:lnTo>
                  <a:lnTo>
                    <a:pt x="291"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40"/>
            <p:cNvSpPr>
              <a:spLocks/>
            </p:cNvSpPr>
            <p:nvPr/>
          </p:nvSpPr>
          <p:spPr bwMode="auto">
            <a:xfrm>
              <a:off x="2886" y="3686"/>
              <a:ext cx="361" cy="195"/>
            </a:xfrm>
            <a:custGeom>
              <a:avLst/>
              <a:gdLst>
                <a:gd name="T0" fmla="*/ 0 w 723"/>
                <a:gd name="T1" fmla="*/ 0 h 391"/>
                <a:gd name="T2" fmla="*/ 0 w 723"/>
                <a:gd name="T3" fmla="*/ 0 h 391"/>
                <a:gd name="T4" fmla="*/ 0 w 723"/>
                <a:gd name="T5" fmla="*/ 0 h 391"/>
                <a:gd name="T6" fmla="*/ 0 w 723"/>
                <a:gd name="T7" fmla="*/ 0 h 391"/>
                <a:gd name="T8" fmla="*/ 0 w 723"/>
                <a:gd name="T9" fmla="*/ 0 h 391"/>
                <a:gd name="T10" fmla="*/ 0 w 723"/>
                <a:gd name="T11" fmla="*/ 0 h 391"/>
                <a:gd name="T12" fmla="*/ 0 w 723"/>
                <a:gd name="T13" fmla="*/ 0 h 391"/>
                <a:gd name="T14" fmla="*/ 0 w 723"/>
                <a:gd name="T15" fmla="*/ 0 h 391"/>
                <a:gd name="T16" fmla="*/ 0 w 723"/>
                <a:gd name="T17" fmla="*/ 0 h 391"/>
                <a:gd name="T18" fmla="*/ 0 w 723"/>
                <a:gd name="T19" fmla="*/ 0 h 391"/>
                <a:gd name="T20" fmla="*/ 0 w 723"/>
                <a:gd name="T21" fmla="*/ 0 h 391"/>
                <a:gd name="T22" fmla="*/ 0 w 723"/>
                <a:gd name="T23" fmla="*/ 0 h 391"/>
                <a:gd name="T24" fmla="*/ 0 w 723"/>
                <a:gd name="T25" fmla="*/ 0 h 391"/>
                <a:gd name="T26" fmla="*/ 0 w 723"/>
                <a:gd name="T27" fmla="*/ 0 h 391"/>
                <a:gd name="T28" fmla="*/ 0 w 723"/>
                <a:gd name="T29" fmla="*/ 0 h 391"/>
                <a:gd name="T30" fmla="*/ 0 w 723"/>
                <a:gd name="T31" fmla="*/ 0 h 391"/>
                <a:gd name="T32" fmla="*/ 0 w 723"/>
                <a:gd name="T33" fmla="*/ 0 h 391"/>
                <a:gd name="T34" fmla="*/ 0 w 723"/>
                <a:gd name="T35" fmla="*/ 0 h 391"/>
                <a:gd name="T36" fmla="*/ 0 w 723"/>
                <a:gd name="T37" fmla="*/ 0 h 391"/>
                <a:gd name="T38" fmla="*/ 0 w 723"/>
                <a:gd name="T39" fmla="*/ 0 h 391"/>
                <a:gd name="T40" fmla="*/ 0 w 723"/>
                <a:gd name="T41" fmla="*/ 0 h 391"/>
                <a:gd name="T42" fmla="*/ 0 w 723"/>
                <a:gd name="T43" fmla="*/ 0 h 391"/>
                <a:gd name="T44" fmla="*/ 0 w 723"/>
                <a:gd name="T45" fmla="*/ 0 h 391"/>
                <a:gd name="T46" fmla="*/ 0 w 723"/>
                <a:gd name="T47" fmla="*/ 0 h 391"/>
                <a:gd name="T48" fmla="*/ 0 w 723"/>
                <a:gd name="T49" fmla="*/ 0 h 391"/>
                <a:gd name="T50" fmla="*/ 0 w 723"/>
                <a:gd name="T51" fmla="*/ 0 h 391"/>
                <a:gd name="T52" fmla="*/ 0 w 723"/>
                <a:gd name="T53" fmla="*/ 0 h 391"/>
                <a:gd name="T54" fmla="*/ 0 w 723"/>
                <a:gd name="T55" fmla="*/ 0 h 391"/>
                <a:gd name="T56" fmla="*/ 0 w 723"/>
                <a:gd name="T57" fmla="*/ 0 h 391"/>
                <a:gd name="T58" fmla="*/ 0 w 723"/>
                <a:gd name="T59" fmla="*/ 0 h 391"/>
                <a:gd name="T60" fmla="*/ 0 w 723"/>
                <a:gd name="T61" fmla="*/ 0 h 391"/>
                <a:gd name="T62" fmla="*/ 0 w 723"/>
                <a:gd name="T63" fmla="*/ 0 h 391"/>
                <a:gd name="T64" fmla="*/ 0 w 723"/>
                <a:gd name="T65" fmla="*/ 0 h 391"/>
                <a:gd name="T66" fmla="*/ 0 w 723"/>
                <a:gd name="T67" fmla="*/ 0 h 391"/>
                <a:gd name="T68" fmla="*/ 0 w 723"/>
                <a:gd name="T69" fmla="*/ 0 h 391"/>
                <a:gd name="T70" fmla="*/ 0 w 723"/>
                <a:gd name="T71" fmla="*/ 0 h 391"/>
                <a:gd name="T72" fmla="*/ 0 w 723"/>
                <a:gd name="T73" fmla="*/ 0 h 391"/>
                <a:gd name="T74" fmla="*/ 0 w 723"/>
                <a:gd name="T75" fmla="*/ 0 h 391"/>
                <a:gd name="T76" fmla="*/ 0 w 723"/>
                <a:gd name="T77" fmla="*/ 0 h 391"/>
                <a:gd name="T78" fmla="*/ 0 w 723"/>
                <a:gd name="T79" fmla="*/ 0 h 391"/>
                <a:gd name="T80" fmla="*/ 0 w 723"/>
                <a:gd name="T81" fmla="*/ 0 h 391"/>
                <a:gd name="T82" fmla="*/ 0 w 723"/>
                <a:gd name="T83" fmla="*/ 0 h 391"/>
                <a:gd name="T84" fmla="*/ 0 w 723"/>
                <a:gd name="T85" fmla="*/ 0 h 391"/>
                <a:gd name="T86" fmla="*/ 0 w 723"/>
                <a:gd name="T87" fmla="*/ 0 h 391"/>
                <a:gd name="T88" fmla="*/ 0 w 723"/>
                <a:gd name="T89" fmla="*/ 0 h 3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23"/>
                <a:gd name="T136" fmla="*/ 0 h 391"/>
                <a:gd name="T137" fmla="*/ 723 w 723"/>
                <a:gd name="T138" fmla="*/ 391 h 3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23" h="391">
                  <a:moveTo>
                    <a:pt x="696" y="20"/>
                  </a:moveTo>
                  <a:lnTo>
                    <a:pt x="704" y="21"/>
                  </a:lnTo>
                  <a:lnTo>
                    <a:pt x="713" y="24"/>
                  </a:lnTo>
                  <a:lnTo>
                    <a:pt x="719" y="29"/>
                  </a:lnTo>
                  <a:lnTo>
                    <a:pt x="723" y="37"/>
                  </a:lnTo>
                  <a:lnTo>
                    <a:pt x="723" y="43"/>
                  </a:lnTo>
                  <a:lnTo>
                    <a:pt x="718" y="47"/>
                  </a:lnTo>
                  <a:lnTo>
                    <a:pt x="713" y="52"/>
                  </a:lnTo>
                  <a:lnTo>
                    <a:pt x="709" y="55"/>
                  </a:lnTo>
                  <a:lnTo>
                    <a:pt x="699" y="57"/>
                  </a:lnTo>
                  <a:lnTo>
                    <a:pt x="692" y="58"/>
                  </a:lnTo>
                  <a:lnTo>
                    <a:pt x="682" y="58"/>
                  </a:lnTo>
                  <a:lnTo>
                    <a:pt x="675" y="58"/>
                  </a:lnTo>
                  <a:lnTo>
                    <a:pt x="667" y="58"/>
                  </a:lnTo>
                  <a:lnTo>
                    <a:pt x="658" y="58"/>
                  </a:lnTo>
                  <a:lnTo>
                    <a:pt x="650" y="57"/>
                  </a:lnTo>
                  <a:lnTo>
                    <a:pt x="641" y="57"/>
                  </a:lnTo>
                  <a:lnTo>
                    <a:pt x="624" y="58"/>
                  </a:lnTo>
                  <a:lnTo>
                    <a:pt x="605" y="60"/>
                  </a:lnTo>
                  <a:lnTo>
                    <a:pt x="588" y="60"/>
                  </a:lnTo>
                  <a:lnTo>
                    <a:pt x="570" y="60"/>
                  </a:lnTo>
                  <a:lnTo>
                    <a:pt x="553" y="61"/>
                  </a:lnTo>
                  <a:lnTo>
                    <a:pt x="536" y="61"/>
                  </a:lnTo>
                  <a:lnTo>
                    <a:pt x="518" y="61"/>
                  </a:lnTo>
                  <a:lnTo>
                    <a:pt x="501" y="63"/>
                  </a:lnTo>
                  <a:lnTo>
                    <a:pt x="484" y="64"/>
                  </a:lnTo>
                  <a:lnTo>
                    <a:pt x="467" y="66"/>
                  </a:lnTo>
                  <a:lnTo>
                    <a:pt x="450" y="69"/>
                  </a:lnTo>
                  <a:lnTo>
                    <a:pt x="434" y="74"/>
                  </a:lnTo>
                  <a:lnTo>
                    <a:pt x="419" y="80"/>
                  </a:lnTo>
                  <a:lnTo>
                    <a:pt x="404" y="86"/>
                  </a:lnTo>
                  <a:lnTo>
                    <a:pt x="388" y="94"/>
                  </a:lnTo>
                  <a:lnTo>
                    <a:pt x="374" y="104"/>
                  </a:lnTo>
                  <a:lnTo>
                    <a:pt x="356" y="117"/>
                  </a:lnTo>
                  <a:lnTo>
                    <a:pt x="337" y="129"/>
                  </a:lnTo>
                  <a:lnTo>
                    <a:pt x="319" y="141"/>
                  </a:lnTo>
                  <a:lnTo>
                    <a:pt x="300" y="154"/>
                  </a:lnTo>
                  <a:lnTo>
                    <a:pt x="282" y="166"/>
                  </a:lnTo>
                  <a:lnTo>
                    <a:pt x="263" y="178"/>
                  </a:lnTo>
                  <a:lnTo>
                    <a:pt x="245" y="191"/>
                  </a:lnTo>
                  <a:lnTo>
                    <a:pt x="228" y="205"/>
                  </a:lnTo>
                  <a:lnTo>
                    <a:pt x="209" y="218"/>
                  </a:lnTo>
                  <a:lnTo>
                    <a:pt x="191" y="232"/>
                  </a:lnTo>
                  <a:lnTo>
                    <a:pt x="174" y="246"/>
                  </a:lnTo>
                  <a:lnTo>
                    <a:pt x="157" y="260"/>
                  </a:lnTo>
                  <a:lnTo>
                    <a:pt x="140" y="274"/>
                  </a:lnTo>
                  <a:lnTo>
                    <a:pt x="123" y="288"/>
                  </a:lnTo>
                  <a:lnTo>
                    <a:pt x="106" y="303"/>
                  </a:lnTo>
                  <a:lnTo>
                    <a:pt x="89" y="319"/>
                  </a:lnTo>
                  <a:lnTo>
                    <a:pt x="88" y="322"/>
                  </a:lnTo>
                  <a:lnTo>
                    <a:pt x="88" y="326"/>
                  </a:lnTo>
                  <a:lnTo>
                    <a:pt x="89" y="329"/>
                  </a:lnTo>
                  <a:lnTo>
                    <a:pt x="92" y="331"/>
                  </a:lnTo>
                  <a:lnTo>
                    <a:pt x="106" y="331"/>
                  </a:lnTo>
                  <a:lnTo>
                    <a:pt x="120" y="331"/>
                  </a:lnTo>
                  <a:lnTo>
                    <a:pt x="132" y="329"/>
                  </a:lnTo>
                  <a:lnTo>
                    <a:pt x="146" y="328"/>
                  </a:lnTo>
                  <a:lnTo>
                    <a:pt x="159" y="326"/>
                  </a:lnTo>
                  <a:lnTo>
                    <a:pt x="171" y="325"/>
                  </a:lnTo>
                  <a:lnTo>
                    <a:pt x="185" y="323"/>
                  </a:lnTo>
                  <a:lnTo>
                    <a:pt x="199" y="323"/>
                  </a:lnTo>
                  <a:lnTo>
                    <a:pt x="226" y="319"/>
                  </a:lnTo>
                  <a:lnTo>
                    <a:pt x="256" y="315"/>
                  </a:lnTo>
                  <a:lnTo>
                    <a:pt x="283" y="312"/>
                  </a:lnTo>
                  <a:lnTo>
                    <a:pt x="313" y="312"/>
                  </a:lnTo>
                  <a:lnTo>
                    <a:pt x="342" y="311"/>
                  </a:lnTo>
                  <a:lnTo>
                    <a:pt x="371" y="309"/>
                  </a:lnTo>
                  <a:lnTo>
                    <a:pt x="401" y="308"/>
                  </a:lnTo>
                  <a:lnTo>
                    <a:pt x="430" y="306"/>
                  </a:lnTo>
                  <a:lnTo>
                    <a:pt x="433" y="308"/>
                  </a:lnTo>
                  <a:lnTo>
                    <a:pt x="437" y="308"/>
                  </a:lnTo>
                  <a:lnTo>
                    <a:pt x="441" y="309"/>
                  </a:lnTo>
                  <a:lnTo>
                    <a:pt x="444" y="311"/>
                  </a:lnTo>
                  <a:lnTo>
                    <a:pt x="444" y="315"/>
                  </a:lnTo>
                  <a:lnTo>
                    <a:pt x="441" y="319"/>
                  </a:lnTo>
                  <a:lnTo>
                    <a:pt x="436" y="322"/>
                  </a:lnTo>
                  <a:lnTo>
                    <a:pt x="431" y="323"/>
                  </a:lnTo>
                  <a:lnTo>
                    <a:pt x="410" y="326"/>
                  </a:lnTo>
                  <a:lnTo>
                    <a:pt x="388" y="329"/>
                  </a:lnTo>
                  <a:lnTo>
                    <a:pt x="367" y="332"/>
                  </a:lnTo>
                  <a:lnTo>
                    <a:pt x="345" y="335"/>
                  </a:lnTo>
                  <a:lnTo>
                    <a:pt x="323" y="339"/>
                  </a:lnTo>
                  <a:lnTo>
                    <a:pt x="302" y="342"/>
                  </a:lnTo>
                  <a:lnTo>
                    <a:pt x="280" y="345"/>
                  </a:lnTo>
                  <a:lnTo>
                    <a:pt x="259" y="349"/>
                  </a:lnTo>
                  <a:lnTo>
                    <a:pt x="237" y="352"/>
                  </a:lnTo>
                  <a:lnTo>
                    <a:pt x="217" y="357"/>
                  </a:lnTo>
                  <a:lnTo>
                    <a:pt x="196" y="360"/>
                  </a:lnTo>
                  <a:lnTo>
                    <a:pt x="174" y="365"/>
                  </a:lnTo>
                  <a:lnTo>
                    <a:pt x="152" y="368"/>
                  </a:lnTo>
                  <a:lnTo>
                    <a:pt x="131" y="372"/>
                  </a:lnTo>
                  <a:lnTo>
                    <a:pt x="111" y="376"/>
                  </a:lnTo>
                  <a:lnTo>
                    <a:pt x="89" y="380"/>
                  </a:lnTo>
                  <a:lnTo>
                    <a:pt x="80" y="383"/>
                  </a:lnTo>
                  <a:lnTo>
                    <a:pt x="71" y="385"/>
                  </a:lnTo>
                  <a:lnTo>
                    <a:pt x="62" y="386"/>
                  </a:lnTo>
                  <a:lnTo>
                    <a:pt x="51" y="389"/>
                  </a:lnTo>
                  <a:lnTo>
                    <a:pt x="42" y="391"/>
                  </a:lnTo>
                  <a:lnTo>
                    <a:pt x="32" y="391"/>
                  </a:lnTo>
                  <a:lnTo>
                    <a:pt x="21" y="391"/>
                  </a:lnTo>
                  <a:lnTo>
                    <a:pt x="12" y="391"/>
                  </a:lnTo>
                  <a:lnTo>
                    <a:pt x="6" y="386"/>
                  </a:lnTo>
                  <a:lnTo>
                    <a:pt x="1" y="379"/>
                  </a:lnTo>
                  <a:lnTo>
                    <a:pt x="0" y="371"/>
                  </a:lnTo>
                  <a:lnTo>
                    <a:pt x="1" y="362"/>
                  </a:lnTo>
                  <a:lnTo>
                    <a:pt x="18" y="340"/>
                  </a:lnTo>
                  <a:lnTo>
                    <a:pt x="37" y="320"/>
                  </a:lnTo>
                  <a:lnTo>
                    <a:pt x="55" y="302"/>
                  </a:lnTo>
                  <a:lnTo>
                    <a:pt x="74" y="283"/>
                  </a:lnTo>
                  <a:lnTo>
                    <a:pt x="94" y="266"/>
                  </a:lnTo>
                  <a:lnTo>
                    <a:pt x="115" y="249"/>
                  </a:lnTo>
                  <a:lnTo>
                    <a:pt x="136" y="232"/>
                  </a:lnTo>
                  <a:lnTo>
                    <a:pt x="156" y="215"/>
                  </a:lnTo>
                  <a:lnTo>
                    <a:pt x="171" y="200"/>
                  </a:lnTo>
                  <a:lnTo>
                    <a:pt x="186" y="185"/>
                  </a:lnTo>
                  <a:lnTo>
                    <a:pt x="202" y="172"/>
                  </a:lnTo>
                  <a:lnTo>
                    <a:pt x="219" y="158"/>
                  </a:lnTo>
                  <a:lnTo>
                    <a:pt x="236" y="146"/>
                  </a:lnTo>
                  <a:lnTo>
                    <a:pt x="253" y="134"/>
                  </a:lnTo>
                  <a:lnTo>
                    <a:pt x="270" y="121"/>
                  </a:lnTo>
                  <a:lnTo>
                    <a:pt x="286" y="108"/>
                  </a:lnTo>
                  <a:lnTo>
                    <a:pt x="308" y="91"/>
                  </a:lnTo>
                  <a:lnTo>
                    <a:pt x="330" y="74"/>
                  </a:lnTo>
                  <a:lnTo>
                    <a:pt x="351" y="57"/>
                  </a:lnTo>
                  <a:lnTo>
                    <a:pt x="373" y="41"/>
                  </a:lnTo>
                  <a:lnTo>
                    <a:pt x="394" y="27"/>
                  </a:lnTo>
                  <a:lnTo>
                    <a:pt x="419" y="15"/>
                  </a:lnTo>
                  <a:lnTo>
                    <a:pt x="444" y="6"/>
                  </a:lnTo>
                  <a:lnTo>
                    <a:pt x="470" y="0"/>
                  </a:lnTo>
                  <a:lnTo>
                    <a:pt x="499" y="1"/>
                  </a:lnTo>
                  <a:lnTo>
                    <a:pt x="527" y="3"/>
                  </a:lnTo>
                  <a:lnTo>
                    <a:pt x="556" y="6"/>
                  </a:lnTo>
                  <a:lnTo>
                    <a:pt x="584" y="9"/>
                  </a:lnTo>
                  <a:lnTo>
                    <a:pt x="612" y="12"/>
                  </a:lnTo>
                  <a:lnTo>
                    <a:pt x="639" y="15"/>
                  </a:lnTo>
                  <a:lnTo>
                    <a:pt x="667" y="18"/>
                  </a:lnTo>
                  <a:lnTo>
                    <a:pt x="696"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41"/>
            <p:cNvSpPr>
              <a:spLocks/>
            </p:cNvSpPr>
            <p:nvPr/>
          </p:nvSpPr>
          <p:spPr bwMode="auto">
            <a:xfrm>
              <a:off x="3328" y="3698"/>
              <a:ext cx="126" cy="43"/>
            </a:xfrm>
            <a:custGeom>
              <a:avLst/>
              <a:gdLst>
                <a:gd name="T0" fmla="*/ 1 w 251"/>
                <a:gd name="T1" fmla="*/ 0 h 87"/>
                <a:gd name="T2" fmla="*/ 1 w 251"/>
                <a:gd name="T3" fmla="*/ 0 h 87"/>
                <a:gd name="T4" fmla="*/ 1 w 251"/>
                <a:gd name="T5" fmla="*/ 0 h 87"/>
                <a:gd name="T6" fmla="*/ 1 w 251"/>
                <a:gd name="T7" fmla="*/ 0 h 87"/>
                <a:gd name="T8" fmla="*/ 1 w 251"/>
                <a:gd name="T9" fmla="*/ 0 h 87"/>
                <a:gd name="T10" fmla="*/ 1 w 251"/>
                <a:gd name="T11" fmla="*/ 0 h 87"/>
                <a:gd name="T12" fmla="*/ 1 w 251"/>
                <a:gd name="T13" fmla="*/ 0 h 87"/>
                <a:gd name="T14" fmla="*/ 1 w 251"/>
                <a:gd name="T15" fmla="*/ 0 h 87"/>
                <a:gd name="T16" fmla="*/ 1 w 251"/>
                <a:gd name="T17" fmla="*/ 0 h 87"/>
                <a:gd name="T18" fmla="*/ 1 w 251"/>
                <a:gd name="T19" fmla="*/ 0 h 87"/>
                <a:gd name="T20" fmla="*/ 1 w 251"/>
                <a:gd name="T21" fmla="*/ 0 h 87"/>
                <a:gd name="T22" fmla="*/ 1 w 251"/>
                <a:gd name="T23" fmla="*/ 0 h 87"/>
                <a:gd name="T24" fmla="*/ 1 w 251"/>
                <a:gd name="T25" fmla="*/ 0 h 87"/>
                <a:gd name="T26" fmla="*/ 1 w 251"/>
                <a:gd name="T27" fmla="*/ 0 h 87"/>
                <a:gd name="T28" fmla="*/ 1 w 251"/>
                <a:gd name="T29" fmla="*/ 0 h 87"/>
                <a:gd name="T30" fmla="*/ 1 w 251"/>
                <a:gd name="T31" fmla="*/ 0 h 87"/>
                <a:gd name="T32" fmla="*/ 1 w 251"/>
                <a:gd name="T33" fmla="*/ 0 h 87"/>
                <a:gd name="T34" fmla="*/ 1 w 251"/>
                <a:gd name="T35" fmla="*/ 0 h 87"/>
                <a:gd name="T36" fmla="*/ 1 w 251"/>
                <a:gd name="T37" fmla="*/ 0 h 87"/>
                <a:gd name="T38" fmla="*/ 1 w 251"/>
                <a:gd name="T39" fmla="*/ 0 h 87"/>
                <a:gd name="T40" fmla="*/ 1 w 251"/>
                <a:gd name="T41" fmla="*/ 0 h 87"/>
                <a:gd name="T42" fmla="*/ 1 w 251"/>
                <a:gd name="T43" fmla="*/ 0 h 87"/>
                <a:gd name="T44" fmla="*/ 1 w 251"/>
                <a:gd name="T45" fmla="*/ 0 h 87"/>
                <a:gd name="T46" fmla="*/ 1 w 251"/>
                <a:gd name="T47" fmla="*/ 0 h 87"/>
                <a:gd name="T48" fmla="*/ 1 w 251"/>
                <a:gd name="T49" fmla="*/ 0 h 87"/>
                <a:gd name="T50" fmla="*/ 1 w 251"/>
                <a:gd name="T51" fmla="*/ 0 h 87"/>
                <a:gd name="T52" fmla="*/ 1 w 251"/>
                <a:gd name="T53" fmla="*/ 0 h 87"/>
                <a:gd name="T54" fmla="*/ 1 w 251"/>
                <a:gd name="T55" fmla="*/ 0 h 87"/>
                <a:gd name="T56" fmla="*/ 1 w 251"/>
                <a:gd name="T57" fmla="*/ 0 h 87"/>
                <a:gd name="T58" fmla="*/ 1 w 251"/>
                <a:gd name="T59" fmla="*/ 0 h 87"/>
                <a:gd name="T60" fmla="*/ 1 w 251"/>
                <a:gd name="T61" fmla="*/ 0 h 87"/>
                <a:gd name="T62" fmla="*/ 1 w 251"/>
                <a:gd name="T63" fmla="*/ 0 h 87"/>
                <a:gd name="T64" fmla="*/ 1 w 251"/>
                <a:gd name="T65" fmla="*/ 0 h 87"/>
                <a:gd name="T66" fmla="*/ 0 w 251"/>
                <a:gd name="T67" fmla="*/ 0 h 87"/>
                <a:gd name="T68" fmla="*/ 1 w 251"/>
                <a:gd name="T69" fmla="*/ 0 h 87"/>
                <a:gd name="T70" fmla="*/ 1 w 251"/>
                <a:gd name="T71" fmla="*/ 0 h 87"/>
                <a:gd name="T72" fmla="*/ 1 w 251"/>
                <a:gd name="T73" fmla="*/ 0 h 87"/>
                <a:gd name="T74" fmla="*/ 1 w 251"/>
                <a:gd name="T75" fmla="*/ 0 h 87"/>
                <a:gd name="T76" fmla="*/ 1 w 251"/>
                <a:gd name="T77" fmla="*/ 0 h 87"/>
                <a:gd name="T78" fmla="*/ 1 w 251"/>
                <a:gd name="T79" fmla="*/ 0 h 87"/>
                <a:gd name="T80" fmla="*/ 1 w 251"/>
                <a:gd name="T81" fmla="*/ 0 h 87"/>
                <a:gd name="T82" fmla="*/ 1 w 251"/>
                <a:gd name="T83" fmla="*/ 0 h 87"/>
                <a:gd name="T84" fmla="*/ 1 w 251"/>
                <a:gd name="T85" fmla="*/ 0 h 87"/>
                <a:gd name="T86" fmla="*/ 1 w 251"/>
                <a:gd name="T87" fmla="*/ 0 h 87"/>
                <a:gd name="T88" fmla="*/ 1 w 251"/>
                <a:gd name="T89" fmla="*/ 0 h 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1"/>
                <a:gd name="T136" fmla="*/ 0 h 87"/>
                <a:gd name="T137" fmla="*/ 251 w 251"/>
                <a:gd name="T138" fmla="*/ 87 h 8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1" h="87">
                  <a:moveTo>
                    <a:pt x="205" y="16"/>
                  </a:moveTo>
                  <a:lnTo>
                    <a:pt x="211" y="17"/>
                  </a:lnTo>
                  <a:lnTo>
                    <a:pt x="219" y="19"/>
                  </a:lnTo>
                  <a:lnTo>
                    <a:pt x="225" y="20"/>
                  </a:lnTo>
                  <a:lnTo>
                    <a:pt x="231" y="23"/>
                  </a:lnTo>
                  <a:lnTo>
                    <a:pt x="238" y="25"/>
                  </a:lnTo>
                  <a:lnTo>
                    <a:pt x="244" y="30"/>
                  </a:lnTo>
                  <a:lnTo>
                    <a:pt x="248" y="34"/>
                  </a:lnTo>
                  <a:lnTo>
                    <a:pt x="251" y="40"/>
                  </a:lnTo>
                  <a:lnTo>
                    <a:pt x="251" y="48"/>
                  </a:lnTo>
                  <a:lnTo>
                    <a:pt x="251" y="56"/>
                  </a:lnTo>
                  <a:lnTo>
                    <a:pt x="248" y="64"/>
                  </a:lnTo>
                  <a:lnTo>
                    <a:pt x="245" y="71"/>
                  </a:lnTo>
                  <a:lnTo>
                    <a:pt x="239" y="76"/>
                  </a:lnTo>
                  <a:lnTo>
                    <a:pt x="233" y="79"/>
                  </a:lnTo>
                  <a:lnTo>
                    <a:pt x="227" y="82"/>
                  </a:lnTo>
                  <a:lnTo>
                    <a:pt x="219" y="84"/>
                  </a:lnTo>
                  <a:lnTo>
                    <a:pt x="213" y="85"/>
                  </a:lnTo>
                  <a:lnTo>
                    <a:pt x="205" y="87"/>
                  </a:lnTo>
                  <a:lnTo>
                    <a:pt x="199" y="85"/>
                  </a:lnTo>
                  <a:lnTo>
                    <a:pt x="191" y="84"/>
                  </a:lnTo>
                  <a:lnTo>
                    <a:pt x="188" y="76"/>
                  </a:lnTo>
                  <a:lnTo>
                    <a:pt x="191" y="67"/>
                  </a:lnTo>
                  <a:lnTo>
                    <a:pt x="193" y="57"/>
                  </a:lnTo>
                  <a:lnTo>
                    <a:pt x="185" y="50"/>
                  </a:lnTo>
                  <a:lnTo>
                    <a:pt x="162" y="47"/>
                  </a:lnTo>
                  <a:lnTo>
                    <a:pt x="137" y="44"/>
                  </a:lnTo>
                  <a:lnTo>
                    <a:pt x="114" y="42"/>
                  </a:lnTo>
                  <a:lnTo>
                    <a:pt x="90" y="39"/>
                  </a:lnTo>
                  <a:lnTo>
                    <a:pt x="67" y="36"/>
                  </a:lnTo>
                  <a:lnTo>
                    <a:pt x="43" y="31"/>
                  </a:lnTo>
                  <a:lnTo>
                    <a:pt x="22" y="25"/>
                  </a:lnTo>
                  <a:lnTo>
                    <a:pt x="2" y="14"/>
                  </a:lnTo>
                  <a:lnTo>
                    <a:pt x="0" y="10"/>
                  </a:lnTo>
                  <a:lnTo>
                    <a:pt x="2" y="5"/>
                  </a:lnTo>
                  <a:lnTo>
                    <a:pt x="2" y="2"/>
                  </a:lnTo>
                  <a:lnTo>
                    <a:pt x="5" y="0"/>
                  </a:lnTo>
                  <a:lnTo>
                    <a:pt x="31" y="0"/>
                  </a:lnTo>
                  <a:lnTo>
                    <a:pt x="56" y="2"/>
                  </a:lnTo>
                  <a:lnTo>
                    <a:pt x="80" y="5"/>
                  </a:lnTo>
                  <a:lnTo>
                    <a:pt x="105" y="8"/>
                  </a:lnTo>
                  <a:lnTo>
                    <a:pt x="130" y="11"/>
                  </a:lnTo>
                  <a:lnTo>
                    <a:pt x="154" y="14"/>
                  </a:lnTo>
                  <a:lnTo>
                    <a:pt x="179" y="16"/>
                  </a:lnTo>
                  <a:lnTo>
                    <a:pt x="20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42"/>
            <p:cNvSpPr>
              <a:spLocks/>
            </p:cNvSpPr>
            <p:nvPr/>
          </p:nvSpPr>
          <p:spPr bwMode="auto">
            <a:xfrm>
              <a:off x="3181" y="3705"/>
              <a:ext cx="176" cy="148"/>
            </a:xfrm>
            <a:custGeom>
              <a:avLst/>
              <a:gdLst>
                <a:gd name="T0" fmla="*/ 1 w 351"/>
                <a:gd name="T1" fmla="*/ 1 h 296"/>
                <a:gd name="T2" fmla="*/ 1 w 351"/>
                <a:gd name="T3" fmla="*/ 1 h 296"/>
                <a:gd name="T4" fmla="*/ 1 w 351"/>
                <a:gd name="T5" fmla="*/ 1 h 296"/>
                <a:gd name="T6" fmla="*/ 1 w 351"/>
                <a:gd name="T7" fmla="*/ 1 h 296"/>
                <a:gd name="T8" fmla="*/ 1 w 351"/>
                <a:gd name="T9" fmla="*/ 1 h 296"/>
                <a:gd name="T10" fmla="*/ 1 w 351"/>
                <a:gd name="T11" fmla="*/ 1 h 296"/>
                <a:gd name="T12" fmla="*/ 1 w 351"/>
                <a:gd name="T13" fmla="*/ 1 h 296"/>
                <a:gd name="T14" fmla="*/ 1 w 351"/>
                <a:gd name="T15" fmla="*/ 1 h 296"/>
                <a:gd name="T16" fmla="*/ 1 w 351"/>
                <a:gd name="T17" fmla="*/ 1 h 296"/>
                <a:gd name="T18" fmla="*/ 1 w 351"/>
                <a:gd name="T19" fmla="*/ 1 h 296"/>
                <a:gd name="T20" fmla="*/ 1 w 351"/>
                <a:gd name="T21" fmla="*/ 1 h 296"/>
                <a:gd name="T22" fmla="*/ 1 w 351"/>
                <a:gd name="T23" fmla="*/ 1 h 296"/>
                <a:gd name="T24" fmla="*/ 1 w 351"/>
                <a:gd name="T25" fmla="*/ 1 h 296"/>
                <a:gd name="T26" fmla="*/ 1 w 351"/>
                <a:gd name="T27" fmla="*/ 1 h 296"/>
                <a:gd name="T28" fmla="*/ 1 w 351"/>
                <a:gd name="T29" fmla="*/ 1 h 296"/>
                <a:gd name="T30" fmla="*/ 1 w 351"/>
                <a:gd name="T31" fmla="*/ 1 h 296"/>
                <a:gd name="T32" fmla="*/ 1 w 351"/>
                <a:gd name="T33" fmla="*/ 1 h 296"/>
                <a:gd name="T34" fmla="*/ 1 w 351"/>
                <a:gd name="T35" fmla="*/ 1 h 296"/>
                <a:gd name="T36" fmla="*/ 1 w 351"/>
                <a:gd name="T37" fmla="*/ 1 h 296"/>
                <a:gd name="T38" fmla="*/ 1 w 351"/>
                <a:gd name="T39" fmla="*/ 1 h 296"/>
                <a:gd name="T40" fmla="*/ 1 w 351"/>
                <a:gd name="T41" fmla="*/ 1 h 296"/>
                <a:gd name="T42" fmla="*/ 1 w 351"/>
                <a:gd name="T43" fmla="*/ 1 h 296"/>
                <a:gd name="T44" fmla="*/ 1 w 351"/>
                <a:gd name="T45" fmla="*/ 1 h 296"/>
                <a:gd name="T46" fmla="*/ 1 w 351"/>
                <a:gd name="T47" fmla="*/ 1 h 296"/>
                <a:gd name="T48" fmla="*/ 1 w 351"/>
                <a:gd name="T49" fmla="*/ 1 h 296"/>
                <a:gd name="T50" fmla="*/ 1 w 351"/>
                <a:gd name="T51" fmla="*/ 1 h 296"/>
                <a:gd name="T52" fmla="*/ 1 w 351"/>
                <a:gd name="T53" fmla="*/ 1 h 296"/>
                <a:gd name="T54" fmla="*/ 1 w 351"/>
                <a:gd name="T55" fmla="*/ 1 h 296"/>
                <a:gd name="T56" fmla="*/ 1 w 351"/>
                <a:gd name="T57" fmla="*/ 1 h 296"/>
                <a:gd name="T58" fmla="*/ 1 w 351"/>
                <a:gd name="T59" fmla="*/ 1 h 296"/>
                <a:gd name="T60" fmla="*/ 1 w 351"/>
                <a:gd name="T61" fmla="*/ 1 h 296"/>
                <a:gd name="T62" fmla="*/ 1 w 351"/>
                <a:gd name="T63" fmla="*/ 1 h 296"/>
                <a:gd name="T64" fmla="*/ 1 w 351"/>
                <a:gd name="T65" fmla="*/ 1 h 296"/>
                <a:gd name="T66" fmla="*/ 1 w 351"/>
                <a:gd name="T67" fmla="*/ 1 h 296"/>
                <a:gd name="T68" fmla="*/ 1 w 351"/>
                <a:gd name="T69" fmla="*/ 1 h 296"/>
                <a:gd name="T70" fmla="*/ 1 w 351"/>
                <a:gd name="T71" fmla="*/ 1 h 296"/>
                <a:gd name="T72" fmla="*/ 1 w 351"/>
                <a:gd name="T73" fmla="*/ 1 h 296"/>
                <a:gd name="T74" fmla="*/ 1 w 351"/>
                <a:gd name="T75" fmla="*/ 1 h 296"/>
                <a:gd name="T76" fmla="*/ 1 w 351"/>
                <a:gd name="T77" fmla="*/ 1 h 296"/>
                <a:gd name="T78" fmla="*/ 1 w 351"/>
                <a:gd name="T79" fmla="*/ 1 h 296"/>
                <a:gd name="T80" fmla="*/ 1 w 351"/>
                <a:gd name="T81" fmla="*/ 1 h 296"/>
                <a:gd name="T82" fmla="*/ 1 w 351"/>
                <a:gd name="T83" fmla="*/ 0 h 296"/>
                <a:gd name="T84" fmla="*/ 1 w 351"/>
                <a:gd name="T85" fmla="*/ 1 h 296"/>
                <a:gd name="T86" fmla="*/ 1 w 351"/>
                <a:gd name="T87" fmla="*/ 1 h 296"/>
                <a:gd name="T88" fmla="*/ 1 w 351"/>
                <a:gd name="T89" fmla="*/ 1 h 296"/>
                <a:gd name="T90" fmla="*/ 1 w 351"/>
                <a:gd name="T91" fmla="*/ 1 h 29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1"/>
                <a:gd name="T139" fmla="*/ 0 h 296"/>
                <a:gd name="T140" fmla="*/ 351 w 351"/>
                <a:gd name="T141" fmla="*/ 296 h 29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1" h="296">
                  <a:moveTo>
                    <a:pt x="351" y="79"/>
                  </a:moveTo>
                  <a:lnTo>
                    <a:pt x="350" y="83"/>
                  </a:lnTo>
                  <a:lnTo>
                    <a:pt x="348" y="85"/>
                  </a:lnTo>
                  <a:lnTo>
                    <a:pt x="345" y="88"/>
                  </a:lnTo>
                  <a:lnTo>
                    <a:pt x="342" y="88"/>
                  </a:lnTo>
                  <a:lnTo>
                    <a:pt x="333" y="83"/>
                  </a:lnTo>
                  <a:lnTo>
                    <a:pt x="324" y="79"/>
                  </a:lnTo>
                  <a:lnTo>
                    <a:pt x="316" y="71"/>
                  </a:lnTo>
                  <a:lnTo>
                    <a:pt x="307" y="65"/>
                  </a:lnTo>
                  <a:lnTo>
                    <a:pt x="297" y="59"/>
                  </a:lnTo>
                  <a:lnTo>
                    <a:pt x="288" y="54"/>
                  </a:lnTo>
                  <a:lnTo>
                    <a:pt x="279" y="50"/>
                  </a:lnTo>
                  <a:lnTo>
                    <a:pt x="268" y="48"/>
                  </a:lnTo>
                  <a:lnTo>
                    <a:pt x="260" y="46"/>
                  </a:lnTo>
                  <a:lnTo>
                    <a:pt x="253" y="45"/>
                  </a:lnTo>
                  <a:lnTo>
                    <a:pt x="245" y="43"/>
                  </a:lnTo>
                  <a:lnTo>
                    <a:pt x="237" y="40"/>
                  </a:lnTo>
                  <a:lnTo>
                    <a:pt x="230" y="40"/>
                  </a:lnTo>
                  <a:lnTo>
                    <a:pt x="222" y="42"/>
                  </a:lnTo>
                  <a:lnTo>
                    <a:pt x="216" y="45"/>
                  </a:lnTo>
                  <a:lnTo>
                    <a:pt x="211" y="51"/>
                  </a:lnTo>
                  <a:lnTo>
                    <a:pt x="222" y="66"/>
                  </a:lnTo>
                  <a:lnTo>
                    <a:pt x="236" y="82"/>
                  </a:lnTo>
                  <a:lnTo>
                    <a:pt x="243" y="99"/>
                  </a:lnTo>
                  <a:lnTo>
                    <a:pt x="240" y="117"/>
                  </a:lnTo>
                  <a:lnTo>
                    <a:pt x="230" y="134"/>
                  </a:lnTo>
                  <a:lnTo>
                    <a:pt x="219" y="148"/>
                  </a:lnTo>
                  <a:lnTo>
                    <a:pt x="205" y="160"/>
                  </a:lnTo>
                  <a:lnTo>
                    <a:pt x="190" y="171"/>
                  </a:lnTo>
                  <a:lnTo>
                    <a:pt x="174" y="182"/>
                  </a:lnTo>
                  <a:lnTo>
                    <a:pt x="159" y="193"/>
                  </a:lnTo>
                  <a:lnTo>
                    <a:pt x="143" y="202"/>
                  </a:lnTo>
                  <a:lnTo>
                    <a:pt x="128" y="211"/>
                  </a:lnTo>
                  <a:lnTo>
                    <a:pt x="114" y="217"/>
                  </a:lnTo>
                  <a:lnTo>
                    <a:pt x="100" y="227"/>
                  </a:lnTo>
                  <a:lnTo>
                    <a:pt x="89" y="237"/>
                  </a:lnTo>
                  <a:lnTo>
                    <a:pt x="83" y="251"/>
                  </a:lnTo>
                  <a:lnTo>
                    <a:pt x="80" y="261"/>
                  </a:lnTo>
                  <a:lnTo>
                    <a:pt x="82" y="267"/>
                  </a:lnTo>
                  <a:lnTo>
                    <a:pt x="86" y="271"/>
                  </a:lnTo>
                  <a:lnTo>
                    <a:pt x="92" y="274"/>
                  </a:lnTo>
                  <a:lnTo>
                    <a:pt x="99" y="277"/>
                  </a:lnTo>
                  <a:lnTo>
                    <a:pt x="102" y="282"/>
                  </a:lnTo>
                  <a:lnTo>
                    <a:pt x="100" y="287"/>
                  </a:lnTo>
                  <a:lnTo>
                    <a:pt x="91" y="293"/>
                  </a:lnTo>
                  <a:lnTo>
                    <a:pt x="79" y="294"/>
                  </a:lnTo>
                  <a:lnTo>
                    <a:pt x="65" y="296"/>
                  </a:lnTo>
                  <a:lnTo>
                    <a:pt x="52" y="296"/>
                  </a:lnTo>
                  <a:lnTo>
                    <a:pt x="40" y="294"/>
                  </a:lnTo>
                  <a:lnTo>
                    <a:pt x="28" y="293"/>
                  </a:lnTo>
                  <a:lnTo>
                    <a:pt x="17" y="288"/>
                  </a:lnTo>
                  <a:lnTo>
                    <a:pt x="8" y="281"/>
                  </a:lnTo>
                  <a:lnTo>
                    <a:pt x="0" y="270"/>
                  </a:lnTo>
                  <a:lnTo>
                    <a:pt x="3" y="256"/>
                  </a:lnTo>
                  <a:lnTo>
                    <a:pt x="9" y="244"/>
                  </a:lnTo>
                  <a:lnTo>
                    <a:pt x="19" y="233"/>
                  </a:lnTo>
                  <a:lnTo>
                    <a:pt x="29" y="222"/>
                  </a:lnTo>
                  <a:lnTo>
                    <a:pt x="42" y="214"/>
                  </a:lnTo>
                  <a:lnTo>
                    <a:pt x="54" y="207"/>
                  </a:lnTo>
                  <a:lnTo>
                    <a:pt x="66" y="199"/>
                  </a:lnTo>
                  <a:lnTo>
                    <a:pt x="79" y="193"/>
                  </a:lnTo>
                  <a:lnTo>
                    <a:pt x="94" y="187"/>
                  </a:lnTo>
                  <a:lnTo>
                    <a:pt x="108" y="180"/>
                  </a:lnTo>
                  <a:lnTo>
                    <a:pt x="122" y="174"/>
                  </a:lnTo>
                  <a:lnTo>
                    <a:pt x="136" y="167"/>
                  </a:lnTo>
                  <a:lnTo>
                    <a:pt x="149" y="159"/>
                  </a:lnTo>
                  <a:lnTo>
                    <a:pt x="162" y="151"/>
                  </a:lnTo>
                  <a:lnTo>
                    <a:pt x="176" y="142"/>
                  </a:lnTo>
                  <a:lnTo>
                    <a:pt x="190" y="134"/>
                  </a:lnTo>
                  <a:lnTo>
                    <a:pt x="200" y="123"/>
                  </a:lnTo>
                  <a:lnTo>
                    <a:pt x="208" y="110"/>
                  </a:lnTo>
                  <a:lnTo>
                    <a:pt x="211" y="96"/>
                  </a:lnTo>
                  <a:lnTo>
                    <a:pt x="210" y="79"/>
                  </a:lnTo>
                  <a:lnTo>
                    <a:pt x="199" y="66"/>
                  </a:lnTo>
                  <a:lnTo>
                    <a:pt x="188" y="56"/>
                  </a:lnTo>
                  <a:lnTo>
                    <a:pt x="180" y="43"/>
                  </a:lnTo>
                  <a:lnTo>
                    <a:pt x="176" y="26"/>
                  </a:lnTo>
                  <a:lnTo>
                    <a:pt x="182" y="19"/>
                  </a:lnTo>
                  <a:lnTo>
                    <a:pt x="190" y="11"/>
                  </a:lnTo>
                  <a:lnTo>
                    <a:pt x="197" y="6"/>
                  </a:lnTo>
                  <a:lnTo>
                    <a:pt x="208" y="3"/>
                  </a:lnTo>
                  <a:lnTo>
                    <a:pt x="217" y="2"/>
                  </a:lnTo>
                  <a:lnTo>
                    <a:pt x="228" y="0"/>
                  </a:lnTo>
                  <a:lnTo>
                    <a:pt x="239" y="0"/>
                  </a:lnTo>
                  <a:lnTo>
                    <a:pt x="250" y="2"/>
                  </a:lnTo>
                  <a:lnTo>
                    <a:pt x="265" y="6"/>
                  </a:lnTo>
                  <a:lnTo>
                    <a:pt x="279" y="14"/>
                  </a:lnTo>
                  <a:lnTo>
                    <a:pt x="293" y="22"/>
                  </a:lnTo>
                  <a:lnTo>
                    <a:pt x="305" y="33"/>
                  </a:lnTo>
                  <a:lnTo>
                    <a:pt x="317" y="43"/>
                  </a:lnTo>
                  <a:lnTo>
                    <a:pt x="330" y="56"/>
                  </a:lnTo>
                  <a:lnTo>
                    <a:pt x="341" y="68"/>
                  </a:lnTo>
                  <a:lnTo>
                    <a:pt x="351"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43"/>
            <p:cNvSpPr>
              <a:spLocks/>
            </p:cNvSpPr>
            <p:nvPr/>
          </p:nvSpPr>
          <p:spPr bwMode="auto">
            <a:xfrm>
              <a:off x="3360" y="3750"/>
              <a:ext cx="71" cy="100"/>
            </a:xfrm>
            <a:custGeom>
              <a:avLst/>
              <a:gdLst>
                <a:gd name="T0" fmla="*/ 1 w 142"/>
                <a:gd name="T1" fmla="*/ 1 h 200"/>
                <a:gd name="T2" fmla="*/ 1 w 142"/>
                <a:gd name="T3" fmla="*/ 1 h 200"/>
                <a:gd name="T4" fmla="*/ 1 w 142"/>
                <a:gd name="T5" fmla="*/ 1 h 200"/>
                <a:gd name="T6" fmla="*/ 1 w 142"/>
                <a:gd name="T7" fmla="*/ 1 h 200"/>
                <a:gd name="T8" fmla="*/ 1 w 142"/>
                <a:gd name="T9" fmla="*/ 1 h 200"/>
                <a:gd name="T10" fmla="*/ 1 w 142"/>
                <a:gd name="T11" fmla="*/ 1 h 200"/>
                <a:gd name="T12" fmla="*/ 1 w 142"/>
                <a:gd name="T13" fmla="*/ 1 h 200"/>
                <a:gd name="T14" fmla="*/ 1 w 142"/>
                <a:gd name="T15" fmla="*/ 1 h 200"/>
                <a:gd name="T16" fmla="*/ 1 w 142"/>
                <a:gd name="T17" fmla="*/ 1 h 200"/>
                <a:gd name="T18" fmla="*/ 1 w 142"/>
                <a:gd name="T19" fmla="*/ 1 h 200"/>
                <a:gd name="T20" fmla="*/ 1 w 142"/>
                <a:gd name="T21" fmla="*/ 1 h 200"/>
                <a:gd name="T22" fmla="*/ 1 w 142"/>
                <a:gd name="T23" fmla="*/ 1 h 200"/>
                <a:gd name="T24" fmla="*/ 0 w 142"/>
                <a:gd name="T25" fmla="*/ 1 h 200"/>
                <a:gd name="T26" fmla="*/ 0 w 142"/>
                <a:gd name="T27" fmla="*/ 1 h 200"/>
                <a:gd name="T28" fmla="*/ 1 w 142"/>
                <a:gd name="T29" fmla="*/ 1 h 200"/>
                <a:gd name="T30" fmla="*/ 1 w 142"/>
                <a:gd name="T31" fmla="*/ 1 h 200"/>
                <a:gd name="T32" fmla="*/ 1 w 142"/>
                <a:gd name="T33" fmla="*/ 1 h 200"/>
                <a:gd name="T34" fmla="*/ 1 w 142"/>
                <a:gd name="T35" fmla="*/ 1 h 200"/>
                <a:gd name="T36" fmla="*/ 1 w 142"/>
                <a:gd name="T37" fmla="*/ 1 h 200"/>
                <a:gd name="T38" fmla="*/ 1 w 142"/>
                <a:gd name="T39" fmla="*/ 1 h 200"/>
                <a:gd name="T40" fmla="*/ 1 w 142"/>
                <a:gd name="T41" fmla="*/ 1 h 200"/>
                <a:gd name="T42" fmla="*/ 1 w 142"/>
                <a:gd name="T43" fmla="*/ 1 h 200"/>
                <a:gd name="T44" fmla="*/ 1 w 142"/>
                <a:gd name="T45" fmla="*/ 1 h 200"/>
                <a:gd name="T46" fmla="*/ 1 w 142"/>
                <a:gd name="T47" fmla="*/ 1 h 200"/>
                <a:gd name="T48" fmla="*/ 1 w 142"/>
                <a:gd name="T49" fmla="*/ 1 h 200"/>
                <a:gd name="T50" fmla="*/ 1 w 142"/>
                <a:gd name="T51" fmla="*/ 1 h 200"/>
                <a:gd name="T52" fmla="*/ 1 w 142"/>
                <a:gd name="T53" fmla="*/ 1 h 200"/>
                <a:gd name="T54" fmla="*/ 1 w 142"/>
                <a:gd name="T55" fmla="*/ 1 h 200"/>
                <a:gd name="T56" fmla="*/ 1 w 142"/>
                <a:gd name="T57" fmla="*/ 1 h 200"/>
                <a:gd name="T58" fmla="*/ 1 w 142"/>
                <a:gd name="T59" fmla="*/ 1 h 200"/>
                <a:gd name="T60" fmla="*/ 1 w 142"/>
                <a:gd name="T61" fmla="*/ 1 h 200"/>
                <a:gd name="T62" fmla="*/ 1 w 142"/>
                <a:gd name="T63" fmla="*/ 1 h 200"/>
                <a:gd name="T64" fmla="*/ 1 w 142"/>
                <a:gd name="T65" fmla="*/ 1 h 200"/>
                <a:gd name="T66" fmla="*/ 1 w 142"/>
                <a:gd name="T67" fmla="*/ 1 h 200"/>
                <a:gd name="T68" fmla="*/ 1 w 142"/>
                <a:gd name="T69" fmla="*/ 1 h 200"/>
                <a:gd name="T70" fmla="*/ 1 w 142"/>
                <a:gd name="T71" fmla="*/ 0 h 200"/>
                <a:gd name="T72" fmla="*/ 1 w 142"/>
                <a:gd name="T73" fmla="*/ 0 h 200"/>
                <a:gd name="T74" fmla="*/ 1 w 142"/>
                <a:gd name="T75" fmla="*/ 1 h 200"/>
                <a:gd name="T76" fmla="*/ 1 w 142"/>
                <a:gd name="T77" fmla="*/ 1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2"/>
                <a:gd name="T118" fmla="*/ 0 h 200"/>
                <a:gd name="T119" fmla="*/ 142 w 142"/>
                <a:gd name="T120" fmla="*/ 200 h 2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2" h="200">
                  <a:moveTo>
                    <a:pt x="125" y="9"/>
                  </a:moveTo>
                  <a:lnTo>
                    <a:pt x="136" y="24"/>
                  </a:lnTo>
                  <a:lnTo>
                    <a:pt x="141" y="43"/>
                  </a:lnTo>
                  <a:lnTo>
                    <a:pt x="142" y="63"/>
                  </a:lnTo>
                  <a:lnTo>
                    <a:pt x="139" y="83"/>
                  </a:lnTo>
                  <a:lnTo>
                    <a:pt x="131" y="104"/>
                  </a:lnTo>
                  <a:lnTo>
                    <a:pt x="119" y="124"/>
                  </a:lnTo>
                  <a:lnTo>
                    <a:pt x="104" y="143"/>
                  </a:lnTo>
                  <a:lnTo>
                    <a:pt x="87" y="160"/>
                  </a:lnTo>
                  <a:lnTo>
                    <a:pt x="67" y="175"/>
                  </a:lnTo>
                  <a:lnTo>
                    <a:pt x="45" y="186"/>
                  </a:lnTo>
                  <a:lnTo>
                    <a:pt x="24" y="195"/>
                  </a:lnTo>
                  <a:lnTo>
                    <a:pt x="0" y="200"/>
                  </a:lnTo>
                  <a:lnTo>
                    <a:pt x="0" y="191"/>
                  </a:lnTo>
                  <a:lnTo>
                    <a:pt x="17" y="177"/>
                  </a:lnTo>
                  <a:lnTo>
                    <a:pt x="33" y="163"/>
                  </a:lnTo>
                  <a:lnTo>
                    <a:pt x="48" y="147"/>
                  </a:lnTo>
                  <a:lnTo>
                    <a:pt x="62" y="130"/>
                  </a:lnTo>
                  <a:lnTo>
                    <a:pt x="74" y="114"/>
                  </a:lnTo>
                  <a:lnTo>
                    <a:pt x="82" y="95"/>
                  </a:lnTo>
                  <a:lnTo>
                    <a:pt x="88" y="75"/>
                  </a:lnTo>
                  <a:lnTo>
                    <a:pt x="90" y="53"/>
                  </a:lnTo>
                  <a:lnTo>
                    <a:pt x="87" y="47"/>
                  </a:lnTo>
                  <a:lnTo>
                    <a:pt x="84" y="41"/>
                  </a:lnTo>
                  <a:lnTo>
                    <a:pt x="79" y="35"/>
                  </a:lnTo>
                  <a:lnTo>
                    <a:pt x="73" y="32"/>
                  </a:lnTo>
                  <a:lnTo>
                    <a:pt x="67" y="30"/>
                  </a:lnTo>
                  <a:lnTo>
                    <a:pt x="58" y="30"/>
                  </a:lnTo>
                  <a:lnTo>
                    <a:pt x="51" y="30"/>
                  </a:lnTo>
                  <a:lnTo>
                    <a:pt x="47" y="24"/>
                  </a:lnTo>
                  <a:lnTo>
                    <a:pt x="51" y="17"/>
                  </a:lnTo>
                  <a:lnTo>
                    <a:pt x="59" y="10"/>
                  </a:lnTo>
                  <a:lnTo>
                    <a:pt x="67" y="6"/>
                  </a:lnTo>
                  <a:lnTo>
                    <a:pt x="74" y="3"/>
                  </a:lnTo>
                  <a:lnTo>
                    <a:pt x="84" y="1"/>
                  </a:lnTo>
                  <a:lnTo>
                    <a:pt x="93" y="0"/>
                  </a:lnTo>
                  <a:lnTo>
                    <a:pt x="102" y="0"/>
                  </a:lnTo>
                  <a:lnTo>
                    <a:pt x="111" y="1"/>
                  </a:lnTo>
                  <a:lnTo>
                    <a:pt x="12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44"/>
            <p:cNvSpPr>
              <a:spLocks/>
            </p:cNvSpPr>
            <p:nvPr/>
          </p:nvSpPr>
          <p:spPr bwMode="auto">
            <a:xfrm>
              <a:off x="2619" y="3853"/>
              <a:ext cx="1225" cy="210"/>
            </a:xfrm>
            <a:custGeom>
              <a:avLst/>
              <a:gdLst>
                <a:gd name="T0" fmla="*/ 1 w 2448"/>
                <a:gd name="T1" fmla="*/ 1 h 420"/>
                <a:gd name="T2" fmla="*/ 1 w 2448"/>
                <a:gd name="T3" fmla="*/ 1 h 420"/>
                <a:gd name="T4" fmla="*/ 1 w 2448"/>
                <a:gd name="T5" fmla="*/ 1 h 420"/>
                <a:gd name="T6" fmla="*/ 1 w 2448"/>
                <a:gd name="T7" fmla="*/ 1 h 420"/>
                <a:gd name="T8" fmla="*/ 1 w 2448"/>
                <a:gd name="T9" fmla="*/ 1 h 420"/>
                <a:gd name="T10" fmla="*/ 1 w 2448"/>
                <a:gd name="T11" fmla="*/ 1 h 420"/>
                <a:gd name="T12" fmla="*/ 1 w 2448"/>
                <a:gd name="T13" fmla="*/ 1 h 420"/>
                <a:gd name="T14" fmla="*/ 1 w 2448"/>
                <a:gd name="T15" fmla="*/ 1 h 420"/>
                <a:gd name="T16" fmla="*/ 1 w 2448"/>
                <a:gd name="T17" fmla="*/ 1 h 420"/>
                <a:gd name="T18" fmla="*/ 1 w 2448"/>
                <a:gd name="T19" fmla="*/ 1 h 420"/>
                <a:gd name="T20" fmla="*/ 1 w 2448"/>
                <a:gd name="T21" fmla="*/ 1 h 420"/>
                <a:gd name="T22" fmla="*/ 1 w 2448"/>
                <a:gd name="T23" fmla="*/ 1 h 420"/>
                <a:gd name="T24" fmla="*/ 1 w 2448"/>
                <a:gd name="T25" fmla="*/ 1 h 420"/>
                <a:gd name="T26" fmla="*/ 1 w 2448"/>
                <a:gd name="T27" fmla="*/ 1 h 420"/>
                <a:gd name="T28" fmla="*/ 1 w 2448"/>
                <a:gd name="T29" fmla="*/ 1 h 420"/>
                <a:gd name="T30" fmla="*/ 1 w 2448"/>
                <a:gd name="T31" fmla="*/ 1 h 420"/>
                <a:gd name="T32" fmla="*/ 1 w 2448"/>
                <a:gd name="T33" fmla="*/ 1 h 420"/>
                <a:gd name="T34" fmla="*/ 1 w 2448"/>
                <a:gd name="T35" fmla="*/ 1 h 420"/>
                <a:gd name="T36" fmla="*/ 1 w 2448"/>
                <a:gd name="T37" fmla="*/ 1 h 420"/>
                <a:gd name="T38" fmla="*/ 1 w 2448"/>
                <a:gd name="T39" fmla="*/ 1 h 420"/>
                <a:gd name="T40" fmla="*/ 1 w 2448"/>
                <a:gd name="T41" fmla="*/ 1 h 420"/>
                <a:gd name="T42" fmla="*/ 1 w 2448"/>
                <a:gd name="T43" fmla="*/ 1 h 420"/>
                <a:gd name="T44" fmla="*/ 1 w 2448"/>
                <a:gd name="T45" fmla="*/ 1 h 420"/>
                <a:gd name="T46" fmla="*/ 1 w 2448"/>
                <a:gd name="T47" fmla="*/ 1 h 420"/>
                <a:gd name="T48" fmla="*/ 1 w 2448"/>
                <a:gd name="T49" fmla="*/ 1 h 420"/>
                <a:gd name="T50" fmla="*/ 1 w 2448"/>
                <a:gd name="T51" fmla="*/ 1 h 420"/>
                <a:gd name="T52" fmla="*/ 1 w 2448"/>
                <a:gd name="T53" fmla="*/ 1 h 420"/>
                <a:gd name="T54" fmla="*/ 1 w 2448"/>
                <a:gd name="T55" fmla="*/ 1 h 420"/>
                <a:gd name="T56" fmla="*/ 1 w 2448"/>
                <a:gd name="T57" fmla="*/ 1 h 420"/>
                <a:gd name="T58" fmla="*/ 1 w 2448"/>
                <a:gd name="T59" fmla="*/ 1 h 420"/>
                <a:gd name="T60" fmla="*/ 1 w 2448"/>
                <a:gd name="T61" fmla="*/ 1 h 420"/>
                <a:gd name="T62" fmla="*/ 1 w 2448"/>
                <a:gd name="T63" fmla="*/ 1 h 420"/>
                <a:gd name="T64" fmla="*/ 1 w 2448"/>
                <a:gd name="T65" fmla="*/ 1 h 420"/>
                <a:gd name="T66" fmla="*/ 1 w 2448"/>
                <a:gd name="T67" fmla="*/ 1 h 420"/>
                <a:gd name="T68" fmla="*/ 1 w 2448"/>
                <a:gd name="T69" fmla="*/ 1 h 420"/>
                <a:gd name="T70" fmla="*/ 1 w 2448"/>
                <a:gd name="T71" fmla="*/ 1 h 420"/>
                <a:gd name="T72" fmla="*/ 1 w 2448"/>
                <a:gd name="T73" fmla="*/ 1 h 420"/>
                <a:gd name="T74" fmla="*/ 1 w 2448"/>
                <a:gd name="T75" fmla="*/ 1 h 420"/>
                <a:gd name="T76" fmla="*/ 1 w 2448"/>
                <a:gd name="T77" fmla="*/ 1 h 420"/>
                <a:gd name="T78" fmla="*/ 1 w 2448"/>
                <a:gd name="T79" fmla="*/ 1 h 420"/>
                <a:gd name="T80" fmla="*/ 1 w 2448"/>
                <a:gd name="T81" fmla="*/ 1 h 420"/>
                <a:gd name="T82" fmla="*/ 1 w 2448"/>
                <a:gd name="T83" fmla="*/ 1 h 420"/>
                <a:gd name="T84" fmla="*/ 1 w 2448"/>
                <a:gd name="T85" fmla="*/ 1 h 420"/>
                <a:gd name="T86" fmla="*/ 1 w 2448"/>
                <a:gd name="T87" fmla="*/ 1 h 420"/>
                <a:gd name="T88" fmla="*/ 1 w 2448"/>
                <a:gd name="T89" fmla="*/ 1 h 420"/>
                <a:gd name="T90" fmla="*/ 1 w 2448"/>
                <a:gd name="T91" fmla="*/ 1 h 420"/>
                <a:gd name="T92" fmla="*/ 1 w 2448"/>
                <a:gd name="T93" fmla="*/ 1 h 420"/>
                <a:gd name="T94" fmla="*/ 1 w 2448"/>
                <a:gd name="T95" fmla="*/ 1 h 420"/>
                <a:gd name="T96" fmla="*/ 1 w 2448"/>
                <a:gd name="T97" fmla="*/ 1 h 420"/>
                <a:gd name="T98" fmla="*/ 1 w 2448"/>
                <a:gd name="T99" fmla="*/ 1 h 420"/>
                <a:gd name="T100" fmla="*/ 1 w 2448"/>
                <a:gd name="T101" fmla="*/ 1 h 420"/>
                <a:gd name="T102" fmla="*/ 1 w 2448"/>
                <a:gd name="T103" fmla="*/ 1 h 420"/>
                <a:gd name="T104" fmla="*/ 1 w 2448"/>
                <a:gd name="T105" fmla="*/ 1 h 4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48"/>
                <a:gd name="T160" fmla="*/ 0 h 420"/>
                <a:gd name="T161" fmla="*/ 2448 w 2448"/>
                <a:gd name="T162" fmla="*/ 420 h 42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48" h="420">
                  <a:moveTo>
                    <a:pt x="365" y="71"/>
                  </a:moveTo>
                  <a:lnTo>
                    <a:pt x="397" y="80"/>
                  </a:lnTo>
                  <a:lnTo>
                    <a:pt x="431" y="88"/>
                  </a:lnTo>
                  <a:lnTo>
                    <a:pt x="465" y="97"/>
                  </a:lnTo>
                  <a:lnTo>
                    <a:pt x="497" y="105"/>
                  </a:lnTo>
                  <a:lnTo>
                    <a:pt x="531" y="112"/>
                  </a:lnTo>
                  <a:lnTo>
                    <a:pt x="565" y="120"/>
                  </a:lnTo>
                  <a:lnTo>
                    <a:pt x="599" y="128"/>
                  </a:lnTo>
                  <a:lnTo>
                    <a:pt x="632" y="135"/>
                  </a:lnTo>
                  <a:lnTo>
                    <a:pt x="665" y="145"/>
                  </a:lnTo>
                  <a:lnTo>
                    <a:pt x="699" y="152"/>
                  </a:lnTo>
                  <a:lnTo>
                    <a:pt x="733" y="160"/>
                  </a:lnTo>
                  <a:lnTo>
                    <a:pt x="766" y="168"/>
                  </a:lnTo>
                  <a:lnTo>
                    <a:pt x="799" y="177"/>
                  </a:lnTo>
                  <a:lnTo>
                    <a:pt x="832" y="186"/>
                  </a:lnTo>
                  <a:lnTo>
                    <a:pt x="866" y="196"/>
                  </a:lnTo>
                  <a:lnTo>
                    <a:pt x="898" y="205"/>
                  </a:lnTo>
                  <a:lnTo>
                    <a:pt x="929" y="212"/>
                  </a:lnTo>
                  <a:lnTo>
                    <a:pt x="960" y="220"/>
                  </a:lnTo>
                  <a:lnTo>
                    <a:pt x="989" y="228"/>
                  </a:lnTo>
                  <a:lnTo>
                    <a:pt x="1018" y="237"/>
                  </a:lnTo>
                  <a:lnTo>
                    <a:pt x="1049" y="248"/>
                  </a:lnTo>
                  <a:lnTo>
                    <a:pt x="1078" y="257"/>
                  </a:lnTo>
                  <a:lnTo>
                    <a:pt x="1108" y="265"/>
                  </a:lnTo>
                  <a:lnTo>
                    <a:pt x="1138" y="274"/>
                  </a:lnTo>
                  <a:lnTo>
                    <a:pt x="1148" y="277"/>
                  </a:lnTo>
                  <a:lnTo>
                    <a:pt x="1155" y="280"/>
                  </a:lnTo>
                  <a:lnTo>
                    <a:pt x="1165" y="283"/>
                  </a:lnTo>
                  <a:lnTo>
                    <a:pt x="1172" y="286"/>
                  </a:lnTo>
                  <a:lnTo>
                    <a:pt x="1182" y="289"/>
                  </a:lnTo>
                  <a:lnTo>
                    <a:pt x="1189" y="293"/>
                  </a:lnTo>
                  <a:lnTo>
                    <a:pt x="1199" y="294"/>
                  </a:lnTo>
                  <a:lnTo>
                    <a:pt x="1208" y="296"/>
                  </a:lnTo>
                  <a:lnTo>
                    <a:pt x="1222" y="303"/>
                  </a:lnTo>
                  <a:lnTo>
                    <a:pt x="1237" y="309"/>
                  </a:lnTo>
                  <a:lnTo>
                    <a:pt x="1251" y="316"/>
                  </a:lnTo>
                  <a:lnTo>
                    <a:pt x="1266" y="322"/>
                  </a:lnTo>
                  <a:lnTo>
                    <a:pt x="1282" y="326"/>
                  </a:lnTo>
                  <a:lnTo>
                    <a:pt x="1297" y="333"/>
                  </a:lnTo>
                  <a:lnTo>
                    <a:pt x="1313" y="337"/>
                  </a:lnTo>
                  <a:lnTo>
                    <a:pt x="1328" y="343"/>
                  </a:lnTo>
                  <a:lnTo>
                    <a:pt x="1346" y="346"/>
                  </a:lnTo>
                  <a:lnTo>
                    <a:pt x="1363" y="349"/>
                  </a:lnTo>
                  <a:lnTo>
                    <a:pt x="1382" y="353"/>
                  </a:lnTo>
                  <a:lnTo>
                    <a:pt x="1400" y="356"/>
                  </a:lnTo>
                  <a:lnTo>
                    <a:pt x="1419" y="357"/>
                  </a:lnTo>
                  <a:lnTo>
                    <a:pt x="1437" y="360"/>
                  </a:lnTo>
                  <a:lnTo>
                    <a:pt x="1456" y="362"/>
                  </a:lnTo>
                  <a:lnTo>
                    <a:pt x="1474" y="362"/>
                  </a:lnTo>
                  <a:lnTo>
                    <a:pt x="1491" y="363"/>
                  </a:lnTo>
                  <a:lnTo>
                    <a:pt x="1510" y="362"/>
                  </a:lnTo>
                  <a:lnTo>
                    <a:pt x="1528" y="362"/>
                  </a:lnTo>
                  <a:lnTo>
                    <a:pt x="1547" y="360"/>
                  </a:lnTo>
                  <a:lnTo>
                    <a:pt x="1565" y="359"/>
                  </a:lnTo>
                  <a:lnTo>
                    <a:pt x="1584" y="356"/>
                  </a:lnTo>
                  <a:lnTo>
                    <a:pt x="1601" y="351"/>
                  </a:lnTo>
                  <a:lnTo>
                    <a:pt x="1619" y="346"/>
                  </a:lnTo>
                  <a:lnTo>
                    <a:pt x="1639" y="343"/>
                  </a:lnTo>
                  <a:lnTo>
                    <a:pt x="1659" y="339"/>
                  </a:lnTo>
                  <a:lnTo>
                    <a:pt x="1679" y="334"/>
                  </a:lnTo>
                  <a:lnTo>
                    <a:pt x="1699" y="329"/>
                  </a:lnTo>
                  <a:lnTo>
                    <a:pt x="1719" y="326"/>
                  </a:lnTo>
                  <a:lnTo>
                    <a:pt x="1739" y="322"/>
                  </a:lnTo>
                  <a:lnTo>
                    <a:pt x="1759" y="317"/>
                  </a:lnTo>
                  <a:lnTo>
                    <a:pt x="1778" y="313"/>
                  </a:lnTo>
                  <a:lnTo>
                    <a:pt x="1798" y="308"/>
                  </a:lnTo>
                  <a:lnTo>
                    <a:pt x="1818" y="302"/>
                  </a:lnTo>
                  <a:lnTo>
                    <a:pt x="1838" y="297"/>
                  </a:lnTo>
                  <a:lnTo>
                    <a:pt x="1858" y="293"/>
                  </a:lnTo>
                  <a:lnTo>
                    <a:pt x="1876" y="288"/>
                  </a:lnTo>
                  <a:lnTo>
                    <a:pt x="1897" y="283"/>
                  </a:lnTo>
                  <a:lnTo>
                    <a:pt x="1917" y="279"/>
                  </a:lnTo>
                  <a:lnTo>
                    <a:pt x="1937" y="274"/>
                  </a:lnTo>
                  <a:lnTo>
                    <a:pt x="1960" y="268"/>
                  </a:lnTo>
                  <a:lnTo>
                    <a:pt x="1983" y="262"/>
                  </a:lnTo>
                  <a:lnTo>
                    <a:pt x="2006" y="257"/>
                  </a:lnTo>
                  <a:lnTo>
                    <a:pt x="2029" y="251"/>
                  </a:lnTo>
                  <a:lnTo>
                    <a:pt x="2052" y="245"/>
                  </a:lnTo>
                  <a:lnTo>
                    <a:pt x="2075" y="240"/>
                  </a:lnTo>
                  <a:lnTo>
                    <a:pt x="2098" y="236"/>
                  </a:lnTo>
                  <a:lnTo>
                    <a:pt x="2121" y="229"/>
                  </a:lnTo>
                  <a:lnTo>
                    <a:pt x="2145" y="225"/>
                  </a:lnTo>
                  <a:lnTo>
                    <a:pt x="2168" y="220"/>
                  </a:lnTo>
                  <a:lnTo>
                    <a:pt x="2191" y="216"/>
                  </a:lnTo>
                  <a:lnTo>
                    <a:pt x="2215" y="211"/>
                  </a:lnTo>
                  <a:lnTo>
                    <a:pt x="2239" y="208"/>
                  </a:lnTo>
                  <a:lnTo>
                    <a:pt x="2262" y="203"/>
                  </a:lnTo>
                  <a:lnTo>
                    <a:pt x="2286" y="199"/>
                  </a:lnTo>
                  <a:lnTo>
                    <a:pt x="2309" y="196"/>
                  </a:lnTo>
                  <a:lnTo>
                    <a:pt x="2326" y="196"/>
                  </a:lnTo>
                  <a:lnTo>
                    <a:pt x="2343" y="196"/>
                  </a:lnTo>
                  <a:lnTo>
                    <a:pt x="2360" y="194"/>
                  </a:lnTo>
                  <a:lnTo>
                    <a:pt x="2379" y="192"/>
                  </a:lnTo>
                  <a:lnTo>
                    <a:pt x="2396" y="191"/>
                  </a:lnTo>
                  <a:lnTo>
                    <a:pt x="2413" y="189"/>
                  </a:lnTo>
                  <a:lnTo>
                    <a:pt x="2431" y="191"/>
                  </a:lnTo>
                  <a:lnTo>
                    <a:pt x="2448" y="192"/>
                  </a:lnTo>
                  <a:lnTo>
                    <a:pt x="2448" y="196"/>
                  </a:lnTo>
                  <a:lnTo>
                    <a:pt x="2447" y="197"/>
                  </a:lnTo>
                  <a:lnTo>
                    <a:pt x="2445" y="200"/>
                  </a:lnTo>
                  <a:lnTo>
                    <a:pt x="2443" y="203"/>
                  </a:lnTo>
                  <a:lnTo>
                    <a:pt x="2411" y="208"/>
                  </a:lnTo>
                  <a:lnTo>
                    <a:pt x="2380" y="214"/>
                  </a:lnTo>
                  <a:lnTo>
                    <a:pt x="2348" y="222"/>
                  </a:lnTo>
                  <a:lnTo>
                    <a:pt x="2317" y="228"/>
                  </a:lnTo>
                  <a:lnTo>
                    <a:pt x="2286" y="236"/>
                  </a:lnTo>
                  <a:lnTo>
                    <a:pt x="2256" y="245"/>
                  </a:lnTo>
                  <a:lnTo>
                    <a:pt x="2225" y="252"/>
                  </a:lnTo>
                  <a:lnTo>
                    <a:pt x="2194" y="262"/>
                  </a:lnTo>
                  <a:lnTo>
                    <a:pt x="2165" y="271"/>
                  </a:lnTo>
                  <a:lnTo>
                    <a:pt x="2134" y="279"/>
                  </a:lnTo>
                  <a:lnTo>
                    <a:pt x="2103" y="288"/>
                  </a:lnTo>
                  <a:lnTo>
                    <a:pt x="2072" y="297"/>
                  </a:lnTo>
                  <a:lnTo>
                    <a:pt x="2041" y="306"/>
                  </a:lnTo>
                  <a:lnTo>
                    <a:pt x="2011" y="314"/>
                  </a:lnTo>
                  <a:lnTo>
                    <a:pt x="1980" y="323"/>
                  </a:lnTo>
                  <a:lnTo>
                    <a:pt x="1949" y="331"/>
                  </a:lnTo>
                  <a:lnTo>
                    <a:pt x="1924" y="336"/>
                  </a:lnTo>
                  <a:lnTo>
                    <a:pt x="1900" y="340"/>
                  </a:lnTo>
                  <a:lnTo>
                    <a:pt x="1875" y="345"/>
                  </a:lnTo>
                  <a:lnTo>
                    <a:pt x="1850" y="351"/>
                  </a:lnTo>
                  <a:lnTo>
                    <a:pt x="1826" y="356"/>
                  </a:lnTo>
                  <a:lnTo>
                    <a:pt x="1801" y="362"/>
                  </a:lnTo>
                  <a:lnTo>
                    <a:pt x="1776" y="370"/>
                  </a:lnTo>
                  <a:lnTo>
                    <a:pt x="1753" y="377"/>
                  </a:lnTo>
                  <a:lnTo>
                    <a:pt x="1735" y="382"/>
                  </a:lnTo>
                  <a:lnTo>
                    <a:pt x="1716" y="385"/>
                  </a:lnTo>
                  <a:lnTo>
                    <a:pt x="1698" y="390"/>
                  </a:lnTo>
                  <a:lnTo>
                    <a:pt x="1679" y="394"/>
                  </a:lnTo>
                  <a:lnTo>
                    <a:pt x="1661" y="399"/>
                  </a:lnTo>
                  <a:lnTo>
                    <a:pt x="1642" y="402"/>
                  </a:lnTo>
                  <a:lnTo>
                    <a:pt x="1624" y="406"/>
                  </a:lnTo>
                  <a:lnTo>
                    <a:pt x="1605" y="410"/>
                  </a:lnTo>
                  <a:lnTo>
                    <a:pt x="1585" y="413"/>
                  </a:lnTo>
                  <a:lnTo>
                    <a:pt x="1567" y="416"/>
                  </a:lnTo>
                  <a:lnTo>
                    <a:pt x="1547" y="417"/>
                  </a:lnTo>
                  <a:lnTo>
                    <a:pt x="1528" y="419"/>
                  </a:lnTo>
                  <a:lnTo>
                    <a:pt x="1508" y="420"/>
                  </a:lnTo>
                  <a:lnTo>
                    <a:pt x="1488" y="420"/>
                  </a:lnTo>
                  <a:lnTo>
                    <a:pt x="1467" y="420"/>
                  </a:lnTo>
                  <a:lnTo>
                    <a:pt x="1447" y="419"/>
                  </a:lnTo>
                  <a:lnTo>
                    <a:pt x="1423" y="414"/>
                  </a:lnTo>
                  <a:lnTo>
                    <a:pt x="1400" y="411"/>
                  </a:lnTo>
                  <a:lnTo>
                    <a:pt x="1379" y="406"/>
                  </a:lnTo>
                  <a:lnTo>
                    <a:pt x="1356" y="402"/>
                  </a:lnTo>
                  <a:lnTo>
                    <a:pt x="1333" y="396"/>
                  </a:lnTo>
                  <a:lnTo>
                    <a:pt x="1311" y="390"/>
                  </a:lnTo>
                  <a:lnTo>
                    <a:pt x="1289" y="383"/>
                  </a:lnTo>
                  <a:lnTo>
                    <a:pt x="1268" y="374"/>
                  </a:lnTo>
                  <a:lnTo>
                    <a:pt x="1220" y="354"/>
                  </a:lnTo>
                  <a:lnTo>
                    <a:pt x="1174" y="336"/>
                  </a:lnTo>
                  <a:lnTo>
                    <a:pt x="1126" y="319"/>
                  </a:lnTo>
                  <a:lnTo>
                    <a:pt x="1078" y="302"/>
                  </a:lnTo>
                  <a:lnTo>
                    <a:pt x="1029" y="285"/>
                  </a:lnTo>
                  <a:lnTo>
                    <a:pt x="981" y="269"/>
                  </a:lnTo>
                  <a:lnTo>
                    <a:pt x="932" y="254"/>
                  </a:lnTo>
                  <a:lnTo>
                    <a:pt x="883" y="240"/>
                  </a:lnTo>
                  <a:lnTo>
                    <a:pt x="833" y="225"/>
                  </a:lnTo>
                  <a:lnTo>
                    <a:pt x="784" y="212"/>
                  </a:lnTo>
                  <a:lnTo>
                    <a:pt x="735" y="199"/>
                  </a:lnTo>
                  <a:lnTo>
                    <a:pt x="685" y="185"/>
                  </a:lnTo>
                  <a:lnTo>
                    <a:pt x="635" y="172"/>
                  </a:lnTo>
                  <a:lnTo>
                    <a:pt x="585" y="160"/>
                  </a:lnTo>
                  <a:lnTo>
                    <a:pt x="534" y="146"/>
                  </a:lnTo>
                  <a:lnTo>
                    <a:pt x="485" y="134"/>
                  </a:lnTo>
                  <a:lnTo>
                    <a:pt x="470" y="131"/>
                  </a:lnTo>
                  <a:lnTo>
                    <a:pt x="454" y="126"/>
                  </a:lnTo>
                  <a:lnTo>
                    <a:pt x="437" y="123"/>
                  </a:lnTo>
                  <a:lnTo>
                    <a:pt x="422" y="119"/>
                  </a:lnTo>
                  <a:lnTo>
                    <a:pt x="407" y="114"/>
                  </a:lnTo>
                  <a:lnTo>
                    <a:pt x="391" y="109"/>
                  </a:lnTo>
                  <a:lnTo>
                    <a:pt x="376" y="106"/>
                  </a:lnTo>
                  <a:lnTo>
                    <a:pt x="360" y="102"/>
                  </a:lnTo>
                  <a:lnTo>
                    <a:pt x="345" y="97"/>
                  </a:lnTo>
                  <a:lnTo>
                    <a:pt x="330" y="94"/>
                  </a:lnTo>
                  <a:lnTo>
                    <a:pt x="314" y="89"/>
                  </a:lnTo>
                  <a:lnTo>
                    <a:pt x="299" y="86"/>
                  </a:lnTo>
                  <a:lnTo>
                    <a:pt x="282" y="83"/>
                  </a:lnTo>
                  <a:lnTo>
                    <a:pt x="266" y="78"/>
                  </a:lnTo>
                  <a:lnTo>
                    <a:pt x="251" y="77"/>
                  </a:lnTo>
                  <a:lnTo>
                    <a:pt x="234" y="74"/>
                  </a:lnTo>
                  <a:lnTo>
                    <a:pt x="208" y="65"/>
                  </a:lnTo>
                  <a:lnTo>
                    <a:pt x="180" y="58"/>
                  </a:lnTo>
                  <a:lnTo>
                    <a:pt x="154" y="51"/>
                  </a:lnTo>
                  <a:lnTo>
                    <a:pt x="126" y="45"/>
                  </a:lnTo>
                  <a:lnTo>
                    <a:pt x="98" y="38"/>
                  </a:lnTo>
                  <a:lnTo>
                    <a:pt x="71" y="32"/>
                  </a:lnTo>
                  <a:lnTo>
                    <a:pt x="43" y="26"/>
                  </a:lnTo>
                  <a:lnTo>
                    <a:pt x="17" y="18"/>
                  </a:lnTo>
                  <a:lnTo>
                    <a:pt x="12" y="15"/>
                  </a:lnTo>
                  <a:lnTo>
                    <a:pt x="9" y="12"/>
                  </a:lnTo>
                  <a:lnTo>
                    <a:pt x="4" y="11"/>
                  </a:lnTo>
                  <a:lnTo>
                    <a:pt x="0" y="8"/>
                  </a:lnTo>
                  <a:lnTo>
                    <a:pt x="1" y="3"/>
                  </a:lnTo>
                  <a:lnTo>
                    <a:pt x="6" y="1"/>
                  </a:lnTo>
                  <a:lnTo>
                    <a:pt x="11" y="1"/>
                  </a:lnTo>
                  <a:lnTo>
                    <a:pt x="15" y="0"/>
                  </a:lnTo>
                  <a:lnTo>
                    <a:pt x="38" y="3"/>
                  </a:lnTo>
                  <a:lnTo>
                    <a:pt x="60" y="6"/>
                  </a:lnTo>
                  <a:lnTo>
                    <a:pt x="83" y="9"/>
                  </a:lnTo>
                  <a:lnTo>
                    <a:pt x="105" y="12"/>
                  </a:lnTo>
                  <a:lnTo>
                    <a:pt x="126" y="17"/>
                  </a:lnTo>
                  <a:lnTo>
                    <a:pt x="149" y="21"/>
                  </a:lnTo>
                  <a:lnTo>
                    <a:pt x="171" y="26"/>
                  </a:lnTo>
                  <a:lnTo>
                    <a:pt x="192" y="31"/>
                  </a:lnTo>
                  <a:lnTo>
                    <a:pt x="214" y="35"/>
                  </a:lnTo>
                  <a:lnTo>
                    <a:pt x="236" y="42"/>
                  </a:lnTo>
                  <a:lnTo>
                    <a:pt x="257" y="46"/>
                  </a:lnTo>
                  <a:lnTo>
                    <a:pt x="279" y="51"/>
                  </a:lnTo>
                  <a:lnTo>
                    <a:pt x="300" y="55"/>
                  </a:lnTo>
                  <a:lnTo>
                    <a:pt x="322" y="62"/>
                  </a:lnTo>
                  <a:lnTo>
                    <a:pt x="343" y="66"/>
                  </a:lnTo>
                  <a:lnTo>
                    <a:pt x="365"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45"/>
            <p:cNvSpPr>
              <a:spLocks/>
            </p:cNvSpPr>
            <p:nvPr/>
          </p:nvSpPr>
          <p:spPr bwMode="auto">
            <a:xfrm>
              <a:off x="3059" y="4055"/>
              <a:ext cx="235" cy="77"/>
            </a:xfrm>
            <a:custGeom>
              <a:avLst/>
              <a:gdLst>
                <a:gd name="T0" fmla="*/ 1 w 470"/>
                <a:gd name="T1" fmla="*/ 1 h 152"/>
                <a:gd name="T2" fmla="*/ 1 w 470"/>
                <a:gd name="T3" fmla="*/ 1 h 152"/>
                <a:gd name="T4" fmla="*/ 1 w 470"/>
                <a:gd name="T5" fmla="*/ 1 h 152"/>
                <a:gd name="T6" fmla="*/ 1 w 470"/>
                <a:gd name="T7" fmla="*/ 1 h 152"/>
                <a:gd name="T8" fmla="*/ 1 w 470"/>
                <a:gd name="T9" fmla="*/ 1 h 152"/>
                <a:gd name="T10" fmla="*/ 1 w 470"/>
                <a:gd name="T11" fmla="*/ 1 h 152"/>
                <a:gd name="T12" fmla="*/ 1 w 470"/>
                <a:gd name="T13" fmla="*/ 1 h 152"/>
                <a:gd name="T14" fmla="*/ 1 w 470"/>
                <a:gd name="T15" fmla="*/ 1 h 152"/>
                <a:gd name="T16" fmla="*/ 1 w 470"/>
                <a:gd name="T17" fmla="*/ 1 h 152"/>
                <a:gd name="T18" fmla="*/ 1 w 470"/>
                <a:gd name="T19" fmla="*/ 1 h 152"/>
                <a:gd name="T20" fmla="*/ 1 w 470"/>
                <a:gd name="T21" fmla="*/ 1 h 152"/>
                <a:gd name="T22" fmla="*/ 1 w 470"/>
                <a:gd name="T23" fmla="*/ 1 h 152"/>
                <a:gd name="T24" fmla="*/ 1 w 470"/>
                <a:gd name="T25" fmla="*/ 1 h 152"/>
                <a:gd name="T26" fmla="*/ 1 w 470"/>
                <a:gd name="T27" fmla="*/ 1 h 152"/>
                <a:gd name="T28" fmla="*/ 1 w 470"/>
                <a:gd name="T29" fmla="*/ 1 h 152"/>
                <a:gd name="T30" fmla="*/ 1 w 470"/>
                <a:gd name="T31" fmla="*/ 1 h 152"/>
                <a:gd name="T32" fmla="*/ 1 w 470"/>
                <a:gd name="T33" fmla="*/ 1 h 152"/>
                <a:gd name="T34" fmla="*/ 1 w 470"/>
                <a:gd name="T35" fmla="*/ 1 h 152"/>
                <a:gd name="T36" fmla="*/ 1 w 470"/>
                <a:gd name="T37" fmla="*/ 1 h 152"/>
                <a:gd name="T38" fmla="*/ 1 w 470"/>
                <a:gd name="T39" fmla="*/ 1 h 152"/>
                <a:gd name="T40" fmla="*/ 1 w 470"/>
                <a:gd name="T41" fmla="*/ 1 h 152"/>
                <a:gd name="T42" fmla="*/ 1 w 470"/>
                <a:gd name="T43" fmla="*/ 1 h 152"/>
                <a:gd name="T44" fmla="*/ 1 w 470"/>
                <a:gd name="T45" fmla="*/ 1 h 152"/>
                <a:gd name="T46" fmla="*/ 1 w 470"/>
                <a:gd name="T47" fmla="*/ 1 h 152"/>
                <a:gd name="T48" fmla="*/ 1 w 470"/>
                <a:gd name="T49" fmla="*/ 1 h 152"/>
                <a:gd name="T50" fmla="*/ 1 w 470"/>
                <a:gd name="T51" fmla="*/ 1 h 152"/>
                <a:gd name="T52" fmla="*/ 1 w 470"/>
                <a:gd name="T53" fmla="*/ 1 h 152"/>
                <a:gd name="T54" fmla="*/ 1 w 470"/>
                <a:gd name="T55" fmla="*/ 1 h 152"/>
                <a:gd name="T56" fmla="*/ 1 w 470"/>
                <a:gd name="T57" fmla="*/ 1 h 152"/>
                <a:gd name="T58" fmla="*/ 1 w 470"/>
                <a:gd name="T59" fmla="*/ 1 h 152"/>
                <a:gd name="T60" fmla="*/ 1 w 470"/>
                <a:gd name="T61" fmla="*/ 1 h 152"/>
                <a:gd name="T62" fmla="*/ 1 w 470"/>
                <a:gd name="T63" fmla="*/ 1 h 152"/>
                <a:gd name="T64" fmla="*/ 1 w 470"/>
                <a:gd name="T65" fmla="*/ 1 h 152"/>
                <a:gd name="T66" fmla="*/ 1 w 470"/>
                <a:gd name="T67" fmla="*/ 1 h 152"/>
                <a:gd name="T68" fmla="*/ 1 w 470"/>
                <a:gd name="T69" fmla="*/ 1 h 152"/>
                <a:gd name="T70" fmla="*/ 1 w 470"/>
                <a:gd name="T71" fmla="*/ 1 h 152"/>
                <a:gd name="T72" fmla="*/ 1 w 470"/>
                <a:gd name="T73" fmla="*/ 1 h 152"/>
                <a:gd name="T74" fmla="*/ 1 w 470"/>
                <a:gd name="T75" fmla="*/ 1 h 152"/>
                <a:gd name="T76" fmla="*/ 1 w 470"/>
                <a:gd name="T77" fmla="*/ 1 h 152"/>
                <a:gd name="T78" fmla="*/ 1 w 470"/>
                <a:gd name="T79" fmla="*/ 1 h 152"/>
                <a:gd name="T80" fmla="*/ 1 w 470"/>
                <a:gd name="T81" fmla="*/ 1 h 152"/>
                <a:gd name="T82" fmla="*/ 0 w 470"/>
                <a:gd name="T83" fmla="*/ 1 h 152"/>
                <a:gd name="T84" fmla="*/ 0 w 470"/>
                <a:gd name="T85" fmla="*/ 1 h 152"/>
                <a:gd name="T86" fmla="*/ 0 w 470"/>
                <a:gd name="T87" fmla="*/ 1 h 152"/>
                <a:gd name="T88" fmla="*/ 1 w 470"/>
                <a:gd name="T89" fmla="*/ 0 h 152"/>
                <a:gd name="T90" fmla="*/ 1 w 470"/>
                <a:gd name="T91" fmla="*/ 1 h 152"/>
                <a:gd name="T92" fmla="*/ 1 w 470"/>
                <a:gd name="T93" fmla="*/ 1 h 152"/>
                <a:gd name="T94" fmla="*/ 1 w 470"/>
                <a:gd name="T95" fmla="*/ 1 h 152"/>
                <a:gd name="T96" fmla="*/ 1 w 470"/>
                <a:gd name="T97" fmla="*/ 1 h 152"/>
                <a:gd name="T98" fmla="*/ 1 w 470"/>
                <a:gd name="T99" fmla="*/ 1 h 152"/>
                <a:gd name="T100" fmla="*/ 1 w 470"/>
                <a:gd name="T101" fmla="*/ 1 h 152"/>
                <a:gd name="T102" fmla="*/ 1 w 470"/>
                <a:gd name="T103" fmla="*/ 1 h 152"/>
                <a:gd name="T104" fmla="*/ 1 w 470"/>
                <a:gd name="T105" fmla="*/ 1 h 152"/>
                <a:gd name="T106" fmla="*/ 1 w 470"/>
                <a:gd name="T107" fmla="*/ 1 h 152"/>
                <a:gd name="T108" fmla="*/ 1 w 470"/>
                <a:gd name="T109" fmla="*/ 1 h 152"/>
                <a:gd name="T110" fmla="*/ 1 w 470"/>
                <a:gd name="T111" fmla="*/ 1 h 152"/>
                <a:gd name="T112" fmla="*/ 1 w 470"/>
                <a:gd name="T113" fmla="*/ 1 h 152"/>
                <a:gd name="T114" fmla="*/ 1 w 470"/>
                <a:gd name="T115" fmla="*/ 1 h 152"/>
                <a:gd name="T116" fmla="*/ 1 w 470"/>
                <a:gd name="T117" fmla="*/ 1 h 152"/>
                <a:gd name="T118" fmla="*/ 1 w 470"/>
                <a:gd name="T119" fmla="*/ 1 h 152"/>
                <a:gd name="T120" fmla="*/ 1 w 470"/>
                <a:gd name="T121" fmla="*/ 1 h 1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70"/>
                <a:gd name="T184" fmla="*/ 0 h 152"/>
                <a:gd name="T185" fmla="*/ 470 w 470"/>
                <a:gd name="T186" fmla="*/ 152 h 1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70" h="152">
                  <a:moveTo>
                    <a:pt x="356" y="66"/>
                  </a:moveTo>
                  <a:lnTo>
                    <a:pt x="369" y="71"/>
                  </a:lnTo>
                  <a:lnTo>
                    <a:pt x="383" y="75"/>
                  </a:lnTo>
                  <a:lnTo>
                    <a:pt x="397" y="82"/>
                  </a:lnTo>
                  <a:lnTo>
                    <a:pt x="409" y="88"/>
                  </a:lnTo>
                  <a:lnTo>
                    <a:pt x="423" y="94"/>
                  </a:lnTo>
                  <a:lnTo>
                    <a:pt x="436" y="102"/>
                  </a:lnTo>
                  <a:lnTo>
                    <a:pt x="449" y="109"/>
                  </a:lnTo>
                  <a:lnTo>
                    <a:pt x="462" y="117"/>
                  </a:lnTo>
                  <a:lnTo>
                    <a:pt x="465" y="123"/>
                  </a:lnTo>
                  <a:lnTo>
                    <a:pt x="468" y="129"/>
                  </a:lnTo>
                  <a:lnTo>
                    <a:pt x="470" y="135"/>
                  </a:lnTo>
                  <a:lnTo>
                    <a:pt x="468" y="143"/>
                  </a:lnTo>
                  <a:lnTo>
                    <a:pt x="463" y="149"/>
                  </a:lnTo>
                  <a:lnTo>
                    <a:pt x="456" y="152"/>
                  </a:lnTo>
                  <a:lnTo>
                    <a:pt x="446" y="152"/>
                  </a:lnTo>
                  <a:lnTo>
                    <a:pt x="439" y="151"/>
                  </a:lnTo>
                  <a:lnTo>
                    <a:pt x="419" y="143"/>
                  </a:lnTo>
                  <a:lnTo>
                    <a:pt x="397" y="135"/>
                  </a:lnTo>
                  <a:lnTo>
                    <a:pt x="376" y="129"/>
                  </a:lnTo>
                  <a:lnTo>
                    <a:pt x="354" y="122"/>
                  </a:lnTo>
                  <a:lnTo>
                    <a:pt x="334" y="115"/>
                  </a:lnTo>
                  <a:lnTo>
                    <a:pt x="312" y="111"/>
                  </a:lnTo>
                  <a:lnTo>
                    <a:pt x="289" y="105"/>
                  </a:lnTo>
                  <a:lnTo>
                    <a:pt x="268" y="100"/>
                  </a:lnTo>
                  <a:lnTo>
                    <a:pt x="246" y="94"/>
                  </a:lnTo>
                  <a:lnTo>
                    <a:pt x="225" y="89"/>
                  </a:lnTo>
                  <a:lnTo>
                    <a:pt x="203" y="83"/>
                  </a:lnTo>
                  <a:lnTo>
                    <a:pt x="181" y="77"/>
                  </a:lnTo>
                  <a:lnTo>
                    <a:pt x="160" y="71"/>
                  </a:lnTo>
                  <a:lnTo>
                    <a:pt x="138" y="65"/>
                  </a:lnTo>
                  <a:lnTo>
                    <a:pt x="118" y="57"/>
                  </a:lnTo>
                  <a:lnTo>
                    <a:pt x="97" y="49"/>
                  </a:lnTo>
                  <a:lnTo>
                    <a:pt x="84" y="45"/>
                  </a:lnTo>
                  <a:lnTo>
                    <a:pt x="72" y="42"/>
                  </a:lnTo>
                  <a:lnTo>
                    <a:pt x="60" y="37"/>
                  </a:lnTo>
                  <a:lnTo>
                    <a:pt x="47" y="32"/>
                  </a:lnTo>
                  <a:lnTo>
                    <a:pt x="35" y="29"/>
                  </a:lnTo>
                  <a:lnTo>
                    <a:pt x="24" y="23"/>
                  </a:lnTo>
                  <a:lnTo>
                    <a:pt x="12" y="18"/>
                  </a:lnTo>
                  <a:lnTo>
                    <a:pt x="1" y="12"/>
                  </a:lnTo>
                  <a:lnTo>
                    <a:pt x="0" y="9"/>
                  </a:lnTo>
                  <a:lnTo>
                    <a:pt x="0" y="6"/>
                  </a:lnTo>
                  <a:lnTo>
                    <a:pt x="0" y="5"/>
                  </a:lnTo>
                  <a:lnTo>
                    <a:pt x="1" y="0"/>
                  </a:lnTo>
                  <a:lnTo>
                    <a:pt x="23" y="5"/>
                  </a:lnTo>
                  <a:lnTo>
                    <a:pt x="46" y="9"/>
                  </a:lnTo>
                  <a:lnTo>
                    <a:pt x="67" y="14"/>
                  </a:lnTo>
                  <a:lnTo>
                    <a:pt x="89" y="17"/>
                  </a:lnTo>
                  <a:lnTo>
                    <a:pt x="112" y="21"/>
                  </a:lnTo>
                  <a:lnTo>
                    <a:pt x="134" y="26"/>
                  </a:lnTo>
                  <a:lnTo>
                    <a:pt x="155" y="31"/>
                  </a:lnTo>
                  <a:lnTo>
                    <a:pt x="178" y="34"/>
                  </a:lnTo>
                  <a:lnTo>
                    <a:pt x="200" y="38"/>
                  </a:lnTo>
                  <a:lnTo>
                    <a:pt x="221" y="42"/>
                  </a:lnTo>
                  <a:lnTo>
                    <a:pt x="245" y="46"/>
                  </a:lnTo>
                  <a:lnTo>
                    <a:pt x="266" y="51"/>
                  </a:lnTo>
                  <a:lnTo>
                    <a:pt x="289" y="54"/>
                  </a:lnTo>
                  <a:lnTo>
                    <a:pt x="311" y="58"/>
                  </a:lnTo>
                  <a:lnTo>
                    <a:pt x="334" y="62"/>
                  </a:lnTo>
                  <a:lnTo>
                    <a:pt x="35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46"/>
            <p:cNvSpPr>
              <a:spLocks/>
            </p:cNvSpPr>
            <p:nvPr/>
          </p:nvSpPr>
          <p:spPr bwMode="auto">
            <a:xfrm>
              <a:off x="3323" y="4074"/>
              <a:ext cx="355" cy="81"/>
            </a:xfrm>
            <a:custGeom>
              <a:avLst/>
              <a:gdLst>
                <a:gd name="T0" fmla="*/ 1 w 710"/>
                <a:gd name="T1" fmla="*/ 1 h 162"/>
                <a:gd name="T2" fmla="*/ 1 w 710"/>
                <a:gd name="T3" fmla="*/ 1 h 162"/>
                <a:gd name="T4" fmla="*/ 1 w 710"/>
                <a:gd name="T5" fmla="*/ 1 h 162"/>
                <a:gd name="T6" fmla="*/ 1 w 710"/>
                <a:gd name="T7" fmla="*/ 1 h 162"/>
                <a:gd name="T8" fmla="*/ 1 w 710"/>
                <a:gd name="T9" fmla="*/ 1 h 162"/>
                <a:gd name="T10" fmla="*/ 1 w 710"/>
                <a:gd name="T11" fmla="*/ 1 h 162"/>
                <a:gd name="T12" fmla="*/ 1 w 710"/>
                <a:gd name="T13" fmla="*/ 1 h 162"/>
                <a:gd name="T14" fmla="*/ 1 w 710"/>
                <a:gd name="T15" fmla="*/ 1 h 162"/>
                <a:gd name="T16" fmla="*/ 1 w 710"/>
                <a:gd name="T17" fmla="*/ 1 h 162"/>
                <a:gd name="T18" fmla="*/ 1 w 710"/>
                <a:gd name="T19" fmla="*/ 1 h 162"/>
                <a:gd name="T20" fmla="*/ 1 w 710"/>
                <a:gd name="T21" fmla="*/ 1 h 162"/>
                <a:gd name="T22" fmla="*/ 1 w 710"/>
                <a:gd name="T23" fmla="*/ 1 h 162"/>
                <a:gd name="T24" fmla="*/ 1 w 710"/>
                <a:gd name="T25" fmla="*/ 1 h 162"/>
                <a:gd name="T26" fmla="*/ 1 w 710"/>
                <a:gd name="T27" fmla="*/ 1 h 162"/>
                <a:gd name="T28" fmla="*/ 1 w 710"/>
                <a:gd name="T29" fmla="*/ 1 h 162"/>
                <a:gd name="T30" fmla="*/ 1 w 710"/>
                <a:gd name="T31" fmla="*/ 1 h 162"/>
                <a:gd name="T32" fmla="*/ 1 w 710"/>
                <a:gd name="T33" fmla="*/ 1 h 162"/>
                <a:gd name="T34" fmla="*/ 1 w 710"/>
                <a:gd name="T35" fmla="*/ 1 h 162"/>
                <a:gd name="T36" fmla="*/ 1 w 710"/>
                <a:gd name="T37" fmla="*/ 1 h 162"/>
                <a:gd name="T38" fmla="*/ 1 w 710"/>
                <a:gd name="T39" fmla="*/ 1 h 162"/>
                <a:gd name="T40" fmla="*/ 1 w 710"/>
                <a:gd name="T41" fmla="*/ 1 h 162"/>
                <a:gd name="T42" fmla="*/ 1 w 710"/>
                <a:gd name="T43" fmla="*/ 1 h 162"/>
                <a:gd name="T44" fmla="*/ 1 w 710"/>
                <a:gd name="T45" fmla="*/ 1 h 162"/>
                <a:gd name="T46" fmla="*/ 1 w 710"/>
                <a:gd name="T47" fmla="*/ 1 h 162"/>
                <a:gd name="T48" fmla="*/ 1 w 710"/>
                <a:gd name="T49" fmla="*/ 1 h 162"/>
                <a:gd name="T50" fmla="*/ 1 w 710"/>
                <a:gd name="T51" fmla="*/ 1 h 162"/>
                <a:gd name="T52" fmla="*/ 1 w 710"/>
                <a:gd name="T53" fmla="*/ 1 h 162"/>
                <a:gd name="T54" fmla="*/ 1 w 710"/>
                <a:gd name="T55" fmla="*/ 1 h 162"/>
                <a:gd name="T56" fmla="*/ 1 w 710"/>
                <a:gd name="T57" fmla="*/ 1 h 162"/>
                <a:gd name="T58" fmla="*/ 1 w 710"/>
                <a:gd name="T59" fmla="*/ 1 h 162"/>
                <a:gd name="T60" fmla="*/ 1 w 710"/>
                <a:gd name="T61" fmla="*/ 1 h 162"/>
                <a:gd name="T62" fmla="*/ 1 w 710"/>
                <a:gd name="T63" fmla="*/ 1 h 162"/>
                <a:gd name="T64" fmla="*/ 1 w 710"/>
                <a:gd name="T65" fmla="*/ 1 h 162"/>
                <a:gd name="T66" fmla="*/ 1 w 710"/>
                <a:gd name="T67" fmla="*/ 1 h 162"/>
                <a:gd name="T68" fmla="*/ 1 w 710"/>
                <a:gd name="T69" fmla="*/ 1 h 162"/>
                <a:gd name="T70" fmla="*/ 1 w 710"/>
                <a:gd name="T71" fmla="*/ 0 h 162"/>
                <a:gd name="T72" fmla="*/ 1 w 710"/>
                <a:gd name="T73" fmla="*/ 1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0"/>
                <a:gd name="T112" fmla="*/ 0 h 162"/>
                <a:gd name="T113" fmla="*/ 710 w 710"/>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0" h="162">
                  <a:moveTo>
                    <a:pt x="710" y="6"/>
                  </a:moveTo>
                  <a:lnTo>
                    <a:pt x="707" y="14"/>
                  </a:lnTo>
                  <a:lnTo>
                    <a:pt x="699" y="17"/>
                  </a:lnTo>
                  <a:lnTo>
                    <a:pt x="690" y="18"/>
                  </a:lnTo>
                  <a:lnTo>
                    <a:pt x="682" y="20"/>
                  </a:lnTo>
                  <a:lnTo>
                    <a:pt x="650" y="25"/>
                  </a:lnTo>
                  <a:lnTo>
                    <a:pt x="617" y="31"/>
                  </a:lnTo>
                  <a:lnTo>
                    <a:pt x="587" y="35"/>
                  </a:lnTo>
                  <a:lnTo>
                    <a:pt x="554" y="41"/>
                  </a:lnTo>
                  <a:lnTo>
                    <a:pt x="523" y="48"/>
                  </a:lnTo>
                  <a:lnTo>
                    <a:pt x="491" y="54"/>
                  </a:lnTo>
                  <a:lnTo>
                    <a:pt x="460" y="61"/>
                  </a:lnTo>
                  <a:lnTo>
                    <a:pt x="429" y="68"/>
                  </a:lnTo>
                  <a:lnTo>
                    <a:pt x="399" y="75"/>
                  </a:lnTo>
                  <a:lnTo>
                    <a:pt x="368" y="83"/>
                  </a:lnTo>
                  <a:lnTo>
                    <a:pt x="337" y="92"/>
                  </a:lnTo>
                  <a:lnTo>
                    <a:pt x="306" y="100"/>
                  </a:lnTo>
                  <a:lnTo>
                    <a:pt x="275" y="109"/>
                  </a:lnTo>
                  <a:lnTo>
                    <a:pt x="245" y="117"/>
                  </a:lnTo>
                  <a:lnTo>
                    <a:pt x="215" y="126"/>
                  </a:lnTo>
                  <a:lnTo>
                    <a:pt x="184" y="135"/>
                  </a:lnTo>
                  <a:lnTo>
                    <a:pt x="163" y="142"/>
                  </a:lnTo>
                  <a:lnTo>
                    <a:pt x="141" y="149"/>
                  </a:lnTo>
                  <a:lnTo>
                    <a:pt x="120" y="155"/>
                  </a:lnTo>
                  <a:lnTo>
                    <a:pt x="98" y="160"/>
                  </a:lnTo>
                  <a:lnTo>
                    <a:pt x="75" y="162"/>
                  </a:lnTo>
                  <a:lnTo>
                    <a:pt x="55" y="159"/>
                  </a:lnTo>
                  <a:lnTo>
                    <a:pt x="33" y="152"/>
                  </a:lnTo>
                  <a:lnTo>
                    <a:pt x="15" y="140"/>
                  </a:lnTo>
                  <a:lnTo>
                    <a:pt x="3" y="122"/>
                  </a:lnTo>
                  <a:lnTo>
                    <a:pt x="0" y="100"/>
                  </a:lnTo>
                  <a:lnTo>
                    <a:pt x="3" y="77"/>
                  </a:lnTo>
                  <a:lnTo>
                    <a:pt x="7" y="55"/>
                  </a:lnTo>
                  <a:lnTo>
                    <a:pt x="47" y="9"/>
                  </a:lnTo>
                  <a:lnTo>
                    <a:pt x="50" y="8"/>
                  </a:lnTo>
                  <a:lnTo>
                    <a:pt x="52" y="8"/>
                  </a:lnTo>
                  <a:lnTo>
                    <a:pt x="52" y="12"/>
                  </a:lnTo>
                  <a:lnTo>
                    <a:pt x="53" y="17"/>
                  </a:lnTo>
                  <a:lnTo>
                    <a:pt x="53" y="41"/>
                  </a:lnTo>
                  <a:lnTo>
                    <a:pt x="55" y="66"/>
                  </a:lnTo>
                  <a:lnTo>
                    <a:pt x="61" y="86"/>
                  </a:lnTo>
                  <a:lnTo>
                    <a:pt x="80" y="102"/>
                  </a:lnTo>
                  <a:lnTo>
                    <a:pt x="98" y="102"/>
                  </a:lnTo>
                  <a:lnTo>
                    <a:pt x="117" y="98"/>
                  </a:lnTo>
                  <a:lnTo>
                    <a:pt x="135" y="95"/>
                  </a:lnTo>
                  <a:lnTo>
                    <a:pt x="154" y="92"/>
                  </a:lnTo>
                  <a:lnTo>
                    <a:pt x="172" y="88"/>
                  </a:lnTo>
                  <a:lnTo>
                    <a:pt x="189" y="85"/>
                  </a:lnTo>
                  <a:lnTo>
                    <a:pt x="208" y="80"/>
                  </a:lnTo>
                  <a:lnTo>
                    <a:pt x="226" y="75"/>
                  </a:lnTo>
                  <a:lnTo>
                    <a:pt x="248" y="69"/>
                  </a:lnTo>
                  <a:lnTo>
                    <a:pt x="269" y="63"/>
                  </a:lnTo>
                  <a:lnTo>
                    <a:pt x="291" y="57"/>
                  </a:lnTo>
                  <a:lnTo>
                    <a:pt x="314" y="52"/>
                  </a:lnTo>
                  <a:lnTo>
                    <a:pt x="335" y="48"/>
                  </a:lnTo>
                  <a:lnTo>
                    <a:pt x="359" y="43"/>
                  </a:lnTo>
                  <a:lnTo>
                    <a:pt x="380" y="38"/>
                  </a:lnTo>
                  <a:lnTo>
                    <a:pt x="403" y="34"/>
                  </a:lnTo>
                  <a:lnTo>
                    <a:pt x="426" y="31"/>
                  </a:lnTo>
                  <a:lnTo>
                    <a:pt x="448" y="26"/>
                  </a:lnTo>
                  <a:lnTo>
                    <a:pt x="471" y="23"/>
                  </a:lnTo>
                  <a:lnTo>
                    <a:pt x="494" y="20"/>
                  </a:lnTo>
                  <a:lnTo>
                    <a:pt x="516" y="15"/>
                  </a:lnTo>
                  <a:lnTo>
                    <a:pt x="539" y="12"/>
                  </a:lnTo>
                  <a:lnTo>
                    <a:pt x="562" y="9"/>
                  </a:lnTo>
                  <a:lnTo>
                    <a:pt x="583" y="5"/>
                  </a:lnTo>
                  <a:lnTo>
                    <a:pt x="599" y="5"/>
                  </a:lnTo>
                  <a:lnTo>
                    <a:pt x="614" y="5"/>
                  </a:lnTo>
                  <a:lnTo>
                    <a:pt x="630" y="3"/>
                  </a:lnTo>
                  <a:lnTo>
                    <a:pt x="645" y="1"/>
                  </a:lnTo>
                  <a:lnTo>
                    <a:pt x="659" y="0"/>
                  </a:lnTo>
                  <a:lnTo>
                    <a:pt x="674" y="0"/>
                  </a:lnTo>
                  <a:lnTo>
                    <a:pt x="690" y="0"/>
                  </a:lnTo>
                  <a:lnTo>
                    <a:pt x="705" y="1"/>
                  </a:lnTo>
                  <a:lnTo>
                    <a:pt x="71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47"/>
            <p:cNvSpPr>
              <a:spLocks/>
            </p:cNvSpPr>
            <p:nvPr/>
          </p:nvSpPr>
          <p:spPr bwMode="auto">
            <a:xfrm>
              <a:off x="3002" y="2772"/>
              <a:ext cx="148" cy="96"/>
            </a:xfrm>
            <a:custGeom>
              <a:avLst/>
              <a:gdLst>
                <a:gd name="T0" fmla="*/ 1 w 295"/>
                <a:gd name="T1" fmla="*/ 1 h 192"/>
                <a:gd name="T2" fmla="*/ 1 w 295"/>
                <a:gd name="T3" fmla="*/ 1 h 192"/>
                <a:gd name="T4" fmla="*/ 1 w 295"/>
                <a:gd name="T5" fmla="*/ 1 h 192"/>
                <a:gd name="T6" fmla="*/ 1 w 295"/>
                <a:gd name="T7" fmla="*/ 1 h 192"/>
                <a:gd name="T8" fmla="*/ 1 w 295"/>
                <a:gd name="T9" fmla="*/ 1 h 192"/>
                <a:gd name="T10" fmla="*/ 1 w 295"/>
                <a:gd name="T11" fmla="*/ 1 h 192"/>
                <a:gd name="T12" fmla="*/ 1 w 295"/>
                <a:gd name="T13" fmla="*/ 1 h 192"/>
                <a:gd name="T14" fmla="*/ 1 w 295"/>
                <a:gd name="T15" fmla="*/ 1 h 192"/>
                <a:gd name="T16" fmla="*/ 1 w 295"/>
                <a:gd name="T17" fmla="*/ 1 h 192"/>
                <a:gd name="T18" fmla="*/ 1 w 295"/>
                <a:gd name="T19" fmla="*/ 1 h 192"/>
                <a:gd name="T20" fmla="*/ 1 w 295"/>
                <a:gd name="T21" fmla="*/ 1 h 192"/>
                <a:gd name="T22" fmla="*/ 1 w 295"/>
                <a:gd name="T23" fmla="*/ 1 h 192"/>
                <a:gd name="T24" fmla="*/ 1 w 295"/>
                <a:gd name="T25" fmla="*/ 1 h 192"/>
                <a:gd name="T26" fmla="*/ 1 w 295"/>
                <a:gd name="T27" fmla="*/ 1 h 192"/>
                <a:gd name="T28" fmla="*/ 1 w 295"/>
                <a:gd name="T29" fmla="*/ 1 h 192"/>
                <a:gd name="T30" fmla="*/ 1 w 295"/>
                <a:gd name="T31" fmla="*/ 1 h 192"/>
                <a:gd name="T32" fmla="*/ 1 w 295"/>
                <a:gd name="T33" fmla="*/ 1 h 192"/>
                <a:gd name="T34" fmla="*/ 1 w 295"/>
                <a:gd name="T35" fmla="*/ 1 h 192"/>
                <a:gd name="T36" fmla="*/ 1 w 295"/>
                <a:gd name="T37" fmla="*/ 0 h 192"/>
                <a:gd name="T38" fmla="*/ 1 w 295"/>
                <a:gd name="T39" fmla="*/ 0 h 192"/>
                <a:gd name="T40" fmla="*/ 1 w 295"/>
                <a:gd name="T41" fmla="*/ 1 h 192"/>
                <a:gd name="T42" fmla="*/ 1 w 295"/>
                <a:gd name="T43" fmla="*/ 1 h 192"/>
                <a:gd name="T44" fmla="*/ 0 w 295"/>
                <a:gd name="T45" fmla="*/ 1 h 192"/>
                <a:gd name="T46" fmla="*/ 0 w 295"/>
                <a:gd name="T47" fmla="*/ 1 h 192"/>
                <a:gd name="T48" fmla="*/ 1 w 295"/>
                <a:gd name="T49" fmla="*/ 1 h 192"/>
                <a:gd name="T50" fmla="*/ 1 w 295"/>
                <a:gd name="T51" fmla="*/ 1 h 192"/>
                <a:gd name="T52" fmla="*/ 1 w 295"/>
                <a:gd name="T53" fmla="*/ 1 h 192"/>
                <a:gd name="T54" fmla="*/ 1 w 295"/>
                <a:gd name="T55" fmla="*/ 1 h 192"/>
                <a:gd name="T56" fmla="*/ 1 w 295"/>
                <a:gd name="T57" fmla="*/ 1 h 192"/>
                <a:gd name="T58" fmla="*/ 1 w 295"/>
                <a:gd name="T59" fmla="*/ 1 h 192"/>
                <a:gd name="T60" fmla="*/ 1 w 295"/>
                <a:gd name="T61" fmla="*/ 1 h 192"/>
                <a:gd name="T62" fmla="*/ 1 w 295"/>
                <a:gd name="T63" fmla="*/ 1 h 192"/>
                <a:gd name="T64" fmla="*/ 1 w 295"/>
                <a:gd name="T65" fmla="*/ 1 h 192"/>
                <a:gd name="T66" fmla="*/ 1 w 295"/>
                <a:gd name="T67" fmla="*/ 1 h 192"/>
                <a:gd name="T68" fmla="*/ 1 w 295"/>
                <a:gd name="T69" fmla="*/ 1 h 192"/>
                <a:gd name="T70" fmla="*/ 1 w 295"/>
                <a:gd name="T71" fmla="*/ 1 h 192"/>
                <a:gd name="T72" fmla="*/ 1 w 295"/>
                <a:gd name="T73" fmla="*/ 1 h 192"/>
                <a:gd name="T74" fmla="*/ 1 w 295"/>
                <a:gd name="T75" fmla="*/ 1 h 192"/>
                <a:gd name="T76" fmla="*/ 1 w 295"/>
                <a:gd name="T77" fmla="*/ 1 h 192"/>
                <a:gd name="T78" fmla="*/ 1 w 295"/>
                <a:gd name="T79" fmla="*/ 1 h 192"/>
                <a:gd name="T80" fmla="*/ 1 w 295"/>
                <a:gd name="T81" fmla="*/ 1 h 192"/>
                <a:gd name="T82" fmla="*/ 1 w 295"/>
                <a:gd name="T83" fmla="*/ 1 h 192"/>
                <a:gd name="T84" fmla="*/ 1 w 295"/>
                <a:gd name="T85" fmla="*/ 1 h 192"/>
                <a:gd name="T86" fmla="*/ 1 w 295"/>
                <a:gd name="T87" fmla="*/ 1 h 192"/>
                <a:gd name="T88" fmla="*/ 1 w 295"/>
                <a:gd name="T89" fmla="*/ 1 h 192"/>
                <a:gd name="T90" fmla="*/ 1 w 295"/>
                <a:gd name="T91" fmla="*/ 1 h 192"/>
                <a:gd name="T92" fmla="*/ 1 w 295"/>
                <a:gd name="T93" fmla="*/ 1 h 192"/>
                <a:gd name="T94" fmla="*/ 1 w 295"/>
                <a:gd name="T95" fmla="*/ 1 h 192"/>
                <a:gd name="T96" fmla="*/ 1 w 295"/>
                <a:gd name="T97" fmla="*/ 1 h 192"/>
                <a:gd name="T98" fmla="*/ 1 w 295"/>
                <a:gd name="T99" fmla="*/ 1 h 192"/>
                <a:gd name="T100" fmla="*/ 1 w 295"/>
                <a:gd name="T101" fmla="*/ 1 h 192"/>
                <a:gd name="T102" fmla="*/ 1 w 295"/>
                <a:gd name="T103" fmla="*/ 1 h 192"/>
                <a:gd name="T104" fmla="*/ 1 w 295"/>
                <a:gd name="T105" fmla="*/ 1 h 192"/>
                <a:gd name="T106" fmla="*/ 1 w 295"/>
                <a:gd name="T107" fmla="*/ 1 h 1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95"/>
                <a:gd name="T163" fmla="*/ 0 h 192"/>
                <a:gd name="T164" fmla="*/ 295 w 295"/>
                <a:gd name="T165" fmla="*/ 192 h 19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95" h="192">
                  <a:moveTo>
                    <a:pt x="292" y="183"/>
                  </a:moveTo>
                  <a:lnTo>
                    <a:pt x="268" y="169"/>
                  </a:lnTo>
                  <a:lnTo>
                    <a:pt x="245" y="152"/>
                  </a:lnTo>
                  <a:lnTo>
                    <a:pt x="223" y="135"/>
                  </a:lnTo>
                  <a:lnTo>
                    <a:pt x="201" y="115"/>
                  </a:lnTo>
                  <a:lnTo>
                    <a:pt x="180" y="97"/>
                  </a:lnTo>
                  <a:lnTo>
                    <a:pt x="157" y="78"/>
                  </a:lnTo>
                  <a:lnTo>
                    <a:pt x="135" y="61"/>
                  </a:lnTo>
                  <a:lnTo>
                    <a:pt x="111" y="45"/>
                  </a:lnTo>
                  <a:lnTo>
                    <a:pt x="89" y="32"/>
                  </a:lnTo>
                  <a:lnTo>
                    <a:pt x="77" y="28"/>
                  </a:lnTo>
                  <a:lnTo>
                    <a:pt x="70" y="24"/>
                  </a:lnTo>
                  <a:lnTo>
                    <a:pt x="67" y="24"/>
                  </a:lnTo>
                  <a:lnTo>
                    <a:pt x="63" y="24"/>
                  </a:lnTo>
                  <a:lnTo>
                    <a:pt x="57" y="23"/>
                  </a:lnTo>
                  <a:lnTo>
                    <a:pt x="46" y="17"/>
                  </a:lnTo>
                  <a:lnTo>
                    <a:pt x="26" y="6"/>
                  </a:lnTo>
                  <a:lnTo>
                    <a:pt x="21" y="3"/>
                  </a:lnTo>
                  <a:lnTo>
                    <a:pt x="17" y="0"/>
                  </a:lnTo>
                  <a:lnTo>
                    <a:pt x="10" y="0"/>
                  </a:lnTo>
                  <a:lnTo>
                    <a:pt x="6" y="3"/>
                  </a:lnTo>
                  <a:lnTo>
                    <a:pt x="1" y="8"/>
                  </a:lnTo>
                  <a:lnTo>
                    <a:pt x="0" y="12"/>
                  </a:lnTo>
                  <a:lnTo>
                    <a:pt x="0" y="18"/>
                  </a:lnTo>
                  <a:lnTo>
                    <a:pt x="3" y="23"/>
                  </a:lnTo>
                  <a:lnTo>
                    <a:pt x="3" y="26"/>
                  </a:lnTo>
                  <a:lnTo>
                    <a:pt x="3" y="28"/>
                  </a:lnTo>
                  <a:lnTo>
                    <a:pt x="4" y="31"/>
                  </a:lnTo>
                  <a:lnTo>
                    <a:pt x="6" y="32"/>
                  </a:lnTo>
                  <a:lnTo>
                    <a:pt x="32" y="48"/>
                  </a:lnTo>
                  <a:lnTo>
                    <a:pt x="49" y="55"/>
                  </a:lnTo>
                  <a:lnTo>
                    <a:pt x="60" y="60"/>
                  </a:lnTo>
                  <a:lnTo>
                    <a:pt x="69" y="61"/>
                  </a:lnTo>
                  <a:lnTo>
                    <a:pt x="77" y="65"/>
                  </a:lnTo>
                  <a:lnTo>
                    <a:pt x="87" y="69"/>
                  </a:lnTo>
                  <a:lnTo>
                    <a:pt x="104" y="77"/>
                  </a:lnTo>
                  <a:lnTo>
                    <a:pt x="131" y="92"/>
                  </a:lnTo>
                  <a:lnTo>
                    <a:pt x="151" y="106"/>
                  </a:lnTo>
                  <a:lnTo>
                    <a:pt x="169" y="120"/>
                  </a:lnTo>
                  <a:lnTo>
                    <a:pt x="189" y="135"/>
                  </a:lnTo>
                  <a:lnTo>
                    <a:pt x="208" y="149"/>
                  </a:lnTo>
                  <a:lnTo>
                    <a:pt x="228" y="162"/>
                  </a:lnTo>
                  <a:lnTo>
                    <a:pt x="248" y="174"/>
                  </a:lnTo>
                  <a:lnTo>
                    <a:pt x="268" y="185"/>
                  </a:lnTo>
                  <a:lnTo>
                    <a:pt x="291" y="192"/>
                  </a:lnTo>
                  <a:lnTo>
                    <a:pt x="292" y="192"/>
                  </a:lnTo>
                  <a:lnTo>
                    <a:pt x="294" y="191"/>
                  </a:lnTo>
                  <a:lnTo>
                    <a:pt x="295" y="191"/>
                  </a:lnTo>
                  <a:lnTo>
                    <a:pt x="295" y="189"/>
                  </a:lnTo>
                  <a:lnTo>
                    <a:pt x="295" y="188"/>
                  </a:lnTo>
                  <a:lnTo>
                    <a:pt x="294" y="185"/>
                  </a:lnTo>
                  <a:lnTo>
                    <a:pt x="294" y="183"/>
                  </a:lnTo>
                  <a:lnTo>
                    <a:pt x="292"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48"/>
            <p:cNvSpPr>
              <a:spLocks/>
            </p:cNvSpPr>
            <p:nvPr/>
          </p:nvSpPr>
          <p:spPr bwMode="auto">
            <a:xfrm>
              <a:off x="3244" y="2690"/>
              <a:ext cx="45" cy="154"/>
            </a:xfrm>
            <a:custGeom>
              <a:avLst/>
              <a:gdLst>
                <a:gd name="T0" fmla="*/ 1 w 90"/>
                <a:gd name="T1" fmla="*/ 0 h 310"/>
                <a:gd name="T2" fmla="*/ 1 w 90"/>
                <a:gd name="T3" fmla="*/ 0 h 310"/>
                <a:gd name="T4" fmla="*/ 1 w 90"/>
                <a:gd name="T5" fmla="*/ 0 h 310"/>
                <a:gd name="T6" fmla="*/ 1 w 90"/>
                <a:gd name="T7" fmla="*/ 0 h 310"/>
                <a:gd name="T8" fmla="*/ 1 w 90"/>
                <a:gd name="T9" fmla="*/ 0 h 310"/>
                <a:gd name="T10" fmla="*/ 1 w 90"/>
                <a:gd name="T11" fmla="*/ 0 h 310"/>
                <a:gd name="T12" fmla="*/ 1 w 90"/>
                <a:gd name="T13" fmla="*/ 0 h 310"/>
                <a:gd name="T14" fmla="*/ 1 w 90"/>
                <a:gd name="T15" fmla="*/ 0 h 310"/>
                <a:gd name="T16" fmla="*/ 1 w 90"/>
                <a:gd name="T17" fmla="*/ 0 h 310"/>
                <a:gd name="T18" fmla="*/ 1 w 90"/>
                <a:gd name="T19" fmla="*/ 0 h 310"/>
                <a:gd name="T20" fmla="*/ 1 w 90"/>
                <a:gd name="T21" fmla="*/ 0 h 310"/>
                <a:gd name="T22" fmla="*/ 1 w 90"/>
                <a:gd name="T23" fmla="*/ 0 h 310"/>
                <a:gd name="T24" fmla="*/ 1 w 90"/>
                <a:gd name="T25" fmla="*/ 0 h 310"/>
                <a:gd name="T26" fmla="*/ 1 w 90"/>
                <a:gd name="T27" fmla="*/ 0 h 310"/>
                <a:gd name="T28" fmla="*/ 1 w 90"/>
                <a:gd name="T29" fmla="*/ 0 h 310"/>
                <a:gd name="T30" fmla="*/ 1 w 90"/>
                <a:gd name="T31" fmla="*/ 0 h 310"/>
                <a:gd name="T32" fmla="*/ 1 w 90"/>
                <a:gd name="T33" fmla="*/ 0 h 310"/>
                <a:gd name="T34" fmla="*/ 1 w 90"/>
                <a:gd name="T35" fmla="*/ 0 h 310"/>
                <a:gd name="T36" fmla="*/ 1 w 90"/>
                <a:gd name="T37" fmla="*/ 0 h 310"/>
                <a:gd name="T38" fmla="*/ 0 w 90"/>
                <a:gd name="T39" fmla="*/ 0 h 310"/>
                <a:gd name="T40" fmla="*/ 0 w 90"/>
                <a:gd name="T41" fmla="*/ 0 h 310"/>
                <a:gd name="T42" fmla="*/ 1 w 90"/>
                <a:gd name="T43" fmla="*/ 0 h 310"/>
                <a:gd name="T44" fmla="*/ 1 w 90"/>
                <a:gd name="T45" fmla="*/ 0 h 310"/>
                <a:gd name="T46" fmla="*/ 1 w 90"/>
                <a:gd name="T47" fmla="*/ 0 h 310"/>
                <a:gd name="T48" fmla="*/ 1 w 90"/>
                <a:gd name="T49" fmla="*/ 0 h 310"/>
                <a:gd name="T50" fmla="*/ 1 w 90"/>
                <a:gd name="T51" fmla="*/ 0 h 310"/>
                <a:gd name="T52" fmla="*/ 1 w 90"/>
                <a:gd name="T53" fmla="*/ 0 h 310"/>
                <a:gd name="T54" fmla="*/ 1 w 90"/>
                <a:gd name="T55" fmla="*/ 0 h 310"/>
                <a:gd name="T56" fmla="*/ 1 w 90"/>
                <a:gd name="T57" fmla="*/ 0 h 310"/>
                <a:gd name="T58" fmla="*/ 1 w 90"/>
                <a:gd name="T59" fmla="*/ 0 h 310"/>
                <a:gd name="T60" fmla="*/ 1 w 90"/>
                <a:gd name="T61" fmla="*/ 0 h 310"/>
                <a:gd name="T62" fmla="*/ 1 w 90"/>
                <a:gd name="T63" fmla="*/ 0 h 310"/>
                <a:gd name="T64" fmla="*/ 1 w 90"/>
                <a:gd name="T65" fmla="*/ 0 h 310"/>
                <a:gd name="T66" fmla="*/ 1 w 90"/>
                <a:gd name="T67" fmla="*/ 0 h 310"/>
                <a:gd name="T68" fmla="*/ 1 w 90"/>
                <a:gd name="T69" fmla="*/ 0 h 310"/>
                <a:gd name="T70" fmla="*/ 1 w 90"/>
                <a:gd name="T71" fmla="*/ 0 h 310"/>
                <a:gd name="T72" fmla="*/ 1 w 90"/>
                <a:gd name="T73" fmla="*/ 0 h 310"/>
                <a:gd name="T74" fmla="*/ 1 w 90"/>
                <a:gd name="T75" fmla="*/ 0 h 310"/>
                <a:gd name="T76" fmla="*/ 1 w 90"/>
                <a:gd name="T77" fmla="*/ 0 h 310"/>
                <a:gd name="T78" fmla="*/ 1 w 90"/>
                <a:gd name="T79" fmla="*/ 0 h 310"/>
                <a:gd name="T80" fmla="*/ 1 w 90"/>
                <a:gd name="T81" fmla="*/ 0 h 310"/>
                <a:gd name="T82" fmla="*/ 1 w 90"/>
                <a:gd name="T83" fmla="*/ 0 h 310"/>
                <a:gd name="T84" fmla="*/ 1 w 90"/>
                <a:gd name="T85" fmla="*/ 0 h 3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
                <a:gd name="T130" fmla="*/ 0 h 310"/>
                <a:gd name="T131" fmla="*/ 90 w 90"/>
                <a:gd name="T132" fmla="*/ 310 h 3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 h="310">
                  <a:moveTo>
                    <a:pt x="77" y="305"/>
                  </a:moveTo>
                  <a:lnTo>
                    <a:pt x="85" y="265"/>
                  </a:lnTo>
                  <a:lnTo>
                    <a:pt x="88" y="231"/>
                  </a:lnTo>
                  <a:lnTo>
                    <a:pt x="90" y="203"/>
                  </a:lnTo>
                  <a:lnTo>
                    <a:pt x="87" y="177"/>
                  </a:lnTo>
                  <a:lnTo>
                    <a:pt x="82" y="153"/>
                  </a:lnTo>
                  <a:lnTo>
                    <a:pt x="73" y="125"/>
                  </a:lnTo>
                  <a:lnTo>
                    <a:pt x="62" y="94"/>
                  </a:lnTo>
                  <a:lnTo>
                    <a:pt x="48" y="57"/>
                  </a:lnTo>
                  <a:lnTo>
                    <a:pt x="45" y="46"/>
                  </a:lnTo>
                  <a:lnTo>
                    <a:pt x="40" y="34"/>
                  </a:lnTo>
                  <a:lnTo>
                    <a:pt x="37" y="23"/>
                  </a:lnTo>
                  <a:lnTo>
                    <a:pt x="34" y="12"/>
                  </a:lnTo>
                  <a:lnTo>
                    <a:pt x="31" y="6"/>
                  </a:lnTo>
                  <a:lnTo>
                    <a:pt x="27" y="2"/>
                  </a:lnTo>
                  <a:lnTo>
                    <a:pt x="19" y="0"/>
                  </a:lnTo>
                  <a:lnTo>
                    <a:pt x="13" y="0"/>
                  </a:lnTo>
                  <a:lnTo>
                    <a:pt x="7" y="3"/>
                  </a:lnTo>
                  <a:lnTo>
                    <a:pt x="2" y="8"/>
                  </a:lnTo>
                  <a:lnTo>
                    <a:pt x="0" y="14"/>
                  </a:lnTo>
                  <a:lnTo>
                    <a:pt x="0" y="22"/>
                  </a:lnTo>
                  <a:lnTo>
                    <a:pt x="3" y="22"/>
                  </a:lnTo>
                  <a:lnTo>
                    <a:pt x="3" y="32"/>
                  </a:lnTo>
                  <a:lnTo>
                    <a:pt x="7" y="43"/>
                  </a:lnTo>
                  <a:lnTo>
                    <a:pt x="11" y="54"/>
                  </a:lnTo>
                  <a:lnTo>
                    <a:pt x="16" y="63"/>
                  </a:lnTo>
                  <a:lnTo>
                    <a:pt x="31" y="100"/>
                  </a:lnTo>
                  <a:lnTo>
                    <a:pt x="42" y="131"/>
                  </a:lnTo>
                  <a:lnTo>
                    <a:pt x="48" y="157"/>
                  </a:lnTo>
                  <a:lnTo>
                    <a:pt x="54" y="182"/>
                  </a:lnTo>
                  <a:lnTo>
                    <a:pt x="57" y="206"/>
                  </a:lnTo>
                  <a:lnTo>
                    <a:pt x="60" y="234"/>
                  </a:lnTo>
                  <a:lnTo>
                    <a:pt x="64" y="266"/>
                  </a:lnTo>
                  <a:lnTo>
                    <a:pt x="68" y="305"/>
                  </a:lnTo>
                  <a:lnTo>
                    <a:pt x="68" y="307"/>
                  </a:lnTo>
                  <a:lnTo>
                    <a:pt x="70" y="308"/>
                  </a:lnTo>
                  <a:lnTo>
                    <a:pt x="71" y="310"/>
                  </a:lnTo>
                  <a:lnTo>
                    <a:pt x="73" y="310"/>
                  </a:lnTo>
                  <a:lnTo>
                    <a:pt x="74" y="310"/>
                  </a:lnTo>
                  <a:lnTo>
                    <a:pt x="76" y="308"/>
                  </a:lnTo>
                  <a:lnTo>
                    <a:pt x="77" y="307"/>
                  </a:lnTo>
                  <a:lnTo>
                    <a:pt x="77"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49"/>
            <p:cNvSpPr>
              <a:spLocks/>
            </p:cNvSpPr>
            <p:nvPr/>
          </p:nvSpPr>
          <p:spPr bwMode="auto">
            <a:xfrm>
              <a:off x="3408" y="2714"/>
              <a:ext cx="114" cy="133"/>
            </a:xfrm>
            <a:custGeom>
              <a:avLst/>
              <a:gdLst>
                <a:gd name="T0" fmla="*/ 1 w 228"/>
                <a:gd name="T1" fmla="*/ 0 h 267"/>
                <a:gd name="T2" fmla="*/ 1 w 228"/>
                <a:gd name="T3" fmla="*/ 0 h 267"/>
                <a:gd name="T4" fmla="*/ 1 w 228"/>
                <a:gd name="T5" fmla="*/ 0 h 267"/>
                <a:gd name="T6" fmla="*/ 1 w 228"/>
                <a:gd name="T7" fmla="*/ 0 h 267"/>
                <a:gd name="T8" fmla="*/ 1 w 228"/>
                <a:gd name="T9" fmla="*/ 0 h 267"/>
                <a:gd name="T10" fmla="*/ 1 w 228"/>
                <a:gd name="T11" fmla="*/ 0 h 267"/>
                <a:gd name="T12" fmla="*/ 1 w 228"/>
                <a:gd name="T13" fmla="*/ 0 h 267"/>
                <a:gd name="T14" fmla="*/ 1 w 228"/>
                <a:gd name="T15" fmla="*/ 0 h 267"/>
                <a:gd name="T16" fmla="*/ 1 w 228"/>
                <a:gd name="T17" fmla="*/ 0 h 267"/>
                <a:gd name="T18" fmla="*/ 1 w 228"/>
                <a:gd name="T19" fmla="*/ 0 h 267"/>
                <a:gd name="T20" fmla="*/ 1 w 228"/>
                <a:gd name="T21" fmla="*/ 0 h 267"/>
                <a:gd name="T22" fmla="*/ 1 w 228"/>
                <a:gd name="T23" fmla="*/ 0 h 267"/>
                <a:gd name="T24" fmla="*/ 1 w 228"/>
                <a:gd name="T25" fmla="*/ 0 h 267"/>
                <a:gd name="T26" fmla="*/ 1 w 228"/>
                <a:gd name="T27" fmla="*/ 0 h 267"/>
                <a:gd name="T28" fmla="*/ 1 w 228"/>
                <a:gd name="T29" fmla="*/ 0 h 267"/>
                <a:gd name="T30" fmla="*/ 1 w 228"/>
                <a:gd name="T31" fmla="*/ 0 h 267"/>
                <a:gd name="T32" fmla="*/ 1 w 228"/>
                <a:gd name="T33" fmla="*/ 0 h 267"/>
                <a:gd name="T34" fmla="*/ 1 w 228"/>
                <a:gd name="T35" fmla="*/ 0 h 267"/>
                <a:gd name="T36" fmla="*/ 1 w 228"/>
                <a:gd name="T37" fmla="*/ 0 h 267"/>
                <a:gd name="T38" fmla="*/ 1 w 228"/>
                <a:gd name="T39" fmla="*/ 0 h 267"/>
                <a:gd name="T40" fmla="*/ 1 w 228"/>
                <a:gd name="T41" fmla="*/ 0 h 267"/>
                <a:gd name="T42" fmla="*/ 1 w 228"/>
                <a:gd name="T43" fmla="*/ 0 h 267"/>
                <a:gd name="T44" fmla="*/ 1 w 228"/>
                <a:gd name="T45" fmla="*/ 0 h 267"/>
                <a:gd name="T46" fmla="*/ 1 w 228"/>
                <a:gd name="T47" fmla="*/ 0 h 267"/>
                <a:gd name="T48" fmla="*/ 1 w 228"/>
                <a:gd name="T49" fmla="*/ 0 h 267"/>
                <a:gd name="T50" fmla="*/ 1 w 228"/>
                <a:gd name="T51" fmla="*/ 0 h 267"/>
                <a:gd name="T52" fmla="*/ 1 w 228"/>
                <a:gd name="T53" fmla="*/ 0 h 267"/>
                <a:gd name="T54" fmla="*/ 1 w 228"/>
                <a:gd name="T55" fmla="*/ 0 h 267"/>
                <a:gd name="T56" fmla="*/ 1 w 228"/>
                <a:gd name="T57" fmla="*/ 0 h 267"/>
                <a:gd name="T58" fmla="*/ 1 w 228"/>
                <a:gd name="T59" fmla="*/ 0 h 267"/>
                <a:gd name="T60" fmla="*/ 1 w 228"/>
                <a:gd name="T61" fmla="*/ 0 h 267"/>
                <a:gd name="T62" fmla="*/ 1 w 228"/>
                <a:gd name="T63" fmla="*/ 0 h 267"/>
                <a:gd name="T64" fmla="*/ 1 w 228"/>
                <a:gd name="T65" fmla="*/ 0 h 267"/>
                <a:gd name="T66" fmla="*/ 1 w 228"/>
                <a:gd name="T67" fmla="*/ 0 h 267"/>
                <a:gd name="T68" fmla="*/ 1 w 228"/>
                <a:gd name="T69" fmla="*/ 0 h 267"/>
                <a:gd name="T70" fmla="*/ 1 w 228"/>
                <a:gd name="T71" fmla="*/ 0 h 267"/>
                <a:gd name="T72" fmla="*/ 1 w 228"/>
                <a:gd name="T73" fmla="*/ 0 h 267"/>
                <a:gd name="T74" fmla="*/ 1 w 228"/>
                <a:gd name="T75" fmla="*/ 0 h 267"/>
                <a:gd name="T76" fmla="*/ 1 w 228"/>
                <a:gd name="T77" fmla="*/ 0 h 267"/>
                <a:gd name="T78" fmla="*/ 1 w 228"/>
                <a:gd name="T79" fmla="*/ 0 h 267"/>
                <a:gd name="T80" fmla="*/ 1 w 228"/>
                <a:gd name="T81" fmla="*/ 0 h 267"/>
                <a:gd name="T82" fmla="*/ 1 w 228"/>
                <a:gd name="T83" fmla="*/ 0 h 267"/>
                <a:gd name="T84" fmla="*/ 0 w 228"/>
                <a:gd name="T85" fmla="*/ 0 h 267"/>
                <a:gd name="T86" fmla="*/ 0 w 228"/>
                <a:gd name="T87" fmla="*/ 0 h 267"/>
                <a:gd name="T88" fmla="*/ 1 w 228"/>
                <a:gd name="T89" fmla="*/ 0 h 267"/>
                <a:gd name="T90" fmla="*/ 1 w 228"/>
                <a:gd name="T91" fmla="*/ 0 h 267"/>
                <a:gd name="T92" fmla="*/ 1 w 228"/>
                <a:gd name="T93" fmla="*/ 0 h 267"/>
                <a:gd name="T94" fmla="*/ 1 w 228"/>
                <a:gd name="T95" fmla="*/ 0 h 267"/>
                <a:gd name="T96" fmla="*/ 1 w 228"/>
                <a:gd name="T97" fmla="*/ 0 h 267"/>
                <a:gd name="T98" fmla="*/ 1 w 228"/>
                <a:gd name="T99" fmla="*/ 0 h 2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28"/>
                <a:gd name="T151" fmla="*/ 0 h 267"/>
                <a:gd name="T152" fmla="*/ 228 w 228"/>
                <a:gd name="T153" fmla="*/ 267 h 2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28" h="267">
                  <a:moveTo>
                    <a:pt x="9" y="265"/>
                  </a:moveTo>
                  <a:lnTo>
                    <a:pt x="19" y="262"/>
                  </a:lnTo>
                  <a:lnTo>
                    <a:pt x="28" y="259"/>
                  </a:lnTo>
                  <a:lnTo>
                    <a:pt x="35" y="254"/>
                  </a:lnTo>
                  <a:lnTo>
                    <a:pt x="43" y="250"/>
                  </a:lnTo>
                  <a:lnTo>
                    <a:pt x="71" y="227"/>
                  </a:lnTo>
                  <a:lnTo>
                    <a:pt x="94" y="207"/>
                  </a:lnTo>
                  <a:lnTo>
                    <a:pt x="111" y="190"/>
                  </a:lnTo>
                  <a:lnTo>
                    <a:pt x="128" y="173"/>
                  </a:lnTo>
                  <a:lnTo>
                    <a:pt x="142" y="156"/>
                  </a:lnTo>
                  <a:lnTo>
                    <a:pt x="159" y="136"/>
                  </a:lnTo>
                  <a:lnTo>
                    <a:pt x="177" y="113"/>
                  </a:lnTo>
                  <a:lnTo>
                    <a:pt x="199" y="84"/>
                  </a:lnTo>
                  <a:lnTo>
                    <a:pt x="208" y="70"/>
                  </a:lnTo>
                  <a:lnTo>
                    <a:pt x="217" y="54"/>
                  </a:lnTo>
                  <a:lnTo>
                    <a:pt x="223" y="37"/>
                  </a:lnTo>
                  <a:lnTo>
                    <a:pt x="228" y="20"/>
                  </a:lnTo>
                  <a:lnTo>
                    <a:pt x="228" y="14"/>
                  </a:lnTo>
                  <a:lnTo>
                    <a:pt x="227" y="8"/>
                  </a:lnTo>
                  <a:lnTo>
                    <a:pt x="222" y="3"/>
                  </a:lnTo>
                  <a:lnTo>
                    <a:pt x="216" y="0"/>
                  </a:lnTo>
                  <a:lnTo>
                    <a:pt x="210" y="0"/>
                  </a:lnTo>
                  <a:lnTo>
                    <a:pt x="203" y="2"/>
                  </a:lnTo>
                  <a:lnTo>
                    <a:pt x="199" y="7"/>
                  </a:lnTo>
                  <a:lnTo>
                    <a:pt x="196" y="13"/>
                  </a:lnTo>
                  <a:lnTo>
                    <a:pt x="186" y="33"/>
                  </a:lnTo>
                  <a:lnTo>
                    <a:pt x="177" y="48"/>
                  </a:lnTo>
                  <a:lnTo>
                    <a:pt x="170" y="57"/>
                  </a:lnTo>
                  <a:lnTo>
                    <a:pt x="160" y="63"/>
                  </a:lnTo>
                  <a:lnTo>
                    <a:pt x="151" y="71"/>
                  </a:lnTo>
                  <a:lnTo>
                    <a:pt x="140" y="79"/>
                  </a:lnTo>
                  <a:lnTo>
                    <a:pt x="128" y="93"/>
                  </a:lnTo>
                  <a:lnTo>
                    <a:pt x="114" y="111"/>
                  </a:lnTo>
                  <a:lnTo>
                    <a:pt x="102" y="131"/>
                  </a:lnTo>
                  <a:lnTo>
                    <a:pt x="89" y="151"/>
                  </a:lnTo>
                  <a:lnTo>
                    <a:pt x="77" y="170"/>
                  </a:lnTo>
                  <a:lnTo>
                    <a:pt x="65" y="190"/>
                  </a:lnTo>
                  <a:lnTo>
                    <a:pt x="51" y="208"/>
                  </a:lnTo>
                  <a:lnTo>
                    <a:pt x="37" y="225"/>
                  </a:lnTo>
                  <a:lnTo>
                    <a:pt x="22" y="241"/>
                  </a:lnTo>
                  <a:lnTo>
                    <a:pt x="3" y="256"/>
                  </a:lnTo>
                  <a:lnTo>
                    <a:pt x="2" y="258"/>
                  </a:lnTo>
                  <a:lnTo>
                    <a:pt x="0" y="261"/>
                  </a:lnTo>
                  <a:lnTo>
                    <a:pt x="0" y="262"/>
                  </a:lnTo>
                  <a:lnTo>
                    <a:pt x="2" y="265"/>
                  </a:lnTo>
                  <a:lnTo>
                    <a:pt x="5" y="267"/>
                  </a:lnTo>
                  <a:lnTo>
                    <a:pt x="6" y="267"/>
                  </a:lnTo>
                  <a:lnTo>
                    <a:pt x="9" y="267"/>
                  </a:lnTo>
                  <a:lnTo>
                    <a:pt x="11" y="265"/>
                  </a:lnTo>
                  <a:lnTo>
                    <a:pt x="9" y="2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 name="组合 63"/>
          <p:cNvGrpSpPr/>
          <p:nvPr/>
        </p:nvGrpSpPr>
        <p:grpSpPr>
          <a:xfrm>
            <a:off x="1895601" y="4494204"/>
            <a:ext cx="3250878" cy="1730449"/>
            <a:chOff x="9355587" y="4485342"/>
            <a:chExt cx="2412212" cy="1478332"/>
          </a:xfrm>
        </p:grpSpPr>
        <p:sp>
          <p:nvSpPr>
            <p:cNvPr id="16" name="云形标注 15"/>
            <p:cNvSpPr/>
            <p:nvPr/>
          </p:nvSpPr>
          <p:spPr>
            <a:xfrm>
              <a:off x="9355587" y="4485342"/>
              <a:ext cx="2326381" cy="1478332"/>
            </a:xfrm>
            <a:prstGeom prst="cloudCallout">
              <a:avLst>
                <a:gd name="adj1" fmla="val 154962"/>
                <a:gd name="adj2" fmla="val 8055"/>
              </a:avLst>
            </a:prstGeom>
            <a:solidFill>
              <a:srgbClr val="33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61" name="Rectangle 10"/>
            <p:cNvSpPr>
              <a:spLocks noChangeArrowheads="1"/>
            </p:cNvSpPr>
            <p:nvPr/>
          </p:nvSpPr>
          <p:spPr bwMode="auto">
            <a:xfrm>
              <a:off x="9776548" y="4794095"/>
              <a:ext cx="199125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cs typeface="AdobeSongStd-Light"/>
                </a:rPr>
                <a:t>矩阵行秩列秩之</a:t>
              </a:r>
              <a:endParaRPr kumimoji="0" lang="en-US" altLang="zh-CN" sz="2000" b="1" i="0" u="none" strike="noStrike" cap="none" normalizeH="0" baseline="0" dirty="0">
                <a:ln>
                  <a:noFill/>
                </a:ln>
                <a:solidFill>
                  <a:srgbClr val="0000FF"/>
                </a:solidFill>
                <a:effectLst/>
                <a:latin typeface="+mn-ea"/>
                <a:cs typeface="AdobeSongStd-Light"/>
              </a:endParaRPr>
            </a:p>
            <a:p>
              <a:pPr lvl="0" eaLnBrk="0" fontAlgn="base" hangingPunct="0">
                <a:spcBef>
                  <a:spcPct val="0"/>
                </a:spcBef>
                <a:spcAft>
                  <a:spcPct val="0"/>
                </a:spcAft>
              </a:pPr>
              <a:r>
                <a:rPr kumimoji="0" lang="zh-CN" altLang="en-US" sz="2000" b="1" i="0" u="none" strike="noStrike" cap="none" normalizeH="0" baseline="0" dirty="0">
                  <a:ln>
                    <a:noFill/>
                  </a:ln>
                  <a:solidFill>
                    <a:srgbClr val="0000FF"/>
                  </a:solidFill>
                  <a:effectLst/>
                  <a:latin typeface="+mn-ea"/>
                  <a:cs typeface="AdobeSongStd-Light"/>
                </a:rPr>
                <a:t>间有什么关系呢</a:t>
              </a:r>
              <a:endParaRPr kumimoji="0" lang="en-US" altLang="zh-CN" sz="2000" b="1" i="0" u="none" strike="noStrike" cap="none" normalizeH="0" baseline="0" dirty="0">
                <a:ln>
                  <a:noFill/>
                </a:ln>
                <a:solidFill>
                  <a:srgbClr val="0000FF"/>
                </a:solidFill>
                <a:effectLst/>
                <a:latin typeface="+mn-ea"/>
              </a:endParaRPr>
            </a:p>
          </p:txBody>
        </p:sp>
      </p:grpSp>
      <p:sp>
        <p:nvSpPr>
          <p:cNvPr id="62" name="矩形 61"/>
          <p:cNvSpPr/>
          <p:nvPr/>
        </p:nvSpPr>
        <p:spPr>
          <a:xfrm>
            <a:off x="2991487" y="4482450"/>
            <a:ext cx="805029" cy="1569660"/>
          </a:xfrm>
          <a:prstGeom prst="rect">
            <a:avLst/>
          </a:prstGeom>
        </p:spPr>
        <p:txBody>
          <a:bodyPr wrap="none">
            <a:spAutoFit/>
          </a:bodyPr>
          <a:lstStyle/>
          <a:p>
            <a:r>
              <a:rPr lang="en-US" altLang="zh-CN" sz="9600" b="1" dirty="0">
                <a:solidFill>
                  <a:srgbClr val="FF0000"/>
                </a:solidFill>
                <a:latin typeface="+mn-ea"/>
                <a:cs typeface="Times New Roman" panose="02020603050405020304" pitchFamily="18" charset="0"/>
              </a:rPr>
              <a:t>?</a:t>
            </a:r>
            <a:endParaRPr lang="zh-CN" altLang="en-US" sz="9600" dirty="0"/>
          </a:p>
        </p:txBody>
      </p:sp>
    </p:spTree>
    <p:extLst>
      <p:ext uri="{BB962C8B-B14F-4D97-AF65-F5344CB8AC3E}">
        <p14:creationId xmlns:p14="http://schemas.microsoft.com/office/powerpoint/2010/main" val="67815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left)">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par>
                                <p:cTn id="28" presetID="22" presetClass="entr" presetSubtype="4"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ipe(down)">
                                      <p:cBhvr>
                                        <p:cTn id="30" dur="500"/>
                                        <p:tgtEl>
                                          <p:spTgt spid="6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up)">
                                      <p:cBhvr>
                                        <p:cTn id="3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P spid="6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2057034" y="1472921"/>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例如：矩阵</a:t>
            </a:r>
          </a:p>
        </p:txBody>
      </p:sp>
      <p:graphicFrame>
        <p:nvGraphicFramePr>
          <p:cNvPr id="107523" name="Object 3"/>
          <p:cNvGraphicFramePr>
            <a:graphicFrameLocks noChangeAspect="1"/>
          </p:cNvGraphicFramePr>
          <p:nvPr/>
        </p:nvGraphicFramePr>
        <p:xfrm>
          <a:off x="3532118" y="889280"/>
          <a:ext cx="2615451" cy="1630411"/>
        </p:xfrm>
        <a:graphic>
          <a:graphicData uri="http://schemas.openxmlformats.org/presentationml/2006/ole">
            <mc:AlternateContent xmlns:mc="http://schemas.openxmlformats.org/markup-compatibility/2006">
              <mc:Choice xmlns:v="urn:schemas-microsoft-com:vml" Requires="v">
                <p:oleObj name="Equation" r:id="rId2" imgW="2933700" imgH="2070100" progId="Equation.DSMT4">
                  <p:embed/>
                </p:oleObj>
              </mc:Choice>
              <mc:Fallback>
                <p:oleObj name="Equation" r:id="rId2" imgW="2933700" imgH="2070100" progId="Equation.DSMT4">
                  <p:embed/>
                  <p:pic>
                    <p:nvPicPr>
                      <p:cNvPr id="10752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118" y="889280"/>
                        <a:ext cx="2615451" cy="1630411"/>
                      </a:xfrm>
                      <a:prstGeom prst="rect">
                        <a:avLst/>
                      </a:prstGeom>
                      <a:noFill/>
                      <a:ln>
                        <a:noFill/>
                      </a:ln>
                    </p:spPr>
                  </p:pic>
                </p:oleObj>
              </mc:Fallback>
            </mc:AlternateContent>
          </a:graphicData>
        </a:graphic>
      </p:graphicFrame>
      <p:sp>
        <p:nvSpPr>
          <p:cNvPr id="107524" name="Text Box 4"/>
          <p:cNvSpPr txBox="1">
            <a:spLocks noChangeArrowheads="1"/>
          </p:cNvSpPr>
          <p:nvPr/>
        </p:nvSpPr>
        <p:spPr bwMode="auto">
          <a:xfrm>
            <a:off x="6239902" y="1504430"/>
            <a:ext cx="2765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的行、列向量组分别是</a:t>
            </a:r>
          </a:p>
        </p:txBody>
      </p:sp>
      <p:graphicFrame>
        <p:nvGraphicFramePr>
          <p:cNvPr id="107525" name="Object 5"/>
          <p:cNvGraphicFramePr>
            <a:graphicFrameLocks noChangeAspect="1"/>
          </p:cNvGraphicFramePr>
          <p:nvPr/>
        </p:nvGraphicFramePr>
        <p:xfrm>
          <a:off x="2057034" y="2627207"/>
          <a:ext cx="7153889" cy="352343"/>
        </p:xfrm>
        <a:graphic>
          <a:graphicData uri="http://schemas.openxmlformats.org/presentationml/2006/ole">
            <mc:AlternateContent xmlns:mc="http://schemas.openxmlformats.org/markup-compatibility/2006">
              <mc:Choice xmlns:v="urn:schemas-microsoft-com:vml" Requires="v">
                <p:oleObj name="Equation" r:id="rId4" imgW="11137680" imgH="431640" progId="Equation.DSMT4">
                  <p:embed/>
                </p:oleObj>
              </mc:Choice>
              <mc:Fallback>
                <p:oleObj name="Equation" r:id="rId4" imgW="11137680" imgH="431640" progId="Equation.DSMT4">
                  <p:embed/>
                  <p:pic>
                    <p:nvPicPr>
                      <p:cNvPr id="107525" name="Object 5"/>
                      <p:cNvPicPr>
                        <a:picLocks noChangeAspect="1" noChangeArrowheads="1"/>
                      </p:cNvPicPr>
                      <p:nvPr/>
                    </p:nvPicPr>
                    <p:blipFill>
                      <a:blip r:embed="rId5"/>
                      <a:srcRect/>
                      <a:stretch>
                        <a:fillRect/>
                      </a:stretch>
                    </p:blipFill>
                    <p:spPr bwMode="auto">
                      <a:xfrm>
                        <a:off x="2057034" y="2627207"/>
                        <a:ext cx="7153889" cy="352343"/>
                      </a:xfrm>
                      <a:prstGeom prst="rect">
                        <a:avLst/>
                      </a:prstGeom>
                      <a:noFill/>
                      <a:ln>
                        <a:noFill/>
                      </a:ln>
                    </p:spPr>
                  </p:pic>
                </p:oleObj>
              </mc:Fallback>
            </mc:AlternateContent>
          </a:graphicData>
        </a:graphic>
      </p:graphicFrame>
      <p:graphicFrame>
        <p:nvGraphicFramePr>
          <p:cNvPr id="107527" name="Object 7"/>
          <p:cNvGraphicFramePr>
            <a:graphicFrameLocks noChangeAspect="1"/>
          </p:cNvGraphicFramePr>
          <p:nvPr/>
        </p:nvGraphicFramePr>
        <p:xfrm>
          <a:off x="3201962" y="3103332"/>
          <a:ext cx="3751498" cy="1592433"/>
        </p:xfrm>
        <a:graphic>
          <a:graphicData uri="http://schemas.openxmlformats.org/presentationml/2006/ole">
            <mc:AlternateContent xmlns:mc="http://schemas.openxmlformats.org/markup-compatibility/2006">
              <mc:Choice xmlns:v="urn:schemas-microsoft-com:vml" Requires="v">
                <p:oleObj name="Equation" r:id="rId6" imgW="5842000" imgH="2070100" progId="Equation.DSMT4">
                  <p:embed/>
                </p:oleObj>
              </mc:Choice>
              <mc:Fallback>
                <p:oleObj name="Equation" r:id="rId6" imgW="5842000" imgH="2070100" progId="Equation.DSMT4">
                  <p:embed/>
                  <p:pic>
                    <p:nvPicPr>
                      <p:cNvPr id="10752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1962" y="3103332"/>
                        <a:ext cx="3751498" cy="1592433"/>
                      </a:xfrm>
                      <a:prstGeom prst="rect">
                        <a:avLst/>
                      </a:prstGeom>
                      <a:noFill/>
                      <a:ln>
                        <a:noFill/>
                      </a:ln>
                    </p:spPr>
                  </p:pic>
                </p:oleObj>
              </mc:Fallback>
            </mc:AlternateContent>
          </a:graphicData>
        </a:graphic>
      </p:graphicFrame>
      <p:grpSp>
        <p:nvGrpSpPr>
          <p:cNvPr id="7" name="Group 6"/>
          <p:cNvGrpSpPr>
            <a:grpSpLocks/>
          </p:cNvGrpSpPr>
          <p:nvPr/>
        </p:nvGrpSpPr>
        <p:grpSpPr bwMode="auto">
          <a:xfrm>
            <a:off x="2172921" y="4695765"/>
            <a:ext cx="4149725" cy="441325"/>
            <a:chOff x="528" y="829"/>
            <a:chExt cx="2614" cy="278"/>
          </a:xfrm>
        </p:grpSpPr>
        <p:sp>
          <p:nvSpPr>
            <p:cNvPr id="8" name="Text Box 7"/>
            <p:cNvSpPr txBox="1">
              <a:spLocks noChangeArrowheads="1"/>
            </p:cNvSpPr>
            <p:nvPr/>
          </p:nvSpPr>
          <p:spPr bwMode="auto">
            <a:xfrm>
              <a:off x="528" y="829"/>
              <a:ext cx="7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因为，由</a:t>
              </a:r>
            </a:p>
          </p:txBody>
        </p:sp>
        <p:graphicFrame>
          <p:nvGraphicFramePr>
            <p:cNvPr id="9" name="Object 8"/>
            <p:cNvGraphicFramePr>
              <a:graphicFrameLocks noChangeAspect="1"/>
            </p:cNvGraphicFramePr>
            <p:nvPr/>
          </p:nvGraphicFramePr>
          <p:xfrm>
            <a:off x="1406" y="874"/>
            <a:ext cx="1736" cy="233"/>
          </p:xfrm>
          <a:graphic>
            <a:graphicData uri="http://schemas.openxmlformats.org/presentationml/2006/ole">
              <mc:AlternateContent xmlns:mc="http://schemas.openxmlformats.org/markup-compatibility/2006">
                <mc:Choice xmlns:v="urn:schemas-microsoft-com:vml" Requires="v">
                  <p:oleObj name="Equation" r:id="rId8" imgW="3213100" imgH="431800" progId="Equation.DSMT4">
                    <p:embed/>
                  </p:oleObj>
                </mc:Choice>
                <mc:Fallback>
                  <p:oleObj name="Equation" r:id="rId8" imgW="3213100" imgH="431800" progId="Equation.DSMT4">
                    <p:embed/>
                    <p:pic>
                      <p:nvPicPr>
                        <p:cNvPr id="9"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6" y="874"/>
                          <a:ext cx="1736" cy="233"/>
                        </a:xfrm>
                        <a:prstGeom prst="rect">
                          <a:avLst/>
                        </a:prstGeom>
                        <a:noFill/>
                        <a:ln>
                          <a:noFill/>
                        </a:ln>
                      </p:spPr>
                    </p:pic>
                  </p:oleObj>
                </mc:Fallback>
              </mc:AlternateContent>
            </a:graphicData>
          </a:graphic>
        </p:graphicFrame>
      </p:grpSp>
      <p:grpSp>
        <p:nvGrpSpPr>
          <p:cNvPr id="10" name="Group 12"/>
          <p:cNvGrpSpPr>
            <a:grpSpLocks/>
          </p:cNvGrpSpPr>
          <p:nvPr/>
        </p:nvGrpSpPr>
        <p:grpSpPr bwMode="auto">
          <a:xfrm>
            <a:off x="509077" y="5649079"/>
            <a:ext cx="2733675" cy="454026"/>
            <a:chOff x="528" y="2352"/>
            <a:chExt cx="1722" cy="286"/>
          </a:xfrm>
        </p:grpSpPr>
        <p:sp>
          <p:nvSpPr>
            <p:cNvPr id="11" name="Text Box 13"/>
            <p:cNvSpPr txBox="1">
              <a:spLocks noChangeArrowheads="1"/>
            </p:cNvSpPr>
            <p:nvPr/>
          </p:nvSpPr>
          <p:spPr bwMode="auto">
            <a:xfrm>
              <a:off x="528" y="2352"/>
              <a:ext cx="4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可知</a:t>
              </a:r>
            </a:p>
          </p:txBody>
        </p:sp>
        <p:graphicFrame>
          <p:nvGraphicFramePr>
            <p:cNvPr id="12" name="Object 14"/>
            <p:cNvGraphicFramePr>
              <a:graphicFrameLocks noChangeAspect="1"/>
            </p:cNvGraphicFramePr>
            <p:nvPr/>
          </p:nvGraphicFramePr>
          <p:xfrm>
            <a:off x="944" y="2401"/>
            <a:ext cx="1306" cy="237"/>
          </p:xfrm>
          <a:graphic>
            <a:graphicData uri="http://schemas.openxmlformats.org/presentationml/2006/ole">
              <mc:AlternateContent xmlns:mc="http://schemas.openxmlformats.org/markup-compatibility/2006">
                <mc:Choice xmlns:v="urn:schemas-microsoft-com:vml" Requires="v">
                  <p:oleObj name="Equation" r:id="rId10" imgW="2374900" imgH="431800" progId="Equation.DSMT4">
                    <p:embed/>
                  </p:oleObj>
                </mc:Choice>
                <mc:Fallback>
                  <p:oleObj name="Equation" r:id="rId10" imgW="2374900" imgH="431800" progId="Equation.DSMT4">
                    <p:embed/>
                    <p:pic>
                      <p:nvPicPr>
                        <p:cNvPr id="12"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4" y="2401"/>
                          <a:ext cx="1306" cy="237"/>
                        </a:xfrm>
                        <a:prstGeom prst="rect">
                          <a:avLst/>
                        </a:prstGeom>
                        <a:noFill/>
                        <a:ln>
                          <a:noFill/>
                        </a:ln>
                      </p:spPr>
                    </p:pic>
                  </p:oleObj>
                </mc:Fallback>
              </mc:AlternateContent>
            </a:graphicData>
          </a:graphic>
        </p:graphicFrame>
      </p:grpSp>
      <p:grpSp>
        <p:nvGrpSpPr>
          <p:cNvPr id="13" name="Group 15"/>
          <p:cNvGrpSpPr>
            <a:grpSpLocks/>
          </p:cNvGrpSpPr>
          <p:nvPr/>
        </p:nvGrpSpPr>
        <p:grpSpPr bwMode="auto">
          <a:xfrm>
            <a:off x="3242752" y="5703055"/>
            <a:ext cx="2997200" cy="400050"/>
            <a:chOff x="2822" y="2365"/>
            <a:chExt cx="1888" cy="252"/>
          </a:xfrm>
        </p:grpSpPr>
        <p:sp>
          <p:nvSpPr>
            <p:cNvPr id="14" name="Text Box 16"/>
            <p:cNvSpPr txBox="1">
              <a:spLocks noChangeArrowheads="1"/>
            </p:cNvSpPr>
            <p:nvPr/>
          </p:nvSpPr>
          <p:spPr bwMode="auto">
            <a:xfrm>
              <a:off x="2822" y="2365"/>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即</a:t>
              </a:r>
            </a:p>
          </p:txBody>
        </p:sp>
        <p:graphicFrame>
          <p:nvGraphicFramePr>
            <p:cNvPr id="15" name="Object 17"/>
            <p:cNvGraphicFramePr>
              <a:graphicFrameLocks noChangeAspect="1"/>
            </p:cNvGraphicFramePr>
            <p:nvPr/>
          </p:nvGraphicFramePr>
          <p:xfrm>
            <a:off x="3093" y="2377"/>
            <a:ext cx="688" cy="227"/>
          </p:xfrm>
          <a:graphic>
            <a:graphicData uri="http://schemas.openxmlformats.org/presentationml/2006/ole">
              <mc:AlternateContent xmlns:mc="http://schemas.openxmlformats.org/markup-compatibility/2006">
                <mc:Choice xmlns:v="urn:schemas-microsoft-com:vml" Requires="v">
                  <p:oleObj name="Equation" r:id="rId12" imgW="1307532" imgH="431613" progId="Equation.DSMT4">
                    <p:embed/>
                  </p:oleObj>
                </mc:Choice>
                <mc:Fallback>
                  <p:oleObj name="Equation" r:id="rId12" imgW="1307532" imgH="431613" progId="Equation.DSMT4">
                    <p:embed/>
                    <p:pic>
                      <p:nvPicPr>
                        <p:cNvPr id="15"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3" y="2377"/>
                          <a:ext cx="688" cy="227"/>
                        </a:xfrm>
                        <a:prstGeom prst="rect">
                          <a:avLst/>
                        </a:prstGeom>
                        <a:noFill/>
                        <a:ln>
                          <a:noFill/>
                        </a:ln>
                      </p:spPr>
                    </p:pic>
                  </p:oleObj>
                </mc:Fallback>
              </mc:AlternateContent>
            </a:graphicData>
          </a:graphic>
        </p:graphicFrame>
        <p:sp>
          <p:nvSpPr>
            <p:cNvPr id="16" name="Text Box 18"/>
            <p:cNvSpPr txBox="1">
              <a:spLocks noChangeArrowheads="1"/>
            </p:cNvSpPr>
            <p:nvPr/>
          </p:nvSpPr>
          <p:spPr bwMode="auto">
            <a:xfrm>
              <a:off x="3781" y="2365"/>
              <a:ext cx="9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线性无关；</a:t>
              </a:r>
            </a:p>
          </p:txBody>
        </p:sp>
      </p:grpSp>
      <p:grpSp>
        <p:nvGrpSpPr>
          <p:cNvPr id="17" name="Group 19"/>
          <p:cNvGrpSpPr>
            <a:grpSpLocks/>
          </p:cNvGrpSpPr>
          <p:nvPr/>
        </p:nvGrpSpPr>
        <p:grpSpPr bwMode="auto">
          <a:xfrm>
            <a:off x="5939533" y="5703094"/>
            <a:ext cx="5821363" cy="438149"/>
            <a:chOff x="528" y="2688"/>
            <a:chExt cx="3667" cy="276"/>
          </a:xfrm>
        </p:grpSpPr>
        <p:sp>
          <p:nvSpPr>
            <p:cNvPr id="18" name="Text Box 20"/>
            <p:cNvSpPr txBox="1">
              <a:spLocks noChangeArrowheads="1"/>
            </p:cNvSpPr>
            <p:nvPr/>
          </p:nvSpPr>
          <p:spPr bwMode="auto">
            <a:xfrm>
              <a:off x="528" y="2688"/>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而</a:t>
              </a:r>
            </a:p>
          </p:txBody>
        </p:sp>
        <p:graphicFrame>
          <p:nvGraphicFramePr>
            <p:cNvPr id="19" name="Object 21"/>
            <p:cNvGraphicFramePr>
              <a:graphicFrameLocks noChangeAspect="1"/>
            </p:cNvGraphicFramePr>
            <p:nvPr/>
          </p:nvGraphicFramePr>
          <p:xfrm>
            <a:off x="807" y="2703"/>
            <a:ext cx="216" cy="232"/>
          </p:xfrm>
          <a:graphic>
            <a:graphicData uri="http://schemas.openxmlformats.org/presentationml/2006/ole">
              <mc:AlternateContent xmlns:mc="http://schemas.openxmlformats.org/markup-compatibility/2006">
                <mc:Choice xmlns:v="urn:schemas-microsoft-com:vml" Requires="v">
                  <p:oleObj name="Equation" r:id="rId14" imgW="355446" imgH="431613" progId="Equation.DSMT4">
                    <p:embed/>
                  </p:oleObj>
                </mc:Choice>
                <mc:Fallback>
                  <p:oleObj name="Equation" r:id="rId14" imgW="355446" imgH="431613" progId="Equation.DSMT4">
                    <p:embed/>
                    <p:pic>
                      <p:nvPicPr>
                        <p:cNvPr id="19"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 y="2703"/>
                          <a:ext cx="216" cy="232"/>
                        </a:xfrm>
                        <a:prstGeom prst="rect">
                          <a:avLst/>
                        </a:prstGeom>
                        <a:noFill/>
                        <a:ln>
                          <a:noFill/>
                        </a:ln>
                      </p:spPr>
                    </p:pic>
                  </p:oleObj>
                </mc:Fallback>
              </mc:AlternateContent>
            </a:graphicData>
          </a:graphic>
        </p:graphicFrame>
        <p:sp>
          <p:nvSpPr>
            <p:cNvPr id="20" name="Text Box 22"/>
            <p:cNvSpPr txBox="1">
              <a:spLocks noChangeArrowheads="1"/>
            </p:cNvSpPr>
            <p:nvPr/>
          </p:nvSpPr>
          <p:spPr bwMode="auto">
            <a:xfrm>
              <a:off x="990" y="2712"/>
              <a:ext cx="32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为零向量，包含零向量的向量组线性相关，</a:t>
              </a:r>
            </a:p>
          </p:txBody>
        </p:sp>
      </p:grpSp>
      <p:grpSp>
        <p:nvGrpSpPr>
          <p:cNvPr id="2" name="组合 1"/>
          <p:cNvGrpSpPr/>
          <p:nvPr/>
        </p:nvGrpSpPr>
        <p:grpSpPr>
          <a:xfrm>
            <a:off x="967737" y="6214270"/>
            <a:ext cx="3653677" cy="400110"/>
            <a:chOff x="967737" y="6214270"/>
            <a:chExt cx="3653677" cy="400110"/>
          </a:xfrm>
        </p:grpSpPr>
        <p:graphicFrame>
          <p:nvGraphicFramePr>
            <p:cNvPr id="21" name="Object 24"/>
            <p:cNvGraphicFramePr>
              <a:graphicFrameLocks noChangeAspect="1"/>
            </p:cNvGraphicFramePr>
            <p:nvPr/>
          </p:nvGraphicFramePr>
          <p:xfrm>
            <a:off x="1679800" y="6220590"/>
            <a:ext cx="1524000" cy="366713"/>
          </p:xfrm>
          <a:graphic>
            <a:graphicData uri="http://schemas.openxmlformats.org/presentationml/2006/ole">
              <mc:AlternateContent xmlns:mc="http://schemas.openxmlformats.org/markup-compatibility/2006">
                <mc:Choice xmlns:v="urn:schemas-microsoft-com:vml" Requires="v">
                  <p:oleObj name="Equation" r:id="rId16" imgW="1790640" imgH="431640" progId="Equation.DSMT4">
                    <p:embed/>
                  </p:oleObj>
                </mc:Choice>
                <mc:Fallback>
                  <p:oleObj name="Equation" r:id="rId16" imgW="1790640" imgH="431640" progId="Equation.DSMT4">
                    <p:embed/>
                    <p:pic>
                      <p:nvPicPr>
                        <p:cNvPr id="21" name="Object 24"/>
                        <p:cNvPicPr>
                          <a:picLocks noChangeAspect="1" noChangeArrowheads="1"/>
                        </p:cNvPicPr>
                        <p:nvPr/>
                      </p:nvPicPr>
                      <p:blipFill>
                        <a:blip r:embed="rId17"/>
                        <a:srcRect/>
                        <a:stretch>
                          <a:fillRect/>
                        </a:stretch>
                      </p:blipFill>
                      <p:spPr bwMode="auto">
                        <a:xfrm>
                          <a:off x="1679800" y="6220590"/>
                          <a:ext cx="1524000" cy="366713"/>
                        </a:xfrm>
                        <a:prstGeom prst="rect">
                          <a:avLst/>
                        </a:prstGeom>
                        <a:noFill/>
                        <a:ln>
                          <a:noFill/>
                        </a:ln>
                      </p:spPr>
                    </p:pic>
                  </p:oleObj>
                </mc:Fallback>
              </mc:AlternateContent>
            </a:graphicData>
          </a:graphic>
        </p:graphicFrame>
        <p:sp>
          <p:nvSpPr>
            <p:cNvPr id="22" name="Text Box 25"/>
            <p:cNvSpPr txBox="1">
              <a:spLocks noChangeArrowheads="1"/>
            </p:cNvSpPr>
            <p:nvPr/>
          </p:nvSpPr>
          <p:spPr bwMode="auto">
            <a:xfrm>
              <a:off x="967737" y="6214270"/>
              <a:ext cx="3653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             线性相关。</a:t>
              </a:r>
            </a:p>
          </p:txBody>
        </p:sp>
      </p:grpSp>
      <p:grpSp>
        <p:nvGrpSpPr>
          <p:cNvPr id="23" name="Group 26"/>
          <p:cNvGrpSpPr>
            <a:grpSpLocks/>
          </p:cNvGrpSpPr>
          <p:nvPr/>
        </p:nvGrpSpPr>
        <p:grpSpPr bwMode="auto">
          <a:xfrm>
            <a:off x="4435377" y="6214270"/>
            <a:ext cx="4237038" cy="412750"/>
            <a:chOff x="528" y="3421"/>
            <a:chExt cx="2669" cy="260"/>
          </a:xfrm>
        </p:grpSpPr>
        <p:sp>
          <p:nvSpPr>
            <p:cNvPr id="24" name="Text Box 27"/>
            <p:cNvSpPr txBox="1">
              <a:spLocks noChangeArrowheads="1"/>
            </p:cNvSpPr>
            <p:nvPr/>
          </p:nvSpPr>
          <p:spPr bwMode="auto">
            <a:xfrm>
              <a:off x="528" y="3421"/>
              <a:ext cx="9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所以向量组</a:t>
              </a:r>
            </a:p>
          </p:txBody>
        </p:sp>
        <p:graphicFrame>
          <p:nvGraphicFramePr>
            <p:cNvPr id="25" name="Object 28"/>
            <p:cNvGraphicFramePr>
              <a:graphicFrameLocks noChangeAspect="1"/>
            </p:cNvGraphicFramePr>
            <p:nvPr/>
          </p:nvGraphicFramePr>
          <p:xfrm>
            <a:off x="1430" y="3443"/>
            <a:ext cx="925" cy="223"/>
          </p:xfrm>
          <a:graphic>
            <a:graphicData uri="http://schemas.openxmlformats.org/presentationml/2006/ole">
              <mc:AlternateContent xmlns:mc="http://schemas.openxmlformats.org/markup-compatibility/2006">
                <mc:Choice xmlns:v="urn:schemas-microsoft-com:vml" Requires="v">
                  <p:oleObj name="Equation" r:id="rId18" imgW="1790700" imgH="431800" progId="Equation.DSMT4">
                    <p:embed/>
                  </p:oleObj>
                </mc:Choice>
                <mc:Fallback>
                  <p:oleObj name="Equation" r:id="rId18" imgW="1790700" imgH="431800" progId="Equation.DSMT4">
                    <p:embed/>
                    <p:pic>
                      <p:nvPicPr>
                        <p:cNvPr id="25"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30" y="3443"/>
                          <a:ext cx="925" cy="223"/>
                        </a:xfrm>
                        <a:prstGeom prst="rect">
                          <a:avLst/>
                        </a:prstGeom>
                        <a:noFill/>
                        <a:ln>
                          <a:noFill/>
                        </a:ln>
                      </p:spPr>
                    </p:pic>
                  </p:oleObj>
                </mc:Fallback>
              </mc:AlternateContent>
            </a:graphicData>
          </a:graphic>
        </p:graphicFrame>
        <p:sp>
          <p:nvSpPr>
            <p:cNvPr id="26" name="Text Box 29"/>
            <p:cNvSpPr txBox="1">
              <a:spLocks noChangeArrowheads="1"/>
            </p:cNvSpPr>
            <p:nvPr/>
          </p:nvSpPr>
          <p:spPr bwMode="auto">
            <a:xfrm>
              <a:off x="2349" y="3429"/>
              <a:ext cx="8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的秩为</a:t>
              </a:r>
              <a:r>
                <a:rPr lang="en-US" altLang="zh-CN" sz="2000" dirty="0">
                  <a:latin typeface="+mn-ea"/>
                  <a:ea typeface="+mn-ea"/>
                </a:rPr>
                <a:t>3</a:t>
              </a:r>
              <a:r>
                <a:rPr lang="zh-CN" altLang="en-US" sz="2000" dirty="0">
                  <a:latin typeface="+mn-ea"/>
                  <a:ea typeface="+mn-ea"/>
                </a:rPr>
                <a:t>，</a:t>
              </a:r>
            </a:p>
          </p:txBody>
        </p:sp>
      </p:grpSp>
      <p:grpSp>
        <p:nvGrpSpPr>
          <p:cNvPr id="27" name="组合 26"/>
          <p:cNvGrpSpPr/>
          <p:nvPr/>
        </p:nvGrpSpPr>
        <p:grpSpPr>
          <a:xfrm>
            <a:off x="377743" y="5168219"/>
            <a:ext cx="10826170" cy="424235"/>
            <a:chOff x="618904" y="1279193"/>
            <a:chExt cx="10826170" cy="424235"/>
          </a:xfrm>
        </p:grpSpPr>
        <p:sp>
          <p:nvSpPr>
            <p:cNvPr id="28" name="Text Box 10"/>
            <p:cNvSpPr txBox="1">
              <a:spLocks noChangeArrowheads="1"/>
            </p:cNvSpPr>
            <p:nvPr/>
          </p:nvSpPr>
          <p:spPr bwMode="auto">
            <a:xfrm>
              <a:off x="618904" y="1279193"/>
              <a:ext cx="4124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即</a:t>
              </a:r>
            </a:p>
          </p:txBody>
        </p:sp>
        <p:graphicFrame>
          <p:nvGraphicFramePr>
            <p:cNvPr id="29" name="对象 28"/>
            <p:cNvGraphicFramePr>
              <a:graphicFrameLocks noChangeAspect="1"/>
            </p:cNvGraphicFramePr>
            <p:nvPr/>
          </p:nvGraphicFramePr>
          <p:xfrm>
            <a:off x="10045984" y="1338288"/>
            <a:ext cx="1399090" cy="365140"/>
          </p:xfrm>
          <a:graphic>
            <a:graphicData uri="http://schemas.openxmlformats.org/presentationml/2006/ole">
              <mc:AlternateContent xmlns:mc="http://schemas.openxmlformats.org/markup-compatibility/2006">
                <mc:Choice xmlns:v="urn:schemas-microsoft-com:vml" Requires="v">
                  <p:oleObj name="Equation" r:id="rId20" imgW="2260440" imgH="419040" progId="Equation.DSMT4">
                    <p:embed/>
                  </p:oleObj>
                </mc:Choice>
                <mc:Fallback>
                  <p:oleObj name="Equation" r:id="rId20" imgW="2260440" imgH="419040" progId="Equation.DSMT4">
                    <p:embed/>
                    <p:pic>
                      <p:nvPicPr>
                        <p:cNvPr id="29" name="对象 28"/>
                        <p:cNvPicPr/>
                        <p:nvPr/>
                      </p:nvPicPr>
                      <p:blipFill>
                        <a:blip r:embed="rId21"/>
                        <a:stretch>
                          <a:fillRect/>
                        </a:stretch>
                      </p:blipFill>
                      <p:spPr>
                        <a:xfrm>
                          <a:off x="10045984" y="1338288"/>
                          <a:ext cx="1399090" cy="365140"/>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5715284" y="1328621"/>
            <a:ext cx="4297057" cy="350682"/>
          </p:xfrm>
          <a:graphic>
            <a:graphicData uri="http://schemas.openxmlformats.org/presentationml/2006/ole">
              <mc:AlternateContent xmlns:mc="http://schemas.openxmlformats.org/markup-compatibility/2006">
                <mc:Choice xmlns:v="urn:schemas-microsoft-com:vml" Requires="v">
                  <p:oleObj name="Equation" r:id="rId22" imgW="6134040" imgH="431640" progId="Equation.DSMT4">
                    <p:embed/>
                  </p:oleObj>
                </mc:Choice>
                <mc:Fallback>
                  <p:oleObj name="Equation" r:id="rId22" imgW="6134040" imgH="431640" progId="Equation.DSMT4">
                    <p:embed/>
                    <p:pic>
                      <p:nvPicPr>
                        <p:cNvPr id="30" name="对象 29"/>
                        <p:cNvPicPr/>
                        <p:nvPr/>
                      </p:nvPicPr>
                      <p:blipFill>
                        <a:blip r:embed="rId23"/>
                        <a:stretch>
                          <a:fillRect/>
                        </a:stretch>
                      </p:blipFill>
                      <p:spPr>
                        <a:xfrm>
                          <a:off x="5715284" y="1328621"/>
                          <a:ext cx="4297057" cy="350682"/>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1031357" y="1316747"/>
            <a:ext cx="4650285" cy="368876"/>
          </p:xfrm>
          <a:graphic>
            <a:graphicData uri="http://schemas.openxmlformats.org/presentationml/2006/ole">
              <mc:AlternateContent xmlns:mc="http://schemas.openxmlformats.org/markup-compatibility/2006">
                <mc:Choice xmlns:v="urn:schemas-microsoft-com:vml" Requires="v">
                  <p:oleObj name="Equation" r:id="rId24" imgW="7873920" imgH="431640" progId="Equation.DSMT4">
                    <p:embed/>
                  </p:oleObj>
                </mc:Choice>
                <mc:Fallback>
                  <p:oleObj name="Equation" r:id="rId24" imgW="7873920" imgH="431640" progId="Equation.DSMT4">
                    <p:embed/>
                    <p:pic>
                      <p:nvPicPr>
                        <p:cNvPr id="31" name="对象 30"/>
                        <p:cNvPicPr/>
                        <p:nvPr/>
                      </p:nvPicPr>
                      <p:blipFill>
                        <a:blip r:embed="rId25"/>
                        <a:stretch>
                          <a:fillRect/>
                        </a:stretch>
                      </p:blipFill>
                      <p:spPr>
                        <a:xfrm>
                          <a:off x="1031357" y="1316747"/>
                          <a:ext cx="4650285" cy="368876"/>
                        </a:xfrm>
                        <a:prstGeom prst="rect">
                          <a:avLst/>
                        </a:prstGeom>
                      </p:spPr>
                    </p:pic>
                  </p:oleObj>
                </mc:Fallback>
              </mc:AlternateContent>
            </a:graphicData>
          </a:graphic>
        </p:graphicFrame>
      </p:grpSp>
    </p:spTree>
    <p:extLst>
      <p:ext uri="{BB962C8B-B14F-4D97-AF65-F5344CB8AC3E}">
        <p14:creationId xmlns:p14="http://schemas.microsoft.com/office/powerpoint/2010/main" val="4062038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22">
                                            <p:txEl>
                                              <p:pRg st="0" end="0"/>
                                            </p:txEl>
                                          </p:spTgt>
                                        </p:tgtEl>
                                        <p:attrNameLst>
                                          <p:attrName>style.visibility</p:attrName>
                                        </p:attrNameLst>
                                      </p:cBhvr>
                                      <p:to>
                                        <p:strVal val="visible"/>
                                      </p:to>
                                    </p:set>
                                    <p:animEffect transition="in" filter="wipe(left)">
                                      <p:cBhvr>
                                        <p:cTn id="7" dur="500"/>
                                        <p:tgtEl>
                                          <p:spTgt spid="1075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7523"/>
                                        </p:tgtEl>
                                        <p:attrNameLst>
                                          <p:attrName>style.visibility</p:attrName>
                                        </p:attrNameLst>
                                      </p:cBhvr>
                                      <p:to>
                                        <p:strVal val="visible"/>
                                      </p:to>
                                    </p:set>
                                    <p:animEffect transition="in" filter="wipe(left)">
                                      <p:cBhvr>
                                        <p:cTn id="12" dur="500"/>
                                        <p:tgtEl>
                                          <p:spTgt spid="1075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7524">
                                            <p:txEl>
                                              <p:pRg st="0" end="0"/>
                                            </p:txEl>
                                          </p:spTgt>
                                        </p:tgtEl>
                                        <p:attrNameLst>
                                          <p:attrName>style.visibility</p:attrName>
                                        </p:attrNameLst>
                                      </p:cBhvr>
                                      <p:to>
                                        <p:strVal val="visible"/>
                                      </p:to>
                                    </p:set>
                                    <p:animEffect transition="in" filter="wipe(left)">
                                      <p:cBhvr>
                                        <p:cTn id="17" dur="500"/>
                                        <p:tgtEl>
                                          <p:spTgt spid="10752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7525"/>
                                        </p:tgtEl>
                                        <p:attrNameLst>
                                          <p:attrName>style.visibility</p:attrName>
                                        </p:attrNameLst>
                                      </p:cBhvr>
                                      <p:to>
                                        <p:strVal val="visible"/>
                                      </p:to>
                                    </p:set>
                                    <p:animEffect transition="in" filter="wipe(left)">
                                      <p:cBhvr>
                                        <p:cTn id="22" dur="500"/>
                                        <p:tgtEl>
                                          <p:spTgt spid="1075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7527"/>
                                        </p:tgtEl>
                                        <p:attrNameLst>
                                          <p:attrName>style.visibility</p:attrName>
                                        </p:attrNameLst>
                                      </p:cBhvr>
                                      <p:to>
                                        <p:strVal val="visible"/>
                                      </p:to>
                                    </p:set>
                                    <p:animEffect transition="in" filter="wipe(left)">
                                      <p:cBhvr>
                                        <p:cTn id="27" dur="500"/>
                                        <p:tgtEl>
                                          <p:spTgt spid="1075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build="p" autoUpdateAnimBg="0"/>
      <p:bldP spid="107524"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6194" y="806607"/>
            <a:ext cx="5527676" cy="442913"/>
            <a:chOff x="957" y="422"/>
            <a:chExt cx="3482" cy="279"/>
          </a:xfrm>
        </p:grpSpPr>
        <p:sp>
          <p:nvSpPr>
            <p:cNvPr id="7196" name="Text Box 3"/>
            <p:cNvSpPr txBox="1">
              <a:spLocks noChangeArrowheads="1"/>
            </p:cNvSpPr>
            <p:nvPr/>
          </p:nvSpPr>
          <p:spPr bwMode="auto">
            <a:xfrm>
              <a:off x="957" y="422"/>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故</a:t>
              </a:r>
            </a:p>
          </p:txBody>
        </p:sp>
        <p:graphicFrame>
          <p:nvGraphicFramePr>
            <p:cNvPr id="7197" name="Object 4"/>
            <p:cNvGraphicFramePr>
              <a:graphicFrameLocks noChangeAspect="1"/>
            </p:cNvGraphicFramePr>
            <p:nvPr/>
          </p:nvGraphicFramePr>
          <p:xfrm>
            <a:off x="1236" y="442"/>
            <a:ext cx="690" cy="228"/>
          </p:xfrm>
          <a:graphic>
            <a:graphicData uri="http://schemas.openxmlformats.org/presentationml/2006/ole">
              <mc:AlternateContent xmlns:mc="http://schemas.openxmlformats.org/markup-compatibility/2006">
                <mc:Choice xmlns:v="urn:schemas-microsoft-com:vml" Requires="v">
                  <p:oleObj name="Equation" r:id="rId2" imgW="1307532" imgH="431613" progId="Equation.DSMT4">
                    <p:embed/>
                  </p:oleObj>
                </mc:Choice>
                <mc:Fallback>
                  <p:oleObj name="Equation" r:id="rId2" imgW="1307532" imgH="431613" progId="Equation.DSMT4">
                    <p:embed/>
                    <p:pic>
                      <p:nvPicPr>
                        <p:cNvPr id="7197"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 y="442"/>
                          <a:ext cx="690" cy="228"/>
                        </a:xfrm>
                        <a:prstGeom prst="rect">
                          <a:avLst/>
                        </a:prstGeom>
                        <a:noFill/>
                        <a:ln>
                          <a:noFill/>
                        </a:ln>
                      </p:spPr>
                    </p:pic>
                  </p:oleObj>
                </mc:Fallback>
              </mc:AlternateContent>
            </a:graphicData>
          </a:graphic>
        </p:graphicFrame>
        <p:sp>
          <p:nvSpPr>
            <p:cNvPr id="7198" name="Text Box 5"/>
            <p:cNvSpPr txBox="1">
              <a:spLocks noChangeArrowheads="1"/>
            </p:cNvSpPr>
            <p:nvPr/>
          </p:nvSpPr>
          <p:spPr bwMode="auto">
            <a:xfrm>
              <a:off x="1939" y="449"/>
              <a:ext cx="25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是</a:t>
              </a:r>
              <a:r>
                <a:rPr lang="en-US" altLang="zh-CN" sz="2000" i="1" dirty="0">
                  <a:ea typeface="+mn-ea"/>
                  <a:cs typeface="Times New Roman" panose="02020603050405020304" pitchFamily="18" charset="0"/>
                </a:rPr>
                <a:t>A</a:t>
              </a:r>
              <a:r>
                <a:rPr lang="zh-CN" altLang="en-US" sz="2000" dirty="0">
                  <a:latin typeface="+mn-ea"/>
                  <a:ea typeface="+mn-ea"/>
                </a:rPr>
                <a:t>的行向量组的一个极大无关组</a:t>
              </a:r>
            </a:p>
          </p:txBody>
        </p:sp>
      </p:grpSp>
      <p:sp>
        <p:nvSpPr>
          <p:cNvPr id="108574" name="Text Box 30"/>
          <p:cNvSpPr txBox="1">
            <a:spLocks noChangeArrowheads="1"/>
          </p:cNvSpPr>
          <p:nvPr/>
        </p:nvSpPr>
        <p:spPr bwMode="auto">
          <a:xfrm>
            <a:off x="7338901" y="832530"/>
            <a:ext cx="26805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所以矩阵</a:t>
            </a:r>
            <a:r>
              <a:rPr lang="en-US" altLang="zh-CN" sz="2000" i="1" dirty="0">
                <a:ea typeface="+mn-ea"/>
                <a:cs typeface="Times New Roman" panose="02020603050405020304" pitchFamily="18" charset="0"/>
              </a:rPr>
              <a:t>A</a:t>
            </a:r>
            <a:r>
              <a:rPr lang="zh-CN" altLang="en-US" sz="2000" dirty="0">
                <a:latin typeface="+mn-ea"/>
                <a:ea typeface="+mn-ea"/>
              </a:rPr>
              <a:t>的行秩为 </a:t>
            </a:r>
            <a:r>
              <a:rPr lang="en-US" altLang="zh-CN" sz="2000" dirty="0">
                <a:latin typeface="+mn-ea"/>
                <a:ea typeface="+mn-ea"/>
              </a:rPr>
              <a:t>3</a:t>
            </a:r>
            <a:endParaRPr lang="zh-CN" altLang="en-US" sz="2000" dirty="0">
              <a:latin typeface="+mn-ea"/>
              <a:ea typeface="+mn-ea"/>
            </a:endParaRPr>
          </a:p>
        </p:txBody>
      </p:sp>
      <p:sp>
        <p:nvSpPr>
          <p:cNvPr id="31" name="Text Box 2"/>
          <p:cNvSpPr txBox="1">
            <a:spLocks noChangeArrowheads="1"/>
          </p:cNvSpPr>
          <p:nvPr/>
        </p:nvSpPr>
        <p:spPr bwMode="auto">
          <a:xfrm>
            <a:off x="871032" y="1884278"/>
            <a:ext cx="24352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矩阵</a:t>
            </a:r>
            <a:r>
              <a:rPr lang="en-US" altLang="zh-CN" sz="2000" i="1" dirty="0">
                <a:ea typeface="+mn-ea"/>
                <a:cs typeface="Times New Roman" panose="02020603050405020304" pitchFamily="18" charset="0"/>
              </a:rPr>
              <a:t>A</a:t>
            </a:r>
            <a:r>
              <a:rPr lang="zh-CN" altLang="en-US" sz="2000" dirty="0">
                <a:latin typeface="+mn-ea"/>
                <a:ea typeface="+mn-ea"/>
              </a:rPr>
              <a:t>的列向量组是</a:t>
            </a:r>
          </a:p>
        </p:txBody>
      </p:sp>
      <p:graphicFrame>
        <p:nvGraphicFramePr>
          <p:cNvPr id="34" name="Object 3"/>
          <p:cNvGraphicFramePr>
            <a:graphicFrameLocks noChangeAspect="1"/>
          </p:cNvGraphicFramePr>
          <p:nvPr/>
        </p:nvGraphicFramePr>
        <p:xfrm>
          <a:off x="3297738" y="1324075"/>
          <a:ext cx="4329165" cy="1534030"/>
        </p:xfrm>
        <a:graphic>
          <a:graphicData uri="http://schemas.openxmlformats.org/presentationml/2006/ole">
            <mc:AlternateContent xmlns:mc="http://schemas.openxmlformats.org/markup-compatibility/2006">
              <mc:Choice xmlns:v="urn:schemas-microsoft-com:vml" Requires="v">
                <p:oleObj name="Equation" r:id="rId4" imgW="5842000" imgH="2070100" progId="Equation.DSMT4">
                  <p:embed/>
                </p:oleObj>
              </mc:Choice>
              <mc:Fallback>
                <p:oleObj name="Equation" r:id="rId4" imgW="5842000" imgH="2070100" progId="Equation.DSMT4">
                  <p:embed/>
                  <p:pic>
                    <p:nvPicPr>
                      <p:cNvPr id="3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7738" y="1324075"/>
                        <a:ext cx="4329165" cy="1534030"/>
                      </a:xfrm>
                      <a:prstGeom prst="rect">
                        <a:avLst/>
                      </a:prstGeom>
                      <a:noFill/>
                      <a:ln>
                        <a:noFill/>
                      </a:ln>
                    </p:spPr>
                  </p:pic>
                </p:oleObj>
              </mc:Fallback>
            </mc:AlternateContent>
          </a:graphicData>
        </a:graphic>
      </p:graphicFrame>
      <p:grpSp>
        <p:nvGrpSpPr>
          <p:cNvPr id="35" name="Group 4"/>
          <p:cNvGrpSpPr>
            <a:grpSpLocks/>
          </p:cNvGrpSpPr>
          <p:nvPr/>
        </p:nvGrpSpPr>
        <p:grpSpPr bwMode="auto">
          <a:xfrm>
            <a:off x="7896019" y="1874883"/>
            <a:ext cx="3727450" cy="415925"/>
            <a:chOff x="288" y="2064"/>
            <a:chExt cx="2348" cy="262"/>
          </a:xfrm>
        </p:grpSpPr>
        <p:sp>
          <p:nvSpPr>
            <p:cNvPr id="36" name="Text Box 5"/>
            <p:cNvSpPr txBox="1">
              <a:spLocks noChangeArrowheads="1"/>
            </p:cNvSpPr>
            <p:nvPr/>
          </p:nvSpPr>
          <p:spPr bwMode="auto">
            <a:xfrm>
              <a:off x="288" y="2064"/>
              <a:ext cx="7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可以验证</a:t>
              </a:r>
            </a:p>
          </p:txBody>
        </p:sp>
        <p:graphicFrame>
          <p:nvGraphicFramePr>
            <p:cNvPr id="37" name="Object 6"/>
            <p:cNvGraphicFramePr>
              <a:graphicFrameLocks noChangeAspect="1"/>
            </p:cNvGraphicFramePr>
            <p:nvPr/>
          </p:nvGraphicFramePr>
          <p:xfrm>
            <a:off x="1046" y="2084"/>
            <a:ext cx="661" cy="212"/>
          </p:xfrm>
          <a:graphic>
            <a:graphicData uri="http://schemas.openxmlformats.org/presentationml/2006/ole">
              <mc:AlternateContent xmlns:mc="http://schemas.openxmlformats.org/markup-compatibility/2006">
                <mc:Choice xmlns:v="urn:schemas-microsoft-com:vml" Requires="v">
                  <p:oleObj name="Equation" r:id="rId6" imgW="1346200" imgH="431800" progId="Equation.DSMT4">
                    <p:embed/>
                  </p:oleObj>
                </mc:Choice>
                <mc:Fallback>
                  <p:oleObj name="Equation" r:id="rId6" imgW="1346200" imgH="431800" progId="Equation.DSMT4">
                    <p:embed/>
                    <p:pic>
                      <p:nvPicPr>
                        <p:cNvPr id="3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 y="2084"/>
                          <a:ext cx="661" cy="212"/>
                        </a:xfrm>
                        <a:prstGeom prst="rect">
                          <a:avLst/>
                        </a:prstGeom>
                        <a:noFill/>
                        <a:ln>
                          <a:noFill/>
                        </a:ln>
                      </p:spPr>
                    </p:pic>
                  </p:oleObj>
                </mc:Fallback>
              </mc:AlternateContent>
            </a:graphicData>
          </a:graphic>
        </p:graphicFrame>
        <p:sp>
          <p:nvSpPr>
            <p:cNvPr id="38" name="Text Box 7"/>
            <p:cNvSpPr txBox="1">
              <a:spLocks noChangeArrowheads="1"/>
            </p:cNvSpPr>
            <p:nvPr/>
          </p:nvSpPr>
          <p:spPr bwMode="auto">
            <a:xfrm>
              <a:off x="1707" y="2074"/>
              <a:ext cx="9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线性无关，</a:t>
              </a:r>
            </a:p>
          </p:txBody>
        </p:sp>
      </p:grpSp>
      <p:grpSp>
        <p:nvGrpSpPr>
          <p:cNvPr id="39" name="Group 8"/>
          <p:cNvGrpSpPr>
            <a:grpSpLocks/>
          </p:cNvGrpSpPr>
          <p:nvPr/>
        </p:nvGrpSpPr>
        <p:grpSpPr bwMode="auto">
          <a:xfrm>
            <a:off x="1136227" y="2858105"/>
            <a:ext cx="2935288" cy="641350"/>
            <a:chOff x="326" y="2481"/>
            <a:chExt cx="1849" cy="404"/>
          </a:xfrm>
        </p:grpSpPr>
        <p:sp>
          <p:nvSpPr>
            <p:cNvPr id="40" name="Text Box 9"/>
            <p:cNvSpPr txBox="1">
              <a:spLocks noChangeArrowheads="1"/>
            </p:cNvSpPr>
            <p:nvPr/>
          </p:nvSpPr>
          <p:spPr bwMode="auto">
            <a:xfrm>
              <a:off x="326" y="2557"/>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而</a:t>
              </a:r>
            </a:p>
          </p:txBody>
        </p:sp>
        <p:graphicFrame>
          <p:nvGraphicFramePr>
            <p:cNvPr id="41" name="Object 10"/>
            <p:cNvGraphicFramePr>
              <a:graphicFrameLocks noChangeAspect="1"/>
            </p:cNvGraphicFramePr>
            <p:nvPr/>
          </p:nvGraphicFramePr>
          <p:xfrm>
            <a:off x="609" y="2481"/>
            <a:ext cx="1566" cy="404"/>
          </p:xfrm>
          <a:graphic>
            <a:graphicData uri="http://schemas.openxmlformats.org/presentationml/2006/ole">
              <mc:AlternateContent xmlns:mc="http://schemas.openxmlformats.org/markup-compatibility/2006">
                <mc:Choice xmlns:v="urn:schemas-microsoft-com:vml" Requires="v">
                  <p:oleObj name="Equation" r:id="rId8" imgW="3251200" imgH="838200" progId="Equation.DSMT4">
                    <p:embed/>
                  </p:oleObj>
                </mc:Choice>
                <mc:Fallback>
                  <p:oleObj name="Equation" r:id="rId8" imgW="3251200" imgH="838200" progId="Equation.DSMT4">
                    <p:embed/>
                    <p:pic>
                      <p:nvPicPr>
                        <p:cNvPr id="41"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 y="2481"/>
                          <a:ext cx="1566" cy="404"/>
                        </a:xfrm>
                        <a:prstGeom prst="rect">
                          <a:avLst/>
                        </a:prstGeom>
                        <a:noFill/>
                        <a:ln>
                          <a:noFill/>
                        </a:ln>
                      </p:spPr>
                    </p:pic>
                  </p:oleObj>
                </mc:Fallback>
              </mc:AlternateContent>
            </a:graphicData>
          </a:graphic>
        </p:graphicFrame>
      </p:grpSp>
      <p:grpSp>
        <p:nvGrpSpPr>
          <p:cNvPr id="42" name="Group 11"/>
          <p:cNvGrpSpPr>
            <a:grpSpLocks/>
          </p:cNvGrpSpPr>
          <p:nvPr/>
        </p:nvGrpSpPr>
        <p:grpSpPr bwMode="auto">
          <a:xfrm>
            <a:off x="4302155" y="3026485"/>
            <a:ext cx="6127750" cy="400050"/>
            <a:chOff x="288" y="3024"/>
            <a:chExt cx="3860" cy="252"/>
          </a:xfrm>
        </p:grpSpPr>
        <p:sp>
          <p:nvSpPr>
            <p:cNvPr id="43" name="Text Box 12"/>
            <p:cNvSpPr txBox="1">
              <a:spLocks noChangeArrowheads="1"/>
            </p:cNvSpPr>
            <p:nvPr/>
          </p:nvSpPr>
          <p:spPr bwMode="auto">
            <a:xfrm>
              <a:off x="288" y="3024"/>
              <a:ext cx="9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所以向量组</a:t>
              </a:r>
            </a:p>
          </p:txBody>
        </p:sp>
        <p:graphicFrame>
          <p:nvGraphicFramePr>
            <p:cNvPr id="44" name="Object 13"/>
            <p:cNvGraphicFramePr>
              <a:graphicFrameLocks noChangeAspect="1"/>
            </p:cNvGraphicFramePr>
            <p:nvPr/>
          </p:nvGraphicFramePr>
          <p:xfrm>
            <a:off x="1160" y="3047"/>
            <a:ext cx="881" cy="205"/>
          </p:xfrm>
          <a:graphic>
            <a:graphicData uri="http://schemas.openxmlformats.org/presentationml/2006/ole">
              <mc:AlternateContent xmlns:mc="http://schemas.openxmlformats.org/markup-compatibility/2006">
                <mc:Choice xmlns:v="urn:schemas-microsoft-com:vml" Requires="v">
                  <p:oleObj name="Equation" r:id="rId10" imgW="1854200" imgH="431800" progId="Equation.DSMT4">
                    <p:embed/>
                  </p:oleObj>
                </mc:Choice>
                <mc:Fallback>
                  <p:oleObj name="Equation" r:id="rId10" imgW="1854200" imgH="431800" progId="Equation.DSMT4">
                    <p:embed/>
                    <p:pic>
                      <p:nvPicPr>
                        <p:cNvPr id="44"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0" y="3047"/>
                          <a:ext cx="881" cy="205"/>
                        </a:xfrm>
                        <a:prstGeom prst="rect">
                          <a:avLst/>
                        </a:prstGeom>
                        <a:noFill/>
                        <a:ln>
                          <a:noFill/>
                        </a:ln>
                      </p:spPr>
                    </p:pic>
                  </p:oleObj>
                </mc:Fallback>
              </mc:AlternateContent>
            </a:graphicData>
          </a:graphic>
        </p:graphicFrame>
        <p:sp>
          <p:nvSpPr>
            <p:cNvPr id="45" name="Text Box 14"/>
            <p:cNvSpPr txBox="1">
              <a:spLocks noChangeArrowheads="1"/>
            </p:cNvSpPr>
            <p:nvPr/>
          </p:nvSpPr>
          <p:spPr bwMode="auto">
            <a:xfrm>
              <a:off x="2041" y="3024"/>
              <a:ext cx="15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的一个极大无关组是</a:t>
              </a:r>
            </a:p>
          </p:txBody>
        </p:sp>
        <p:graphicFrame>
          <p:nvGraphicFramePr>
            <p:cNvPr id="46" name="Object 15"/>
            <p:cNvGraphicFramePr>
              <a:graphicFrameLocks noChangeAspect="1"/>
            </p:cNvGraphicFramePr>
            <p:nvPr/>
          </p:nvGraphicFramePr>
          <p:xfrm>
            <a:off x="3533" y="3047"/>
            <a:ext cx="615" cy="197"/>
          </p:xfrm>
          <a:graphic>
            <a:graphicData uri="http://schemas.openxmlformats.org/presentationml/2006/ole">
              <mc:AlternateContent xmlns:mc="http://schemas.openxmlformats.org/markup-compatibility/2006">
                <mc:Choice xmlns:v="urn:schemas-microsoft-com:vml" Requires="v">
                  <p:oleObj name="Equation" r:id="rId12" imgW="1346200" imgH="431800" progId="Equation.DSMT4">
                    <p:embed/>
                  </p:oleObj>
                </mc:Choice>
                <mc:Fallback>
                  <p:oleObj name="Equation" r:id="rId12" imgW="1346200" imgH="431800" progId="Equation.DSMT4">
                    <p:embed/>
                    <p:pic>
                      <p:nvPicPr>
                        <p:cNvPr id="46"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3" y="3047"/>
                          <a:ext cx="615" cy="197"/>
                        </a:xfrm>
                        <a:prstGeom prst="rect">
                          <a:avLst/>
                        </a:prstGeom>
                        <a:noFill/>
                        <a:ln>
                          <a:noFill/>
                        </a:ln>
                      </p:spPr>
                    </p:pic>
                  </p:oleObj>
                </mc:Fallback>
              </mc:AlternateContent>
            </a:graphicData>
          </a:graphic>
        </p:graphicFrame>
      </p:grpSp>
      <p:grpSp>
        <p:nvGrpSpPr>
          <p:cNvPr id="47" name="Group 16"/>
          <p:cNvGrpSpPr>
            <a:grpSpLocks/>
          </p:cNvGrpSpPr>
          <p:nvPr/>
        </p:nvGrpSpPr>
        <p:grpSpPr bwMode="auto">
          <a:xfrm>
            <a:off x="1579140" y="3630550"/>
            <a:ext cx="4164013" cy="400050"/>
            <a:chOff x="288" y="3421"/>
            <a:chExt cx="2623" cy="252"/>
          </a:xfrm>
        </p:grpSpPr>
        <p:sp>
          <p:nvSpPr>
            <p:cNvPr id="48" name="Text Box 17"/>
            <p:cNvSpPr txBox="1">
              <a:spLocks noChangeArrowheads="1"/>
            </p:cNvSpPr>
            <p:nvPr/>
          </p:nvSpPr>
          <p:spPr bwMode="auto">
            <a:xfrm>
              <a:off x="288" y="3421"/>
              <a:ext cx="9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所以向量组</a:t>
              </a:r>
            </a:p>
          </p:txBody>
        </p:sp>
        <p:graphicFrame>
          <p:nvGraphicFramePr>
            <p:cNvPr id="49" name="Object 18"/>
            <p:cNvGraphicFramePr>
              <a:graphicFrameLocks noChangeAspect="1"/>
            </p:cNvGraphicFramePr>
            <p:nvPr/>
          </p:nvGraphicFramePr>
          <p:xfrm>
            <a:off x="1160" y="3456"/>
            <a:ext cx="903" cy="210"/>
          </p:xfrm>
          <a:graphic>
            <a:graphicData uri="http://schemas.openxmlformats.org/presentationml/2006/ole">
              <mc:AlternateContent xmlns:mc="http://schemas.openxmlformats.org/markup-compatibility/2006">
                <mc:Choice xmlns:v="urn:schemas-microsoft-com:vml" Requires="v">
                  <p:oleObj name="Equation" r:id="rId13" imgW="1854200" imgH="431800" progId="Equation.DSMT4">
                    <p:embed/>
                  </p:oleObj>
                </mc:Choice>
                <mc:Fallback>
                  <p:oleObj name="Equation" r:id="rId13" imgW="1854200" imgH="431800" progId="Equation.DSMT4">
                    <p:embed/>
                    <p:pic>
                      <p:nvPicPr>
                        <p:cNvPr id="49"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0" y="3456"/>
                          <a:ext cx="903" cy="210"/>
                        </a:xfrm>
                        <a:prstGeom prst="rect">
                          <a:avLst/>
                        </a:prstGeom>
                        <a:noFill/>
                        <a:ln>
                          <a:noFill/>
                        </a:ln>
                      </p:spPr>
                    </p:pic>
                  </p:oleObj>
                </mc:Fallback>
              </mc:AlternateContent>
            </a:graphicData>
          </a:graphic>
        </p:graphicFrame>
        <p:sp>
          <p:nvSpPr>
            <p:cNvPr id="50" name="Text Box 19"/>
            <p:cNvSpPr txBox="1">
              <a:spLocks noChangeArrowheads="1"/>
            </p:cNvSpPr>
            <p:nvPr/>
          </p:nvSpPr>
          <p:spPr bwMode="auto">
            <a:xfrm>
              <a:off x="2063" y="3421"/>
              <a:ext cx="8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的秩是</a:t>
              </a:r>
              <a:r>
                <a:rPr lang="en-US" altLang="zh-CN" sz="2000" dirty="0">
                  <a:latin typeface="+mn-ea"/>
                  <a:ea typeface="+mn-ea"/>
                </a:rPr>
                <a:t>3</a:t>
              </a:r>
              <a:r>
                <a:rPr lang="zh-CN" altLang="en-US" sz="2000" dirty="0">
                  <a:latin typeface="+mn-ea"/>
                  <a:ea typeface="+mn-ea"/>
                </a:rPr>
                <a:t>，</a:t>
              </a:r>
            </a:p>
          </p:txBody>
        </p:sp>
      </p:grpSp>
      <p:sp>
        <p:nvSpPr>
          <p:cNvPr id="51" name="Text Box 20"/>
          <p:cNvSpPr txBox="1">
            <a:spLocks noChangeArrowheads="1"/>
          </p:cNvSpPr>
          <p:nvPr/>
        </p:nvSpPr>
        <p:spPr bwMode="auto">
          <a:xfrm>
            <a:off x="5462320" y="3652745"/>
            <a:ext cx="28232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所以矩阵</a:t>
            </a:r>
            <a:r>
              <a:rPr lang="en-US" altLang="zh-CN" sz="2000" i="1" dirty="0">
                <a:ea typeface="+mn-ea"/>
                <a:cs typeface="Times New Roman" panose="02020603050405020304" pitchFamily="18" charset="0"/>
              </a:rPr>
              <a:t>A</a:t>
            </a:r>
            <a:r>
              <a:rPr lang="zh-CN" altLang="en-US" sz="2000" dirty="0">
                <a:latin typeface="+mn-ea"/>
                <a:ea typeface="+mn-ea"/>
              </a:rPr>
              <a:t>的列秩是</a:t>
            </a:r>
            <a:r>
              <a:rPr lang="en-US" altLang="zh-CN" sz="2000" dirty="0">
                <a:latin typeface="+mn-ea"/>
                <a:ea typeface="+mn-ea"/>
              </a:rPr>
              <a:t>3</a:t>
            </a:r>
            <a:r>
              <a:rPr lang="zh-CN" altLang="en-US" sz="2000" dirty="0">
                <a:latin typeface="+mn-ea"/>
                <a:ea typeface="+mn-ea"/>
              </a:rPr>
              <a:t>。</a:t>
            </a:r>
          </a:p>
        </p:txBody>
      </p:sp>
      <p:sp>
        <p:nvSpPr>
          <p:cNvPr id="52" name="Text Box 2"/>
          <p:cNvSpPr txBox="1">
            <a:spLocks noChangeArrowheads="1"/>
          </p:cNvSpPr>
          <p:nvPr/>
        </p:nvSpPr>
        <p:spPr bwMode="auto">
          <a:xfrm>
            <a:off x="1635185" y="4804885"/>
            <a:ext cx="71209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a:solidFill>
                  <a:srgbClr val="0000FF"/>
                </a:solidFill>
                <a:latin typeface="+mn-ea"/>
                <a:ea typeface="+mn-ea"/>
              </a:rPr>
              <a:t>问题：矩阵的行秩 ＝ 矩阵的列秩</a:t>
            </a:r>
          </a:p>
        </p:txBody>
      </p:sp>
      <p:graphicFrame>
        <p:nvGraphicFramePr>
          <p:cNvPr id="53" name="Object 3"/>
          <p:cNvGraphicFramePr>
            <a:graphicFrameLocks noChangeAspect="1"/>
          </p:cNvGraphicFramePr>
          <p:nvPr/>
        </p:nvGraphicFramePr>
        <p:xfrm>
          <a:off x="5496829" y="4594650"/>
          <a:ext cx="743197" cy="1066800"/>
        </p:xfrm>
        <a:graphic>
          <a:graphicData uri="http://schemas.openxmlformats.org/presentationml/2006/ole">
            <mc:AlternateContent xmlns:mc="http://schemas.openxmlformats.org/markup-compatibility/2006">
              <mc:Choice xmlns:v="urn:schemas-microsoft-com:vml" Requires="v">
                <p:oleObj name="Equation" r:id="rId14" imgW="190335" imgH="317225" progId="Equation.DSMT4">
                  <p:embed/>
                </p:oleObj>
              </mc:Choice>
              <mc:Fallback>
                <p:oleObj name="Equation" r:id="rId14" imgW="190335" imgH="317225" progId="Equation.DSMT4">
                  <p:embed/>
                  <p:pic>
                    <p:nvPicPr>
                      <p:cNvPr id="53"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6829" y="4594650"/>
                        <a:ext cx="743197" cy="1066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9601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8574">
                                            <p:txEl>
                                              <p:pRg st="0" end="0"/>
                                            </p:txEl>
                                          </p:spTgt>
                                        </p:tgtEl>
                                        <p:attrNameLst>
                                          <p:attrName>style.visibility</p:attrName>
                                        </p:attrNameLst>
                                      </p:cBhvr>
                                      <p:to>
                                        <p:strVal val="visible"/>
                                      </p:to>
                                    </p:set>
                                    <p:animEffect transition="in" filter="wipe(left)">
                                      <p:cBhvr>
                                        <p:cTn id="12" dur="500"/>
                                        <p:tgtEl>
                                          <p:spTgt spid="1085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left)">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1">
                                            <p:txEl>
                                              <p:pRg st="0" end="0"/>
                                            </p:txEl>
                                          </p:spTgt>
                                        </p:tgtEl>
                                        <p:attrNameLst>
                                          <p:attrName>style.visibility</p:attrName>
                                        </p:attrNameLst>
                                      </p:cBhvr>
                                      <p:to>
                                        <p:strVal val="visible"/>
                                      </p:to>
                                    </p:set>
                                    <p:animEffect transition="in" filter="wipe(left)">
                                      <p:cBhvr>
                                        <p:cTn id="47" dur="500"/>
                                        <p:tgtEl>
                                          <p:spTgt spid="5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blinds(horizontal)">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74" grpId="0" build="p" autoUpdateAnimBg="0"/>
      <p:bldP spid="31" grpId="0"/>
      <p:bldP spid="51" grpId="0" build="p" autoUpdateAnimBg="0"/>
      <p:bldP spid="5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Text Box 4"/>
          <p:cNvSpPr txBox="1">
            <a:spLocks noChangeArrowheads="1"/>
          </p:cNvSpPr>
          <p:nvPr/>
        </p:nvSpPr>
        <p:spPr bwMode="auto">
          <a:xfrm>
            <a:off x="1337269" y="1064432"/>
            <a:ext cx="6233482" cy="400110"/>
          </a:xfrm>
          <a:prstGeom prst="rect">
            <a:avLst/>
          </a:prstGeom>
          <a:noFill/>
          <a:ln w="22225">
            <a:noFill/>
            <a:miter lim="800000"/>
            <a:headEnd/>
            <a:tailEnd/>
          </a:ln>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定理</a:t>
            </a:r>
            <a:r>
              <a:rPr lang="en-US" altLang="zh-CN" sz="2000" dirty="0">
                <a:solidFill>
                  <a:srgbClr val="0000FF"/>
                </a:solidFill>
                <a:latin typeface="+mn-ea"/>
                <a:ea typeface="+mn-ea"/>
              </a:rPr>
              <a:t>2.5.1</a:t>
            </a:r>
            <a:r>
              <a:rPr lang="zh-CN" altLang="en-US" sz="2000" dirty="0">
                <a:solidFill>
                  <a:srgbClr val="0000FF"/>
                </a:solidFill>
                <a:latin typeface="+mn-ea"/>
                <a:ea typeface="+mn-ea"/>
              </a:rPr>
              <a:t> </a:t>
            </a:r>
            <a:r>
              <a:rPr lang="zh-CN" altLang="en-US" sz="2000" dirty="0">
                <a:latin typeface="+mn-ea"/>
                <a:ea typeface="+mn-ea"/>
              </a:rPr>
              <a:t>矩阵的初等行变换不改变矩阵的行秩。</a:t>
            </a:r>
          </a:p>
        </p:txBody>
      </p:sp>
      <p:sp>
        <p:nvSpPr>
          <p:cNvPr id="9225" name="Text Box 6"/>
          <p:cNvSpPr txBox="1">
            <a:spLocks noChangeArrowheads="1"/>
          </p:cNvSpPr>
          <p:nvPr/>
        </p:nvSpPr>
        <p:spPr bwMode="auto">
          <a:xfrm>
            <a:off x="670288" y="1882802"/>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证明</a:t>
            </a:r>
          </a:p>
        </p:txBody>
      </p:sp>
      <p:grpSp>
        <p:nvGrpSpPr>
          <p:cNvPr id="3" name="组合 2"/>
          <p:cNvGrpSpPr/>
          <p:nvPr/>
        </p:nvGrpSpPr>
        <p:grpSpPr>
          <a:xfrm>
            <a:off x="7268212" y="1949553"/>
            <a:ext cx="2510624" cy="400110"/>
            <a:chOff x="2573889" y="2068226"/>
            <a:chExt cx="2510624" cy="400110"/>
          </a:xfrm>
        </p:grpSpPr>
        <p:sp>
          <p:nvSpPr>
            <p:cNvPr id="9227" name="Text Box 8"/>
            <p:cNvSpPr txBox="1">
              <a:spLocks noChangeArrowheads="1"/>
            </p:cNvSpPr>
            <p:nvPr/>
          </p:nvSpPr>
          <p:spPr bwMode="auto">
            <a:xfrm>
              <a:off x="2573889" y="2068226"/>
              <a:ext cx="2510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把    按行分块，设</a:t>
              </a:r>
            </a:p>
          </p:txBody>
        </p:sp>
        <p:graphicFrame>
          <p:nvGraphicFramePr>
            <p:cNvPr id="9226" name="Object 7"/>
            <p:cNvGraphicFramePr>
              <a:graphicFrameLocks noChangeAspect="1"/>
            </p:cNvGraphicFramePr>
            <p:nvPr/>
          </p:nvGraphicFramePr>
          <p:xfrm>
            <a:off x="2928199" y="2104199"/>
            <a:ext cx="540605" cy="340693"/>
          </p:xfrm>
          <a:graphic>
            <a:graphicData uri="http://schemas.openxmlformats.org/presentationml/2006/ole">
              <mc:AlternateContent xmlns:mc="http://schemas.openxmlformats.org/markup-compatibility/2006">
                <mc:Choice xmlns:v="urn:schemas-microsoft-com:vml" Requires="v">
                  <p:oleObj name="Equation" r:id="rId2" imgW="685800" imgH="431800" progId="Equation.DSMT4">
                    <p:embed/>
                  </p:oleObj>
                </mc:Choice>
                <mc:Fallback>
                  <p:oleObj name="Equation" r:id="rId2" imgW="685800" imgH="431800" progId="Equation.DSMT4">
                    <p:embed/>
                    <p:pic>
                      <p:nvPicPr>
                        <p:cNvPr id="9226"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199" y="2104199"/>
                          <a:ext cx="540605" cy="340693"/>
                        </a:xfrm>
                        <a:prstGeom prst="rect">
                          <a:avLst/>
                        </a:prstGeom>
                        <a:noFill/>
                        <a:ln>
                          <a:noFill/>
                        </a:ln>
                      </p:spPr>
                    </p:pic>
                  </p:oleObj>
                </mc:Fallback>
              </mc:AlternateContent>
            </a:graphicData>
          </a:graphic>
        </p:graphicFrame>
      </p:grpSp>
      <p:graphicFrame>
        <p:nvGraphicFramePr>
          <p:cNvPr id="9228" name="Object 9"/>
          <p:cNvGraphicFramePr>
            <a:graphicFrameLocks noChangeAspect="1"/>
          </p:cNvGraphicFramePr>
          <p:nvPr/>
        </p:nvGraphicFramePr>
        <p:xfrm>
          <a:off x="9778836" y="1319400"/>
          <a:ext cx="1489342" cy="1660415"/>
        </p:xfrm>
        <a:graphic>
          <a:graphicData uri="http://schemas.openxmlformats.org/presentationml/2006/ole">
            <mc:AlternateContent xmlns:mc="http://schemas.openxmlformats.org/markup-compatibility/2006">
              <mc:Choice xmlns:v="urn:schemas-microsoft-com:vml" Requires="v">
                <p:oleObj name="Equation" r:id="rId4" imgW="1879600" imgH="2095500" progId="Equation.DSMT4">
                  <p:embed/>
                </p:oleObj>
              </mc:Choice>
              <mc:Fallback>
                <p:oleObj name="Equation" r:id="rId4" imgW="1879600" imgH="2095500" progId="Equation.DSMT4">
                  <p:embed/>
                  <p:pic>
                    <p:nvPicPr>
                      <p:cNvPr id="9228"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8836" y="1319400"/>
                        <a:ext cx="1489342" cy="1660415"/>
                      </a:xfrm>
                      <a:prstGeom prst="rect">
                        <a:avLst/>
                      </a:prstGeom>
                      <a:noFill/>
                      <a:ln>
                        <a:noFill/>
                      </a:ln>
                    </p:spPr>
                  </p:pic>
                </p:oleObj>
              </mc:Fallback>
            </mc:AlternateContent>
          </a:graphicData>
        </a:graphic>
      </p:graphicFrame>
      <p:sp>
        <p:nvSpPr>
          <p:cNvPr id="110602" name="Text Box 10"/>
          <p:cNvSpPr txBox="1">
            <a:spLocks noChangeArrowheads="1"/>
          </p:cNvSpPr>
          <p:nvPr/>
        </p:nvSpPr>
        <p:spPr bwMode="auto">
          <a:xfrm>
            <a:off x="884370" y="2419290"/>
            <a:ext cx="28232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1</a:t>
            </a:r>
            <a:r>
              <a:rPr lang="zh-CN" altLang="en-US" sz="2000" dirty="0">
                <a:latin typeface="+mn-ea"/>
                <a:ea typeface="+mn-ea"/>
              </a:rPr>
              <a:t>）对换矩阵</a:t>
            </a:r>
            <a:r>
              <a:rPr lang="en-US" altLang="zh-CN" sz="2000" i="1" dirty="0">
                <a:ea typeface="+mn-ea"/>
                <a:cs typeface="Times New Roman" panose="02020603050405020304" pitchFamily="18" charset="0"/>
              </a:rPr>
              <a:t>A</a:t>
            </a:r>
            <a:r>
              <a:rPr lang="zh-CN" altLang="en-US" sz="2000" dirty="0">
                <a:latin typeface="+mn-ea"/>
                <a:ea typeface="+mn-ea"/>
              </a:rPr>
              <a:t>的两行</a:t>
            </a:r>
          </a:p>
        </p:txBody>
      </p:sp>
      <p:sp>
        <p:nvSpPr>
          <p:cNvPr id="110603" name="Text Box 11"/>
          <p:cNvSpPr txBox="1">
            <a:spLocks noChangeArrowheads="1"/>
          </p:cNvSpPr>
          <p:nvPr/>
        </p:nvSpPr>
        <p:spPr bwMode="auto">
          <a:xfrm>
            <a:off x="1036770" y="2913065"/>
            <a:ext cx="87420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dirty="0">
                <a:ea typeface="+mn-ea"/>
                <a:cs typeface="Times New Roman" panose="02020603050405020304" pitchFamily="18" charset="0"/>
              </a:rPr>
              <a:t>A</a:t>
            </a:r>
            <a:r>
              <a:rPr lang="zh-CN" altLang="en-US" sz="2000" dirty="0">
                <a:latin typeface="+mn-ea"/>
                <a:ea typeface="+mn-ea"/>
              </a:rPr>
              <a:t>的行向量组所含向量未变，所以向量组的秩不变，所以矩阵</a:t>
            </a:r>
            <a:r>
              <a:rPr lang="en-US" altLang="zh-CN" sz="2000" i="1" dirty="0">
                <a:ea typeface="+mn-ea"/>
                <a:cs typeface="Times New Roman" panose="02020603050405020304" pitchFamily="18" charset="0"/>
              </a:rPr>
              <a:t>A</a:t>
            </a:r>
            <a:r>
              <a:rPr lang="zh-CN" altLang="en-US" sz="2000" dirty="0">
                <a:latin typeface="+mn-ea"/>
                <a:ea typeface="+mn-ea"/>
              </a:rPr>
              <a:t>的行秩不变。</a:t>
            </a:r>
          </a:p>
        </p:txBody>
      </p:sp>
      <p:sp>
        <p:nvSpPr>
          <p:cNvPr id="110604" name="Text Box 12"/>
          <p:cNvSpPr txBox="1">
            <a:spLocks noChangeArrowheads="1"/>
          </p:cNvSpPr>
          <p:nvPr/>
        </p:nvSpPr>
        <p:spPr bwMode="auto">
          <a:xfrm>
            <a:off x="884370" y="3389312"/>
            <a:ext cx="38555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2</a:t>
            </a:r>
            <a:r>
              <a:rPr lang="zh-CN" altLang="en-US" sz="2000" dirty="0">
                <a:latin typeface="+mn-ea"/>
                <a:ea typeface="+mn-ea"/>
              </a:rPr>
              <a:t>）用非零常数</a:t>
            </a:r>
            <a:r>
              <a:rPr lang="en-US" altLang="zh-CN" sz="2000" i="1" dirty="0">
                <a:ea typeface="+mn-ea"/>
                <a:cs typeface="Times New Roman" panose="02020603050405020304" pitchFamily="18" charset="0"/>
              </a:rPr>
              <a:t>k</a:t>
            </a:r>
            <a:r>
              <a:rPr lang="zh-CN" altLang="en-US" sz="2000" dirty="0">
                <a:latin typeface="+mn-ea"/>
                <a:ea typeface="+mn-ea"/>
              </a:rPr>
              <a:t>乘以</a:t>
            </a:r>
            <a:r>
              <a:rPr lang="en-US" altLang="zh-CN" sz="2000" i="1" dirty="0">
                <a:ea typeface="+mn-ea"/>
                <a:cs typeface="Times New Roman" panose="02020603050405020304" pitchFamily="18" charset="0"/>
              </a:rPr>
              <a:t>A</a:t>
            </a:r>
            <a:r>
              <a:rPr lang="zh-CN" altLang="en-US" sz="2000" dirty="0">
                <a:latin typeface="+mn-ea"/>
                <a:ea typeface="+mn-ea"/>
              </a:rPr>
              <a:t>的第</a:t>
            </a:r>
            <a:r>
              <a:rPr lang="en-US" altLang="zh-CN" sz="2000" i="1" dirty="0" err="1">
                <a:ea typeface="+mn-ea"/>
                <a:cs typeface="Times New Roman" panose="02020603050405020304" pitchFamily="18" charset="0"/>
              </a:rPr>
              <a:t>i</a:t>
            </a:r>
            <a:r>
              <a:rPr lang="zh-CN" altLang="en-US" sz="2000" dirty="0">
                <a:latin typeface="+mn-ea"/>
                <a:ea typeface="+mn-ea"/>
              </a:rPr>
              <a:t>行</a:t>
            </a:r>
          </a:p>
        </p:txBody>
      </p:sp>
      <p:sp>
        <p:nvSpPr>
          <p:cNvPr id="4" name="矩形 3"/>
          <p:cNvSpPr/>
          <p:nvPr/>
        </p:nvSpPr>
        <p:spPr>
          <a:xfrm>
            <a:off x="1337269" y="1949553"/>
            <a:ext cx="7774586" cy="400110"/>
          </a:xfrm>
          <a:prstGeom prst="rect">
            <a:avLst/>
          </a:prstGeom>
        </p:spPr>
        <p:txBody>
          <a:bodyPr wrap="square">
            <a:spAutoFit/>
          </a:bodyPr>
          <a:lstStyle/>
          <a:p>
            <a:r>
              <a:rPr lang="zh-CN" altLang="zh-CN" sz="2000" b="1" kern="1800" dirty="0">
                <a:cs typeface="Times New Roman" panose="02020603050405020304" pitchFamily="18" charset="0"/>
              </a:rPr>
              <a:t>只需证明每作一次</a:t>
            </a:r>
            <a:r>
              <a:rPr lang="zh-CN" altLang="en-US" sz="2000" b="1" kern="1800" dirty="0">
                <a:cs typeface="Times New Roman" panose="02020603050405020304" pitchFamily="18" charset="0"/>
              </a:rPr>
              <a:t>初等</a:t>
            </a:r>
            <a:r>
              <a:rPr lang="zh-CN" altLang="zh-CN" sz="2000" b="1" kern="1800" dirty="0">
                <a:cs typeface="Times New Roman" panose="02020603050405020304" pitchFamily="18" charset="0"/>
              </a:rPr>
              <a:t>行变换，矩阵的行秩都不变。</a:t>
            </a:r>
            <a:endParaRPr lang="zh-CN" altLang="en-US" sz="2000" b="1" dirty="0"/>
          </a:p>
        </p:txBody>
      </p:sp>
      <p:graphicFrame>
        <p:nvGraphicFramePr>
          <p:cNvPr id="15" name="Object 2"/>
          <p:cNvGraphicFramePr>
            <a:graphicFrameLocks noChangeAspect="1"/>
          </p:cNvGraphicFramePr>
          <p:nvPr/>
        </p:nvGraphicFramePr>
        <p:xfrm>
          <a:off x="782324" y="3898997"/>
          <a:ext cx="2779713" cy="1790700"/>
        </p:xfrm>
        <a:graphic>
          <a:graphicData uri="http://schemas.openxmlformats.org/presentationml/2006/ole">
            <mc:AlternateContent xmlns:mc="http://schemas.openxmlformats.org/markup-compatibility/2006">
              <mc:Choice xmlns:v="urn:schemas-microsoft-com:vml" Requires="v">
                <p:oleObj name="Equation" r:id="rId6" imgW="4076640" imgH="2628720" progId="Equation.DSMT4">
                  <p:embed/>
                </p:oleObj>
              </mc:Choice>
              <mc:Fallback>
                <p:oleObj name="Equation" r:id="rId6" imgW="4076640" imgH="2628720" progId="Equation.DSMT4">
                  <p:embed/>
                  <p:pic>
                    <p:nvPicPr>
                      <p:cNvPr id="15" name="Object 2"/>
                      <p:cNvPicPr>
                        <a:picLocks noChangeAspect="1" noChangeArrowheads="1"/>
                      </p:cNvPicPr>
                      <p:nvPr/>
                    </p:nvPicPr>
                    <p:blipFill>
                      <a:blip r:embed="rId7"/>
                      <a:srcRect/>
                      <a:stretch>
                        <a:fillRect/>
                      </a:stretch>
                    </p:blipFill>
                    <p:spPr bwMode="auto">
                      <a:xfrm>
                        <a:off x="782324" y="3898997"/>
                        <a:ext cx="2779713" cy="1790700"/>
                      </a:xfrm>
                      <a:prstGeom prst="rect">
                        <a:avLst/>
                      </a:prstGeom>
                      <a:noFill/>
                      <a:ln>
                        <a:noFill/>
                      </a:ln>
                    </p:spPr>
                  </p:pic>
                </p:oleObj>
              </mc:Fallback>
            </mc:AlternateContent>
          </a:graphicData>
        </a:graphic>
      </p:graphicFrame>
      <p:grpSp>
        <p:nvGrpSpPr>
          <p:cNvPr id="16" name="组合 15"/>
          <p:cNvGrpSpPr/>
          <p:nvPr/>
        </p:nvGrpSpPr>
        <p:grpSpPr>
          <a:xfrm>
            <a:off x="3718205" y="4634247"/>
            <a:ext cx="8473795" cy="400110"/>
            <a:chOff x="4043595" y="1673937"/>
            <a:chExt cx="8473795" cy="400110"/>
          </a:xfrm>
        </p:grpSpPr>
        <p:sp>
          <p:nvSpPr>
            <p:cNvPr id="17" name="Text Box 4"/>
            <p:cNvSpPr txBox="1">
              <a:spLocks noChangeArrowheads="1"/>
            </p:cNvSpPr>
            <p:nvPr/>
          </p:nvSpPr>
          <p:spPr bwMode="auto">
            <a:xfrm>
              <a:off x="4043595" y="1673937"/>
              <a:ext cx="84737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000" dirty="0">
                  <a:latin typeface="+mn-ea"/>
                  <a:ea typeface="+mn-ea"/>
                </a:rPr>
                <a:t>显然，向量组</a:t>
              </a:r>
              <a:r>
                <a:rPr lang="zh-CN" altLang="en-US" sz="2000" dirty="0">
                  <a:latin typeface="+mn-ea"/>
                </a:rPr>
                <a:t>                     与向量组                 等价。</a:t>
              </a:r>
            </a:p>
          </p:txBody>
        </p:sp>
        <p:graphicFrame>
          <p:nvGraphicFramePr>
            <p:cNvPr id="18" name="Object 5"/>
            <p:cNvGraphicFramePr>
              <a:graphicFrameLocks noChangeAspect="1"/>
            </p:cNvGraphicFramePr>
            <p:nvPr/>
          </p:nvGraphicFramePr>
          <p:xfrm>
            <a:off x="5765851" y="1688093"/>
            <a:ext cx="2623633" cy="355918"/>
          </p:xfrm>
          <a:graphic>
            <a:graphicData uri="http://schemas.openxmlformats.org/presentationml/2006/ole">
              <mc:AlternateContent xmlns:mc="http://schemas.openxmlformats.org/markup-compatibility/2006">
                <mc:Choice xmlns:v="urn:schemas-microsoft-com:vml" Requires="v">
                  <p:oleObj name="Equation" r:id="rId8" imgW="2463800" imgH="431800" progId="Equation.DSMT4">
                    <p:embed/>
                  </p:oleObj>
                </mc:Choice>
                <mc:Fallback>
                  <p:oleObj name="Equation" r:id="rId8" imgW="2463800" imgH="431800" progId="Equation.DSMT4">
                    <p:embed/>
                    <p:pic>
                      <p:nvPicPr>
                        <p:cNvPr id="18"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5851" y="1688093"/>
                          <a:ext cx="2623633" cy="355918"/>
                        </a:xfrm>
                        <a:prstGeom prst="rect">
                          <a:avLst/>
                        </a:prstGeom>
                        <a:noFill/>
                        <a:ln>
                          <a:noFill/>
                        </a:ln>
                      </p:spPr>
                    </p:pic>
                  </p:oleObj>
                </mc:Fallback>
              </mc:AlternateContent>
            </a:graphicData>
          </a:graphic>
        </p:graphicFrame>
        <p:graphicFrame>
          <p:nvGraphicFramePr>
            <p:cNvPr id="19" name="Object 7"/>
            <p:cNvGraphicFramePr>
              <a:graphicFrameLocks noChangeAspect="1"/>
            </p:cNvGraphicFramePr>
            <p:nvPr/>
          </p:nvGraphicFramePr>
          <p:xfrm>
            <a:off x="9459825" y="1704433"/>
            <a:ext cx="2186215" cy="323238"/>
          </p:xfrm>
          <a:graphic>
            <a:graphicData uri="http://schemas.openxmlformats.org/presentationml/2006/ole">
              <mc:AlternateContent xmlns:mc="http://schemas.openxmlformats.org/markup-compatibility/2006">
                <mc:Choice xmlns:v="urn:schemas-microsoft-com:vml" Requires="v">
                  <p:oleObj name="Equation" r:id="rId10" imgW="2260600" imgH="431800" progId="Equation.DSMT4">
                    <p:embed/>
                  </p:oleObj>
                </mc:Choice>
                <mc:Fallback>
                  <p:oleObj name="Equation" r:id="rId10" imgW="2260600" imgH="431800" progId="Equation.DSMT4">
                    <p:embed/>
                    <p:pic>
                      <p:nvPicPr>
                        <p:cNvPr id="19"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59825" y="1704433"/>
                          <a:ext cx="2186215" cy="323238"/>
                        </a:xfrm>
                        <a:prstGeom prst="rect">
                          <a:avLst/>
                        </a:prstGeom>
                        <a:noFill/>
                        <a:ln>
                          <a:noFill/>
                        </a:ln>
                      </p:spPr>
                    </p:pic>
                  </p:oleObj>
                </mc:Fallback>
              </mc:AlternateContent>
            </a:graphicData>
          </a:graphic>
        </p:graphicFrame>
      </p:grpSp>
      <p:grpSp>
        <p:nvGrpSpPr>
          <p:cNvPr id="20" name="Group 15"/>
          <p:cNvGrpSpPr>
            <a:grpSpLocks/>
          </p:cNvGrpSpPr>
          <p:nvPr/>
        </p:nvGrpSpPr>
        <p:grpSpPr bwMode="auto">
          <a:xfrm>
            <a:off x="3583837" y="5294764"/>
            <a:ext cx="5349875" cy="400050"/>
            <a:chOff x="172" y="3072"/>
            <a:chExt cx="3370" cy="252"/>
          </a:xfrm>
        </p:grpSpPr>
        <p:sp>
          <p:nvSpPr>
            <p:cNvPr id="21" name="Text Box 16"/>
            <p:cNvSpPr txBox="1">
              <a:spLocks noChangeArrowheads="1"/>
            </p:cNvSpPr>
            <p:nvPr/>
          </p:nvSpPr>
          <p:spPr bwMode="auto">
            <a:xfrm>
              <a:off x="172" y="3072"/>
              <a:ext cx="33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000" dirty="0">
                  <a:latin typeface="+mn-ea"/>
                  <a:ea typeface="+mn-ea"/>
                </a:rPr>
                <a:t>即矩阵  </a:t>
              </a:r>
              <a:r>
                <a:rPr lang="zh-CN" altLang="en-US" sz="2000" dirty="0">
                  <a:latin typeface="+mn-ea"/>
                </a:rPr>
                <a:t>的行向量组与矩阵  的行向量组等价</a:t>
              </a:r>
            </a:p>
          </p:txBody>
        </p:sp>
        <p:graphicFrame>
          <p:nvGraphicFramePr>
            <p:cNvPr id="22" name="Object 17"/>
            <p:cNvGraphicFramePr>
              <a:graphicFrameLocks noChangeAspect="1"/>
            </p:cNvGraphicFramePr>
            <p:nvPr/>
          </p:nvGraphicFramePr>
          <p:xfrm>
            <a:off x="724" y="3120"/>
            <a:ext cx="157" cy="164"/>
          </p:xfrm>
          <a:graphic>
            <a:graphicData uri="http://schemas.openxmlformats.org/presentationml/2006/ole">
              <mc:AlternateContent xmlns:mc="http://schemas.openxmlformats.org/markup-compatibility/2006">
                <mc:Choice xmlns:v="urn:schemas-microsoft-com:vml" Requires="v">
                  <p:oleObj name="Equation" r:id="rId12" imgW="291973" imgH="304668" progId="Equation.DSMT4">
                    <p:embed/>
                  </p:oleObj>
                </mc:Choice>
                <mc:Fallback>
                  <p:oleObj name="Equation" r:id="rId12" imgW="291973" imgH="304668" progId="Equation.DSMT4">
                    <p:embed/>
                    <p:pic>
                      <p:nvPicPr>
                        <p:cNvPr id="22"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4" y="3120"/>
                          <a:ext cx="157" cy="164"/>
                        </a:xfrm>
                        <a:prstGeom prst="rect">
                          <a:avLst/>
                        </a:prstGeom>
                        <a:noFill/>
                        <a:ln>
                          <a:noFill/>
                        </a:ln>
                      </p:spPr>
                    </p:pic>
                  </p:oleObj>
                </mc:Fallback>
              </mc:AlternateContent>
            </a:graphicData>
          </a:graphic>
        </p:graphicFrame>
        <p:graphicFrame>
          <p:nvGraphicFramePr>
            <p:cNvPr id="23" name="Object 19"/>
            <p:cNvGraphicFramePr>
              <a:graphicFrameLocks noChangeAspect="1"/>
            </p:cNvGraphicFramePr>
            <p:nvPr/>
          </p:nvGraphicFramePr>
          <p:xfrm>
            <a:off x="2156" y="3108"/>
            <a:ext cx="188" cy="213"/>
          </p:xfrm>
          <a:graphic>
            <a:graphicData uri="http://schemas.openxmlformats.org/presentationml/2006/ole">
              <mc:AlternateContent xmlns:mc="http://schemas.openxmlformats.org/markup-compatibility/2006">
                <mc:Choice xmlns:v="urn:schemas-microsoft-com:vml" Requires="v">
                  <p:oleObj name="Equation" r:id="rId14" imgW="380835" imgH="431613" progId="Equation.DSMT4">
                    <p:embed/>
                  </p:oleObj>
                </mc:Choice>
                <mc:Fallback>
                  <p:oleObj name="Equation" r:id="rId14" imgW="380835" imgH="431613" progId="Equation.DSMT4">
                    <p:embed/>
                    <p:pic>
                      <p:nvPicPr>
                        <p:cNvPr id="23"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56" y="3108"/>
                          <a:ext cx="188" cy="213"/>
                        </a:xfrm>
                        <a:prstGeom prst="rect">
                          <a:avLst/>
                        </a:prstGeom>
                        <a:noFill/>
                        <a:ln>
                          <a:noFill/>
                        </a:ln>
                      </p:spPr>
                    </p:pic>
                  </p:oleObj>
                </mc:Fallback>
              </mc:AlternateContent>
            </a:graphicData>
          </a:graphic>
        </p:graphicFrame>
      </p:grpSp>
      <p:sp>
        <p:nvSpPr>
          <p:cNvPr id="24" name="Text Box 21"/>
          <p:cNvSpPr txBox="1">
            <a:spLocks noChangeArrowheads="1"/>
          </p:cNvSpPr>
          <p:nvPr/>
        </p:nvSpPr>
        <p:spPr bwMode="auto">
          <a:xfrm>
            <a:off x="1938707" y="5838293"/>
            <a:ext cx="18662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由</a:t>
            </a:r>
            <a:r>
              <a:rPr lang="zh-CN" altLang="en-US" sz="2000" dirty="0">
                <a:solidFill>
                  <a:srgbClr val="0000FF"/>
                </a:solidFill>
                <a:latin typeface="+mn-ea"/>
                <a:ea typeface="+mn-ea"/>
              </a:rPr>
              <a:t>推论</a:t>
            </a:r>
            <a:r>
              <a:rPr lang="en-US" altLang="zh-CN" sz="2000" dirty="0">
                <a:solidFill>
                  <a:srgbClr val="0000FF"/>
                </a:solidFill>
                <a:latin typeface="+mn-ea"/>
                <a:ea typeface="+mn-ea"/>
              </a:rPr>
              <a:t>2.4.</a:t>
            </a:r>
            <a:r>
              <a:rPr lang="en-US" altLang="zh-CN" sz="2000" dirty="0">
                <a:latin typeface="+mn-ea"/>
                <a:ea typeface="+mn-ea"/>
              </a:rPr>
              <a:t>3</a:t>
            </a:r>
            <a:r>
              <a:rPr lang="zh-CN" altLang="en-US" sz="2000" dirty="0">
                <a:latin typeface="+mn-ea"/>
                <a:ea typeface="+mn-ea"/>
              </a:rPr>
              <a:t>知</a:t>
            </a:r>
          </a:p>
        </p:txBody>
      </p:sp>
      <p:graphicFrame>
        <p:nvGraphicFramePr>
          <p:cNvPr id="25" name="Object 23"/>
          <p:cNvGraphicFramePr>
            <a:graphicFrameLocks noChangeAspect="1"/>
          </p:cNvGraphicFramePr>
          <p:nvPr/>
        </p:nvGraphicFramePr>
        <p:xfrm>
          <a:off x="3804924" y="5875434"/>
          <a:ext cx="1557338" cy="363538"/>
        </p:xfrm>
        <a:graphic>
          <a:graphicData uri="http://schemas.openxmlformats.org/presentationml/2006/ole">
            <mc:AlternateContent xmlns:mc="http://schemas.openxmlformats.org/markup-compatibility/2006">
              <mc:Choice xmlns:v="urn:schemas-microsoft-com:vml" Requires="v">
                <p:oleObj name="Equation" r:id="rId16" imgW="1854000" imgH="431640" progId="Equation.DSMT4">
                  <p:embed/>
                </p:oleObj>
              </mc:Choice>
              <mc:Fallback>
                <p:oleObj name="Equation" r:id="rId16" imgW="1854000" imgH="431640" progId="Equation.DSMT4">
                  <p:embed/>
                  <p:pic>
                    <p:nvPicPr>
                      <p:cNvPr id="25" name="Object 23"/>
                      <p:cNvPicPr>
                        <a:picLocks noChangeAspect="1" noChangeArrowheads="1"/>
                      </p:cNvPicPr>
                      <p:nvPr/>
                    </p:nvPicPr>
                    <p:blipFill>
                      <a:blip r:embed="rId17"/>
                      <a:srcRect/>
                      <a:stretch>
                        <a:fillRect/>
                      </a:stretch>
                    </p:blipFill>
                    <p:spPr bwMode="auto">
                      <a:xfrm>
                        <a:off x="3804924" y="5875434"/>
                        <a:ext cx="1557338" cy="363538"/>
                      </a:xfrm>
                      <a:prstGeom prst="rect">
                        <a:avLst/>
                      </a:prstGeom>
                      <a:noFill/>
                      <a:ln>
                        <a:noFill/>
                      </a:ln>
                    </p:spPr>
                  </p:pic>
                </p:oleObj>
              </mc:Fallback>
            </mc:AlternateContent>
          </a:graphicData>
        </a:graphic>
      </p:graphicFrame>
      <p:sp>
        <p:nvSpPr>
          <p:cNvPr id="26" name="Text Box 27"/>
          <p:cNvSpPr txBox="1">
            <a:spLocks noChangeArrowheads="1"/>
          </p:cNvSpPr>
          <p:nvPr/>
        </p:nvSpPr>
        <p:spPr bwMode="auto">
          <a:xfrm>
            <a:off x="5623737" y="5838293"/>
            <a:ext cx="21771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即</a:t>
            </a:r>
            <a:r>
              <a:rPr lang="en-US" altLang="zh-CN" sz="2000" i="1" dirty="0">
                <a:ea typeface="+mn-ea"/>
                <a:cs typeface="Times New Roman" panose="02020603050405020304" pitchFamily="18" charset="0"/>
              </a:rPr>
              <a:t>A</a:t>
            </a:r>
            <a:r>
              <a:rPr lang="zh-CN" altLang="en-US" sz="2000" dirty="0">
                <a:latin typeface="+mn-ea"/>
                <a:ea typeface="+mn-ea"/>
              </a:rPr>
              <a:t>的行秩不变。</a:t>
            </a:r>
          </a:p>
        </p:txBody>
      </p:sp>
    </p:spTree>
    <p:extLst>
      <p:ext uri="{BB962C8B-B14F-4D97-AF65-F5344CB8AC3E}">
        <p14:creationId xmlns:p14="http://schemas.microsoft.com/office/powerpoint/2010/main" val="3059019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wipe(left)">
                                      <p:cBhvr>
                                        <p:cTn id="7" dur="500"/>
                                        <p:tgtEl>
                                          <p:spTgt spid="1105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5"/>
                                        </p:tgtEl>
                                        <p:attrNameLst>
                                          <p:attrName>style.visibility</p:attrName>
                                        </p:attrNameLst>
                                      </p:cBhvr>
                                      <p:to>
                                        <p:strVal val="visible"/>
                                      </p:to>
                                    </p:set>
                                    <p:animEffect transition="in" filter="wipe(left)">
                                      <p:cBhvr>
                                        <p:cTn id="12" dur="500"/>
                                        <p:tgtEl>
                                          <p:spTgt spid="92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228"/>
                                        </p:tgtEl>
                                        <p:attrNameLst>
                                          <p:attrName>style.visibility</p:attrName>
                                        </p:attrNameLst>
                                      </p:cBhvr>
                                      <p:to>
                                        <p:strVal val="visible"/>
                                      </p:to>
                                    </p:set>
                                    <p:animEffect transition="in" filter="wipe(left)">
                                      <p:cBhvr>
                                        <p:cTn id="27" dur="500"/>
                                        <p:tgtEl>
                                          <p:spTgt spid="92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0602">
                                            <p:txEl>
                                              <p:pRg st="0" end="0"/>
                                            </p:txEl>
                                          </p:spTgt>
                                        </p:tgtEl>
                                        <p:attrNameLst>
                                          <p:attrName>style.visibility</p:attrName>
                                        </p:attrNameLst>
                                      </p:cBhvr>
                                      <p:to>
                                        <p:strVal val="visible"/>
                                      </p:to>
                                    </p:set>
                                    <p:animEffect transition="in" filter="wipe(left)">
                                      <p:cBhvr>
                                        <p:cTn id="32" dur="500"/>
                                        <p:tgtEl>
                                          <p:spTgt spid="11060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0603">
                                            <p:txEl>
                                              <p:pRg st="0" end="0"/>
                                            </p:txEl>
                                          </p:spTgt>
                                        </p:tgtEl>
                                        <p:attrNameLst>
                                          <p:attrName>style.visibility</p:attrName>
                                        </p:attrNameLst>
                                      </p:cBhvr>
                                      <p:to>
                                        <p:strVal val="visible"/>
                                      </p:to>
                                    </p:set>
                                    <p:animEffect transition="in" filter="wipe(left)">
                                      <p:cBhvr>
                                        <p:cTn id="37" dur="500"/>
                                        <p:tgtEl>
                                          <p:spTgt spid="11060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0604">
                                            <p:txEl>
                                              <p:pRg st="0" end="0"/>
                                            </p:txEl>
                                          </p:spTgt>
                                        </p:tgtEl>
                                        <p:attrNameLst>
                                          <p:attrName>style.visibility</p:attrName>
                                        </p:attrNameLst>
                                      </p:cBhvr>
                                      <p:to>
                                        <p:strVal val="visible"/>
                                      </p:to>
                                    </p:set>
                                    <p:animEffect transition="in" filter="wipe(left)">
                                      <p:cBhvr>
                                        <p:cTn id="42" dur="500"/>
                                        <p:tgtEl>
                                          <p:spTgt spid="11060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xEl>
                                              <p:pRg st="0" end="0"/>
                                            </p:txEl>
                                          </p:spTgt>
                                        </p:tgtEl>
                                        <p:attrNameLst>
                                          <p:attrName>style.visibility</p:attrName>
                                        </p:attrNameLst>
                                      </p:cBhvr>
                                      <p:to>
                                        <p:strVal val="visible"/>
                                      </p:to>
                                    </p:set>
                                    <p:animEffect transition="in" filter="wipe(left)">
                                      <p:cBhvr>
                                        <p:cTn id="62" dur="500"/>
                                        <p:tgtEl>
                                          <p:spTgt spid="24">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
                                            <p:txEl>
                                              <p:pRg st="0" end="0"/>
                                            </p:txEl>
                                          </p:spTgt>
                                        </p:tgtEl>
                                        <p:attrNameLst>
                                          <p:attrName>style.visibility</p:attrName>
                                        </p:attrNameLst>
                                      </p:cBhvr>
                                      <p:to>
                                        <p:strVal val="visible"/>
                                      </p:to>
                                    </p:set>
                                    <p:animEffect transition="in" filter="wipe(left)">
                                      <p:cBhvr>
                                        <p:cTn id="7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p:bldP spid="9225" grpId="0"/>
      <p:bldP spid="110602" grpId="0" build="p" autoUpdateAnimBg="0"/>
      <p:bldP spid="110603" grpId="0" build="p" autoUpdateAnimBg="0"/>
      <p:bldP spid="110604" grpId="0" build="p" autoUpdateAnimBg="0"/>
      <p:bldP spid="4" grpId="0"/>
      <p:bldP spid="24" grpId="0" build="p" autoUpdateAnimBg="0"/>
      <p:bldP spid="26"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Text Box 2"/>
          <p:cNvSpPr txBox="1">
            <a:spLocks noChangeArrowheads="1"/>
          </p:cNvSpPr>
          <p:nvPr/>
        </p:nvSpPr>
        <p:spPr bwMode="auto">
          <a:xfrm>
            <a:off x="753662" y="1813169"/>
            <a:ext cx="4833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3</a:t>
            </a:r>
            <a:r>
              <a:rPr lang="zh-CN" altLang="en-US" sz="2000" dirty="0">
                <a:latin typeface="+mn-ea"/>
                <a:ea typeface="+mn-ea"/>
              </a:rPr>
              <a:t>）非零常数</a:t>
            </a:r>
            <a:r>
              <a:rPr lang="en-US" altLang="zh-CN" sz="2000" dirty="0">
                <a:latin typeface="+mn-ea"/>
                <a:ea typeface="+mn-ea"/>
              </a:rPr>
              <a:t>k</a:t>
            </a:r>
            <a:r>
              <a:rPr lang="zh-CN" altLang="en-US" sz="2000" dirty="0">
                <a:latin typeface="+mn-ea"/>
                <a:ea typeface="+mn-ea"/>
              </a:rPr>
              <a:t>乘以第</a:t>
            </a:r>
            <a:r>
              <a:rPr lang="en-US" altLang="zh-CN" sz="2000" dirty="0" err="1">
                <a:latin typeface="+mn-ea"/>
                <a:ea typeface="+mn-ea"/>
              </a:rPr>
              <a:t>i</a:t>
            </a:r>
            <a:r>
              <a:rPr lang="zh-CN" altLang="en-US" sz="2000" dirty="0">
                <a:latin typeface="+mn-ea"/>
                <a:ea typeface="+mn-ea"/>
              </a:rPr>
              <a:t>行后加到第</a:t>
            </a:r>
            <a:r>
              <a:rPr lang="en-US" altLang="zh-CN" sz="2000" dirty="0">
                <a:latin typeface="+mn-ea"/>
                <a:ea typeface="+mn-ea"/>
              </a:rPr>
              <a:t>j</a:t>
            </a:r>
            <a:r>
              <a:rPr lang="zh-CN" altLang="en-US" sz="2000" dirty="0">
                <a:latin typeface="+mn-ea"/>
                <a:ea typeface="+mn-ea"/>
              </a:rPr>
              <a:t>行上</a:t>
            </a:r>
          </a:p>
        </p:txBody>
      </p:sp>
      <p:graphicFrame>
        <p:nvGraphicFramePr>
          <p:cNvPr id="112643" name="Object 3"/>
          <p:cNvGraphicFramePr>
            <a:graphicFrameLocks noChangeAspect="1"/>
          </p:cNvGraphicFramePr>
          <p:nvPr/>
        </p:nvGraphicFramePr>
        <p:xfrm>
          <a:off x="5616575" y="838200"/>
          <a:ext cx="3055938" cy="2398713"/>
        </p:xfrm>
        <a:graphic>
          <a:graphicData uri="http://schemas.openxmlformats.org/presentationml/2006/ole">
            <mc:AlternateContent xmlns:mc="http://schemas.openxmlformats.org/markup-compatibility/2006">
              <mc:Choice xmlns:v="urn:schemas-microsoft-com:vml" Requires="v">
                <p:oleObj name="Equation" r:id="rId2" imgW="4787640" imgH="3759120" progId="Equation.DSMT4">
                  <p:embed/>
                </p:oleObj>
              </mc:Choice>
              <mc:Fallback>
                <p:oleObj name="Equation" r:id="rId2" imgW="4787640" imgH="3759120" progId="Equation.DSMT4">
                  <p:embed/>
                  <p:pic>
                    <p:nvPicPr>
                      <p:cNvPr id="112643" name="Object 3"/>
                      <p:cNvPicPr>
                        <a:picLocks noChangeAspect="1" noChangeArrowheads="1"/>
                      </p:cNvPicPr>
                      <p:nvPr/>
                    </p:nvPicPr>
                    <p:blipFill>
                      <a:blip r:embed="rId3"/>
                      <a:srcRect/>
                      <a:stretch>
                        <a:fillRect/>
                      </a:stretch>
                    </p:blipFill>
                    <p:spPr bwMode="auto">
                      <a:xfrm>
                        <a:off x="5616575" y="838200"/>
                        <a:ext cx="3055938" cy="2398713"/>
                      </a:xfrm>
                      <a:prstGeom prst="rect">
                        <a:avLst/>
                      </a:prstGeom>
                      <a:noFill/>
                      <a:ln>
                        <a:noFill/>
                      </a:ln>
                    </p:spPr>
                  </p:pic>
                </p:oleObj>
              </mc:Fallback>
            </mc:AlternateContent>
          </a:graphicData>
        </a:graphic>
      </p:graphicFrame>
      <p:sp>
        <p:nvSpPr>
          <p:cNvPr id="11282" name="Text Box 10"/>
          <p:cNvSpPr txBox="1">
            <a:spLocks noChangeArrowheads="1"/>
          </p:cNvSpPr>
          <p:nvPr/>
        </p:nvSpPr>
        <p:spPr bwMode="auto">
          <a:xfrm>
            <a:off x="7895599" y="4185941"/>
            <a:ext cx="18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dirty="0">
              <a:latin typeface="+mn-ea"/>
              <a:ea typeface="+mn-ea"/>
            </a:endParaRPr>
          </a:p>
        </p:txBody>
      </p:sp>
      <p:grpSp>
        <p:nvGrpSpPr>
          <p:cNvPr id="4" name="组合 3"/>
          <p:cNvGrpSpPr/>
          <p:nvPr/>
        </p:nvGrpSpPr>
        <p:grpSpPr>
          <a:xfrm>
            <a:off x="1515732" y="3343276"/>
            <a:ext cx="9124614" cy="407041"/>
            <a:chOff x="902783" y="3446463"/>
            <a:chExt cx="9124614" cy="407041"/>
          </a:xfrm>
        </p:grpSpPr>
        <p:sp>
          <p:nvSpPr>
            <p:cNvPr id="11277" name="Text Box 5"/>
            <p:cNvSpPr txBox="1">
              <a:spLocks noChangeArrowheads="1"/>
            </p:cNvSpPr>
            <p:nvPr/>
          </p:nvSpPr>
          <p:spPr bwMode="auto">
            <a:xfrm>
              <a:off x="902783" y="3446463"/>
              <a:ext cx="9124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000" dirty="0">
                  <a:latin typeface="+mn-ea"/>
                  <a:ea typeface="+mn-ea"/>
                </a:rPr>
                <a:t>显然，</a:t>
              </a:r>
              <a:r>
                <a:rPr lang="zh-CN" altLang="en-US" sz="2000" dirty="0">
                  <a:latin typeface="+mn-ea"/>
                </a:rPr>
                <a:t>向量组                          与向量组                  等价</a:t>
              </a:r>
            </a:p>
          </p:txBody>
        </p:sp>
        <p:graphicFrame>
          <p:nvGraphicFramePr>
            <p:cNvPr id="19" name="Object 5"/>
            <p:cNvGraphicFramePr>
              <a:graphicFrameLocks noChangeAspect="1"/>
            </p:cNvGraphicFramePr>
            <p:nvPr/>
          </p:nvGraphicFramePr>
          <p:xfrm>
            <a:off x="2643823" y="3469795"/>
            <a:ext cx="3230185" cy="383709"/>
          </p:xfrm>
          <a:graphic>
            <a:graphicData uri="http://schemas.openxmlformats.org/presentationml/2006/ole">
              <mc:AlternateContent xmlns:mc="http://schemas.openxmlformats.org/markup-compatibility/2006">
                <mc:Choice xmlns:v="urn:schemas-microsoft-com:vml" Requires="v">
                  <p:oleObj name="Equation" r:id="rId4" imgW="3149280" imgH="482400" progId="Equation.DSMT4">
                    <p:embed/>
                  </p:oleObj>
                </mc:Choice>
                <mc:Fallback>
                  <p:oleObj name="Equation" r:id="rId4" imgW="3149280" imgH="482400" progId="Equation.DSMT4">
                    <p:embed/>
                    <p:pic>
                      <p:nvPicPr>
                        <p:cNvPr id="19" name="Object 5"/>
                        <p:cNvPicPr>
                          <a:picLocks noChangeAspect="1" noChangeArrowheads="1"/>
                        </p:cNvPicPr>
                        <p:nvPr/>
                      </p:nvPicPr>
                      <p:blipFill>
                        <a:blip r:embed="rId5"/>
                        <a:srcRect/>
                        <a:stretch>
                          <a:fillRect/>
                        </a:stretch>
                      </p:blipFill>
                      <p:spPr bwMode="auto">
                        <a:xfrm>
                          <a:off x="2643823" y="3469795"/>
                          <a:ext cx="3230185" cy="383709"/>
                        </a:xfrm>
                        <a:prstGeom prst="rect">
                          <a:avLst/>
                        </a:prstGeom>
                        <a:noFill/>
                        <a:ln>
                          <a:noFill/>
                        </a:ln>
                      </p:spPr>
                    </p:pic>
                  </p:oleObj>
                </mc:Fallback>
              </mc:AlternateContent>
            </a:graphicData>
          </a:graphic>
        </p:graphicFrame>
        <p:graphicFrame>
          <p:nvGraphicFramePr>
            <p:cNvPr id="20" name="Object 7"/>
            <p:cNvGraphicFramePr>
              <a:graphicFrameLocks noChangeAspect="1"/>
            </p:cNvGraphicFramePr>
            <p:nvPr/>
          </p:nvGraphicFramePr>
          <p:xfrm>
            <a:off x="6986641" y="3498003"/>
            <a:ext cx="2186215" cy="323238"/>
          </p:xfrm>
          <a:graphic>
            <a:graphicData uri="http://schemas.openxmlformats.org/presentationml/2006/ole">
              <mc:AlternateContent xmlns:mc="http://schemas.openxmlformats.org/markup-compatibility/2006">
                <mc:Choice xmlns:v="urn:schemas-microsoft-com:vml" Requires="v">
                  <p:oleObj name="Equation" r:id="rId6" imgW="2260600" imgH="431800" progId="Equation.DSMT4">
                    <p:embed/>
                  </p:oleObj>
                </mc:Choice>
                <mc:Fallback>
                  <p:oleObj name="Equation" r:id="rId6" imgW="2260600" imgH="431800" progId="Equation.DSMT4">
                    <p:embed/>
                    <p:pic>
                      <p:nvPicPr>
                        <p:cNvPr id="2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641" y="3498003"/>
                          <a:ext cx="2186215" cy="323238"/>
                        </a:xfrm>
                        <a:prstGeom prst="rect">
                          <a:avLst/>
                        </a:prstGeom>
                        <a:noFill/>
                        <a:ln>
                          <a:noFill/>
                        </a:ln>
                      </p:spPr>
                    </p:pic>
                  </p:oleObj>
                </mc:Fallback>
              </mc:AlternateContent>
            </a:graphicData>
          </a:graphic>
        </p:graphicFrame>
      </p:grpSp>
      <p:sp>
        <p:nvSpPr>
          <p:cNvPr id="22" name="Text Box 21"/>
          <p:cNvSpPr txBox="1">
            <a:spLocks noChangeArrowheads="1"/>
          </p:cNvSpPr>
          <p:nvPr/>
        </p:nvSpPr>
        <p:spPr bwMode="auto">
          <a:xfrm>
            <a:off x="2033370" y="3840408"/>
            <a:ext cx="18662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由</a:t>
            </a:r>
            <a:r>
              <a:rPr lang="zh-CN" altLang="en-US" sz="2000" dirty="0">
                <a:solidFill>
                  <a:srgbClr val="0000FF"/>
                </a:solidFill>
                <a:latin typeface="+mn-ea"/>
                <a:ea typeface="+mn-ea"/>
              </a:rPr>
              <a:t>推论</a:t>
            </a:r>
            <a:r>
              <a:rPr lang="en-US" altLang="zh-CN" sz="2000" dirty="0">
                <a:solidFill>
                  <a:srgbClr val="0000FF"/>
                </a:solidFill>
                <a:latin typeface="+mn-ea"/>
                <a:ea typeface="+mn-ea"/>
              </a:rPr>
              <a:t>2.4.</a:t>
            </a:r>
            <a:r>
              <a:rPr lang="en-US" altLang="zh-CN" sz="2000" dirty="0">
                <a:latin typeface="+mn-ea"/>
                <a:ea typeface="+mn-ea"/>
              </a:rPr>
              <a:t>3</a:t>
            </a:r>
            <a:r>
              <a:rPr lang="zh-CN" altLang="en-US" sz="2000" dirty="0">
                <a:latin typeface="+mn-ea"/>
                <a:ea typeface="+mn-ea"/>
              </a:rPr>
              <a:t>知</a:t>
            </a:r>
          </a:p>
        </p:txBody>
      </p:sp>
      <p:graphicFrame>
        <p:nvGraphicFramePr>
          <p:cNvPr id="23" name="Object 23"/>
          <p:cNvGraphicFramePr>
            <a:graphicFrameLocks noChangeAspect="1"/>
          </p:cNvGraphicFramePr>
          <p:nvPr/>
        </p:nvGraphicFramePr>
        <p:xfrm>
          <a:off x="3889375" y="3878263"/>
          <a:ext cx="1577975" cy="363537"/>
        </p:xfrm>
        <a:graphic>
          <a:graphicData uri="http://schemas.openxmlformats.org/presentationml/2006/ole">
            <mc:AlternateContent xmlns:mc="http://schemas.openxmlformats.org/markup-compatibility/2006">
              <mc:Choice xmlns:v="urn:schemas-microsoft-com:vml" Requires="v">
                <p:oleObj name="Equation" r:id="rId8" imgW="1879560" imgH="431640" progId="Equation.DSMT4">
                  <p:embed/>
                </p:oleObj>
              </mc:Choice>
              <mc:Fallback>
                <p:oleObj name="Equation" r:id="rId8" imgW="1879560" imgH="431640" progId="Equation.DSMT4">
                  <p:embed/>
                  <p:pic>
                    <p:nvPicPr>
                      <p:cNvPr id="23" name="Object 23"/>
                      <p:cNvPicPr>
                        <a:picLocks noChangeAspect="1" noChangeArrowheads="1"/>
                      </p:cNvPicPr>
                      <p:nvPr/>
                    </p:nvPicPr>
                    <p:blipFill>
                      <a:blip r:embed="rId9"/>
                      <a:srcRect/>
                      <a:stretch>
                        <a:fillRect/>
                      </a:stretch>
                    </p:blipFill>
                    <p:spPr bwMode="auto">
                      <a:xfrm>
                        <a:off x="3889375" y="3878263"/>
                        <a:ext cx="1577975" cy="363537"/>
                      </a:xfrm>
                      <a:prstGeom prst="rect">
                        <a:avLst/>
                      </a:prstGeom>
                      <a:noFill/>
                      <a:ln>
                        <a:noFill/>
                      </a:ln>
                    </p:spPr>
                  </p:pic>
                </p:oleObj>
              </mc:Fallback>
            </mc:AlternateContent>
          </a:graphicData>
        </a:graphic>
      </p:graphicFrame>
      <p:sp>
        <p:nvSpPr>
          <p:cNvPr id="24" name="Text Box 27"/>
          <p:cNvSpPr txBox="1">
            <a:spLocks noChangeArrowheads="1"/>
          </p:cNvSpPr>
          <p:nvPr/>
        </p:nvSpPr>
        <p:spPr bwMode="auto">
          <a:xfrm>
            <a:off x="5718400" y="3840408"/>
            <a:ext cx="21771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即</a:t>
            </a:r>
            <a:r>
              <a:rPr lang="en-US" altLang="zh-CN" sz="2000" i="1" dirty="0">
                <a:ea typeface="+mn-ea"/>
                <a:cs typeface="Times New Roman" panose="02020603050405020304" pitchFamily="18" charset="0"/>
              </a:rPr>
              <a:t>A</a:t>
            </a:r>
            <a:r>
              <a:rPr lang="zh-CN" altLang="en-US" sz="2000" dirty="0">
                <a:latin typeface="+mn-ea"/>
                <a:ea typeface="+mn-ea"/>
              </a:rPr>
              <a:t>的行秩不变。</a:t>
            </a:r>
          </a:p>
        </p:txBody>
      </p:sp>
      <p:sp>
        <p:nvSpPr>
          <p:cNvPr id="5" name="矩形 4"/>
          <p:cNvSpPr/>
          <p:nvPr/>
        </p:nvSpPr>
        <p:spPr>
          <a:xfrm>
            <a:off x="1983749" y="4385966"/>
            <a:ext cx="6096000" cy="400110"/>
          </a:xfrm>
          <a:prstGeom prst="rect">
            <a:avLst/>
          </a:prstGeom>
        </p:spPr>
        <p:txBody>
          <a:bodyPr>
            <a:spAutoFit/>
          </a:bodyPr>
          <a:lstStyle/>
          <a:p>
            <a:r>
              <a:rPr lang="zh-CN" altLang="zh-CN" sz="2000" b="1" kern="0" dirty="0">
                <a:solidFill>
                  <a:srgbClr val="0000FF"/>
                </a:solidFill>
                <a:latin typeface="+mn-ea"/>
                <a:cs typeface="黑体" panose="02010609060101010101" pitchFamily="49" charset="-122"/>
              </a:rPr>
              <a:t>推论</a:t>
            </a:r>
            <a:r>
              <a:rPr lang="en-US" altLang="zh-CN" sz="2000" b="1" kern="0" dirty="0">
                <a:solidFill>
                  <a:srgbClr val="0000FF"/>
                </a:solidFill>
                <a:latin typeface="+mn-ea"/>
                <a:cs typeface="黑体" panose="02010609060101010101" pitchFamily="49" charset="-122"/>
              </a:rPr>
              <a:t>2.</a:t>
            </a:r>
            <a:r>
              <a:rPr lang="en-US" altLang="zh-CN" sz="2000" b="1" kern="0" dirty="0">
                <a:solidFill>
                  <a:srgbClr val="0000FF"/>
                </a:solidFill>
                <a:latin typeface="+mn-ea"/>
              </a:rPr>
              <a:t>5</a:t>
            </a:r>
            <a:r>
              <a:rPr lang="en-US" altLang="zh-CN" sz="2000" b="1" kern="0" dirty="0">
                <a:solidFill>
                  <a:srgbClr val="0000FF"/>
                </a:solidFill>
                <a:latin typeface="+mn-ea"/>
                <a:cs typeface="宋体" panose="02010600030101010101" pitchFamily="2" charset="-122"/>
              </a:rPr>
              <a:t>.</a:t>
            </a:r>
            <a:r>
              <a:rPr lang="en-US" altLang="zh-CN" sz="2000" b="1" kern="0" dirty="0">
                <a:solidFill>
                  <a:srgbClr val="0000FF"/>
                </a:solidFill>
                <a:latin typeface="+mn-ea"/>
              </a:rPr>
              <a:t>1 </a:t>
            </a:r>
            <a:r>
              <a:rPr lang="zh-CN" altLang="zh-CN" sz="2000" b="1" kern="0" dirty="0">
                <a:latin typeface="+mn-ea"/>
                <a:cs typeface="AdobeSongStd-Light"/>
              </a:rPr>
              <a:t>矩阵的初等列变换不改变矩阵的列秩</a:t>
            </a:r>
            <a:r>
              <a:rPr lang="zh-CN" altLang="zh-CN" sz="2000" b="1" kern="0" dirty="0">
                <a:latin typeface="+mn-ea"/>
              </a:rPr>
              <a:t>。</a:t>
            </a:r>
            <a:endParaRPr lang="zh-CN" altLang="zh-CN" sz="2000" b="1" kern="1800" dirty="0">
              <a:latin typeface="+mn-ea"/>
            </a:endParaRPr>
          </a:p>
        </p:txBody>
      </p:sp>
    </p:spTree>
    <p:extLst>
      <p:ext uri="{BB962C8B-B14F-4D97-AF65-F5344CB8AC3E}">
        <p14:creationId xmlns:p14="http://schemas.microsoft.com/office/powerpoint/2010/main" val="775864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5"/>
                                        </p:tgtEl>
                                        <p:attrNameLst>
                                          <p:attrName>style.visibility</p:attrName>
                                        </p:attrNameLst>
                                      </p:cBhvr>
                                      <p:to>
                                        <p:strVal val="visible"/>
                                      </p:to>
                                    </p:set>
                                    <p:animEffect transition="in" filter="blinds(horizontal)">
                                      <p:cBhvr>
                                        <p:cTn id="7" dur="500"/>
                                        <p:tgtEl>
                                          <p:spTgt spid="71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2643"/>
                                        </p:tgtEl>
                                        <p:attrNameLst>
                                          <p:attrName>style.visibility</p:attrName>
                                        </p:attrNameLst>
                                      </p:cBhvr>
                                      <p:to>
                                        <p:strVal val="visible"/>
                                      </p:to>
                                    </p:set>
                                    <p:animEffect transition="in" filter="wipe(left)">
                                      <p:cBhvr>
                                        <p:cTn id="12" dur="500"/>
                                        <p:tgtEl>
                                          <p:spTgt spid="11264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500"/>
                                        <p:tgtEl>
                                          <p:spTgt spid="2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wipe(left)">
                                      <p:cBhvr>
                                        <p:cTn id="31" dur="500"/>
                                        <p:tgtEl>
                                          <p:spTgt spid="2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p:bldP spid="22" grpId="0" build="p" autoUpdateAnimBg="0"/>
      <p:bldP spid="24" grpId="0" build="p" autoUpdateAnimBg="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3" name="Text Box 2"/>
          <p:cNvSpPr txBox="1">
            <a:spLocks noChangeArrowheads="1"/>
          </p:cNvSpPr>
          <p:nvPr/>
        </p:nvSpPr>
        <p:spPr bwMode="auto">
          <a:xfrm>
            <a:off x="1293859" y="869040"/>
            <a:ext cx="5797898" cy="400110"/>
          </a:xfrm>
          <a:prstGeom prst="rect">
            <a:avLst/>
          </a:prstGeom>
          <a:noFill/>
          <a:ln w="22225">
            <a:solidFill>
              <a:schemeClr val="bg1"/>
            </a:solidFill>
            <a:miter lim="800000"/>
            <a:headEnd/>
            <a:tailEnd/>
          </a:ln>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zh-CN" sz="2000" kern="1800" dirty="0">
                <a:solidFill>
                  <a:srgbClr val="0000FF"/>
                </a:solidFill>
                <a:latin typeface="+mn-ea"/>
                <a:ea typeface="+mn-ea"/>
              </a:rPr>
              <a:t>定理</a:t>
            </a:r>
            <a:r>
              <a:rPr lang="en-US" altLang="zh-CN" sz="2000" kern="1800" dirty="0">
                <a:solidFill>
                  <a:srgbClr val="0000FF"/>
                </a:solidFill>
                <a:latin typeface="+mn-ea"/>
                <a:ea typeface="+mn-ea"/>
              </a:rPr>
              <a:t>2.5.</a:t>
            </a:r>
            <a:r>
              <a:rPr lang="en-US" altLang="zh-CN" sz="2000" kern="0" dirty="0">
                <a:solidFill>
                  <a:srgbClr val="0000FF"/>
                </a:solidFill>
                <a:latin typeface="+mn-ea"/>
                <a:ea typeface="+mn-ea"/>
                <a:cs typeface="宋体" panose="02010600030101010101" pitchFamily="2" charset="-122"/>
              </a:rPr>
              <a:t>2 </a:t>
            </a:r>
            <a:r>
              <a:rPr lang="zh-CN" altLang="en-US" sz="2000" dirty="0">
                <a:latin typeface="+mn-ea"/>
                <a:ea typeface="+mn-ea"/>
              </a:rPr>
              <a:t>矩阵的初等行变换不改变矩阵的列秩。  </a:t>
            </a:r>
          </a:p>
        </p:txBody>
      </p:sp>
      <p:sp>
        <p:nvSpPr>
          <p:cNvPr id="113667" name="Text Box 3"/>
          <p:cNvSpPr txBox="1">
            <a:spLocks noChangeArrowheads="1"/>
          </p:cNvSpPr>
          <p:nvPr/>
        </p:nvSpPr>
        <p:spPr bwMode="auto">
          <a:xfrm>
            <a:off x="1625874" y="1269150"/>
            <a:ext cx="54361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设矩阵</a:t>
            </a:r>
            <a:r>
              <a:rPr lang="en-US" altLang="zh-CN" sz="2000" i="1" dirty="0">
                <a:ea typeface="+mn-ea"/>
                <a:cs typeface="Times New Roman" panose="02020603050405020304" pitchFamily="18" charset="0"/>
              </a:rPr>
              <a:t>A</a:t>
            </a:r>
            <a:r>
              <a:rPr lang="zh-CN" altLang="en-US" sz="2000" dirty="0">
                <a:latin typeface="+mn-ea"/>
                <a:ea typeface="+mn-ea"/>
              </a:rPr>
              <a:t>经过初等行变换变为</a:t>
            </a:r>
            <a:r>
              <a:rPr lang="en-US" altLang="zh-CN" sz="2000" i="1" dirty="0">
                <a:ea typeface="+mn-ea"/>
                <a:cs typeface="Times New Roman" panose="02020603050405020304" pitchFamily="18" charset="0"/>
              </a:rPr>
              <a:t>B</a:t>
            </a:r>
            <a:r>
              <a:rPr lang="zh-CN" altLang="en-US" sz="2000" dirty="0">
                <a:latin typeface="+mn-ea"/>
                <a:ea typeface="+mn-ea"/>
              </a:rPr>
              <a:t>，由</a:t>
            </a:r>
            <a:r>
              <a:rPr lang="zh-CN" altLang="en-US" sz="2000" dirty="0">
                <a:solidFill>
                  <a:srgbClr val="0000FF"/>
                </a:solidFill>
                <a:latin typeface="+mn-ea"/>
                <a:ea typeface="+mn-ea"/>
              </a:rPr>
              <a:t>定理</a:t>
            </a:r>
            <a:r>
              <a:rPr lang="en-US" altLang="zh-CN" sz="2000" dirty="0">
                <a:solidFill>
                  <a:srgbClr val="0000FF"/>
                </a:solidFill>
                <a:latin typeface="+mn-ea"/>
                <a:ea typeface="+mn-ea"/>
              </a:rPr>
              <a:t>1.11.1</a:t>
            </a:r>
            <a:endParaRPr lang="zh-CN" altLang="en-US" sz="2000" dirty="0">
              <a:solidFill>
                <a:srgbClr val="0000FF"/>
              </a:solidFill>
              <a:latin typeface="+mn-ea"/>
              <a:ea typeface="+mn-ea"/>
            </a:endParaRPr>
          </a:p>
        </p:txBody>
      </p:sp>
      <p:grpSp>
        <p:nvGrpSpPr>
          <p:cNvPr id="2" name="Group 4"/>
          <p:cNvGrpSpPr>
            <a:grpSpLocks/>
          </p:cNvGrpSpPr>
          <p:nvPr/>
        </p:nvGrpSpPr>
        <p:grpSpPr bwMode="auto">
          <a:xfrm>
            <a:off x="7020449" y="1292528"/>
            <a:ext cx="3932238" cy="400050"/>
            <a:chOff x="672" y="1296"/>
            <a:chExt cx="2477" cy="252"/>
          </a:xfrm>
        </p:grpSpPr>
        <p:sp>
          <p:nvSpPr>
            <p:cNvPr id="12314" name="Text Box 5"/>
            <p:cNvSpPr txBox="1">
              <a:spLocks noChangeArrowheads="1"/>
            </p:cNvSpPr>
            <p:nvPr/>
          </p:nvSpPr>
          <p:spPr bwMode="auto">
            <a:xfrm>
              <a:off x="672" y="1296"/>
              <a:ext cx="17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即存在有限个初等矩阵</a:t>
              </a:r>
            </a:p>
          </p:txBody>
        </p:sp>
        <p:graphicFrame>
          <p:nvGraphicFramePr>
            <p:cNvPr id="12315" name="Object 6"/>
            <p:cNvGraphicFramePr>
              <a:graphicFrameLocks noChangeAspect="1"/>
            </p:cNvGraphicFramePr>
            <p:nvPr/>
          </p:nvGraphicFramePr>
          <p:xfrm>
            <a:off x="2332" y="1341"/>
            <a:ext cx="817" cy="203"/>
          </p:xfrm>
          <a:graphic>
            <a:graphicData uri="http://schemas.openxmlformats.org/presentationml/2006/ole">
              <mc:AlternateContent xmlns:mc="http://schemas.openxmlformats.org/markup-compatibility/2006">
                <mc:Choice xmlns:v="urn:schemas-microsoft-com:vml" Requires="v">
                  <p:oleObj name="Equation" r:id="rId2" imgW="1739900" imgH="431800" progId="Equation.DSMT4">
                    <p:embed/>
                  </p:oleObj>
                </mc:Choice>
                <mc:Fallback>
                  <p:oleObj name="Equation" r:id="rId2" imgW="1739900" imgH="431800" progId="Equation.DSMT4">
                    <p:embed/>
                    <p:pic>
                      <p:nvPicPr>
                        <p:cNvPr id="12315"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 y="1341"/>
                          <a:ext cx="817" cy="203"/>
                        </a:xfrm>
                        <a:prstGeom prst="rect">
                          <a:avLst/>
                        </a:prstGeom>
                        <a:noFill/>
                        <a:ln>
                          <a:noFill/>
                        </a:ln>
                      </p:spPr>
                    </p:pic>
                  </p:oleObj>
                </mc:Fallback>
              </mc:AlternateContent>
            </a:graphicData>
          </a:graphic>
        </p:graphicFrame>
      </p:grpSp>
      <p:grpSp>
        <p:nvGrpSpPr>
          <p:cNvPr id="3" name="Group 7"/>
          <p:cNvGrpSpPr>
            <a:grpSpLocks/>
          </p:cNvGrpSpPr>
          <p:nvPr/>
        </p:nvGrpSpPr>
        <p:grpSpPr bwMode="auto">
          <a:xfrm>
            <a:off x="783579" y="1766277"/>
            <a:ext cx="2619375" cy="409575"/>
            <a:chOff x="672" y="1632"/>
            <a:chExt cx="1650" cy="258"/>
          </a:xfrm>
        </p:grpSpPr>
        <p:sp>
          <p:nvSpPr>
            <p:cNvPr id="12312" name="Text Box 8"/>
            <p:cNvSpPr txBox="1">
              <a:spLocks noChangeArrowheads="1"/>
            </p:cNvSpPr>
            <p:nvPr/>
          </p:nvSpPr>
          <p:spPr bwMode="auto">
            <a:xfrm>
              <a:off x="672" y="1632"/>
              <a:ext cx="4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使得</a:t>
              </a:r>
            </a:p>
          </p:txBody>
        </p:sp>
        <p:graphicFrame>
          <p:nvGraphicFramePr>
            <p:cNvPr id="12313" name="Object 9"/>
            <p:cNvGraphicFramePr>
              <a:graphicFrameLocks noChangeAspect="1"/>
            </p:cNvGraphicFramePr>
            <p:nvPr/>
          </p:nvGraphicFramePr>
          <p:xfrm>
            <a:off x="1071" y="1654"/>
            <a:ext cx="1251" cy="236"/>
          </p:xfrm>
          <a:graphic>
            <a:graphicData uri="http://schemas.openxmlformats.org/presentationml/2006/ole">
              <mc:AlternateContent xmlns:mc="http://schemas.openxmlformats.org/markup-compatibility/2006">
                <mc:Choice xmlns:v="urn:schemas-microsoft-com:vml" Requires="v">
                  <p:oleObj name="Equation" r:id="rId4" imgW="2286000" imgH="431800" progId="Equation.DSMT4">
                    <p:embed/>
                  </p:oleObj>
                </mc:Choice>
                <mc:Fallback>
                  <p:oleObj name="Equation" r:id="rId4" imgW="2286000" imgH="431800" progId="Equation.DSMT4">
                    <p:embed/>
                    <p:pic>
                      <p:nvPicPr>
                        <p:cNvPr id="1231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 y="1654"/>
                          <a:ext cx="1251" cy="236"/>
                        </a:xfrm>
                        <a:prstGeom prst="rect">
                          <a:avLst/>
                        </a:prstGeom>
                        <a:noFill/>
                        <a:ln>
                          <a:noFill/>
                        </a:ln>
                      </p:spPr>
                    </p:pic>
                  </p:oleObj>
                </mc:Fallback>
              </mc:AlternateContent>
            </a:graphicData>
          </a:graphic>
        </p:graphicFrame>
      </p:grpSp>
      <p:grpSp>
        <p:nvGrpSpPr>
          <p:cNvPr id="4" name="Group 10"/>
          <p:cNvGrpSpPr>
            <a:grpSpLocks/>
          </p:cNvGrpSpPr>
          <p:nvPr/>
        </p:nvGrpSpPr>
        <p:grpSpPr bwMode="auto">
          <a:xfrm>
            <a:off x="3607956" y="1714803"/>
            <a:ext cx="3217863" cy="430213"/>
            <a:chOff x="710" y="1953"/>
            <a:chExt cx="2027" cy="271"/>
          </a:xfrm>
        </p:grpSpPr>
        <p:sp>
          <p:nvSpPr>
            <p:cNvPr id="12308" name="Text Box 11"/>
            <p:cNvSpPr txBox="1">
              <a:spLocks noChangeArrowheads="1"/>
            </p:cNvSpPr>
            <p:nvPr/>
          </p:nvSpPr>
          <p:spPr bwMode="auto">
            <a:xfrm>
              <a:off x="710" y="1968"/>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令</a:t>
              </a:r>
            </a:p>
          </p:txBody>
        </p:sp>
        <p:graphicFrame>
          <p:nvGraphicFramePr>
            <p:cNvPr id="12309" name="Object 12"/>
            <p:cNvGraphicFramePr>
              <a:graphicFrameLocks noChangeAspect="1"/>
            </p:cNvGraphicFramePr>
            <p:nvPr/>
          </p:nvGraphicFramePr>
          <p:xfrm>
            <a:off x="909" y="2003"/>
            <a:ext cx="1036" cy="221"/>
          </p:xfrm>
          <a:graphic>
            <a:graphicData uri="http://schemas.openxmlformats.org/presentationml/2006/ole">
              <mc:AlternateContent xmlns:mc="http://schemas.openxmlformats.org/markup-compatibility/2006">
                <mc:Choice xmlns:v="urn:schemas-microsoft-com:vml" Requires="v">
                  <p:oleObj name="Equation" r:id="rId6" imgW="2019300" imgH="431800" progId="Equation.DSMT4">
                    <p:embed/>
                  </p:oleObj>
                </mc:Choice>
                <mc:Fallback>
                  <p:oleObj name="Equation" r:id="rId6" imgW="2019300" imgH="431800" progId="Equation.DSMT4">
                    <p:embed/>
                    <p:pic>
                      <p:nvPicPr>
                        <p:cNvPr id="12309"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 y="2003"/>
                          <a:ext cx="1036" cy="221"/>
                        </a:xfrm>
                        <a:prstGeom prst="rect">
                          <a:avLst/>
                        </a:prstGeom>
                        <a:noFill/>
                        <a:ln>
                          <a:noFill/>
                        </a:ln>
                      </p:spPr>
                    </p:pic>
                  </p:oleObj>
                </mc:Fallback>
              </mc:AlternateContent>
            </a:graphicData>
          </a:graphic>
        </p:graphicFrame>
        <p:sp>
          <p:nvSpPr>
            <p:cNvPr id="12310" name="Text Box 13"/>
            <p:cNvSpPr txBox="1">
              <a:spLocks noChangeArrowheads="1"/>
            </p:cNvSpPr>
            <p:nvPr/>
          </p:nvSpPr>
          <p:spPr bwMode="auto">
            <a:xfrm>
              <a:off x="1914" y="1953"/>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则</a:t>
              </a:r>
            </a:p>
          </p:txBody>
        </p:sp>
        <p:graphicFrame>
          <p:nvGraphicFramePr>
            <p:cNvPr id="12311" name="Object 14"/>
            <p:cNvGraphicFramePr>
              <a:graphicFrameLocks noChangeAspect="1"/>
            </p:cNvGraphicFramePr>
            <p:nvPr/>
          </p:nvGraphicFramePr>
          <p:xfrm>
            <a:off x="2144" y="2008"/>
            <a:ext cx="593" cy="158"/>
          </p:xfrm>
          <a:graphic>
            <a:graphicData uri="http://schemas.openxmlformats.org/presentationml/2006/ole">
              <mc:AlternateContent xmlns:mc="http://schemas.openxmlformats.org/markup-compatibility/2006">
                <mc:Choice xmlns:v="urn:schemas-microsoft-com:vml" Requires="v">
                  <p:oleObj name="Equation" r:id="rId8" imgW="1143000" imgH="304800" progId="Equation.DSMT4">
                    <p:embed/>
                  </p:oleObj>
                </mc:Choice>
                <mc:Fallback>
                  <p:oleObj name="Equation" r:id="rId8" imgW="1143000" imgH="304800" progId="Equation.DSMT4">
                    <p:embed/>
                    <p:pic>
                      <p:nvPicPr>
                        <p:cNvPr id="12311"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4" y="2008"/>
                          <a:ext cx="593" cy="158"/>
                        </a:xfrm>
                        <a:prstGeom prst="rect">
                          <a:avLst/>
                        </a:prstGeom>
                        <a:noFill/>
                        <a:ln>
                          <a:noFill/>
                        </a:ln>
                      </p:spPr>
                    </p:pic>
                  </p:oleObj>
                </mc:Fallback>
              </mc:AlternateContent>
            </a:graphicData>
          </a:graphic>
        </p:graphicFrame>
      </p:grpSp>
      <p:grpSp>
        <p:nvGrpSpPr>
          <p:cNvPr id="5" name="Group 15"/>
          <p:cNvGrpSpPr>
            <a:grpSpLocks/>
          </p:cNvGrpSpPr>
          <p:nvPr/>
        </p:nvGrpSpPr>
        <p:grpSpPr bwMode="auto">
          <a:xfrm>
            <a:off x="6814140" y="1692578"/>
            <a:ext cx="5040313" cy="422275"/>
            <a:chOff x="698" y="2290"/>
            <a:chExt cx="3175" cy="266"/>
          </a:xfrm>
        </p:grpSpPr>
        <p:sp>
          <p:nvSpPr>
            <p:cNvPr id="12304" name="Text Box 16"/>
            <p:cNvSpPr txBox="1">
              <a:spLocks noChangeArrowheads="1"/>
            </p:cNvSpPr>
            <p:nvPr/>
          </p:nvSpPr>
          <p:spPr bwMode="auto">
            <a:xfrm>
              <a:off x="698" y="2304"/>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把</a:t>
              </a:r>
            </a:p>
          </p:txBody>
        </p:sp>
        <p:graphicFrame>
          <p:nvGraphicFramePr>
            <p:cNvPr id="12305" name="Object 17"/>
            <p:cNvGraphicFramePr>
              <a:graphicFrameLocks noChangeAspect="1"/>
            </p:cNvGraphicFramePr>
            <p:nvPr/>
          </p:nvGraphicFramePr>
          <p:xfrm>
            <a:off x="937" y="2325"/>
            <a:ext cx="352" cy="222"/>
          </p:xfrm>
          <a:graphic>
            <a:graphicData uri="http://schemas.openxmlformats.org/presentationml/2006/ole">
              <mc:AlternateContent xmlns:mc="http://schemas.openxmlformats.org/markup-compatibility/2006">
                <mc:Choice xmlns:v="urn:schemas-microsoft-com:vml" Requires="v">
                  <p:oleObj name="Equation" r:id="rId10" imgW="685800" imgH="431800" progId="Equation.DSMT4">
                    <p:embed/>
                  </p:oleObj>
                </mc:Choice>
                <mc:Fallback>
                  <p:oleObj name="Equation" r:id="rId10" imgW="685800" imgH="431800" progId="Equation.DSMT4">
                    <p:embed/>
                    <p:pic>
                      <p:nvPicPr>
                        <p:cNvPr id="12305"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7" y="2325"/>
                          <a:ext cx="352" cy="222"/>
                        </a:xfrm>
                        <a:prstGeom prst="rect">
                          <a:avLst/>
                        </a:prstGeom>
                        <a:noFill/>
                        <a:ln>
                          <a:noFill/>
                        </a:ln>
                      </p:spPr>
                    </p:pic>
                  </p:oleObj>
                </mc:Fallback>
              </mc:AlternateContent>
            </a:graphicData>
          </a:graphic>
        </p:graphicFrame>
        <p:sp>
          <p:nvSpPr>
            <p:cNvPr id="12306" name="Text Box 18"/>
            <p:cNvSpPr txBox="1">
              <a:spLocks noChangeArrowheads="1"/>
            </p:cNvSpPr>
            <p:nvPr/>
          </p:nvSpPr>
          <p:spPr bwMode="auto">
            <a:xfrm>
              <a:off x="1230" y="2290"/>
              <a:ext cx="10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按列分块，设</a:t>
              </a:r>
            </a:p>
          </p:txBody>
        </p:sp>
        <p:graphicFrame>
          <p:nvGraphicFramePr>
            <p:cNvPr id="12307" name="Object 19"/>
            <p:cNvGraphicFramePr>
              <a:graphicFrameLocks noChangeAspect="1"/>
            </p:cNvGraphicFramePr>
            <p:nvPr/>
          </p:nvGraphicFramePr>
          <p:xfrm>
            <a:off x="2248" y="2321"/>
            <a:ext cx="1625" cy="226"/>
          </p:xfrm>
          <a:graphic>
            <a:graphicData uri="http://schemas.openxmlformats.org/presentationml/2006/ole">
              <mc:AlternateContent xmlns:mc="http://schemas.openxmlformats.org/markup-compatibility/2006">
                <mc:Choice xmlns:v="urn:schemas-microsoft-com:vml" Requires="v">
                  <p:oleObj name="Equation" r:id="rId12" imgW="3111500" imgH="431800" progId="Equation.DSMT4">
                    <p:embed/>
                  </p:oleObj>
                </mc:Choice>
                <mc:Fallback>
                  <p:oleObj name="Equation" r:id="rId12" imgW="3111500" imgH="431800" progId="Equation.DSMT4">
                    <p:embed/>
                    <p:pic>
                      <p:nvPicPr>
                        <p:cNvPr id="12307"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48" y="2321"/>
                          <a:ext cx="1625" cy="226"/>
                        </a:xfrm>
                        <a:prstGeom prst="rect">
                          <a:avLst/>
                        </a:prstGeom>
                        <a:noFill/>
                        <a:ln>
                          <a:noFill/>
                        </a:ln>
                      </p:spPr>
                    </p:pic>
                  </p:oleObj>
                </mc:Fallback>
              </mc:AlternateContent>
            </a:graphicData>
          </a:graphic>
        </p:graphicFrame>
      </p:grpSp>
      <p:grpSp>
        <p:nvGrpSpPr>
          <p:cNvPr id="6" name="Group 20"/>
          <p:cNvGrpSpPr>
            <a:grpSpLocks/>
          </p:cNvGrpSpPr>
          <p:nvPr/>
        </p:nvGrpSpPr>
        <p:grpSpPr bwMode="auto">
          <a:xfrm>
            <a:off x="1337374" y="2194229"/>
            <a:ext cx="5730875" cy="400050"/>
            <a:chOff x="683" y="2688"/>
            <a:chExt cx="3610" cy="252"/>
          </a:xfrm>
        </p:grpSpPr>
        <p:sp>
          <p:nvSpPr>
            <p:cNvPr id="12302" name="Text Box 21"/>
            <p:cNvSpPr txBox="1">
              <a:spLocks noChangeArrowheads="1"/>
            </p:cNvSpPr>
            <p:nvPr/>
          </p:nvSpPr>
          <p:spPr bwMode="auto">
            <a:xfrm>
              <a:off x="683" y="2688"/>
              <a:ext cx="263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不妨设</a:t>
              </a:r>
              <a:r>
                <a:rPr lang="en-US" altLang="zh-CN" sz="2000">
                  <a:latin typeface="+mn-ea"/>
                  <a:ea typeface="+mn-ea"/>
                </a:rPr>
                <a:t>A</a:t>
              </a:r>
              <a:r>
                <a:rPr lang="zh-CN" altLang="en-US" sz="2000">
                  <a:latin typeface="+mn-ea"/>
                  <a:ea typeface="+mn-ea"/>
                </a:rPr>
                <a:t>的列向量组的极大无关组为</a:t>
              </a:r>
            </a:p>
          </p:txBody>
        </p:sp>
        <p:graphicFrame>
          <p:nvGraphicFramePr>
            <p:cNvPr id="12303" name="Object 22"/>
            <p:cNvGraphicFramePr>
              <a:graphicFrameLocks noChangeAspect="1"/>
            </p:cNvGraphicFramePr>
            <p:nvPr/>
          </p:nvGraphicFramePr>
          <p:xfrm>
            <a:off x="3275" y="2692"/>
            <a:ext cx="1018" cy="234"/>
          </p:xfrm>
          <a:graphic>
            <a:graphicData uri="http://schemas.openxmlformats.org/presentationml/2006/ole">
              <mc:AlternateContent xmlns:mc="http://schemas.openxmlformats.org/markup-compatibility/2006">
                <mc:Choice xmlns:v="urn:schemas-microsoft-com:vml" Requires="v">
                  <p:oleObj name="Equation" r:id="rId14" imgW="1879600" imgH="431800" progId="Equation.DSMT4">
                    <p:embed/>
                  </p:oleObj>
                </mc:Choice>
                <mc:Fallback>
                  <p:oleObj name="Equation" r:id="rId14" imgW="1879600" imgH="431800" progId="Equation.DSMT4">
                    <p:embed/>
                    <p:pic>
                      <p:nvPicPr>
                        <p:cNvPr id="12303"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5" y="2692"/>
                          <a:ext cx="1018" cy="234"/>
                        </a:xfrm>
                        <a:prstGeom prst="rect">
                          <a:avLst/>
                        </a:prstGeom>
                        <a:noFill/>
                        <a:ln>
                          <a:noFill/>
                        </a:ln>
                      </p:spPr>
                    </p:pic>
                  </p:oleObj>
                </mc:Fallback>
              </mc:AlternateContent>
            </a:graphicData>
          </a:graphic>
        </p:graphicFrame>
      </p:grpSp>
      <p:sp>
        <p:nvSpPr>
          <p:cNvPr id="113687" name="Text Box 23"/>
          <p:cNvSpPr txBox="1">
            <a:spLocks noChangeArrowheads="1"/>
          </p:cNvSpPr>
          <p:nvPr/>
        </p:nvSpPr>
        <p:spPr bwMode="auto">
          <a:xfrm>
            <a:off x="3402955" y="2572054"/>
            <a:ext cx="6250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（可交换列的次序把它们换到前</a:t>
            </a:r>
            <a:r>
              <a:rPr lang="en-US" altLang="zh-CN" sz="2000" i="1" dirty="0">
                <a:ea typeface="+mn-ea"/>
                <a:cs typeface="Times New Roman" panose="02020603050405020304" pitchFamily="18" charset="0"/>
              </a:rPr>
              <a:t>r</a:t>
            </a:r>
            <a:r>
              <a:rPr lang="zh-CN" altLang="en-US" sz="2000" dirty="0">
                <a:latin typeface="+mn-ea"/>
                <a:ea typeface="+mn-ea"/>
              </a:rPr>
              <a:t>列，矩阵的秩不变）</a:t>
            </a:r>
          </a:p>
        </p:txBody>
      </p:sp>
      <p:grpSp>
        <p:nvGrpSpPr>
          <p:cNvPr id="7" name="Group 24"/>
          <p:cNvGrpSpPr>
            <a:grpSpLocks/>
          </p:cNvGrpSpPr>
          <p:nvPr/>
        </p:nvGrpSpPr>
        <p:grpSpPr bwMode="auto">
          <a:xfrm>
            <a:off x="1337374" y="2955407"/>
            <a:ext cx="5449888" cy="400050"/>
            <a:chOff x="672" y="3373"/>
            <a:chExt cx="3433" cy="252"/>
          </a:xfrm>
        </p:grpSpPr>
        <p:sp>
          <p:nvSpPr>
            <p:cNvPr id="12300" name="Text Box 25"/>
            <p:cNvSpPr txBox="1">
              <a:spLocks noChangeArrowheads="1"/>
            </p:cNvSpPr>
            <p:nvPr/>
          </p:nvSpPr>
          <p:spPr bwMode="auto">
            <a:xfrm>
              <a:off x="672" y="3373"/>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则</a:t>
              </a:r>
            </a:p>
          </p:txBody>
        </p:sp>
        <p:graphicFrame>
          <p:nvGraphicFramePr>
            <p:cNvPr id="12301" name="Object 26"/>
            <p:cNvGraphicFramePr>
              <a:graphicFrameLocks noChangeAspect="1"/>
            </p:cNvGraphicFramePr>
            <p:nvPr/>
          </p:nvGraphicFramePr>
          <p:xfrm>
            <a:off x="913" y="3400"/>
            <a:ext cx="3192" cy="218"/>
          </p:xfrm>
          <a:graphic>
            <a:graphicData uri="http://schemas.openxmlformats.org/presentationml/2006/ole">
              <mc:AlternateContent xmlns:mc="http://schemas.openxmlformats.org/markup-compatibility/2006">
                <mc:Choice xmlns:v="urn:schemas-microsoft-com:vml" Requires="v">
                  <p:oleObj name="Equation" r:id="rId16" imgW="6324600" imgH="431800" progId="Equation.DSMT4">
                    <p:embed/>
                  </p:oleObj>
                </mc:Choice>
                <mc:Fallback>
                  <p:oleObj name="Equation" r:id="rId16" imgW="6324600" imgH="431800" progId="Equation.DSMT4">
                    <p:embed/>
                    <p:pic>
                      <p:nvPicPr>
                        <p:cNvPr id="12301"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3" y="3400"/>
                          <a:ext cx="3192" cy="218"/>
                        </a:xfrm>
                        <a:prstGeom prst="rect">
                          <a:avLst/>
                        </a:prstGeom>
                        <a:noFill/>
                        <a:ln>
                          <a:noFill/>
                        </a:ln>
                      </p:spPr>
                    </p:pic>
                  </p:oleObj>
                </mc:Fallback>
              </mc:AlternateContent>
            </a:graphicData>
          </a:graphic>
        </p:graphicFrame>
      </p:grpSp>
      <p:graphicFrame>
        <p:nvGraphicFramePr>
          <p:cNvPr id="113691" name="Object 27"/>
          <p:cNvGraphicFramePr>
            <a:graphicFrameLocks noChangeAspect="1"/>
          </p:cNvGraphicFramePr>
          <p:nvPr/>
        </p:nvGraphicFramePr>
        <p:xfrm>
          <a:off x="6787262" y="3044703"/>
          <a:ext cx="442913" cy="221457"/>
        </p:xfrm>
        <a:graphic>
          <a:graphicData uri="http://schemas.openxmlformats.org/presentationml/2006/ole">
            <mc:AlternateContent xmlns:mc="http://schemas.openxmlformats.org/markup-compatibility/2006">
              <mc:Choice xmlns:v="urn:schemas-microsoft-com:vml" Requires="v">
                <p:oleObj name="Equation" r:id="rId18" imgW="583947" imgH="291973" progId="Equation.DSMT4">
                  <p:embed/>
                </p:oleObj>
              </mc:Choice>
              <mc:Fallback>
                <p:oleObj name="Equation" r:id="rId18" imgW="583947" imgH="291973" progId="Equation.DSMT4">
                  <p:embed/>
                  <p:pic>
                    <p:nvPicPr>
                      <p:cNvPr id="113691" name="Object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87262" y="3044703"/>
                        <a:ext cx="442913" cy="221457"/>
                      </a:xfrm>
                      <a:prstGeom prst="rect">
                        <a:avLst/>
                      </a:prstGeom>
                      <a:noFill/>
                      <a:ln>
                        <a:noFill/>
                      </a:ln>
                    </p:spPr>
                  </p:pic>
                </p:oleObj>
              </mc:Fallback>
            </mc:AlternateContent>
          </a:graphicData>
        </a:graphic>
      </p:graphicFrame>
      <p:sp>
        <p:nvSpPr>
          <p:cNvPr id="8" name="矩形 7"/>
          <p:cNvSpPr/>
          <p:nvPr/>
        </p:nvSpPr>
        <p:spPr>
          <a:xfrm>
            <a:off x="972008" y="1284539"/>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solidFill>
                <a:srgbClr val="0000FF"/>
              </a:solidFill>
            </a:endParaRPr>
          </a:p>
        </p:txBody>
      </p:sp>
      <p:grpSp>
        <p:nvGrpSpPr>
          <p:cNvPr id="29" name="组合 28"/>
          <p:cNvGrpSpPr/>
          <p:nvPr/>
        </p:nvGrpSpPr>
        <p:grpSpPr>
          <a:xfrm>
            <a:off x="1365794" y="3370451"/>
            <a:ext cx="10033434" cy="411978"/>
            <a:chOff x="1200623" y="883899"/>
            <a:chExt cx="10033434" cy="411978"/>
          </a:xfrm>
        </p:grpSpPr>
        <p:sp>
          <p:nvSpPr>
            <p:cNvPr id="30" name="Text Box 3"/>
            <p:cNvSpPr txBox="1">
              <a:spLocks noChangeArrowheads="1"/>
            </p:cNvSpPr>
            <p:nvPr/>
          </p:nvSpPr>
          <p:spPr bwMode="auto">
            <a:xfrm>
              <a:off x="1200623" y="895767"/>
              <a:ext cx="4241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下面证明</a:t>
              </a:r>
              <a:r>
                <a:rPr lang="en-US" altLang="zh-CN" sz="2000" i="1" dirty="0">
                  <a:ea typeface="+mn-ea"/>
                  <a:cs typeface="Times New Roman" panose="02020603050405020304" pitchFamily="18" charset="0"/>
                </a:rPr>
                <a:t>A</a:t>
              </a:r>
              <a:r>
                <a:rPr lang="zh-CN" altLang="en-US" sz="2000" dirty="0">
                  <a:latin typeface="+mn-ea"/>
                  <a:ea typeface="+mn-ea"/>
                </a:rPr>
                <a:t>的列向量组的极大无关组</a:t>
              </a:r>
            </a:p>
          </p:txBody>
        </p:sp>
        <p:graphicFrame>
          <p:nvGraphicFramePr>
            <p:cNvPr id="31" name="Object 4"/>
            <p:cNvGraphicFramePr>
              <a:graphicFrameLocks noChangeAspect="1"/>
            </p:cNvGraphicFramePr>
            <p:nvPr/>
          </p:nvGraphicFramePr>
          <p:xfrm>
            <a:off x="5335161" y="912496"/>
            <a:ext cx="1479551" cy="361905"/>
          </p:xfrm>
          <a:graphic>
            <a:graphicData uri="http://schemas.openxmlformats.org/presentationml/2006/ole">
              <mc:AlternateContent xmlns:mc="http://schemas.openxmlformats.org/markup-compatibility/2006">
                <mc:Choice xmlns:v="urn:schemas-microsoft-com:vml" Requires="v">
                  <p:oleObj name="Equation" r:id="rId20" imgW="1765300" imgH="431800" progId="Equation.DSMT4">
                    <p:embed/>
                  </p:oleObj>
                </mc:Choice>
                <mc:Fallback>
                  <p:oleObj name="Equation" r:id="rId20" imgW="1765300" imgH="431800" progId="Equation.DSMT4">
                    <p:embed/>
                    <p:pic>
                      <p:nvPicPr>
                        <p:cNvPr id="31" name="Object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35161" y="912496"/>
                          <a:ext cx="1479551" cy="361905"/>
                        </a:xfrm>
                        <a:prstGeom prst="rect">
                          <a:avLst/>
                        </a:prstGeom>
                        <a:noFill/>
                        <a:ln>
                          <a:noFill/>
                        </a:ln>
                      </p:spPr>
                    </p:pic>
                  </p:oleObj>
                </mc:Fallback>
              </mc:AlternateContent>
            </a:graphicData>
          </a:graphic>
        </p:graphicFrame>
        <p:sp>
          <p:nvSpPr>
            <p:cNvPr id="32" name="Text Box 5"/>
            <p:cNvSpPr txBox="1">
              <a:spLocks noChangeArrowheads="1"/>
            </p:cNvSpPr>
            <p:nvPr/>
          </p:nvSpPr>
          <p:spPr bwMode="auto">
            <a:xfrm>
              <a:off x="6814712" y="883899"/>
              <a:ext cx="2506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经过初等行变换变为</a:t>
              </a:r>
            </a:p>
          </p:txBody>
        </p:sp>
        <p:graphicFrame>
          <p:nvGraphicFramePr>
            <p:cNvPr id="33" name="Object 6"/>
            <p:cNvGraphicFramePr>
              <a:graphicFrameLocks noChangeAspect="1"/>
            </p:cNvGraphicFramePr>
            <p:nvPr/>
          </p:nvGraphicFramePr>
          <p:xfrm>
            <a:off x="9292111" y="942611"/>
            <a:ext cx="1941946" cy="331790"/>
          </p:xfrm>
          <a:graphic>
            <a:graphicData uri="http://schemas.openxmlformats.org/presentationml/2006/ole">
              <mc:AlternateContent xmlns:mc="http://schemas.openxmlformats.org/markup-compatibility/2006">
                <mc:Choice xmlns:v="urn:schemas-microsoft-com:vml" Requires="v">
                  <p:oleObj name="Equation" r:id="rId22" imgW="2527300" imgH="431800" progId="Equation.DSMT4">
                    <p:embed/>
                  </p:oleObj>
                </mc:Choice>
                <mc:Fallback>
                  <p:oleObj name="Equation" r:id="rId22" imgW="2527300" imgH="431800" progId="Equation.DSMT4">
                    <p:embed/>
                    <p:pic>
                      <p:nvPicPr>
                        <p:cNvPr id="33"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92111" y="942611"/>
                          <a:ext cx="1941946" cy="331790"/>
                        </a:xfrm>
                        <a:prstGeom prst="rect">
                          <a:avLst/>
                        </a:prstGeom>
                        <a:noFill/>
                        <a:ln>
                          <a:noFill/>
                        </a:ln>
                      </p:spPr>
                    </p:pic>
                  </p:oleObj>
                </mc:Fallback>
              </mc:AlternateContent>
            </a:graphicData>
          </a:graphic>
        </p:graphicFrame>
      </p:grpSp>
      <p:sp>
        <p:nvSpPr>
          <p:cNvPr id="34" name="Text Box 7"/>
          <p:cNvSpPr txBox="1">
            <a:spLocks noChangeArrowheads="1"/>
          </p:cNvSpPr>
          <p:nvPr/>
        </p:nvSpPr>
        <p:spPr bwMode="auto">
          <a:xfrm>
            <a:off x="909213" y="3741943"/>
            <a:ext cx="42274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是矩阵</a:t>
            </a:r>
            <a:r>
              <a:rPr lang="en-US" altLang="zh-CN" sz="2000" i="1" dirty="0">
                <a:ea typeface="+mn-ea"/>
                <a:cs typeface="Times New Roman" panose="02020603050405020304" pitchFamily="18" charset="0"/>
              </a:rPr>
              <a:t>B</a:t>
            </a:r>
            <a:r>
              <a:rPr lang="zh-CN" altLang="en-US" sz="2000" dirty="0">
                <a:latin typeface="+mn-ea"/>
                <a:ea typeface="+mn-ea"/>
              </a:rPr>
              <a:t>的列向量组的极大无关组。</a:t>
            </a:r>
          </a:p>
        </p:txBody>
      </p:sp>
      <p:grpSp>
        <p:nvGrpSpPr>
          <p:cNvPr id="35" name="组合 34"/>
          <p:cNvGrpSpPr/>
          <p:nvPr/>
        </p:nvGrpSpPr>
        <p:grpSpPr>
          <a:xfrm>
            <a:off x="6002346" y="4169332"/>
            <a:ext cx="3612550" cy="409515"/>
            <a:chOff x="2740498" y="2859183"/>
            <a:chExt cx="3612550" cy="409515"/>
          </a:xfrm>
        </p:grpSpPr>
        <p:sp>
          <p:nvSpPr>
            <p:cNvPr id="36" name="Text Box 9"/>
            <p:cNvSpPr txBox="1">
              <a:spLocks noChangeArrowheads="1"/>
            </p:cNvSpPr>
            <p:nvPr/>
          </p:nvSpPr>
          <p:spPr bwMode="auto">
            <a:xfrm>
              <a:off x="2740498" y="2868648"/>
              <a:ext cx="700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设数</a:t>
              </a:r>
            </a:p>
          </p:txBody>
        </p:sp>
        <p:graphicFrame>
          <p:nvGraphicFramePr>
            <p:cNvPr id="37" name="Object 10"/>
            <p:cNvGraphicFramePr>
              <a:graphicFrameLocks noChangeAspect="1"/>
            </p:cNvGraphicFramePr>
            <p:nvPr/>
          </p:nvGraphicFramePr>
          <p:xfrm>
            <a:off x="3416878" y="2911171"/>
            <a:ext cx="1903306" cy="357527"/>
          </p:xfrm>
          <a:graphic>
            <a:graphicData uri="http://schemas.openxmlformats.org/presentationml/2006/ole">
              <mc:AlternateContent xmlns:mc="http://schemas.openxmlformats.org/markup-compatibility/2006">
                <mc:Choice xmlns:v="urn:schemas-microsoft-com:vml" Requires="v">
                  <p:oleObj name="Equation" r:id="rId24" imgW="1663700" imgH="431800" progId="Equation.DSMT4">
                    <p:embed/>
                  </p:oleObj>
                </mc:Choice>
                <mc:Fallback>
                  <p:oleObj name="Equation" r:id="rId24" imgW="1663700" imgH="431800" progId="Equation.DSMT4">
                    <p:embed/>
                    <p:pic>
                      <p:nvPicPr>
                        <p:cNvPr id="37" name="Object 1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16878" y="2911171"/>
                          <a:ext cx="1903306" cy="357527"/>
                        </a:xfrm>
                        <a:prstGeom prst="rect">
                          <a:avLst/>
                        </a:prstGeom>
                        <a:noFill/>
                        <a:ln>
                          <a:noFill/>
                        </a:ln>
                      </p:spPr>
                    </p:pic>
                  </p:oleObj>
                </mc:Fallback>
              </mc:AlternateContent>
            </a:graphicData>
          </a:graphic>
        </p:graphicFrame>
        <p:sp>
          <p:nvSpPr>
            <p:cNvPr id="38" name="Text Box 11"/>
            <p:cNvSpPr txBox="1">
              <a:spLocks noChangeArrowheads="1"/>
            </p:cNvSpPr>
            <p:nvPr/>
          </p:nvSpPr>
          <p:spPr bwMode="auto">
            <a:xfrm>
              <a:off x="5256085" y="2859183"/>
              <a:ext cx="1096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使得</a:t>
              </a:r>
            </a:p>
          </p:txBody>
        </p:sp>
      </p:grpSp>
      <p:graphicFrame>
        <p:nvGraphicFramePr>
          <p:cNvPr id="39" name="Object 12"/>
          <p:cNvGraphicFramePr>
            <a:graphicFrameLocks noChangeAspect="1"/>
          </p:cNvGraphicFramePr>
          <p:nvPr/>
        </p:nvGraphicFramePr>
        <p:xfrm>
          <a:off x="1866055" y="4694424"/>
          <a:ext cx="5003145" cy="384640"/>
        </p:xfrm>
        <a:graphic>
          <a:graphicData uri="http://schemas.openxmlformats.org/presentationml/2006/ole">
            <mc:AlternateContent xmlns:mc="http://schemas.openxmlformats.org/markup-compatibility/2006">
              <mc:Choice xmlns:v="urn:schemas-microsoft-com:vml" Requires="v">
                <p:oleObj name="Equation" r:id="rId26" imgW="4572000" imgH="431800" progId="Equation.DSMT4">
                  <p:embed/>
                </p:oleObj>
              </mc:Choice>
              <mc:Fallback>
                <p:oleObj name="Equation" r:id="rId26" imgW="4572000" imgH="431800" progId="Equation.DSMT4">
                  <p:embed/>
                  <p:pic>
                    <p:nvPicPr>
                      <p:cNvPr id="39" name="Object 1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866055" y="4694424"/>
                        <a:ext cx="5003145" cy="384640"/>
                      </a:xfrm>
                      <a:prstGeom prst="rect">
                        <a:avLst/>
                      </a:prstGeom>
                      <a:noFill/>
                      <a:ln>
                        <a:noFill/>
                      </a:ln>
                    </p:spPr>
                  </p:pic>
                </p:oleObj>
              </mc:Fallback>
            </mc:AlternateContent>
          </a:graphicData>
        </a:graphic>
      </p:graphicFrame>
      <p:sp>
        <p:nvSpPr>
          <p:cNvPr id="40" name="Text Box 13"/>
          <p:cNvSpPr txBox="1">
            <a:spLocks noChangeArrowheads="1"/>
          </p:cNvSpPr>
          <p:nvPr/>
        </p:nvSpPr>
        <p:spPr bwMode="auto">
          <a:xfrm>
            <a:off x="6989198" y="4619384"/>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成立，即</a:t>
            </a:r>
          </a:p>
        </p:txBody>
      </p:sp>
      <p:graphicFrame>
        <p:nvGraphicFramePr>
          <p:cNvPr id="41" name="Object 14"/>
          <p:cNvGraphicFramePr>
            <a:graphicFrameLocks noChangeAspect="1"/>
          </p:cNvGraphicFramePr>
          <p:nvPr/>
        </p:nvGraphicFramePr>
        <p:xfrm>
          <a:off x="8182492" y="4648596"/>
          <a:ext cx="3258956" cy="379467"/>
        </p:xfrm>
        <a:graphic>
          <a:graphicData uri="http://schemas.openxmlformats.org/presentationml/2006/ole">
            <mc:AlternateContent xmlns:mc="http://schemas.openxmlformats.org/markup-compatibility/2006">
              <mc:Choice xmlns:v="urn:schemas-microsoft-com:vml" Requires="v">
                <p:oleObj name="Equation" r:id="rId28" imgW="3708400" imgH="431800" progId="Equation.DSMT4">
                  <p:embed/>
                </p:oleObj>
              </mc:Choice>
              <mc:Fallback>
                <p:oleObj name="Equation" r:id="rId28" imgW="3708400" imgH="431800" progId="Equation.DSMT4">
                  <p:embed/>
                  <p:pic>
                    <p:nvPicPr>
                      <p:cNvPr id="41" name="Object 1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182492" y="4648596"/>
                        <a:ext cx="3258956" cy="379467"/>
                      </a:xfrm>
                      <a:prstGeom prst="rect">
                        <a:avLst/>
                      </a:prstGeom>
                      <a:noFill/>
                      <a:ln>
                        <a:noFill/>
                      </a:ln>
                    </p:spPr>
                  </p:pic>
                </p:oleObj>
              </mc:Fallback>
            </mc:AlternateContent>
          </a:graphicData>
        </a:graphic>
      </p:graphicFrame>
      <p:sp>
        <p:nvSpPr>
          <p:cNvPr id="42" name="Text Box 15"/>
          <p:cNvSpPr txBox="1">
            <a:spLocks noChangeArrowheads="1"/>
          </p:cNvSpPr>
          <p:nvPr/>
        </p:nvSpPr>
        <p:spPr bwMode="auto">
          <a:xfrm>
            <a:off x="1777183" y="5135414"/>
            <a:ext cx="54024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因为</a:t>
            </a:r>
            <a:r>
              <a:rPr lang="en-US" altLang="zh-CN" sz="2000" i="1" dirty="0">
                <a:ea typeface="+mn-ea"/>
                <a:cs typeface="Times New Roman" panose="02020603050405020304" pitchFamily="18" charset="0"/>
              </a:rPr>
              <a:t>P</a:t>
            </a:r>
            <a:r>
              <a:rPr lang="zh-CN" altLang="en-US" sz="2000" dirty="0">
                <a:latin typeface="+mn-ea"/>
                <a:ea typeface="+mn-ea"/>
              </a:rPr>
              <a:t>为初等矩阵的乘积，所以</a:t>
            </a:r>
            <a:r>
              <a:rPr lang="en-US" altLang="zh-CN" sz="2000" i="1" dirty="0">
                <a:ea typeface="+mn-ea"/>
                <a:cs typeface="Times New Roman" panose="02020603050405020304" pitchFamily="18" charset="0"/>
              </a:rPr>
              <a:t>P</a:t>
            </a:r>
            <a:r>
              <a:rPr lang="zh-CN" altLang="en-US" sz="2000" dirty="0">
                <a:latin typeface="+mn-ea"/>
                <a:ea typeface="+mn-ea"/>
              </a:rPr>
              <a:t>可逆。所以有</a:t>
            </a:r>
          </a:p>
        </p:txBody>
      </p:sp>
      <p:graphicFrame>
        <p:nvGraphicFramePr>
          <p:cNvPr id="43" name="Object 16"/>
          <p:cNvGraphicFramePr>
            <a:graphicFrameLocks noChangeAspect="1"/>
          </p:cNvGraphicFramePr>
          <p:nvPr/>
        </p:nvGraphicFramePr>
        <p:xfrm>
          <a:off x="7064419" y="5120084"/>
          <a:ext cx="4497335" cy="406902"/>
        </p:xfrm>
        <a:graphic>
          <a:graphicData uri="http://schemas.openxmlformats.org/presentationml/2006/ole">
            <mc:AlternateContent xmlns:mc="http://schemas.openxmlformats.org/markup-compatibility/2006">
              <mc:Choice xmlns:v="urn:schemas-microsoft-com:vml" Requires="v">
                <p:oleObj name="Equation" r:id="rId30" imgW="5333760" imgH="482400" progId="Equation.DSMT4">
                  <p:embed/>
                </p:oleObj>
              </mc:Choice>
              <mc:Fallback>
                <p:oleObj name="Equation" r:id="rId30" imgW="5333760" imgH="482400" progId="Equation.DSMT4">
                  <p:embed/>
                  <p:pic>
                    <p:nvPicPr>
                      <p:cNvPr id="43" name="Object 16"/>
                      <p:cNvPicPr>
                        <a:picLocks noChangeAspect="1" noChangeArrowheads="1"/>
                      </p:cNvPicPr>
                      <p:nvPr/>
                    </p:nvPicPr>
                    <p:blipFill>
                      <a:blip r:embed="rId31"/>
                      <a:srcRect/>
                      <a:stretch>
                        <a:fillRect/>
                      </a:stretch>
                    </p:blipFill>
                    <p:spPr bwMode="auto">
                      <a:xfrm>
                        <a:off x="7064419" y="5120084"/>
                        <a:ext cx="4497335" cy="406902"/>
                      </a:xfrm>
                      <a:prstGeom prst="rect">
                        <a:avLst/>
                      </a:prstGeom>
                      <a:noFill/>
                      <a:ln>
                        <a:noFill/>
                      </a:ln>
                    </p:spPr>
                  </p:pic>
                </p:oleObj>
              </mc:Fallback>
            </mc:AlternateContent>
          </a:graphicData>
        </a:graphic>
      </p:graphicFrame>
      <p:graphicFrame>
        <p:nvGraphicFramePr>
          <p:cNvPr id="44" name="Object 17"/>
          <p:cNvGraphicFramePr>
            <a:graphicFrameLocks noChangeAspect="1"/>
          </p:cNvGraphicFramePr>
          <p:nvPr/>
        </p:nvGraphicFramePr>
        <p:xfrm>
          <a:off x="2939852" y="5665323"/>
          <a:ext cx="3216955" cy="364588"/>
        </p:xfrm>
        <a:graphic>
          <a:graphicData uri="http://schemas.openxmlformats.org/presentationml/2006/ole">
            <mc:AlternateContent xmlns:mc="http://schemas.openxmlformats.org/markup-compatibility/2006">
              <mc:Choice xmlns:v="urn:schemas-microsoft-com:vml" Requires="v">
                <p:oleObj name="Equation" r:id="rId32" imgW="3809880" imgH="431640" progId="Equation.DSMT4">
                  <p:embed/>
                </p:oleObj>
              </mc:Choice>
              <mc:Fallback>
                <p:oleObj name="Equation" r:id="rId32" imgW="3809880" imgH="431640" progId="Equation.DSMT4">
                  <p:embed/>
                  <p:pic>
                    <p:nvPicPr>
                      <p:cNvPr id="44" name="Object 17"/>
                      <p:cNvPicPr>
                        <a:picLocks noChangeAspect="1" noChangeArrowheads="1"/>
                      </p:cNvPicPr>
                      <p:nvPr/>
                    </p:nvPicPr>
                    <p:blipFill>
                      <a:blip r:embed="rId33"/>
                      <a:srcRect/>
                      <a:stretch>
                        <a:fillRect/>
                      </a:stretch>
                    </p:blipFill>
                    <p:spPr bwMode="auto">
                      <a:xfrm>
                        <a:off x="2939852" y="5665323"/>
                        <a:ext cx="3216955" cy="364588"/>
                      </a:xfrm>
                      <a:prstGeom prst="rect">
                        <a:avLst/>
                      </a:prstGeom>
                      <a:noFill/>
                      <a:ln>
                        <a:noFill/>
                      </a:ln>
                    </p:spPr>
                  </p:pic>
                </p:oleObj>
              </mc:Fallback>
            </mc:AlternateContent>
          </a:graphicData>
        </a:graphic>
      </p:graphicFrame>
      <p:grpSp>
        <p:nvGrpSpPr>
          <p:cNvPr id="45" name="Group 18"/>
          <p:cNvGrpSpPr>
            <a:grpSpLocks/>
          </p:cNvGrpSpPr>
          <p:nvPr/>
        </p:nvGrpSpPr>
        <p:grpSpPr bwMode="auto">
          <a:xfrm>
            <a:off x="6213593" y="5571372"/>
            <a:ext cx="3168650" cy="419100"/>
            <a:chOff x="3024" y="3457"/>
            <a:chExt cx="1996" cy="264"/>
          </a:xfrm>
        </p:grpSpPr>
        <p:sp>
          <p:nvSpPr>
            <p:cNvPr id="46" name="Text Box 19"/>
            <p:cNvSpPr txBox="1">
              <a:spLocks noChangeArrowheads="1"/>
            </p:cNvSpPr>
            <p:nvPr/>
          </p:nvSpPr>
          <p:spPr bwMode="auto">
            <a:xfrm>
              <a:off x="3024" y="3469"/>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又</a:t>
              </a:r>
            </a:p>
          </p:txBody>
        </p:sp>
        <p:graphicFrame>
          <p:nvGraphicFramePr>
            <p:cNvPr id="47" name="Object 20"/>
            <p:cNvGraphicFramePr>
              <a:graphicFrameLocks noChangeAspect="1"/>
            </p:cNvGraphicFramePr>
            <p:nvPr/>
          </p:nvGraphicFramePr>
          <p:xfrm>
            <a:off x="3312" y="3472"/>
            <a:ext cx="911" cy="223"/>
          </p:xfrm>
          <a:graphic>
            <a:graphicData uri="http://schemas.openxmlformats.org/presentationml/2006/ole">
              <mc:AlternateContent xmlns:mc="http://schemas.openxmlformats.org/markup-compatibility/2006">
                <mc:Choice xmlns:v="urn:schemas-microsoft-com:vml" Requires="v">
                  <p:oleObj name="Equation" r:id="rId34" imgW="1765300" imgH="431800" progId="Equation.DSMT4">
                    <p:embed/>
                  </p:oleObj>
                </mc:Choice>
                <mc:Fallback>
                  <p:oleObj name="Equation" r:id="rId34" imgW="1765300" imgH="431800" progId="Equation.DSMT4">
                    <p:embed/>
                    <p:pic>
                      <p:nvPicPr>
                        <p:cNvPr id="47"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12" y="3472"/>
                          <a:ext cx="911" cy="223"/>
                        </a:xfrm>
                        <a:prstGeom prst="rect">
                          <a:avLst/>
                        </a:prstGeom>
                        <a:noFill/>
                        <a:ln>
                          <a:noFill/>
                        </a:ln>
                      </p:spPr>
                    </p:pic>
                  </p:oleObj>
                </mc:Fallback>
              </mc:AlternateContent>
            </a:graphicData>
          </a:graphic>
        </p:graphicFrame>
        <p:sp>
          <p:nvSpPr>
            <p:cNvPr id="48" name="Text Box 21"/>
            <p:cNvSpPr txBox="1">
              <a:spLocks noChangeArrowheads="1"/>
            </p:cNvSpPr>
            <p:nvPr/>
          </p:nvSpPr>
          <p:spPr bwMode="auto">
            <a:xfrm>
              <a:off x="4253" y="3457"/>
              <a:ext cx="7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线性无关</a:t>
              </a:r>
            </a:p>
          </p:txBody>
        </p:sp>
      </p:grpSp>
      <p:graphicFrame>
        <p:nvGraphicFramePr>
          <p:cNvPr id="49" name="Object 22"/>
          <p:cNvGraphicFramePr>
            <a:graphicFrameLocks noChangeAspect="1"/>
          </p:cNvGraphicFramePr>
          <p:nvPr/>
        </p:nvGraphicFramePr>
        <p:xfrm>
          <a:off x="2634819" y="6169613"/>
          <a:ext cx="2484041" cy="367206"/>
        </p:xfrm>
        <a:graphic>
          <a:graphicData uri="http://schemas.openxmlformats.org/presentationml/2006/ole">
            <mc:AlternateContent xmlns:mc="http://schemas.openxmlformats.org/markup-compatibility/2006">
              <mc:Choice xmlns:v="urn:schemas-microsoft-com:vml" Requires="v">
                <p:oleObj name="Equation" r:id="rId35" imgW="2920680" imgH="431640" progId="Equation.DSMT4">
                  <p:embed/>
                </p:oleObj>
              </mc:Choice>
              <mc:Fallback>
                <p:oleObj name="Equation" r:id="rId35" imgW="2920680" imgH="431640" progId="Equation.DSMT4">
                  <p:embed/>
                  <p:pic>
                    <p:nvPicPr>
                      <p:cNvPr id="49" name="Object 22"/>
                      <p:cNvPicPr>
                        <a:picLocks noChangeAspect="1" noChangeArrowheads="1"/>
                      </p:cNvPicPr>
                      <p:nvPr/>
                    </p:nvPicPr>
                    <p:blipFill>
                      <a:blip r:embed="rId36"/>
                      <a:srcRect/>
                      <a:stretch>
                        <a:fillRect/>
                      </a:stretch>
                    </p:blipFill>
                    <p:spPr bwMode="auto">
                      <a:xfrm>
                        <a:off x="2634819" y="6169613"/>
                        <a:ext cx="2484041" cy="367206"/>
                      </a:xfrm>
                      <a:prstGeom prst="rect">
                        <a:avLst/>
                      </a:prstGeom>
                      <a:noFill/>
                      <a:ln>
                        <a:noFill/>
                      </a:ln>
                    </p:spPr>
                  </p:pic>
                </p:oleObj>
              </mc:Fallback>
            </mc:AlternateContent>
          </a:graphicData>
        </a:graphic>
      </p:graphicFrame>
      <p:grpSp>
        <p:nvGrpSpPr>
          <p:cNvPr id="50" name="Group 23"/>
          <p:cNvGrpSpPr>
            <a:grpSpLocks/>
          </p:cNvGrpSpPr>
          <p:nvPr/>
        </p:nvGrpSpPr>
        <p:grpSpPr bwMode="auto">
          <a:xfrm>
            <a:off x="5358724" y="6078833"/>
            <a:ext cx="4070352" cy="431800"/>
            <a:chOff x="2325" y="3819"/>
            <a:chExt cx="2564" cy="272"/>
          </a:xfrm>
        </p:grpSpPr>
        <p:graphicFrame>
          <p:nvGraphicFramePr>
            <p:cNvPr id="51" name="Object 24"/>
            <p:cNvGraphicFramePr>
              <a:graphicFrameLocks noChangeAspect="1"/>
            </p:cNvGraphicFramePr>
            <p:nvPr/>
          </p:nvGraphicFramePr>
          <p:xfrm>
            <a:off x="2566" y="3856"/>
            <a:ext cx="1366" cy="235"/>
          </p:xfrm>
          <a:graphic>
            <a:graphicData uri="http://schemas.openxmlformats.org/presentationml/2006/ole">
              <mc:AlternateContent xmlns:mc="http://schemas.openxmlformats.org/markup-compatibility/2006">
                <mc:Choice xmlns:v="urn:schemas-microsoft-com:vml" Requires="v">
                  <p:oleObj name="Equation" r:id="rId37" imgW="2514600" imgH="431640" progId="Equation.DSMT4">
                    <p:embed/>
                  </p:oleObj>
                </mc:Choice>
                <mc:Fallback>
                  <p:oleObj name="Equation" r:id="rId37" imgW="2514600" imgH="431640" progId="Equation.DSMT4">
                    <p:embed/>
                    <p:pic>
                      <p:nvPicPr>
                        <p:cNvPr id="51" name="Object 24"/>
                        <p:cNvPicPr>
                          <a:picLocks noChangeAspect="1" noChangeArrowheads="1"/>
                        </p:cNvPicPr>
                        <p:nvPr/>
                      </p:nvPicPr>
                      <p:blipFill>
                        <a:blip r:embed="rId38"/>
                        <a:srcRect/>
                        <a:stretch>
                          <a:fillRect/>
                        </a:stretch>
                      </p:blipFill>
                      <p:spPr bwMode="auto">
                        <a:xfrm>
                          <a:off x="2566" y="3856"/>
                          <a:ext cx="1366" cy="235"/>
                        </a:xfrm>
                        <a:prstGeom prst="rect">
                          <a:avLst/>
                        </a:prstGeom>
                        <a:noFill/>
                        <a:ln>
                          <a:noFill/>
                        </a:ln>
                      </p:spPr>
                    </p:pic>
                  </p:oleObj>
                </mc:Fallback>
              </mc:AlternateContent>
            </a:graphicData>
          </a:graphic>
        </p:graphicFrame>
        <p:sp>
          <p:nvSpPr>
            <p:cNvPr id="52" name="Text Box 25"/>
            <p:cNvSpPr txBox="1">
              <a:spLocks noChangeArrowheads="1"/>
            </p:cNvSpPr>
            <p:nvPr/>
          </p:nvSpPr>
          <p:spPr bwMode="auto">
            <a:xfrm>
              <a:off x="2325" y="3819"/>
              <a:ext cx="25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故                  线性无关。</a:t>
              </a:r>
            </a:p>
          </p:txBody>
        </p:sp>
      </p:grpSp>
      <p:grpSp>
        <p:nvGrpSpPr>
          <p:cNvPr id="53" name="Group 26"/>
          <p:cNvGrpSpPr>
            <a:grpSpLocks/>
          </p:cNvGrpSpPr>
          <p:nvPr/>
        </p:nvGrpSpPr>
        <p:grpSpPr bwMode="auto">
          <a:xfrm>
            <a:off x="1566180" y="4185705"/>
            <a:ext cx="4665663" cy="406400"/>
            <a:chOff x="192" y="1305"/>
            <a:chExt cx="2939" cy="256"/>
          </a:xfrm>
        </p:grpSpPr>
        <p:sp>
          <p:nvSpPr>
            <p:cNvPr id="54" name="Text Box 27"/>
            <p:cNvSpPr txBox="1">
              <a:spLocks noChangeArrowheads="1"/>
            </p:cNvSpPr>
            <p:nvPr/>
          </p:nvSpPr>
          <p:spPr bwMode="auto">
            <a:xfrm>
              <a:off x="192" y="1309"/>
              <a:ext cx="8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1</a:t>
              </a:r>
              <a:r>
                <a:rPr lang="zh-CN" altLang="en-US" sz="2000" dirty="0">
                  <a:latin typeface="+mn-ea"/>
                  <a:ea typeface="+mn-ea"/>
                </a:rPr>
                <a:t>）先证</a:t>
              </a:r>
            </a:p>
          </p:txBody>
        </p:sp>
        <p:graphicFrame>
          <p:nvGraphicFramePr>
            <p:cNvPr id="55" name="Object 28"/>
            <p:cNvGraphicFramePr>
              <a:graphicFrameLocks noChangeAspect="1"/>
            </p:cNvGraphicFramePr>
            <p:nvPr/>
          </p:nvGraphicFramePr>
          <p:xfrm>
            <a:off x="1006" y="1350"/>
            <a:ext cx="1222" cy="209"/>
          </p:xfrm>
          <a:graphic>
            <a:graphicData uri="http://schemas.openxmlformats.org/presentationml/2006/ole">
              <mc:AlternateContent xmlns:mc="http://schemas.openxmlformats.org/markup-compatibility/2006">
                <mc:Choice xmlns:v="urn:schemas-microsoft-com:vml" Requires="v">
                  <p:oleObj name="Equation" r:id="rId39" imgW="2527300" imgH="431800" progId="Equation.DSMT4">
                    <p:embed/>
                  </p:oleObj>
                </mc:Choice>
                <mc:Fallback>
                  <p:oleObj name="Equation" r:id="rId39" imgW="2527300" imgH="431800" progId="Equation.DSMT4">
                    <p:embed/>
                    <p:pic>
                      <p:nvPicPr>
                        <p:cNvPr id="55" name="Object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06" y="1350"/>
                          <a:ext cx="1222" cy="209"/>
                        </a:xfrm>
                        <a:prstGeom prst="rect">
                          <a:avLst/>
                        </a:prstGeom>
                        <a:noFill/>
                        <a:ln>
                          <a:noFill/>
                        </a:ln>
                      </p:spPr>
                    </p:pic>
                  </p:oleObj>
                </mc:Fallback>
              </mc:AlternateContent>
            </a:graphicData>
          </a:graphic>
        </p:graphicFrame>
        <p:sp>
          <p:nvSpPr>
            <p:cNvPr id="56" name="Text Box 29"/>
            <p:cNvSpPr txBox="1">
              <a:spLocks noChangeArrowheads="1"/>
            </p:cNvSpPr>
            <p:nvPr/>
          </p:nvSpPr>
          <p:spPr bwMode="auto">
            <a:xfrm>
              <a:off x="2202" y="1305"/>
              <a:ext cx="9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线性无关。</a:t>
              </a:r>
            </a:p>
          </p:txBody>
        </p:sp>
      </p:grpSp>
      <p:sp>
        <p:nvSpPr>
          <p:cNvPr id="57" name="Text Box 11"/>
          <p:cNvSpPr txBox="1">
            <a:spLocks noChangeArrowheads="1"/>
          </p:cNvSpPr>
          <p:nvPr/>
        </p:nvSpPr>
        <p:spPr bwMode="auto">
          <a:xfrm>
            <a:off x="1842889" y="5631730"/>
            <a:ext cx="1096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a:t>
            </a:r>
          </a:p>
        </p:txBody>
      </p:sp>
      <p:sp>
        <p:nvSpPr>
          <p:cNvPr id="58" name="Text Box 11"/>
          <p:cNvSpPr txBox="1">
            <a:spLocks noChangeArrowheads="1"/>
          </p:cNvSpPr>
          <p:nvPr/>
        </p:nvSpPr>
        <p:spPr bwMode="auto">
          <a:xfrm>
            <a:off x="1842889" y="6136769"/>
            <a:ext cx="1096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a:t>
            </a:r>
          </a:p>
        </p:txBody>
      </p:sp>
    </p:spTree>
    <p:extLst>
      <p:ext uri="{BB962C8B-B14F-4D97-AF65-F5344CB8AC3E}">
        <p14:creationId xmlns:p14="http://schemas.microsoft.com/office/powerpoint/2010/main" val="2378129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03"/>
                                        </p:tgtEl>
                                        <p:attrNameLst>
                                          <p:attrName>style.visibility</p:attrName>
                                        </p:attrNameLst>
                                      </p:cBhvr>
                                      <p:to>
                                        <p:strVal val="visible"/>
                                      </p:to>
                                    </p:set>
                                    <p:animEffect transition="in" filter="blinds(horizontal)">
                                      <p:cBhvr>
                                        <p:cTn id="7" dur="500"/>
                                        <p:tgtEl>
                                          <p:spTgt spid="82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667">
                                            <p:txEl>
                                              <p:pRg st="0" end="0"/>
                                            </p:txEl>
                                          </p:spTgt>
                                        </p:tgtEl>
                                        <p:attrNameLst>
                                          <p:attrName>style.visibility</p:attrName>
                                        </p:attrNameLst>
                                      </p:cBhvr>
                                      <p:to>
                                        <p:strVal val="visible"/>
                                      </p:to>
                                    </p:set>
                                    <p:animEffect transition="in" filter="wipe(left)">
                                      <p:cBhvr>
                                        <p:cTn id="16" dur="500"/>
                                        <p:tgtEl>
                                          <p:spTgt spid="11366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3687">
                                            <p:txEl>
                                              <p:pRg st="0" end="0"/>
                                            </p:txEl>
                                          </p:spTgt>
                                        </p:tgtEl>
                                        <p:attrNameLst>
                                          <p:attrName>style.visibility</p:attrName>
                                        </p:attrNameLst>
                                      </p:cBhvr>
                                      <p:to>
                                        <p:strVal val="visible"/>
                                      </p:to>
                                    </p:set>
                                    <p:animEffect transition="in" filter="wipe(left)">
                                      <p:cBhvr>
                                        <p:cTn id="46" dur="500"/>
                                        <p:tgtEl>
                                          <p:spTgt spid="113687">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3691"/>
                                        </p:tgtEl>
                                        <p:attrNameLst>
                                          <p:attrName>style.visibility</p:attrName>
                                        </p:attrNameLst>
                                      </p:cBhvr>
                                      <p:to>
                                        <p:strVal val="visible"/>
                                      </p:to>
                                    </p:set>
                                    <p:animEffect transition="in" filter="wipe(left)">
                                      <p:cBhvr>
                                        <p:cTn id="56" dur="500"/>
                                        <p:tgtEl>
                                          <p:spTgt spid="11369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left)">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left)">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left)">
                                      <p:cBhvr>
                                        <p:cTn id="71" dur="500"/>
                                        <p:tgtEl>
                                          <p:spTgt spid="5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left)">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ipe(left)">
                                      <p:cBhvr>
                                        <p:cTn id="81" dur="5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wipe(left)">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wipe(left)">
                                      <p:cBhvr>
                                        <p:cTn id="96" dur="500"/>
                                        <p:tgtEl>
                                          <p:spTgt spid="4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ipe(left)">
                                      <p:cBhvr>
                                        <p:cTn id="101" dur="500"/>
                                        <p:tgtEl>
                                          <p:spTgt spid="4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57"/>
                                        </p:tgtEl>
                                        <p:attrNameLst>
                                          <p:attrName>style.visibility</p:attrName>
                                        </p:attrNameLst>
                                      </p:cBhvr>
                                      <p:to>
                                        <p:strVal val="visible"/>
                                      </p:to>
                                    </p:set>
                                    <p:animEffect transition="in" filter="wipe(left)">
                                      <p:cBhvr>
                                        <p:cTn id="106" dur="500"/>
                                        <p:tgtEl>
                                          <p:spTgt spid="5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wipe(left)">
                                      <p:cBhvr>
                                        <p:cTn id="111" dur="500"/>
                                        <p:tgtEl>
                                          <p:spTgt spid="4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wipe(left)">
                                      <p:cBhvr>
                                        <p:cTn id="116" dur="500"/>
                                        <p:tgtEl>
                                          <p:spTgt spid="4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wipe(left)">
                                      <p:cBhvr>
                                        <p:cTn id="121" dur="500"/>
                                        <p:tgtEl>
                                          <p:spTgt spid="5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wipe(left)">
                                      <p:cBhvr>
                                        <p:cTn id="126" dur="500"/>
                                        <p:tgtEl>
                                          <p:spTgt spid="4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wipe(left)">
                                      <p:cBhvr>
                                        <p:cTn id="1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animBg="1"/>
      <p:bldP spid="113667" grpId="0" build="p" autoUpdateAnimBg="0"/>
      <p:bldP spid="113687" grpId="0" build="p" autoUpdateAnimBg="0"/>
      <p:bldP spid="8" grpId="0"/>
      <p:bldP spid="34" grpId="0"/>
      <p:bldP spid="40" grpId="0"/>
      <p:bldP spid="42" grpId="0"/>
      <p:bldP spid="57" grpId="0"/>
      <p:bldP spid="5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30167" y="1384278"/>
            <a:ext cx="4779318" cy="400110"/>
            <a:chOff x="1943414" y="1374444"/>
            <a:chExt cx="4779318" cy="400110"/>
          </a:xfrm>
        </p:grpSpPr>
        <p:sp>
          <p:nvSpPr>
            <p:cNvPr id="115714" name="Text Box 2"/>
            <p:cNvSpPr txBox="1">
              <a:spLocks noChangeArrowheads="1"/>
            </p:cNvSpPr>
            <p:nvPr/>
          </p:nvSpPr>
          <p:spPr bwMode="auto">
            <a:xfrm>
              <a:off x="1943414" y="1374444"/>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可由向量组</a:t>
              </a:r>
            </a:p>
          </p:txBody>
        </p:sp>
        <p:graphicFrame>
          <p:nvGraphicFramePr>
            <p:cNvPr id="115715" name="Object 3"/>
            <p:cNvGraphicFramePr>
              <a:graphicFrameLocks noChangeAspect="1"/>
            </p:cNvGraphicFramePr>
            <p:nvPr/>
          </p:nvGraphicFramePr>
          <p:xfrm>
            <a:off x="3330890" y="1428774"/>
            <a:ext cx="1965325" cy="335784"/>
          </p:xfrm>
          <a:graphic>
            <a:graphicData uri="http://schemas.openxmlformats.org/presentationml/2006/ole">
              <mc:AlternateContent xmlns:mc="http://schemas.openxmlformats.org/markup-compatibility/2006">
                <mc:Choice xmlns:v="urn:schemas-microsoft-com:vml" Requires="v">
                  <p:oleObj name="Equation" r:id="rId2" imgW="2527300" imgH="431800" progId="Equation.DSMT4">
                    <p:embed/>
                  </p:oleObj>
                </mc:Choice>
                <mc:Fallback>
                  <p:oleObj name="Equation" r:id="rId2" imgW="2527300" imgH="431800" progId="Equation.DSMT4">
                    <p:embed/>
                    <p:pic>
                      <p:nvPicPr>
                        <p:cNvPr id="11571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0890" y="1428774"/>
                          <a:ext cx="1965325" cy="335784"/>
                        </a:xfrm>
                        <a:prstGeom prst="rect">
                          <a:avLst/>
                        </a:prstGeom>
                        <a:noFill/>
                        <a:ln>
                          <a:noFill/>
                        </a:ln>
                      </p:spPr>
                    </p:pic>
                  </p:oleObj>
                </mc:Fallback>
              </mc:AlternateContent>
            </a:graphicData>
          </a:graphic>
        </p:graphicFrame>
        <p:sp>
          <p:nvSpPr>
            <p:cNvPr id="115716" name="Text Box 4"/>
            <p:cNvSpPr txBox="1">
              <a:spLocks noChangeArrowheads="1"/>
            </p:cNvSpPr>
            <p:nvPr/>
          </p:nvSpPr>
          <p:spPr bwMode="auto">
            <a:xfrm>
              <a:off x="5247648" y="1374444"/>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线性表示，</a:t>
              </a:r>
            </a:p>
          </p:txBody>
        </p:sp>
      </p:grpSp>
      <p:grpSp>
        <p:nvGrpSpPr>
          <p:cNvPr id="2" name="Group 5"/>
          <p:cNvGrpSpPr>
            <a:grpSpLocks/>
          </p:cNvGrpSpPr>
          <p:nvPr/>
        </p:nvGrpSpPr>
        <p:grpSpPr bwMode="auto">
          <a:xfrm>
            <a:off x="5801039" y="1367608"/>
            <a:ext cx="5614989" cy="414338"/>
            <a:chOff x="2417" y="1383"/>
            <a:chExt cx="3537" cy="261"/>
          </a:xfrm>
        </p:grpSpPr>
        <p:sp>
          <p:nvSpPr>
            <p:cNvPr id="14364" name="Text Box 6"/>
            <p:cNvSpPr txBox="1">
              <a:spLocks noChangeArrowheads="1"/>
            </p:cNvSpPr>
            <p:nvPr/>
          </p:nvSpPr>
          <p:spPr bwMode="auto">
            <a:xfrm>
              <a:off x="2417" y="1392"/>
              <a:ext cx="353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因为            是</a:t>
              </a:r>
              <a:r>
                <a:rPr lang="en-US" altLang="zh-CN" sz="2000" i="1" dirty="0">
                  <a:ea typeface="+mn-ea"/>
                  <a:cs typeface="Times New Roman" panose="02020603050405020304" pitchFamily="18" charset="0"/>
                </a:rPr>
                <a:t>A</a:t>
              </a:r>
              <a:r>
                <a:rPr lang="zh-CN" altLang="en-US" sz="2000" dirty="0">
                  <a:latin typeface="+mn-ea"/>
                  <a:ea typeface="+mn-ea"/>
                </a:rPr>
                <a:t>的列向量组的极大无关组</a:t>
              </a:r>
            </a:p>
          </p:txBody>
        </p:sp>
        <p:graphicFrame>
          <p:nvGraphicFramePr>
            <p:cNvPr id="14365" name="Object 7"/>
            <p:cNvGraphicFramePr>
              <a:graphicFrameLocks noChangeAspect="1"/>
            </p:cNvGraphicFramePr>
            <p:nvPr/>
          </p:nvGraphicFramePr>
          <p:xfrm>
            <a:off x="2824" y="1383"/>
            <a:ext cx="981" cy="240"/>
          </p:xfrm>
          <a:graphic>
            <a:graphicData uri="http://schemas.openxmlformats.org/presentationml/2006/ole">
              <mc:AlternateContent xmlns:mc="http://schemas.openxmlformats.org/markup-compatibility/2006">
                <mc:Choice xmlns:v="urn:schemas-microsoft-com:vml" Requires="v">
                  <p:oleObj name="Equation" r:id="rId4" imgW="1765080" imgH="431640" progId="Equation.DSMT4">
                    <p:embed/>
                  </p:oleObj>
                </mc:Choice>
                <mc:Fallback>
                  <p:oleObj name="Equation" r:id="rId4" imgW="1765080" imgH="431640" progId="Equation.DSMT4">
                    <p:embed/>
                    <p:pic>
                      <p:nvPicPr>
                        <p:cNvPr id="14365" name="Object 7"/>
                        <p:cNvPicPr>
                          <a:picLocks noChangeAspect="1" noChangeArrowheads="1"/>
                        </p:cNvPicPr>
                        <p:nvPr/>
                      </p:nvPicPr>
                      <p:blipFill>
                        <a:blip r:embed="rId5"/>
                        <a:srcRect/>
                        <a:stretch>
                          <a:fillRect/>
                        </a:stretch>
                      </p:blipFill>
                      <p:spPr bwMode="auto">
                        <a:xfrm>
                          <a:off x="2824" y="1383"/>
                          <a:ext cx="981" cy="240"/>
                        </a:xfrm>
                        <a:prstGeom prst="rect">
                          <a:avLst/>
                        </a:prstGeom>
                        <a:noFill/>
                        <a:ln>
                          <a:noFill/>
                        </a:ln>
                      </p:spPr>
                    </p:pic>
                  </p:oleObj>
                </mc:Fallback>
              </mc:AlternateContent>
            </a:graphicData>
          </a:graphic>
        </p:graphicFrame>
      </p:grpSp>
      <p:grpSp>
        <p:nvGrpSpPr>
          <p:cNvPr id="3" name="Group 8"/>
          <p:cNvGrpSpPr>
            <a:grpSpLocks/>
          </p:cNvGrpSpPr>
          <p:nvPr/>
        </p:nvGrpSpPr>
        <p:grpSpPr bwMode="auto">
          <a:xfrm>
            <a:off x="1638615" y="1824807"/>
            <a:ext cx="5489575" cy="412750"/>
            <a:chOff x="1074" y="1781"/>
            <a:chExt cx="3458" cy="260"/>
          </a:xfrm>
        </p:grpSpPr>
        <p:sp>
          <p:nvSpPr>
            <p:cNvPr id="14360" name="Text Box 9"/>
            <p:cNvSpPr txBox="1">
              <a:spLocks noChangeArrowheads="1"/>
            </p:cNvSpPr>
            <p:nvPr/>
          </p:nvSpPr>
          <p:spPr bwMode="auto">
            <a:xfrm>
              <a:off x="1074" y="1789"/>
              <a:ext cx="18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所以对于</a:t>
              </a:r>
              <a:r>
                <a:rPr lang="en-US" altLang="zh-CN" sz="2000" i="1" dirty="0">
                  <a:ea typeface="+mn-ea"/>
                  <a:cs typeface="Times New Roman" panose="02020603050405020304" pitchFamily="18" charset="0"/>
                </a:rPr>
                <a:t>A</a:t>
              </a:r>
              <a:r>
                <a:rPr lang="zh-CN" altLang="en-US" sz="2000" dirty="0">
                  <a:latin typeface="+mn-ea"/>
                  <a:ea typeface="+mn-ea"/>
                </a:rPr>
                <a:t>中任一列向量</a:t>
              </a:r>
            </a:p>
          </p:txBody>
        </p:sp>
        <p:graphicFrame>
          <p:nvGraphicFramePr>
            <p:cNvPr id="14361" name="Object 10"/>
            <p:cNvGraphicFramePr>
              <a:graphicFrameLocks noChangeAspect="1"/>
            </p:cNvGraphicFramePr>
            <p:nvPr/>
          </p:nvGraphicFramePr>
          <p:xfrm>
            <a:off x="3773" y="1796"/>
            <a:ext cx="759" cy="230"/>
          </p:xfrm>
          <a:graphic>
            <a:graphicData uri="http://schemas.openxmlformats.org/presentationml/2006/ole">
              <mc:AlternateContent xmlns:mc="http://schemas.openxmlformats.org/markup-compatibility/2006">
                <mc:Choice xmlns:v="urn:schemas-microsoft-com:vml" Requires="v">
                  <p:oleObj name="Equation" r:id="rId6" imgW="1422400" imgH="431800" progId="Equation.DSMT4">
                    <p:embed/>
                  </p:oleObj>
                </mc:Choice>
                <mc:Fallback>
                  <p:oleObj name="Equation" r:id="rId6" imgW="1422400" imgH="431800" progId="Equation.DSMT4">
                    <p:embed/>
                    <p:pic>
                      <p:nvPicPr>
                        <p:cNvPr id="14361"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3" y="1796"/>
                          <a:ext cx="759" cy="230"/>
                        </a:xfrm>
                        <a:prstGeom prst="rect">
                          <a:avLst/>
                        </a:prstGeom>
                        <a:noFill/>
                        <a:ln>
                          <a:noFill/>
                        </a:ln>
                      </p:spPr>
                    </p:pic>
                  </p:oleObj>
                </mc:Fallback>
              </mc:AlternateContent>
            </a:graphicData>
          </a:graphic>
        </p:graphicFrame>
        <p:graphicFrame>
          <p:nvGraphicFramePr>
            <p:cNvPr id="14362" name="Object 11"/>
            <p:cNvGraphicFramePr>
              <a:graphicFrameLocks noChangeAspect="1"/>
            </p:cNvGraphicFramePr>
            <p:nvPr/>
          </p:nvGraphicFramePr>
          <p:xfrm>
            <a:off x="2877" y="1807"/>
            <a:ext cx="168" cy="220"/>
          </p:xfrm>
          <a:graphic>
            <a:graphicData uri="http://schemas.openxmlformats.org/presentationml/2006/ole">
              <mc:AlternateContent xmlns:mc="http://schemas.openxmlformats.org/markup-compatibility/2006">
                <mc:Choice xmlns:v="urn:schemas-microsoft-com:vml" Requires="v">
                  <p:oleObj name="Equation" r:id="rId8" imgW="368140" imgH="482391" progId="Equation.DSMT4">
                    <p:embed/>
                  </p:oleObj>
                </mc:Choice>
                <mc:Fallback>
                  <p:oleObj name="Equation" r:id="rId8" imgW="368140" imgH="482391" progId="Equation.DSMT4">
                    <p:embed/>
                    <p:pic>
                      <p:nvPicPr>
                        <p:cNvPr id="14362"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7" y="1807"/>
                          <a:ext cx="168" cy="220"/>
                        </a:xfrm>
                        <a:prstGeom prst="rect">
                          <a:avLst/>
                        </a:prstGeom>
                        <a:noFill/>
                        <a:ln>
                          <a:noFill/>
                        </a:ln>
                      </p:spPr>
                    </p:pic>
                  </p:oleObj>
                </mc:Fallback>
              </mc:AlternateContent>
            </a:graphicData>
          </a:graphic>
        </p:graphicFrame>
        <p:sp>
          <p:nvSpPr>
            <p:cNvPr id="14363" name="Text Box 12"/>
            <p:cNvSpPr txBox="1">
              <a:spLocks noChangeArrowheads="1"/>
            </p:cNvSpPr>
            <p:nvPr/>
          </p:nvSpPr>
          <p:spPr bwMode="auto">
            <a:xfrm>
              <a:off x="3006" y="1781"/>
              <a:ext cx="7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都存在数</a:t>
              </a:r>
            </a:p>
          </p:txBody>
        </p:sp>
      </p:grpSp>
      <p:grpSp>
        <p:nvGrpSpPr>
          <p:cNvPr id="4" name="Group 13"/>
          <p:cNvGrpSpPr>
            <a:grpSpLocks/>
          </p:cNvGrpSpPr>
          <p:nvPr/>
        </p:nvGrpSpPr>
        <p:grpSpPr bwMode="auto">
          <a:xfrm>
            <a:off x="1638615" y="2312437"/>
            <a:ext cx="3598863" cy="400051"/>
            <a:chOff x="1151" y="1769"/>
            <a:chExt cx="2267" cy="252"/>
          </a:xfrm>
        </p:grpSpPr>
        <p:sp>
          <p:nvSpPr>
            <p:cNvPr id="14358" name="Text Box 14"/>
            <p:cNvSpPr txBox="1">
              <a:spLocks noChangeArrowheads="1"/>
            </p:cNvSpPr>
            <p:nvPr/>
          </p:nvSpPr>
          <p:spPr bwMode="auto">
            <a:xfrm>
              <a:off x="1151" y="1769"/>
              <a:ext cx="4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使得</a:t>
              </a:r>
            </a:p>
          </p:txBody>
        </p:sp>
        <p:graphicFrame>
          <p:nvGraphicFramePr>
            <p:cNvPr id="14359" name="Object 15"/>
            <p:cNvGraphicFramePr>
              <a:graphicFrameLocks noChangeAspect="1"/>
            </p:cNvGraphicFramePr>
            <p:nvPr/>
          </p:nvGraphicFramePr>
          <p:xfrm>
            <a:off x="1592" y="1780"/>
            <a:ext cx="1826" cy="234"/>
          </p:xfrm>
          <a:graphic>
            <a:graphicData uri="http://schemas.openxmlformats.org/presentationml/2006/ole">
              <mc:AlternateContent xmlns:mc="http://schemas.openxmlformats.org/markup-compatibility/2006">
                <mc:Choice xmlns:v="urn:schemas-microsoft-com:vml" Requires="v">
                  <p:oleObj name="Equation" r:id="rId10" imgW="3771900" imgH="482600" progId="Equation.DSMT4">
                    <p:embed/>
                  </p:oleObj>
                </mc:Choice>
                <mc:Fallback>
                  <p:oleObj name="Equation" r:id="rId10" imgW="3771900" imgH="482600" progId="Equation.DSMT4">
                    <p:embed/>
                    <p:pic>
                      <p:nvPicPr>
                        <p:cNvPr id="14359"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2" y="1780"/>
                          <a:ext cx="1826" cy="234"/>
                        </a:xfrm>
                        <a:prstGeom prst="rect">
                          <a:avLst/>
                        </a:prstGeom>
                        <a:noFill/>
                        <a:ln>
                          <a:noFill/>
                        </a:ln>
                      </p:spPr>
                    </p:pic>
                  </p:oleObj>
                </mc:Fallback>
              </mc:AlternateContent>
            </a:graphicData>
          </a:graphic>
        </p:graphicFrame>
      </p:grpSp>
      <p:sp>
        <p:nvSpPr>
          <p:cNvPr id="10255" name="Text Box 17"/>
          <p:cNvSpPr txBox="1">
            <a:spLocks noChangeArrowheads="1"/>
          </p:cNvSpPr>
          <p:nvPr/>
        </p:nvSpPr>
        <p:spPr bwMode="auto">
          <a:xfrm>
            <a:off x="5307327" y="2308142"/>
            <a:ext cx="18902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等号两边左乘</a:t>
            </a:r>
            <a:r>
              <a:rPr lang="en-US" altLang="zh-CN" sz="2000" i="1" dirty="0">
                <a:ea typeface="+mn-ea"/>
                <a:cs typeface="Times New Roman" panose="02020603050405020304" pitchFamily="18" charset="0"/>
              </a:rPr>
              <a:t>P</a:t>
            </a:r>
          </a:p>
        </p:txBody>
      </p:sp>
      <p:sp>
        <p:nvSpPr>
          <p:cNvPr id="10256" name="Text Box 18"/>
          <p:cNvSpPr txBox="1">
            <a:spLocks noChangeArrowheads="1"/>
          </p:cNvSpPr>
          <p:nvPr/>
        </p:nvSpPr>
        <p:spPr bwMode="auto">
          <a:xfrm>
            <a:off x="7200624" y="2308142"/>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有</a:t>
            </a:r>
          </a:p>
        </p:txBody>
      </p:sp>
      <p:graphicFrame>
        <p:nvGraphicFramePr>
          <p:cNvPr id="10243" name="Object 19"/>
          <p:cNvGraphicFramePr>
            <a:graphicFrameLocks noChangeAspect="1"/>
          </p:cNvGraphicFramePr>
          <p:nvPr/>
        </p:nvGraphicFramePr>
        <p:xfrm>
          <a:off x="7643374" y="2348627"/>
          <a:ext cx="3874983" cy="390582"/>
        </p:xfrm>
        <a:graphic>
          <a:graphicData uri="http://schemas.openxmlformats.org/presentationml/2006/ole">
            <mc:AlternateContent xmlns:mc="http://schemas.openxmlformats.org/markup-compatibility/2006">
              <mc:Choice xmlns:v="urn:schemas-microsoft-com:vml" Requires="v">
                <p:oleObj name="Equation" r:id="rId12" imgW="4787900" imgH="482600" progId="Equation.DSMT4">
                  <p:embed/>
                </p:oleObj>
              </mc:Choice>
              <mc:Fallback>
                <p:oleObj name="Equation" r:id="rId12" imgW="4787900" imgH="482600" progId="Equation.DSMT4">
                  <p:embed/>
                  <p:pic>
                    <p:nvPicPr>
                      <p:cNvPr id="10243"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43374" y="2348627"/>
                        <a:ext cx="3874983" cy="390582"/>
                      </a:xfrm>
                      <a:prstGeom prst="rect">
                        <a:avLst/>
                      </a:prstGeom>
                      <a:noFill/>
                      <a:ln>
                        <a:noFill/>
                      </a:ln>
                    </p:spPr>
                  </p:pic>
                </p:oleObj>
              </mc:Fallback>
            </mc:AlternateContent>
          </a:graphicData>
        </a:graphic>
      </p:graphicFrame>
      <p:grpSp>
        <p:nvGrpSpPr>
          <p:cNvPr id="5" name="Group 20"/>
          <p:cNvGrpSpPr>
            <a:grpSpLocks/>
          </p:cNvGrpSpPr>
          <p:nvPr/>
        </p:nvGrpSpPr>
        <p:grpSpPr bwMode="auto">
          <a:xfrm>
            <a:off x="1671951" y="2817170"/>
            <a:ext cx="7978776" cy="447675"/>
            <a:chOff x="336" y="3342"/>
            <a:chExt cx="5026" cy="282"/>
          </a:xfrm>
        </p:grpSpPr>
        <p:sp>
          <p:nvSpPr>
            <p:cNvPr id="14354" name="Text Box 21"/>
            <p:cNvSpPr txBox="1">
              <a:spLocks noChangeArrowheads="1"/>
            </p:cNvSpPr>
            <p:nvPr/>
          </p:nvSpPr>
          <p:spPr bwMode="auto">
            <a:xfrm>
              <a:off x="336" y="3360"/>
              <a:ext cx="109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由</a:t>
              </a:r>
              <a:r>
                <a:rPr lang="en-US" altLang="zh-CN" sz="2000">
                  <a:latin typeface="+mn-ea"/>
                  <a:ea typeface="+mn-ea"/>
                </a:rPr>
                <a:t>(1)(2)</a:t>
              </a:r>
              <a:r>
                <a:rPr lang="zh-CN" altLang="en-US" sz="2000">
                  <a:latin typeface="+mn-ea"/>
                  <a:ea typeface="+mn-ea"/>
                </a:rPr>
                <a:t>可知</a:t>
              </a:r>
            </a:p>
          </p:txBody>
        </p:sp>
        <p:graphicFrame>
          <p:nvGraphicFramePr>
            <p:cNvPr id="14355" name="Object 22"/>
            <p:cNvGraphicFramePr>
              <a:graphicFrameLocks noChangeAspect="1"/>
            </p:cNvGraphicFramePr>
            <p:nvPr/>
          </p:nvGraphicFramePr>
          <p:xfrm>
            <a:off x="1373" y="3387"/>
            <a:ext cx="1387" cy="237"/>
          </p:xfrm>
          <a:graphic>
            <a:graphicData uri="http://schemas.openxmlformats.org/presentationml/2006/ole">
              <mc:AlternateContent xmlns:mc="http://schemas.openxmlformats.org/markup-compatibility/2006">
                <mc:Choice xmlns:v="urn:schemas-microsoft-com:vml" Requires="v">
                  <p:oleObj name="Equation" r:id="rId14" imgW="2527300" imgH="431800" progId="Equation.DSMT4">
                    <p:embed/>
                  </p:oleObj>
                </mc:Choice>
                <mc:Fallback>
                  <p:oleObj name="Equation" r:id="rId14" imgW="2527300" imgH="431800" progId="Equation.DSMT4">
                    <p:embed/>
                    <p:pic>
                      <p:nvPicPr>
                        <p:cNvPr id="14355"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 y="3387"/>
                          <a:ext cx="1387" cy="237"/>
                        </a:xfrm>
                        <a:prstGeom prst="rect">
                          <a:avLst/>
                        </a:prstGeom>
                        <a:noFill/>
                        <a:ln>
                          <a:noFill/>
                        </a:ln>
                      </p:spPr>
                    </p:pic>
                  </p:oleObj>
                </mc:Fallback>
              </mc:AlternateContent>
            </a:graphicData>
          </a:graphic>
        </p:graphicFrame>
        <p:sp>
          <p:nvSpPr>
            <p:cNvPr id="14356" name="Text Box 23"/>
            <p:cNvSpPr txBox="1">
              <a:spLocks noChangeArrowheads="1"/>
            </p:cNvSpPr>
            <p:nvPr/>
          </p:nvSpPr>
          <p:spPr bwMode="auto">
            <a:xfrm>
              <a:off x="2699" y="3342"/>
              <a:ext cx="26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000" dirty="0">
                  <a:latin typeface="+mn-ea"/>
                  <a:ea typeface="+mn-ea"/>
                </a:rPr>
                <a:t>是</a:t>
              </a:r>
              <a:r>
                <a:rPr lang="en-US" altLang="zh-CN" sz="2000" i="1" dirty="0">
                  <a:ea typeface="+mn-ea"/>
                  <a:cs typeface="Times New Roman" panose="02020603050405020304" pitchFamily="18" charset="0"/>
                </a:rPr>
                <a:t>B</a:t>
              </a:r>
              <a:r>
                <a:rPr lang="zh-CN" altLang="en-US" sz="2000" dirty="0">
                  <a:latin typeface="+mn-ea"/>
                  <a:ea typeface="+mn-ea"/>
                </a:rPr>
                <a:t>的列向量组的一个极大</a:t>
              </a:r>
              <a:r>
                <a:rPr lang="zh-CN" altLang="en-US" sz="2000" dirty="0">
                  <a:latin typeface="+mn-ea"/>
                </a:rPr>
                <a:t>无关组。</a:t>
              </a:r>
            </a:p>
          </p:txBody>
        </p:sp>
      </p:grpSp>
      <p:sp>
        <p:nvSpPr>
          <p:cNvPr id="115737" name="Text Box 25"/>
          <p:cNvSpPr txBox="1">
            <a:spLocks noChangeArrowheads="1"/>
          </p:cNvSpPr>
          <p:nvPr/>
        </p:nvSpPr>
        <p:spPr bwMode="auto">
          <a:xfrm>
            <a:off x="3018459" y="3298560"/>
            <a:ext cx="34131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a:t>
            </a:r>
            <a:r>
              <a:rPr lang="en-US" altLang="zh-CN" sz="2000" dirty="0">
                <a:latin typeface="+mn-ea"/>
                <a:ea typeface="+mn-ea"/>
              </a:rPr>
              <a:t>B</a:t>
            </a:r>
            <a:r>
              <a:rPr lang="zh-CN" altLang="en-US" sz="2000" dirty="0">
                <a:latin typeface="+mn-ea"/>
                <a:ea typeface="+mn-ea"/>
              </a:rPr>
              <a:t>的列秩＝</a:t>
            </a:r>
            <a:r>
              <a:rPr lang="en-US" altLang="zh-CN" sz="2000" i="1" dirty="0">
                <a:ea typeface="+mn-ea"/>
                <a:cs typeface="Times New Roman" panose="02020603050405020304" pitchFamily="18" charset="0"/>
              </a:rPr>
              <a:t>r</a:t>
            </a:r>
            <a:r>
              <a:rPr lang="zh-CN" altLang="en-US" sz="2000" dirty="0">
                <a:latin typeface="+mn-ea"/>
                <a:ea typeface="+mn-ea"/>
              </a:rPr>
              <a:t>＝</a:t>
            </a:r>
            <a:r>
              <a:rPr lang="en-US" altLang="zh-CN" sz="2000" i="1" dirty="0">
                <a:ea typeface="+mn-ea"/>
                <a:cs typeface="Times New Roman" panose="02020603050405020304" pitchFamily="18" charset="0"/>
              </a:rPr>
              <a:t>A</a:t>
            </a:r>
            <a:r>
              <a:rPr lang="zh-CN" altLang="en-US" sz="2000" dirty="0">
                <a:latin typeface="+mn-ea"/>
                <a:ea typeface="+mn-ea"/>
              </a:rPr>
              <a:t>的列秩</a:t>
            </a:r>
          </a:p>
        </p:txBody>
      </p:sp>
      <p:grpSp>
        <p:nvGrpSpPr>
          <p:cNvPr id="6" name="Group 26"/>
          <p:cNvGrpSpPr>
            <a:grpSpLocks/>
          </p:cNvGrpSpPr>
          <p:nvPr/>
        </p:nvGrpSpPr>
        <p:grpSpPr bwMode="auto">
          <a:xfrm>
            <a:off x="1562414" y="896607"/>
            <a:ext cx="4498975" cy="438150"/>
            <a:chOff x="144" y="314"/>
            <a:chExt cx="2834" cy="276"/>
          </a:xfrm>
        </p:grpSpPr>
        <p:sp>
          <p:nvSpPr>
            <p:cNvPr id="14352" name="Text Box 27"/>
            <p:cNvSpPr txBox="1">
              <a:spLocks noChangeArrowheads="1"/>
            </p:cNvSpPr>
            <p:nvPr/>
          </p:nvSpPr>
          <p:spPr bwMode="auto">
            <a:xfrm>
              <a:off x="144" y="314"/>
              <a:ext cx="258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2</a:t>
              </a:r>
              <a:r>
                <a:rPr lang="zh-CN" altLang="en-US" sz="2000" dirty="0">
                  <a:latin typeface="+mn-ea"/>
                  <a:ea typeface="+mn-ea"/>
                </a:rPr>
                <a:t>）再证</a:t>
              </a:r>
              <a:r>
                <a:rPr lang="en-US" altLang="zh-CN" sz="2000" i="1" dirty="0">
                  <a:ea typeface="+mn-ea"/>
                  <a:cs typeface="Times New Roman" panose="02020603050405020304" pitchFamily="18" charset="0"/>
                </a:rPr>
                <a:t>B</a:t>
              </a:r>
              <a:r>
                <a:rPr lang="zh-CN" altLang="en-US" sz="2000" dirty="0">
                  <a:latin typeface="+mn-ea"/>
                  <a:ea typeface="+mn-ea"/>
                </a:rPr>
                <a:t>的列向量组中任一向量</a:t>
              </a:r>
            </a:p>
          </p:txBody>
        </p:sp>
        <p:graphicFrame>
          <p:nvGraphicFramePr>
            <p:cNvPr id="14353" name="Object 28"/>
            <p:cNvGraphicFramePr>
              <a:graphicFrameLocks noChangeAspect="1"/>
            </p:cNvGraphicFramePr>
            <p:nvPr/>
          </p:nvGraphicFramePr>
          <p:xfrm>
            <a:off x="2650" y="336"/>
            <a:ext cx="328" cy="254"/>
          </p:xfrm>
          <a:graphic>
            <a:graphicData uri="http://schemas.openxmlformats.org/presentationml/2006/ole">
              <mc:AlternateContent xmlns:mc="http://schemas.openxmlformats.org/markup-compatibility/2006">
                <mc:Choice xmlns:v="urn:schemas-microsoft-com:vml" Requires="v">
                  <p:oleObj name="Equation" r:id="rId15" imgW="622030" imgH="482391" progId="Equation.DSMT4">
                    <p:embed/>
                  </p:oleObj>
                </mc:Choice>
                <mc:Fallback>
                  <p:oleObj name="Equation" r:id="rId15" imgW="622030" imgH="482391" progId="Equation.DSMT4">
                    <p:embed/>
                    <p:pic>
                      <p:nvPicPr>
                        <p:cNvPr id="14353"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50" y="336"/>
                          <a:ext cx="328" cy="254"/>
                        </a:xfrm>
                        <a:prstGeom prst="rect">
                          <a:avLst/>
                        </a:prstGeom>
                        <a:noFill/>
                        <a:ln>
                          <a:noFill/>
                        </a:ln>
                      </p:spPr>
                    </p:pic>
                  </p:oleObj>
                </mc:Fallback>
              </mc:AlternateContent>
            </a:graphicData>
          </a:graphic>
        </p:graphicFrame>
      </p:grpSp>
      <p:sp>
        <p:nvSpPr>
          <p:cNvPr id="8" name="矩形 7"/>
          <p:cNvSpPr/>
          <p:nvPr/>
        </p:nvSpPr>
        <p:spPr>
          <a:xfrm>
            <a:off x="1573169" y="3820299"/>
            <a:ext cx="5840060" cy="400110"/>
          </a:xfrm>
          <a:prstGeom prst="rect">
            <a:avLst/>
          </a:prstGeom>
        </p:spPr>
        <p:txBody>
          <a:bodyPr wrap="none">
            <a:spAutoFit/>
          </a:bodyPr>
          <a:lstStyle/>
          <a:p>
            <a:r>
              <a:rPr lang="zh-CN" altLang="zh-CN" sz="2000" b="1" kern="0" dirty="0">
                <a:solidFill>
                  <a:srgbClr val="0000FF"/>
                </a:solidFill>
                <a:latin typeface="+mn-ea"/>
                <a:cs typeface="黑体" panose="02010609060101010101" pitchFamily="49" charset="-122"/>
              </a:rPr>
              <a:t>推论</a:t>
            </a:r>
            <a:r>
              <a:rPr lang="en-US" altLang="zh-CN" sz="2000" b="1" kern="0" dirty="0">
                <a:solidFill>
                  <a:srgbClr val="0000FF"/>
                </a:solidFill>
                <a:latin typeface="+mn-ea"/>
                <a:cs typeface="黑体" panose="02010609060101010101" pitchFamily="49" charset="-122"/>
              </a:rPr>
              <a:t>2.</a:t>
            </a:r>
            <a:r>
              <a:rPr lang="en-US" altLang="zh-CN" sz="2000" b="1" kern="0" dirty="0">
                <a:solidFill>
                  <a:srgbClr val="0000FF"/>
                </a:solidFill>
                <a:latin typeface="+mn-ea"/>
                <a:cs typeface="Times New Roman" panose="02020603050405020304" pitchFamily="18" charset="0"/>
              </a:rPr>
              <a:t>5</a:t>
            </a:r>
            <a:r>
              <a:rPr lang="en-US" altLang="zh-CN" sz="2000" b="1" kern="0" dirty="0">
                <a:solidFill>
                  <a:srgbClr val="0000FF"/>
                </a:solidFill>
                <a:latin typeface="+mn-ea"/>
                <a:cs typeface="宋体" panose="02010600030101010101" pitchFamily="2" charset="-122"/>
              </a:rPr>
              <a:t>.2 </a:t>
            </a:r>
            <a:r>
              <a:rPr lang="zh-CN" altLang="zh-CN" sz="2000" b="1" kern="0" dirty="0">
                <a:latin typeface="+mn-ea"/>
                <a:cs typeface="AdobeSongStd-Light"/>
              </a:rPr>
              <a:t>矩阵的初等列变换不改变矩阵的行秩</a:t>
            </a:r>
            <a:r>
              <a:rPr lang="zh-CN" altLang="zh-CN" sz="2000" b="1" kern="0" dirty="0">
                <a:latin typeface="+mn-ea"/>
                <a:cs typeface="Times New Roman" panose="02020603050405020304" pitchFamily="18" charset="0"/>
              </a:rPr>
              <a:t>。</a:t>
            </a:r>
            <a:endParaRPr lang="zh-CN" altLang="en-US" sz="2000" b="1" dirty="0">
              <a:latin typeface="+mn-ea"/>
            </a:endParaRPr>
          </a:p>
        </p:txBody>
      </p:sp>
    </p:spTree>
    <p:extLst>
      <p:ext uri="{BB962C8B-B14F-4D97-AF65-F5344CB8AC3E}">
        <p14:creationId xmlns:p14="http://schemas.microsoft.com/office/powerpoint/2010/main" val="188446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3" presetClass="entr" presetSubtype="1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par>
                                <p:cTn id="15" presetID="3" presetClass="entr" presetSubtype="1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0255"/>
                                        </p:tgtEl>
                                        <p:attrNameLst>
                                          <p:attrName>style.visibility</p:attrName>
                                        </p:attrNameLst>
                                      </p:cBhvr>
                                      <p:to>
                                        <p:strVal val="visible"/>
                                      </p:to>
                                    </p:set>
                                    <p:animEffect transition="in" filter="blinds(horizontal)">
                                      <p:cBhvr>
                                        <p:cTn id="20" dur="500"/>
                                        <p:tgtEl>
                                          <p:spTgt spid="1025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256"/>
                                        </p:tgtEl>
                                        <p:attrNameLst>
                                          <p:attrName>style.visibility</p:attrName>
                                        </p:attrNameLst>
                                      </p:cBhvr>
                                      <p:to>
                                        <p:strVal val="visible"/>
                                      </p:to>
                                    </p:set>
                                    <p:animEffect transition="in" filter="blinds(horizontal)">
                                      <p:cBhvr>
                                        <p:cTn id="23" dur="500"/>
                                        <p:tgtEl>
                                          <p:spTgt spid="10256"/>
                                        </p:tgtEl>
                                      </p:cBhvr>
                                    </p:animEffect>
                                  </p:childTnLst>
                                </p:cTn>
                              </p:par>
                              <p:par>
                                <p:cTn id="24" presetID="3" presetClass="entr" presetSubtype="10" fill="hold" nodeType="withEffect">
                                  <p:stCondLst>
                                    <p:cond delay="0"/>
                                  </p:stCondLst>
                                  <p:childTnLst>
                                    <p:set>
                                      <p:cBhvr>
                                        <p:cTn id="25" dur="1" fill="hold">
                                          <p:stCondLst>
                                            <p:cond delay="0"/>
                                          </p:stCondLst>
                                        </p:cTn>
                                        <p:tgtEl>
                                          <p:spTgt spid="10243"/>
                                        </p:tgtEl>
                                        <p:attrNameLst>
                                          <p:attrName>style.visibility</p:attrName>
                                        </p:attrNameLst>
                                      </p:cBhvr>
                                      <p:to>
                                        <p:strVal val="visible"/>
                                      </p:to>
                                    </p:set>
                                    <p:animEffect transition="in" filter="blinds(horizontal)">
                                      <p:cBhvr>
                                        <p:cTn id="26" dur="500"/>
                                        <p:tgtEl>
                                          <p:spTgt spid="10243"/>
                                        </p:tgtEl>
                                      </p:cBhvr>
                                    </p:animEffect>
                                  </p:childTnLst>
                                </p:cTn>
                              </p:par>
                              <p:par>
                                <p:cTn id="27" presetID="3" presetClass="entr" presetSubtype="1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15737"/>
                                        </p:tgtEl>
                                        <p:attrNameLst>
                                          <p:attrName>style.visibility</p:attrName>
                                        </p:attrNameLst>
                                      </p:cBhvr>
                                      <p:to>
                                        <p:strVal val="visible"/>
                                      </p:to>
                                    </p:set>
                                    <p:animEffect transition="in" filter="blinds(horizontal)">
                                      <p:cBhvr>
                                        <p:cTn id="32" dur="500"/>
                                        <p:tgtEl>
                                          <p:spTgt spid="11573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5" grpId="0"/>
      <p:bldP spid="10256" grpId="0"/>
      <p:bldP spid="115737" grpId="0"/>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9" name="Text Box 2"/>
          <p:cNvSpPr txBox="1">
            <a:spLocks noChangeArrowheads="1"/>
          </p:cNvSpPr>
          <p:nvPr/>
        </p:nvSpPr>
        <p:spPr bwMode="auto">
          <a:xfrm>
            <a:off x="1281872" y="807392"/>
            <a:ext cx="8661626" cy="400110"/>
          </a:xfrm>
          <a:prstGeom prst="rect">
            <a:avLst/>
          </a:prstGeom>
          <a:noFill/>
          <a:ln>
            <a:noFill/>
          </a:ln>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定理</a:t>
            </a:r>
            <a:r>
              <a:rPr lang="en-US" altLang="zh-CN" sz="2000" dirty="0">
                <a:solidFill>
                  <a:srgbClr val="0000FF"/>
                </a:solidFill>
                <a:latin typeface="+mn-ea"/>
                <a:ea typeface="+mn-ea"/>
              </a:rPr>
              <a:t>2.5.3</a:t>
            </a:r>
            <a:r>
              <a:rPr lang="zh-CN" altLang="en-US" sz="2000" dirty="0">
                <a:solidFill>
                  <a:srgbClr val="0000FF"/>
                </a:solidFill>
                <a:latin typeface="+mn-ea"/>
                <a:ea typeface="+mn-ea"/>
              </a:rPr>
              <a:t> </a:t>
            </a:r>
            <a:r>
              <a:rPr lang="zh-CN" altLang="en-US" sz="2000" dirty="0">
                <a:latin typeface="+mn-ea"/>
                <a:ea typeface="+mn-ea"/>
              </a:rPr>
              <a:t>矩阵的初等行变换不改变矩阵列向量组的线性相关性。</a:t>
            </a:r>
          </a:p>
        </p:txBody>
      </p:sp>
      <p:sp>
        <p:nvSpPr>
          <p:cNvPr id="10256" name="TextBox 3">
            <a:extLst>
              <a:ext uri="{FF2B5EF4-FFF2-40B4-BE49-F238E27FC236}">
                <a16:creationId xmlns:a16="http://schemas.microsoft.com/office/drawing/2014/main" id="{D32C45E4-57F6-40CC-90EE-D77CC2DBF512}"/>
              </a:ext>
            </a:extLst>
          </p:cNvPr>
          <p:cNvSpPr txBox="1">
            <a:spLocks noChangeArrowheads="1"/>
          </p:cNvSpPr>
          <p:nvPr/>
        </p:nvSpPr>
        <p:spPr bwMode="auto">
          <a:xfrm>
            <a:off x="1537267" y="1261401"/>
            <a:ext cx="760831" cy="400110"/>
          </a:xfrm>
          <a:prstGeom prst="rect">
            <a:avLst/>
          </a:prstGeom>
          <a:noFill/>
          <a:ln w="9525">
            <a:noFill/>
            <a:miter lim="800000"/>
            <a:headEnd/>
            <a:tailEnd/>
          </a:ln>
        </p:spPr>
        <p:txBody>
          <a:bodyPr wrap="square">
            <a:spAutoFit/>
          </a:bodyPr>
          <a:lstStyle/>
          <a:p>
            <a:pPr eaLnBrk="1" hangingPunct="1">
              <a:defRPr/>
            </a:pPr>
            <a:r>
              <a:rPr lang="zh-CN" altLang="en-US" sz="2000" b="1" dirty="0">
                <a:solidFill>
                  <a:srgbClr val="0000FF"/>
                </a:solidFill>
                <a:latin typeface="+mn-ea"/>
              </a:rPr>
              <a:t>证明 </a:t>
            </a:r>
          </a:p>
        </p:txBody>
      </p:sp>
      <p:sp>
        <p:nvSpPr>
          <p:cNvPr id="5" name="Text Box 3"/>
          <p:cNvSpPr txBox="1">
            <a:spLocks noChangeArrowheads="1"/>
          </p:cNvSpPr>
          <p:nvPr/>
        </p:nvSpPr>
        <p:spPr bwMode="auto">
          <a:xfrm>
            <a:off x="2277765" y="1269760"/>
            <a:ext cx="38555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设矩阵</a:t>
            </a:r>
            <a:r>
              <a:rPr lang="en-US" altLang="zh-CN" sz="2000" i="1" dirty="0">
                <a:ea typeface="+mn-ea"/>
                <a:cs typeface="Times New Roman" panose="02020603050405020304" pitchFamily="18" charset="0"/>
              </a:rPr>
              <a:t>A</a:t>
            </a:r>
            <a:r>
              <a:rPr lang="zh-CN" altLang="en-US" sz="2000" dirty="0">
                <a:latin typeface="+mn-ea"/>
                <a:ea typeface="+mn-ea"/>
              </a:rPr>
              <a:t>经过初等行变换变为</a:t>
            </a:r>
            <a:r>
              <a:rPr lang="en-US" altLang="zh-CN" sz="2000" i="1" dirty="0">
                <a:ea typeface="+mn-ea"/>
                <a:cs typeface="Times New Roman" panose="02020603050405020304" pitchFamily="18" charset="0"/>
              </a:rPr>
              <a:t>B</a:t>
            </a:r>
            <a:r>
              <a:rPr lang="zh-CN" altLang="en-US" sz="2000" dirty="0">
                <a:latin typeface="+mn-ea"/>
                <a:ea typeface="+mn-ea"/>
              </a:rPr>
              <a:t>，</a:t>
            </a:r>
          </a:p>
        </p:txBody>
      </p:sp>
      <p:grpSp>
        <p:nvGrpSpPr>
          <p:cNvPr id="2" name="Group 4"/>
          <p:cNvGrpSpPr>
            <a:grpSpLocks/>
          </p:cNvGrpSpPr>
          <p:nvPr/>
        </p:nvGrpSpPr>
        <p:grpSpPr bwMode="auto">
          <a:xfrm>
            <a:off x="5863623" y="1266615"/>
            <a:ext cx="4079875" cy="406400"/>
            <a:chOff x="672" y="1296"/>
            <a:chExt cx="2570" cy="256"/>
          </a:xfrm>
        </p:grpSpPr>
        <p:sp>
          <p:nvSpPr>
            <p:cNvPr id="15395" name="Text Box 5"/>
            <p:cNvSpPr txBox="1">
              <a:spLocks noChangeArrowheads="1"/>
            </p:cNvSpPr>
            <p:nvPr/>
          </p:nvSpPr>
          <p:spPr bwMode="auto">
            <a:xfrm>
              <a:off x="672" y="1296"/>
              <a:ext cx="17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即存在有限个初等矩阵</a:t>
              </a:r>
            </a:p>
          </p:txBody>
        </p:sp>
        <p:graphicFrame>
          <p:nvGraphicFramePr>
            <p:cNvPr id="15396" name="Object 2"/>
            <p:cNvGraphicFramePr>
              <a:graphicFrameLocks noChangeAspect="1"/>
            </p:cNvGraphicFramePr>
            <p:nvPr/>
          </p:nvGraphicFramePr>
          <p:xfrm>
            <a:off x="2361" y="1333"/>
            <a:ext cx="881" cy="219"/>
          </p:xfrm>
          <a:graphic>
            <a:graphicData uri="http://schemas.openxmlformats.org/presentationml/2006/ole">
              <mc:AlternateContent xmlns:mc="http://schemas.openxmlformats.org/markup-compatibility/2006">
                <mc:Choice xmlns:v="urn:schemas-microsoft-com:vml" Requires="v">
                  <p:oleObj name="Equation" r:id="rId2" imgW="1739900" imgH="431800" progId="Equation.DSMT4">
                    <p:embed/>
                  </p:oleObj>
                </mc:Choice>
                <mc:Fallback>
                  <p:oleObj name="Equation" r:id="rId2" imgW="1739900" imgH="431800" progId="Equation.DSMT4">
                    <p:embed/>
                    <p:pic>
                      <p:nvPicPr>
                        <p:cNvPr id="1539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 y="1333"/>
                          <a:ext cx="881" cy="219"/>
                        </a:xfrm>
                        <a:prstGeom prst="rect">
                          <a:avLst/>
                        </a:prstGeom>
                        <a:noFill/>
                        <a:ln>
                          <a:noFill/>
                        </a:ln>
                      </p:spPr>
                    </p:pic>
                  </p:oleObj>
                </mc:Fallback>
              </mc:AlternateContent>
            </a:graphicData>
          </a:graphic>
        </p:graphicFrame>
      </p:grpSp>
      <p:grpSp>
        <p:nvGrpSpPr>
          <p:cNvPr id="3" name="Group 7"/>
          <p:cNvGrpSpPr>
            <a:grpSpLocks/>
          </p:cNvGrpSpPr>
          <p:nvPr/>
        </p:nvGrpSpPr>
        <p:grpSpPr bwMode="auto">
          <a:xfrm>
            <a:off x="1751068" y="1711115"/>
            <a:ext cx="2619375" cy="439738"/>
            <a:chOff x="672" y="1632"/>
            <a:chExt cx="1650" cy="277"/>
          </a:xfrm>
        </p:grpSpPr>
        <p:sp>
          <p:nvSpPr>
            <p:cNvPr id="15393" name="Text Box 8"/>
            <p:cNvSpPr txBox="1">
              <a:spLocks noChangeArrowheads="1"/>
            </p:cNvSpPr>
            <p:nvPr/>
          </p:nvSpPr>
          <p:spPr bwMode="auto">
            <a:xfrm>
              <a:off x="672" y="1632"/>
              <a:ext cx="4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使得</a:t>
              </a:r>
            </a:p>
          </p:txBody>
        </p:sp>
        <p:graphicFrame>
          <p:nvGraphicFramePr>
            <p:cNvPr id="15394" name="Object 3"/>
            <p:cNvGraphicFramePr>
              <a:graphicFrameLocks noChangeAspect="1"/>
            </p:cNvGraphicFramePr>
            <p:nvPr/>
          </p:nvGraphicFramePr>
          <p:xfrm>
            <a:off x="1071" y="1673"/>
            <a:ext cx="1251" cy="236"/>
          </p:xfrm>
          <a:graphic>
            <a:graphicData uri="http://schemas.openxmlformats.org/presentationml/2006/ole">
              <mc:AlternateContent xmlns:mc="http://schemas.openxmlformats.org/markup-compatibility/2006">
                <mc:Choice xmlns:v="urn:schemas-microsoft-com:vml" Requires="v">
                  <p:oleObj name="Equation" r:id="rId4" imgW="2286000" imgH="431800" progId="Equation.DSMT4">
                    <p:embed/>
                  </p:oleObj>
                </mc:Choice>
                <mc:Fallback>
                  <p:oleObj name="Equation" r:id="rId4" imgW="2286000" imgH="431800" progId="Equation.DSMT4">
                    <p:embed/>
                    <p:pic>
                      <p:nvPicPr>
                        <p:cNvPr id="1539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 y="1673"/>
                          <a:ext cx="1251" cy="236"/>
                        </a:xfrm>
                        <a:prstGeom prst="rect">
                          <a:avLst/>
                        </a:prstGeom>
                        <a:noFill/>
                        <a:ln>
                          <a:noFill/>
                        </a:ln>
                      </p:spPr>
                    </p:pic>
                  </p:oleObj>
                </mc:Fallback>
              </mc:AlternateContent>
            </a:graphicData>
          </a:graphic>
        </p:graphicFrame>
      </p:grpSp>
      <p:grpSp>
        <p:nvGrpSpPr>
          <p:cNvPr id="4" name="Group 10"/>
          <p:cNvGrpSpPr>
            <a:grpSpLocks/>
          </p:cNvGrpSpPr>
          <p:nvPr/>
        </p:nvGrpSpPr>
        <p:grpSpPr bwMode="auto">
          <a:xfrm>
            <a:off x="4435476" y="1749215"/>
            <a:ext cx="3395663" cy="428625"/>
            <a:chOff x="710" y="1968"/>
            <a:chExt cx="2139" cy="270"/>
          </a:xfrm>
        </p:grpSpPr>
        <p:sp>
          <p:nvSpPr>
            <p:cNvPr id="15389" name="Text Box 11"/>
            <p:cNvSpPr txBox="1">
              <a:spLocks noChangeArrowheads="1"/>
            </p:cNvSpPr>
            <p:nvPr/>
          </p:nvSpPr>
          <p:spPr bwMode="auto">
            <a:xfrm>
              <a:off x="710" y="1968"/>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令</a:t>
              </a:r>
            </a:p>
          </p:txBody>
        </p:sp>
        <p:graphicFrame>
          <p:nvGraphicFramePr>
            <p:cNvPr id="15390" name="Object 4"/>
            <p:cNvGraphicFramePr>
              <a:graphicFrameLocks noChangeAspect="1"/>
            </p:cNvGraphicFramePr>
            <p:nvPr/>
          </p:nvGraphicFramePr>
          <p:xfrm>
            <a:off x="986" y="2017"/>
            <a:ext cx="1010" cy="216"/>
          </p:xfrm>
          <a:graphic>
            <a:graphicData uri="http://schemas.openxmlformats.org/presentationml/2006/ole">
              <mc:AlternateContent xmlns:mc="http://schemas.openxmlformats.org/markup-compatibility/2006">
                <mc:Choice xmlns:v="urn:schemas-microsoft-com:vml" Requires="v">
                  <p:oleObj name="Equation" r:id="rId6" imgW="2019300" imgH="431800" progId="Equation.DSMT4">
                    <p:embed/>
                  </p:oleObj>
                </mc:Choice>
                <mc:Fallback>
                  <p:oleObj name="Equation" r:id="rId6" imgW="2019300" imgH="431800" progId="Equation.DSMT4">
                    <p:embed/>
                    <p:pic>
                      <p:nvPicPr>
                        <p:cNvPr id="1539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6" y="2017"/>
                          <a:ext cx="1010" cy="216"/>
                        </a:xfrm>
                        <a:prstGeom prst="rect">
                          <a:avLst/>
                        </a:prstGeom>
                        <a:noFill/>
                        <a:ln>
                          <a:noFill/>
                        </a:ln>
                      </p:spPr>
                    </p:pic>
                  </p:oleObj>
                </mc:Fallback>
              </mc:AlternateContent>
            </a:graphicData>
          </a:graphic>
        </p:graphicFrame>
        <p:sp>
          <p:nvSpPr>
            <p:cNvPr id="15391" name="Text Box 13"/>
            <p:cNvSpPr txBox="1">
              <a:spLocks noChangeArrowheads="1"/>
            </p:cNvSpPr>
            <p:nvPr/>
          </p:nvSpPr>
          <p:spPr bwMode="auto">
            <a:xfrm>
              <a:off x="1996" y="1986"/>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则</a:t>
              </a:r>
            </a:p>
          </p:txBody>
        </p:sp>
        <p:graphicFrame>
          <p:nvGraphicFramePr>
            <p:cNvPr id="15392" name="Object 5"/>
            <p:cNvGraphicFramePr>
              <a:graphicFrameLocks noChangeAspect="1"/>
            </p:cNvGraphicFramePr>
            <p:nvPr/>
          </p:nvGraphicFramePr>
          <p:xfrm>
            <a:off x="2264" y="2045"/>
            <a:ext cx="585" cy="156"/>
          </p:xfrm>
          <a:graphic>
            <a:graphicData uri="http://schemas.openxmlformats.org/presentationml/2006/ole">
              <mc:AlternateContent xmlns:mc="http://schemas.openxmlformats.org/markup-compatibility/2006">
                <mc:Choice xmlns:v="urn:schemas-microsoft-com:vml" Requires="v">
                  <p:oleObj name="Equation" r:id="rId8" imgW="1143000" imgH="304800" progId="Equation.DSMT4">
                    <p:embed/>
                  </p:oleObj>
                </mc:Choice>
                <mc:Fallback>
                  <p:oleObj name="Equation" r:id="rId8" imgW="1143000" imgH="304800" progId="Equation.DSMT4">
                    <p:embed/>
                    <p:pic>
                      <p:nvPicPr>
                        <p:cNvPr id="15392"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4" y="2045"/>
                          <a:ext cx="585" cy="156"/>
                        </a:xfrm>
                        <a:prstGeom prst="rect">
                          <a:avLst/>
                        </a:prstGeom>
                        <a:noFill/>
                        <a:ln>
                          <a:noFill/>
                        </a:ln>
                      </p:spPr>
                    </p:pic>
                  </p:oleObj>
                </mc:Fallback>
              </mc:AlternateContent>
            </a:graphicData>
          </a:graphic>
        </p:graphicFrame>
      </p:grpSp>
      <p:grpSp>
        <p:nvGrpSpPr>
          <p:cNvPr id="6" name="Group 15"/>
          <p:cNvGrpSpPr>
            <a:grpSpLocks/>
          </p:cNvGrpSpPr>
          <p:nvPr/>
        </p:nvGrpSpPr>
        <p:grpSpPr bwMode="auto">
          <a:xfrm>
            <a:off x="1963580" y="2200047"/>
            <a:ext cx="5051425" cy="406400"/>
            <a:chOff x="698" y="2300"/>
            <a:chExt cx="3182" cy="256"/>
          </a:xfrm>
        </p:grpSpPr>
        <p:sp>
          <p:nvSpPr>
            <p:cNvPr id="15385" name="Text Box 16"/>
            <p:cNvSpPr txBox="1">
              <a:spLocks noChangeArrowheads="1"/>
            </p:cNvSpPr>
            <p:nvPr/>
          </p:nvSpPr>
          <p:spPr bwMode="auto">
            <a:xfrm>
              <a:off x="698" y="2304"/>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把</a:t>
              </a:r>
            </a:p>
          </p:txBody>
        </p:sp>
        <p:graphicFrame>
          <p:nvGraphicFramePr>
            <p:cNvPr id="15386" name="Object 6"/>
            <p:cNvGraphicFramePr>
              <a:graphicFrameLocks noChangeAspect="1"/>
            </p:cNvGraphicFramePr>
            <p:nvPr/>
          </p:nvGraphicFramePr>
          <p:xfrm>
            <a:off x="956" y="2327"/>
            <a:ext cx="315" cy="198"/>
          </p:xfrm>
          <a:graphic>
            <a:graphicData uri="http://schemas.openxmlformats.org/presentationml/2006/ole">
              <mc:AlternateContent xmlns:mc="http://schemas.openxmlformats.org/markup-compatibility/2006">
                <mc:Choice xmlns:v="urn:schemas-microsoft-com:vml" Requires="v">
                  <p:oleObj name="Equation" r:id="rId10" imgW="685800" imgH="431800" progId="Equation.DSMT4">
                    <p:embed/>
                  </p:oleObj>
                </mc:Choice>
                <mc:Fallback>
                  <p:oleObj name="Equation" r:id="rId10" imgW="685800" imgH="431800" progId="Equation.DSMT4">
                    <p:embed/>
                    <p:pic>
                      <p:nvPicPr>
                        <p:cNvPr id="15386"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6" y="2327"/>
                          <a:ext cx="315" cy="198"/>
                        </a:xfrm>
                        <a:prstGeom prst="rect">
                          <a:avLst/>
                        </a:prstGeom>
                        <a:noFill/>
                        <a:ln>
                          <a:noFill/>
                        </a:ln>
                      </p:spPr>
                    </p:pic>
                  </p:oleObj>
                </mc:Fallback>
              </mc:AlternateContent>
            </a:graphicData>
          </a:graphic>
        </p:graphicFrame>
        <p:sp>
          <p:nvSpPr>
            <p:cNvPr id="15387" name="Text Box 18"/>
            <p:cNvSpPr txBox="1">
              <a:spLocks noChangeArrowheads="1"/>
            </p:cNvSpPr>
            <p:nvPr/>
          </p:nvSpPr>
          <p:spPr bwMode="auto">
            <a:xfrm>
              <a:off x="1229" y="2300"/>
              <a:ext cx="10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按列分块，设</a:t>
              </a:r>
            </a:p>
          </p:txBody>
        </p:sp>
        <p:graphicFrame>
          <p:nvGraphicFramePr>
            <p:cNvPr id="15388" name="Object 7"/>
            <p:cNvGraphicFramePr>
              <a:graphicFrameLocks noChangeAspect="1"/>
            </p:cNvGraphicFramePr>
            <p:nvPr/>
          </p:nvGraphicFramePr>
          <p:xfrm>
            <a:off x="2277" y="2319"/>
            <a:ext cx="1603" cy="222"/>
          </p:xfrm>
          <a:graphic>
            <a:graphicData uri="http://schemas.openxmlformats.org/presentationml/2006/ole">
              <mc:AlternateContent xmlns:mc="http://schemas.openxmlformats.org/markup-compatibility/2006">
                <mc:Choice xmlns:v="urn:schemas-microsoft-com:vml" Requires="v">
                  <p:oleObj name="Equation" r:id="rId12" imgW="3111500" imgH="431800" progId="Equation.DSMT4">
                    <p:embed/>
                  </p:oleObj>
                </mc:Choice>
                <mc:Fallback>
                  <p:oleObj name="Equation" r:id="rId12" imgW="3111500" imgH="431800" progId="Equation.DSMT4">
                    <p:embed/>
                    <p:pic>
                      <p:nvPicPr>
                        <p:cNvPr id="15388"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7" y="2319"/>
                          <a:ext cx="1603" cy="222"/>
                        </a:xfrm>
                        <a:prstGeom prst="rect">
                          <a:avLst/>
                        </a:prstGeom>
                        <a:noFill/>
                        <a:ln>
                          <a:noFill/>
                        </a:ln>
                      </p:spPr>
                    </p:pic>
                  </p:oleObj>
                </mc:Fallback>
              </mc:AlternateContent>
            </a:graphicData>
          </a:graphic>
        </p:graphicFrame>
      </p:grpSp>
      <p:grpSp>
        <p:nvGrpSpPr>
          <p:cNvPr id="7" name="Group 24"/>
          <p:cNvGrpSpPr>
            <a:grpSpLocks/>
          </p:cNvGrpSpPr>
          <p:nvPr/>
        </p:nvGrpSpPr>
        <p:grpSpPr bwMode="auto">
          <a:xfrm>
            <a:off x="2201099" y="2623909"/>
            <a:ext cx="5148263" cy="404813"/>
            <a:chOff x="672" y="3373"/>
            <a:chExt cx="3243" cy="255"/>
          </a:xfrm>
        </p:grpSpPr>
        <p:sp>
          <p:nvSpPr>
            <p:cNvPr id="15383" name="Text Box 25"/>
            <p:cNvSpPr txBox="1">
              <a:spLocks noChangeArrowheads="1"/>
            </p:cNvSpPr>
            <p:nvPr/>
          </p:nvSpPr>
          <p:spPr bwMode="auto">
            <a:xfrm>
              <a:off x="672" y="3373"/>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则</a:t>
              </a:r>
            </a:p>
          </p:txBody>
        </p:sp>
        <p:graphicFrame>
          <p:nvGraphicFramePr>
            <p:cNvPr id="15384" name="Object 9"/>
            <p:cNvGraphicFramePr>
              <a:graphicFrameLocks noChangeAspect="1"/>
            </p:cNvGraphicFramePr>
            <p:nvPr/>
          </p:nvGraphicFramePr>
          <p:xfrm>
            <a:off x="911" y="3423"/>
            <a:ext cx="3004" cy="205"/>
          </p:xfrm>
          <a:graphic>
            <a:graphicData uri="http://schemas.openxmlformats.org/presentationml/2006/ole">
              <mc:AlternateContent xmlns:mc="http://schemas.openxmlformats.org/markup-compatibility/2006">
                <mc:Choice xmlns:v="urn:schemas-microsoft-com:vml" Requires="v">
                  <p:oleObj name="Equation" r:id="rId14" imgW="6324600" imgH="431800" progId="Equation.DSMT4">
                    <p:embed/>
                  </p:oleObj>
                </mc:Choice>
                <mc:Fallback>
                  <p:oleObj name="Equation" r:id="rId14" imgW="6324600" imgH="431800" progId="Equation.DSMT4">
                    <p:embed/>
                    <p:pic>
                      <p:nvPicPr>
                        <p:cNvPr id="15384"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1" y="3423"/>
                          <a:ext cx="3004" cy="205"/>
                        </a:xfrm>
                        <a:prstGeom prst="rect">
                          <a:avLst/>
                        </a:prstGeom>
                        <a:noFill/>
                        <a:ln>
                          <a:noFill/>
                        </a:ln>
                      </p:spPr>
                    </p:pic>
                  </p:oleObj>
                </mc:Fallback>
              </mc:AlternateContent>
            </a:graphicData>
          </a:graphic>
        </p:graphicFrame>
      </p:grpSp>
      <p:graphicFrame>
        <p:nvGraphicFramePr>
          <p:cNvPr id="29" name="Object 10"/>
          <p:cNvGraphicFramePr>
            <a:graphicFrameLocks noChangeAspect="1"/>
          </p:cNvGraphicFramePr>
          <p:nvPr/>
        </p:nvGraphicFramePr>
        <p:xfrm>
          <a:off x="7382858" y="2750512"/>
          <a:ext cx="461962" cy="230981"/>
        </p:xfrm>
        <a:graphic>
          <a:graphicData uri="http://schemas.openxmlformats.org/presentationml/2006/ole">
            <mc:AlternateContent xmlns:mc="http://schemas.openxmlformats.org/markup-compatibility/2006">
              <mc:Choice xmlns:v="urn:schemas-microsoft-com:vml" Requires="v">
                <p:oleObj name="Equation" r:id="rId16" imgW="583947" imgH="291973" progId="Equation.DSMT4">
                  <p:embed/>
                </p:oleObj>
              </mc:Choice>
              <mc:Fallback>
                <p:oleObj name="Equation" r:id="rId16" imgW="583947" imgH="291973" progId="Equation.DSMT4">
                  <p:embed/>
                  <p:pic>
                    <p:nvPicPr>
                      <p:cNvPr id="29"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82858" y="2750512"/>
                        <a:ext cx="461962" cy="230981"/>
                      </a:xfrm>
                      <a:prstGeom prst="rect">
                        <a:avLst/>
                      </a:prstGeom>
                      <a:noFill/>
                      <a:ln>
                        <a:noFill/>
                      </a:ln>
                    </p:spPr>
                  </p:pic>
                </p:oleObj>
              </mc:Fallback>
            </mc:AlternateContent>
          </a:graphicData>
        </a:graphic>
      </p:graphicFrame>
      <p:sp>
        <p:nvSpPr>
          <p:cNvPr id="11287" name="Text Box 9"/>
          <p:cNvSpPr txBox="1">
            <a:spLocks noChangeArrowheads="1"/>
          </p:cNvSpPr>
          <p:nvPr/>
        </p:nvSpPr>
        <p:spPr bwMode="auto">
          <a:xfrm>
            <a:off x="8924506" y="3106194"/>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设数</a:t>
            </a:r>
          </a:p>
        </p:txBody>
      </p:sp>
      <p:graphicFrame>
        <p:nvGraphicFramePr>
          <p:cNvPr id="11267" name="Object 11"/>
          <p:cNvGraphicFramePr>
            <a:graphicFrameLocks noChangeAspect="1"/>
          </p:cNvGraphicFramePr>
          <p:nvPr/>
        </p:nvGraphicFramePr>
        <p:xfrm>
          <a:off x="9625339" y="3163077"/>
          <a:ext cx="1386147" cy="357038"/>
        </p:xfrm>
        <a:graphic>
          <a:graphicData uri="http://schemas.openxmlformats.org/presentationml/2006/ole">
            <mc:AlternateContent xmlns:mc="http://schemas.openxmlformats.org/markup-compatibility/2006">
              <mc:Choice xmlns:v="urn:schemas-microsoft-com:vml" Requires="v">
                <p:oleObj name="Equation" r:id="rId18" imgW="1676400" imgH="431800" progId="Equation.DSMT4">
                  <p:embed/>
                </p:oleObj>
              </mc:Choice>
              <mc:Fallback>
                <p:oleObj name="Equation" r:id="rId18" imgW="1676400" imgH="431800" progId="Equation.DSMT4">
                  <p:embed/>
                  <p:pic>
                    <p:nvPicPr>
                      <p:cNvPr id="11267" name="Object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25339" y="3163077"/>
                        <a:ext cx="1386147" cy="357038"/>
                      </a:xfrm>
                      <a:prstGeom prst="rect">
                        <a:avLst/>
                      </a:prstGeom>
                      <a:noFill/>
                      <a:ln>
                        <a:noFill/>
                      </a:ln>
                    </p:spPr>
                  </p:pic>
                </p:oleObj>
              </mc:Fallback>
            </mc:AlternateContent>
          </a:graphicData>
        </a:graphic>
      </p:graphicFrame>
      <p:sp>
        <p:nvSpPr>
          <p:cNvPr id="11288" name="Text Box 11"/>
          <p:cNvSpPr txBox="1">
            <a:spLocks noChangeArrowheads="1"/>
          </p:cNvSpPr>
          <p:nvPr/>
        </p:nvSpPr>
        <p:spPr bwMode="auto">
          <a:xfrm>
            <a:off x="2072138" y="3549802"/>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使得</a:t>
            </a:r>
          </a:p>
        </p:txBody>
      </p:sp>
      <p:graphicFrame>
        <p:nvGraphicFramePr>
          <p:cNvPr id="11268" name="Object 12"/>
          <p:cNvGraphicFramePr>
            <a:graphicFrameLocks noChangeAspect="1"/>
          </p:cNvGraphicFramePr>
          <p:nvPr/>
        </p:nvGraphicFramePr>
        <p:xfrm>
          <a:off x="2772971" y="3635142"/>
          <a:ext cx="3742343" cy="347649"/>
        </p:xfrm>
        <a:graphic>
          <a:graphicData uri="http://schemas.openxmlformats.org/presentationml/2006/ole">
            <mc:AlternateContent xmlns:mc="http://schemas.openxmlformats.org/markup-compatibility/2006">
              <mc:Choice xmlns:v="urn:schemas-microsoft-com:vml" Requires="v">
                <p:oleObj name="Equation" r:id="rId20" imgW="4648200" imgH="431800" progId="Equation.DSMT4">
                  <p:embed/>
                </p:oleObj>
              </mc:Choice>
              <mc:Fallback>
                <p:oleObj name="Equation" r:id="rId20" imgW="4648200" imgH="431800" progId="Equation.DSMT4">
                  <p:embed/>
                  <p:pic>
                    <p:nvPicPr>
                      <p:cNvPr id="11268" name="Object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72971" y="3635142"/>
                        <a:ext cx="3742343" cy="347649"/>
                      </a:xfrm>
                      <a:prstGeom prst="rect">
                        <a:avLst/>
                      </a:prstGeom>
                      <a:noFill/>
                      <a:ln>
                        <a:noFill/>
                      </a:ln>
                    </p:spPr>
                  </p:pic>
                </p:oleObj>
              </mc:Fallback>
            </mc:AlternateContent>
          </a:graphicData>
        </a:graphic>
      </p:graphicFrame>
      <p:sp>
        <p:nvSpPr>
          <p:cNvPr id="11289" name="Text Box 13"/>
          <p:cNvSpPr txBox="1">
            <a:spLocks noChangeArrowheads="1"/>
          </p:cNvSpPr>
          <p:nvPr/>
        </p:nvSpPr>
        <p:spPr bwMode="auto">
          <a:xfrm>
            <a:off x="6452967" y="3614009"/>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成立</a:t>
            </a:r>
          </a:p>
        </p:txBody>
      </p:sp>
      <p:graphicFrame>
        <p:nvGraphicFramePr>
          <p:cNvPr id="36" name="Object 13"/>
          <p:cNvGraphicFramePr>
            <a:graphicFrameLocks noChangeAspect="1"/>
          </p:cNvGraphicFramePr>
          <p:nvPr/>
        </p:nvGraphicFramePr>
        <p:xfrm>
          <a:off x="7216147" y="3690507"/>
          <a:ext cx="3293224" cy="323612"/>
        </p:xfrm>
        <a:graphic>
          <a:graphicData uri="http://schemas.openxmlformats.org/presentationml/2006/ole">
            <mc:AlternateContent xmlns:mc="http://schemas.openxmlformats.org/markup-compatibility/2006">
              <mc:Choice xmlns:v="urn:schemas-microsoft-com:vml" Requires="v">
                <p:oleObj name="Equation" r:id="rId22" imgW="4394200" imgH="431800" progId="Equation.DSMT4">
                  <p:embed/>
                </p:oleObj>
              </mc:Choice>
              <mc:Fallback>
                <p:oleObj name="Equation" r:id="rId22" imgW="4394200" imgH="431800" progId="Equation.DSMT4">
                  <p:embed/>
                  <p:pic>
                    <p:nvPicPr>
                      <p:cNvPr id="36" name="Object 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16147" y="3690507"/>
                        <a:ext cx="3293224" cy="323612"/>
                      </a:xfrm>
                      <a:prstGeom prst="rect">
                        <a:avLst/>
                      </a:prstGeom>
                      <a:noFill/>
                      <a:ln>
                        <a:noFill/>
                      </a:ln>
                    </p:spPr>
                  </p:pic>
                </p:oleObj>
              </mc:Fallback>
            </mc:AlternateContent>
          </a:graphicData>
        </a:graphic>
      </p:graphicFrame>
      <p:sp>
        <p:nvSpPr>
          <p:cNvPr id="37" name="Text Box 15"/>
          <p:cNvSpPr txBox="1">
            <a:spLocks noChangeArrowheads="1"/>
          </p:cNvSpPr>
          <p:nvPr/>
        </p:nvSpPr>
        <p:spPr bwMode="auto">
          <a:xfrm>
            <a:off x="2793107" y="3987926"/>
            <a:ext cx="51443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因为</a:t>
            </a:r>
            <a:r>
              <a:rPr lang="en-US" altLang="zh-CN" sz="2000" i="1" dirty="0">
                <a:ea typeface="+mn-ea"/>
                <a:cs typeface="Times New Roman" panose="02020603050405020304" pitchFamily="18" charset="0"/>
              </a:rPr>
              <a:t>P</a:t>
            </a:r>
            <a:r>
              <a:rPr lang="zh-CN" altLang="en-US" sz="2000" dirty="0">
                <a:latin typeface="+mn-ea"/>
                <a:ea typeface="+mn-ea"/>
              </a:rPr>
              <a:t>为初等矩阵的乘积，所以</a:t>
            </a:r>
            <a:r>
              <a:rPr lang="en-US" altLang="zh-CN" sz="2000" i="1" dirty="0">
                <a:ea typeface="+mn-ea"/>
                <a:cs typeface="Times New Roman" panose="02020603050405020304" pitchFamily="18" charset="0"/>
              </a:rPr>
              <a:t>P</a:t>
            </a:r>
            <a:r>
              <a:rPr lang="zh-CN" altLang="en-US" sz="2000" dirty="0">
                <a:latin typeface="+mn-ea"/>
                <a:ea typeface="+mn-ea"/>
              </a:rPr>
              <a:t>可逆。故有</a:t>
            </a:r>
          </a:p>
        </p:txBody>
      </p:sp>
      <p:sp>
        <p:nvSpPr>
          <p:cNvPr id="11291" name="Text Box 27"/>
          <p:cNvSpPr txBox="1">
            <a:spLocks noChangeArrowheads="1"/>
          </p:cNvSpPr>
          <p:nvPr/>
        </p:nvSpPr>
        <p:spPr bwMode="auto">
          <a:xfrm>
            <a:off x="1289052" y="3065234"/>
            <a:ext cx="16049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a:t>
            </a:r>
            <a:r>
              <a:rPr lang="en-US" altLang="zh-CN" sz="2000">
                <a:latin typeface="+mn-ea"/>
                <a:ea typeface="+mn-ea"/>
              </a:rPr>
              <a:t>1</a:t>
            </a:r>
            <a:r>
              <a:rPr lang="zh-CN" altLang="en-US" sz="2000">
                <a:latin typeface="+mn-ea"/>
                <a:ea typeface="+mn-ea"/>
              </a:rPr>
              <a:t>）先证若</a:t>
            </a:r>
          </a:p>
        </p:txBody>
      </p:sp>
      <p:graphicFrame>
        <p:nvGraphicFramePr>
          <p:cNvPr id="11270" name="Object 14"/>
          <p:cNvGraphicFramePr>
            <a:graphicFrameLocks noChangeAspect="1"/>
          </p:cNvGraphicFramePr>
          <p:nvPr/>
        </p:nvGraphicFramePr>
        <p:xfrm>
          <a:off x="5782357" y="3159367"/>
          <a:ext cx="1832200" cy="311474"/>
        </p:xfrm>
        <a:graphic>
          <a:graphicData uri="http://schemas.openxmlformats.org/presentationml/2006/ole">
            <mc:AlternateContent xmlns:mc="http://schemas.openxmlformats.org/markup-compatibility/2006">
              <mc:Choice xmlns:v="urn:schemas-microsoft-com:vml" Requires="v">
                <p:oleObj name="Equation" r:id="rId24" imgW="2540000" imgH="431800" progId="Equation.DSMT4">
                  <p:embed/>
                </p:oleObj>
              </mc:Choice>
              <mc:Fallback>
                <p:oleObj name="Equation" r:id="rId24" imgW="2540000" imgH="431800" progId="Equation.DSMT4">
                  <p:embed/>
                  <p:pic>
                    <p:nvPicPr>
                      <p:cNvPr id="11270" name="Object 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782357" y="3159367"/>
                        <a:ext cx="1832200" cy="311474"/>
                      </a:xfrm>
                      <a:prstGeom prst="rect">
                        <a:avLst/>
                      </a:prstGeom>
                      <a:noFill/>
                      <a:ln>
                        <a:noFill/>
                      </a:ln>
                    </p:spPr>
                  </p:pic>
                </p:oleObj>
              </mc:Fallback>
            </mc:AlternateContent>
          </a:graphicData>
        </a:graphic>
      </p:graphicFrame>
      <p:sp>
        <p:nvSpPr>
          <p:cNvPr id="11292" name="Text Box 29"/>
          <p:cNvSpPr txBox="1">
            <a:spLocks noChangeArrowheads="1"/>
          </p:cNvSpPr>
          <p:nvPr/>
        </p:nvSpPr>
        <p:spPr bwMode="auto">
          <a:xfrm>
            <a:off x="4098353" y="3089494"/>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线性无关。则</a:t>
            </a:r>
          </a:p>
        </p:txBody>
      </p:sp>
      <p:graphicFrame>
        <p:nvGraphicFramePr>
          <p:cNvPr id="11271" name="Object 15"/>
          <p:cNvGraphicFramePr>
            <a:graphicFrameLocks noChangeAspect="1"/>
          </p:cNvGraphicFramePr>
          <p:nvPr/>
        </p:nvGraphicFramePr>
        <p:xfrm>
          <a:off x="2806543" y="3106194"/>
          <a:ext cx="1343771" cy="326344"/>
        </p:xfrm>
        <a:graphic>
          <a:graphicData uri="http://schemas.openxmlformats.org/presentationml/2006/ole">
            <mc:AlternateContent xmlns:mc="http://schemas.openxmlformats.org/markup-compatibility/2006">
              <mc:Choice xmlns:v="urn:schemas-microsoft-com:vml" Requires="v">
                <p:oleObj name="Equation" r:id="rId26" imgW="1777229" imgH="431613" progId="Equation.DSMT4">
                  <p:embed/>
                </p:oleObj>
              </mc:Choice>
              <mc:Fallback>
                <p:oleObj name="Equation" r:id="rId26" imgW="1777229" imgH="431613" progId="Equation.DSMT4">
                  <p:embed/>
                  <p:pic>
                    <p:nvPicPr>
                      <p:cNvPr id="11271" name="Object 1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806543" y="3106194"/>
                        <a:ext cx="1343771" cy="326344"/>
                      </a:xfrm>
                      <a:prstGeom prst="rect">
                        <a:avLst/>
                      </a:prstGeom>
                      <a:noFill/>
                      <a:ln>
                        <a:noFill/>
                      </a:ln>
                    </p:spPr>
                  </p:pic>
                </p:oleObj>
              </mc:Fallback>
            </mc:AlternateContent>
          </a:graphicData>
        </a:graphic>
      </p:graphicFrame>
      <p:sp>
        <p:nvSpPr>
          <p:cNvPr id="11293" name="矩形 42"/>
          <p:cNvSpPr>
            <a:spLocks noChangeArrowheads="1"/>
          </p:cNvSpPr>
          <p:nvPr/>
        </p:nvSpPr>
        <p:spPr bwMode="auto">
          <a:xfrm>
            <a:off x="7613839" y="3117163"/>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线性无关。</a:t>
            </a:r>
            <a:endParaRPr lang="zh-CN" altLang="en-US" sz="2000" b="0" dirty="0">
              <a:latin typeface="+mn-ea"/>
              <a:ea typeface="+mn-ea"/>
            </a:endParaRPr>
          </a:p>
        </p:txBody>
      </p:sp>
      <p:graphicFrame>
        <p:nvGraphicFramePr>
          <p:cNvPr id="38" name="Object 5"/>
          <p:cNvGraphicFramePr>
            <a:graphicFrameLocks noChangeAspect="1"/>
          </p:cNvGraphicFramePr>
          <p:nvPr/>
        </p:nvGraphicFramePr>
        <p:xfrm>
          <a:off x="3739882" y="4422913"/>
          <a:ext cx="4183276" cy="375802"/>
        </p:xfrm>
        <a:graphic>
          <a:graphicData uri="http://schemas.openxmlformats.org/presentationml/2006/ole">
            <mc:AlternateContent xmlns:mc="http://schemas.openxmlformats.org/markup-compatibility/2006">
              <mc:Choice xmlns:v="urn:schemas-microsoft-com:vml" Requires="v">
                <p:oleObj name="Equation" r:id="rId28" imgW="5371920" imgH="482400" progId="Equation.DSMT4">
                  <p:embed/>
                </p:oleObj>
              </mc:Choice>
              <mc:Fallback>
                <p:oleObj name="Equation" r:id="rId28" imgW="5371920" imgH="482400" progId="Equation.DSMT4">
                  <p:embed/>
                  <p:pic>
                    <p:nvPicPr>
                      <p:cNvPr id="38" name="Object 5"/>
                      <p:cNvPicPr>
                        <a:picLocks noChangeAspect="1" noChangeArrowheads="1"/>
                      </p:cNvPicPr>
                      <p:nvPr/>
                    </p:nvPicPr>
                    <p:blipFill>
                      <a:blip r:embed="rId29"/>
                      <a:srcRect/>
                      <a:stretch>
                        <a:fillRect/>
                      </a:stretch>
                    </p:blipFill>
                    <p:spPr bwMode="auto">
                      <a:xfrm>
                        <a:off x="3739882" y="4422913"/>
                        <a:ext cx="4183276" cy="375802"/>
                      </a:xfrm>
                      <a:prstGeom prst="rect">
                        <a:avLst/>
                      </a:prstGeom>
                      <a:noFill/>
                      <a:ln>
                        <a:noFill/>
                      </a:ln>
                    </p:spPr>
                  </p:pic>
                </p:oleObj>
              </mc:Fallback>
            </mc:AlternateContent>
          </a:graphicData>
        </a:graphic>
      </p:graphicFrame>
      <p:graphicFrame>
        <p:nvGraphicFramePr>
          <p:cNvPr id="39" name="Object 6"/>
          <p:cNvGraphicFramePr>
            <a:graphicFrameLocks noChangeAspect="1"/>
          </p:cNvGraphicFramePr>
          <p:nvPr/>
        </p:nvGraphicFramePr>
        <p:xfrm>
          <a:off x="2365002" y="4973157"/>
          <a:ext cx="3057794" cy="343119"/>
        </p:xfrm>
        <a:graphic>
          <a:graphicData uri="http://schemas.openxmlformats.org/presentationml/2006/ole">
            <mc:AlternateContent xmlns:mc="http://schemas.openxmlformats.org/markup-compatibility/2006">
              <mc:Choice xmlns:v="urn:schemas-microsoft-com:vml" Requires="v">
                <p:oleObj name="Equation" r:id="rId30" imgW="3848040" imgH="431640" progId="Equation.DSMT4">
                  <p:embed/>
                </p:oleObj>
              </mc:Choice>
              <mc:Fallback>
                <p:oleObj name="Equation" r:id="rId30" imgW="3848040" imgH="431640" progId="Equation.DSMT4">
                  <p:embed/>
                  <p:pic>
                    <p:nvPicPr>
                      <p:cNvPr id="39" name="Object 6"/>
                      <p:cNvPicPr>
                        <a:picLocks noChangeAspect="1" noChangeArrowheads="1"/>
                      </p:cNvPicPr>
                      <p:nvPr/>
                    </p:nvPicPr>
                    <p:blipFill>
                      <a:blip r:embed="rId31"/>
                      <a:srcRect/>
                      <a:stretch>
                        <a:fillRect/>
                      </a:stretch>
                    </p:blipFill>
                    <p:spPr bwMode="auto">
                      <a:xfrm>
                        <a:off x="2365002" y="4973157"/>
                        <a:ext cx="3057794" cy="343119"/>
                      </a:xfrm>
                      <a:prstGeom prst="rect">
                        <a:avLst/>
                      </a:prstGeom>
                      <a:noFill/>
                      <a:ln>
                        <a:noFill/>
                      </a:ln>
                    </p:spPr>
                  </p:pic>
                </p:oleObj>
              </mc:Fallback>
            </mc:AlternateContent>
          </a:graphicData>
        </a:graphic>
      </p:graphicFrame>
      <p:sp>
        <p:nvSpPr>
          <p:cNvPr id="40" name="Text Box 19"/>
          <p:cNvSpPr txBox="1">
            <a:spLocks noChangeArrowheads="1"/>
          </p:cNvSpPr>
          <p:nvPr/>
        </p:nvSpPr>
        <p:spPr bwMode="auto">
          <a:xfrm>
            <a:off x="5563783" y="4905871"/>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又</a:t>
            </a:r>
          </a:p>
        </p:txBody>
      </p:sp>
      <p:graphicFrame>
        <p:nvGraphicFramePr>
          <p:cNvPr id="41" name="Object 7"/>
          <p:cNvGraphicFramePr>
            <a:graphicFrameLocks noChangeAspect="1"/>
          </p:cNvGraphicFramePr>
          <p:nvPr/>
        </p:nvGraphicFramePr>
        <p:xfrm>
          <a:off x="6006533" y="4925979"/>
          <a:ext cx="1458912" cy="354307"/>
        </p:xfrm>
        <a:graphic>
          <a:graphicData uri="http://schemas.openxmlformats.org/presentationml/2006/ole">
            <mc:AlternateContent xmlns:mc="http://schemas.openxmlformats.org/markup-compatibility/2006">
              <mc:Choice xmlns:v="urn:schemas-microsoft-com:vml" Requires="v">
                <p:oleObj name="Equation" r:id="rId32" imgW="1777229" imgH="431613" progId="Equation.DSMT4">
                  <p:embed/>
                </p:oleObj>
              </mc:Choice>
              <mc:Fallback>
                <p:oleObj name="Equation" r:id="rId32" imgW="1777229" imgH="431613" progId="Equation.DSMT4">
                  <p:embed/>
                  <p:pic>
                    <p:nvPicPr>
                      <p:cNvPr id="41" name="Object 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006533" y="4925979"/>
                        <a:ext cx="1458912" cy="354307"/>
                      </a:xfrm>
                      <a:prstGeom prst="rect">
                        <a:avLst/>
                      </a:prstGeom>
                      <a:noFill/>
                      <a:ln>
                        <a:noFill/>
                      </a:ln>
                    </p:spPr>
                  </p:pic>
                </p:oleObj>
              </mc:Fallback>
            </mc:AlternateContent>
          </a:graphicData>
        </a:graphic>
      </p:graphicFrame>
      <p:sp>
        <p:nvSpPr>
          <p:cNvPr id="42" name="Text Box 21"/>
          <p:cNvSpPr txBox="1">
            <a:spLocks noChangeArrowheads="1"/>
          </p:cNvSpPr>
          <p:nvPr/>
        </p:nvSpPr>
        <p:spPr bwMode="auto">
          <a:xfrm>
            <a:off x="7465445" y="4884099"/>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线性无关</a:t>
            </a:r>
          </a:p>
        </p:txBody>
      </p:sp>
      <p:graphicFrame>
        <p:nvGraphicFramePr>
          <p:cNvPr id="43" name="Object 8"/>
          <p:cNvGraphicFramePr>
            <a:graphicFrameLocks noChangeAspect="1"/>
          </p:cNvGraphicFramePr>
          <p:nvPr/>
        </p:nvGraphicFramePr>
        <p:xfrm>
          <a:off x="2554232" y="5504446"/>
          <a:ext cx="2170676" cy="318116"/>
        </p:xfrm>
        <a:graphic>
          <a:graphicData uri="http://schemas.openxmlformats.org/presentationml/2006/ole">
            <mc:AlternateContent xmlns:mc="http://schemas.openxmlformats.org/markup-compatibility/2006">
              <mc:Choice xmlns:v="urn:schemas-microsoft-com:vml" Requires="v">
                <p:oleObj name="Equation" r:id="rId34" imgW="2946240" imgH="431640" progId="Equation.DSMT4">
                  <p:embed/>
                </p:oleObj>
              </mc:Choice>
              <mc:Fallback>
                <p:oleObj name="Equation" r:id="rId34" imgW="2946240" imgH="431640" progId="Equation.DSMT4">
                  <p:embed/>
                  <p:pic>
                    <p:nvPicPr>
                      <p:cNvPr id="43" name="Object 8"/>
                      <p:cNvPicPr>
                        <a:picLocks noChangeAspect="1" noChangeArrowheads="1"/>
                      </p:cNvPicPr>
                      <p:nvPr/>
                    </p:nvPicPr>
                    <p:blipFill>
                      <a:blip r:embed="rId35"/>
                      <a:srcRect/>
                      <a:stretch>
                        <a:fillRect/>
                      </a:stretch>
                    </p:blipFill>
                    <p:spPr bwMode="auto">
                      <a:xfrm>
                        <a:off x="2554232" y="5504446"/>
                        <a:ext cx="2170676" cy="318116"/>
                      </a:xfrm>
                      <a:prstGeom prst="rect">
                        <a:avLst/>
                      </a:prstGeom>
                      <a:noFill/>
                      <a:ln>
                        <a:noFill/>
                      </a:ln>
                    </p:spPr>
                  </p:pic>
                </p:oleObj>
              </mc:Fallback>
            </mc:AlternateContent>
          </a:graphicData>
        </a:graphic>
      </p:graphicFrame>
      <p:grpSp>
        <p:nvGrpSpPr>
          <p:cNvPr id="44" name="Group 23"/>
          <p:cNvGrpSpPr>
            <a:grpSpLocks/>
          </p:cNvGrpSpPr>
          <p:nvPr/>
        </p:nvGrpSpPr>
        <p:grpSpPr bwMode="auto">
          <a:xfrm>
            <a:off x="4873626" y="5407550"/>
            <a:ext cx="3681414" cy="400050"/>
            <a:chOff x="4194" y="3840"/>
            <a:chExt cx="2319" cy="252"/>
          </a:xfrm>
        </p:grpSpPr>
        <p:graphicFrame>
          <p:nvGraphicFramePr>
            <p:cNvPr id="45" name="Object 9"/>
            <p:cNvGraphicFramePr>
              <a:graphicFrameLocks noChangeAspect="1"/>
            </p:cNvGraphicFramePr>
            <p:nvPr/>
          </p:nvGraphicFramePr>
          <p:xfrm>
            <a:off x="4426" y="3881"/>
            <a:ext cx="1188" cy="202"/>
          </p:xfrm>
          <a:graphic>
            <a:graphicData uri="http://schemas.openxmlformats.org/presentationml/2006/ole">
              <mc:AlternateContent xmlns:mc="http://schemas.openxmlformats.org/markup-compatibility/2006">
                <mc:Choice xmlns:v="urn:schemas-microsoft-com:vml" Requires="v">
                  <p:oleObj name="Equation" r:id="rId36" imgW="2539800" imgH="431640" progId="Equation.DSMT4">
                    <p:embed/>
                  </p:oleObj>
                </mc:Choice>
                <mc:Fallback>
                  <p:oleObj name="Equation" r:id="rId36" imgW="2539800" imgH="431640" progId="Equation.DSMT4">
                    <p:embed/>
                    <p:pic>
                      <p:nvPicPr>
                        <p:cNvPr id="45" name="Object 9"/>
                        <p:cNvPicPr>
                          <a:picLocks noChangeAspect="1" noChangeArrowheads="1"/>
                        </p:cNvPicPr>
                        <p:nvPr/>
                      </p:nvPicPr>
                      <p:blipFill>
                        <a:blip r:embed="rId37"/>
                        <a:srcRect/>
                        <a:stretch>
                          <a:fillRect/>
                        </a:stretch>
                      </p:blipFill>
                      <p:spPr bwMode="auto">
                        <a:xfrm>
                          <a:off x="4426" y="3881"/>
                          <a:ext cx="1188" cy="202"/>
                        </a:xfrm>
                        <a:prstGeom prst="rect">
                          <a:avLst/>
                        </a:prstGeom>
                        <a:noFill/>
                        <a:ln>
                          <a:noFill/>
                        </a:ln>
                      </p:spPr>
                    </p:pic>
                  </p:oleObj>
                </mc:Fallback>
              </mc:AlternateContent>
            </a:graphicData>
          </a:graphic>
        </p:graphicFrame>
        <p:sp>
          <p:nvSpPr>
            <p:cNvPr id="46" name="Text Box 25"/>
            <p:cNvSpPr txBox="1">
              <a:spLocks noChangeArrowheads="1"/>
            </p:cNvSpPr>
            <p:nvPr/>
          </p:nvSpPr>
          <p:spPr bwMode="auto">
            <a:xfrm>
              <a:off x="4194" y="3840"/>
              <a:ext cx="23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故               线性无关。</a:t>
              </a:r>
            </a:p>
          </p:txBody>
        </p:sp>
      </p:grpSp>
      <p:sp>
        <p:nvSpPr>
          <p:cNvPr id="47" name="Text Box 21"/>
          <p:cNvSpPr txBox="1">
            <a:spLocks noChangeArrowheads="1"/>
          </p:cNvSpPr>
          <p:nvPr/>
        </p:nvSpPr>
        <p:spPr bwMode="auto">
          <a:xfrm>
            <a:off x="1927677" y="4944661"/>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即</a:t>
            </a:r>
          </a:p>
        </p:txBody>
      </p:sp>
      <p:sp>
        <p:nvSpPr>
          <p:cNvPr id="48" name="Text Box 21"/>
          <p:cNvSpPr txBox="1">
            <a:spLocks noChangeArrowheads="1"/>
          </p:cNvSpPr>
          <p:nvPr/>
        </p:nvSpPr>
        <p:spPr bwMode="auto">
          <a:xfrm>
            <a:off x="1639978" y="5422452"/>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所以有</a:t>
            </a:r>
          </a:p>
        </p:txBody>
      </p:sp>
    </p:spTree>
    <p:extLst>
      <p:ext uri="{BB962C8B-B14F-4D97-AF65-F5344CB8AC3E}">
        <p14:creationId xmlns:p14="http://schemas.microsoft.com/office/powerpoint/2010/main" val="3471849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9"/>
                                        </p:tgtEl>
                                        <p:attrNameLst>
                                          <p:attrName>style.visibility</p:attrName>
                                        </p:attrNameLst>
                                      </p:cBhvr>
                                      <p:to>
                                        <p:strVal val="visible"/>
                                      </p:to>
                                    </p:set>
                                    <p:animEffect transition="in" filter="blinds(horizontal)">
                                      <p:cBhvr>
                                        <p:cTn id="7" dur="500"/>
                                        <p:tgtEl>
                                          <p:spTgt spid="112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56"/>
                                        </p:tgtEl>
                                        <p:attrNameLst>
                                          <p:attrName>style.visibility</p:attrName>
                                        </p:attrNameLst>
                                      </p:cBhvr>
                                      <p:to>
                                        <p:strVal val="visible"/>
                                      </p:to>
                                    </p:set>
                                    <p:animEffect transition="in" filter="blinds(horizontal)">
                                      <p:cBhvr>
                                        <p:cTn id="12" dur="500"/>
                                        <p:tgtEl>
                                          <p:spTgt spid="1025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par>
                                <p:cTn id="25" presetID="3" presetClass="entr" presetSubtype="1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par>
                                <p:cTn id="31" presetID="3" presetClass="entr" presetSubtype="1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1287"/>
                                        </p:tgtEl>
                                        <p:attrNameLst>
                                          <p:attrName>style.visibility</p:attrName>
                                        </p:attrNameLst>
                                      </p:cBhvr>
                                      <p:to>
                                        <p:strVal val="visible"/>
                                      </p:to>
                                    </p:set>
                                    <p:animEffect transition="in" filter="blinds(horizontal)">
                                      <p:cBhvr>
                                        <p:cTn id="38" dur="500"/>
                                        <p:tgtEl>
                                          <p:spTgt spid="11287"/>
                                        </p:tgtEl>
                                      </p:cBhvr>
                                    </p:animEffect>
                                  </p:childTnLst>
                                </p:cTn>
                              </p:par>
                              <p:par>
                                <p:cTn id="39" presetID="3" presetClass="entr" presetSubtype="10" fill="hold" nodeType="withEffect">
                                  <p:stCondLst>
                                    <p:cond delay="0"/>
                                  </p:stCondLst>
                                  <p:childTnLst>
                                    <p:set>
                                      <p:cBhvr>
                                        <p:cTn id="40" dur="1" fill="hold">
                                          <p:stCondLst>
                                            <p:cond delay="0"/>
                                          </p:stCondLst>
                                        </p:cTn>
                                        <p:tgtEl>
                                          <p:spTgt spid="11267"/>
                                        </p:tgtEl>
                                        <p:attrNameLst>
                                          <p:attrName>style.visibility</p:attrName>
                                        </p:attrNameLst>
                                      </p:cBhvr>
                                      <p:to>
                                        <p:strVal val="visible"/>
                                      </p:to>
                                    </p:set>
                                    <p:animEffect transition="in" filter="blinds(horizontal)">
                                      <p:cBhvr>
                                        <p:cTn id="41" dur="500"/>
                                        <p:tgtEl>
                                          <p:spTgt spid="11267"/>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288"/>
                                        </p:tgtEl>
                                        <p:attrNameLst>
                                          <p:attrName>style.visibility</p:attrName>
                                        </p:attrNameLst>
                                      </p:cBhvr>
                                      <p:to>
                                        <p:strVal val="visible"/>
                                      </p:to>
                                    </p:set>
                                    <p:animEffect transition="in" filter="blinds(horizontal)">
                                      <p:cBhvr>
                                        <p:cTn id="44" dur="500"/>
                                        <p:tgtEl>
                                          <p:spTgt spid="11288"/>
                                        </p:tgtEl>
                                      </p:cBhvr>
                                    </p:animEffect>
                                  </p:childTnLst>
                                </p:cTn>
                              </p:par>
                              <p:par>
                                <p:cTn id="45" presetID="3" presetClass="entr" presetSubtype="10" fill="hold" nodeType="withEffect">
                                  <p:stCondLst>
                                    <p:cond delay="0"/>
                                  </p:stCondLst>
                                  <p:childTnLst>
                                    <p:set>
                                      <p:cBhvr>
                                        <p:cTn id="46" dur="1" fill="hold">
                                          <p:stCondLst>
                                            <p:cond delay="0"/>
                                          </p:stCondLst>
                                        </p:cTn>
                                        <p:tgtEl>
                                          <p:spTgt spid="11268"/>
                                        </p:tgtEl>
                                        <p:attrNameLst>
                                          <p:attrName>style.visibility</p:attrName>
                                        </p:attrNameLst>
                                      </p:cBhvr>
                                      <p:to>
                                        <p:strVal val="visible"/>
                                      </p:to>
                                    </p:set>
                                    <p:animEffect transition="in" filter="blinds(horizontal)">
                                      <p:cBhvr>
                                        <p:cTn id="47" dur="500"/>
                                        <p:tgtEl>
                                          <p:spTgt spid="1126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1289"/>
                                        </p:tgtEl>
                                        <p:attrNameLst>
                                          <p:attrName>style.visibility</p:attrName>
                                        </p:attrNameLst>
                                      </p:cBhvr>
                                      <p:to>
                                        <p:strVal val="visible"/>
                                      </p:to>
                                    </p:set>
                                    <p:animEffect transition="in" filter="blinds(horizontal)">
                                      <p:cBhvr>
                                        <p:cTn id="50" dur="500"/>
                                        <p:tgtEl>
                                          <p:spTgt spid="11289"/>
                                        </p:tgtEl>
                                      </p:cBhvr>
                                    </p:animEffect>
                                  </p:childTnLst>
                                </p:cTn>
                              </p:par>
                              <p:par>
                                <p:cTn id="51" presetID="3" presetClass="entr" presetSubtype="1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blinds(horizontal)">
                                      <p:cBhvr>
                                        <p:cTn id="53" dur="500"/>
                                        <p:tgtEl>
                                          <p:spTgt spid="36"/>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blinds(horizontal)">
                                      <p:cBhvr>
                                        <p:cTn id="56" dur="500"/>
                                        <p:tgtEl>
                                          <p:spTgt spid="37"/>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1291"/>
                                        </p:tgtEl>
                                        <p:attrNameLst>
                                          <p:attrName>style.visibility</p:attrName>
                                        </p:attrNameLst>
                                      </p:cBhvr>
                                      <p:to>
                                        <p:strVal val="visible"/>
                                      </p:to>
                                    </p:set>
                                    <p:animEffect transition="in" filter="blinds(horizontal)">
                                      <p:cBhvr>
                                        <p:cTn id="59" dur="500"/>
                                        <p:tgtEl>
                                          <p:spTgt spid="11291"/>
                                        </p:tgtEl>
                                      </p:cBhvr>
                                    </p:animEffect>
                                  </p:childTnLst>
                                </p:cTn>
                              </p:par>
                              <p:par>
                                <p:cTn id="60" presetID="3" presetClass="entr" presetSubtype="10" fill="hold" nodeType="withEffect">
                                  <p:stCondLst>
                                    <p:cond delay="0"/>
                                  </p:stCondLst>
                                  <p:childTnLst>
                                    <p:set>
                                      <p:cBhvr>
                                        <p:cTn id="61" dur="1" fill="hold">
                                          <p:stCondLst>
                                            <p:cond delay="0"/>
                                          </p:stCondLst>
                                        </p:cTn>
                                        <p:tgtEl>
                                          <p:spTgt spid="11270"/>
                                        </p:tgtEl>
                                        <p:attrNameLst>
                                          <p:attrName>style.visibility</p:attrName>
                                        </p:attrNameLst>
                                      </p:cBhvr>
                                      <p:to>
                                        <p:strVal val="visible"/>
                                      </p:to>
                                    </p:set>
                                    <p:animEffect transition="in" filter="blinds(horizontal)">
                                      <p:cBhvr>
                                        <p:cTn id="62" dur="500"/>
                                        <p:tgtEl>
                                          <p:spTgt spid="11270"/>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1292"/>
                                        </p:tgtEl>
                                        <p:attrNameLst>
                                          <p:attrName>style.visibility</p:attrName>
                                        </p:attrNameLst>
                                      </p:cBhvr>
                                      <p:to>
                                        <p:strVal val="visible"/>
                                      </p:to>
                                    </p:set>
                                    <p:animEffect transition="in" filter="blinds(horizontal)">
                                      <p:cBhvr>
                                        <p:cTn id="65" dur="500"/>
                                        <p:tgtEl>
                                          <p:spTgt spid="11292"/>
                                        </p:tgtEl>
                                      </p:cBhvr>
                                    </p:animEffect>
                                  </p:childTnLst>
                                </p:cTn>
                              </p:par>
                              <p:par>
                                <p:cTn id="66" presetID="3" presetClass="entr" presetSubtype="10" fill="hold" nodeType="withEffect">
                                  <p:stCondLst>
                                    <p:cond delay="0"/>
                                  </p:stCondLst>
                                  <p:childTnLst>
                                    <p:set>
                                      <p:cBhvr>
                                        <p:cTn id="67" dur="1" fill="hold">
                                          <p:stCondLst>
                                            <p:cond delay="0"/>
                                          </p:stCondLst>
                                        </p:cTn>
                                        <p:tgtEl>
                                          <p:spTgt spid="11271"/>
                                        </p:tgtEl>
                                        <p:attrNameLst>
                                          <p:attrName>style.visibility</p:attrName>
                                        </p:attrNameLst>
                                      </p:cBhvr>
                                      <p:to>
                                        <p:strVal val="visible"/>
                                      </p:to>
                                    </p:set>
                                    <p:animEffect transition="in" filter="blinds(horizontal)">
                                      <p:cBhvr>
                                        <p:cTn id="68" dur="500"/>
                                        <p:tgtEl>
                                          <p:spTgt spid="11271"/>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11293"/>
                                        </p:tgtEl>
                                        <p:attrNameLst>
                                          <p:attrName>style.visibility</p:attrName>
                                        </p:attrNameLst>
                                      </p:cBhvr>
                                      <p:to>
                                        <p:strVal val="visible"/>
                                      </p:to>
                                    </p:set>
                                    <p:animEffect transition="in" filter="blinds(horizontal)">
                                      <p:cBhvr>
                                        <p:cTn id="71" dur="500"/>
                                        <p:tgtEl>
                                          <p:spTgt spid="11293"/>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blinds(horizontal)">
                                      <p:cBhvr>
                                        <p:cTn id="76" dur="500"/>
                                        <p:tgtEl>
                                          <p:spTgt spid="38"/>
                                        </p:tgtEl>
                                      </p:cBhvr>
                                    </p:animEffect>
                                  </p:childTnLst>
                                </p:cTn>
                              </p:par>
                              <p:par>
                                <p:cTn id="77" presetID="3" presetClass="entr" presetSubtype="1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blinds(horizontal)">
                                      <p:cBhvr>
                                        <p:cTn id="79" dur="500"/>
                                        <p:tgtEl>
                                          <p:spTgt spid="39"/>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blinds(horizontal)">
                                      <p:cBhvr>
                                        <p:cTn id="82" dur="500"/>
                                        <p:tgtEl>
                                          <p:spTgt spid="40"/>
                                        </p:tgtEl>
                                      </p:cBhvr>
                                    </p:animEffect>
                                  </p:childTnLst>
                                </p:cTn>
                              </p:par>
                              <p:par>
                                <p:cTn id="83" presetID="3" presetClass="entr" presetSubtype="10"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blinds(horizontal)">
                                      <p:cBhvr>
                                        <p:cTn id="85" dur="500"/>
                                        <p:tgtEl>
                                          <p:spTgt spid="41"/>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blinds(horizontal)">
                                      <p:cBhvr>
                                        <p:cTn id="88" dur="500"/>
                                        <p:tgtEl>
                                          <p:spTgt spid="42"/>
                                        </p:tgtEl>
                                      </p:cBhvr>
                                    </p:animEffect>
                                  </p:childTnLst>
                                </p:cTn>
                              </p:par>
                              <p:par>
                                <p:cTn id="89" presetID="3" presetClass="entr" presetSubtype="10"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blinds(horizontal)">
                                      <p:cBhvr>
                                        <p:cTn id="91" dur="500"/>
                                        <p:tgtEl>
                                          <p:spTgt spid="43"/>
                                        </p:tgtEl>
                                      </p:cBhvr>
                                    </p:animEffect>
                                  </p:childTnLst>
                                </p:cTn>
                              </p:par>
                              <p:par>
                                <p:cTn id="92" presetID="3" presetClass="entr" presetSubtype="1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blinds(horizontal)">
                                      <p:cBhvr>
                                        <p:cTn id="94" dur="500"/>
                                        <p:tgtEl>
                                          <p:spTgt spid="44"/>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blinds(horizontal)">
                                      <p:cBhvr>
                                        <p:cTn id="97" dur="500"/>
                                        <p:tgtEl>
                                          <p:spTgt spid="47"/>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blinds(horizontal)">
                                      <p:cBhvr>
                                        <p:cTn id="10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9" grpId="0"/>
      <p:bldP spid="10256" grpId="0"/>
      <p:bldP spid="5" grpId="0"/>
      <p:bldP spid="11287" grpId="0"/>
      <p:bldP spid="11288" grpId="0"/>
      <p:bldP spid="11289" grpId="0"/>
      <p:bldP spid="37" grpId="0"/>
      <p:bldP spid="11291" grpId="0"/>
      <p:bldP spid="11292" grpId="0"/>
      <p:bldP spid="11293" grpId="0"/>
      <p:bldP spid="40" grpId="0"/>
      <p:bldP spid="42" grpId="0"/>
      <p:bldP spid="47"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024"/>
          <p:cNvGraphicFramePr>
            <a:graphicFrameLocks noChangeAspect="1"/>
          </p:cNvGraphicFramePr>
          <p:nvPr/>
        </p:nvGraphicFramePr>
        <p:xfrm>
          <a:off x="696094" y="929924"/>
          <a:ext cx="3641538" cy="401988"/>
        </p:xfrm>
        <a:graphic>
          <a:graphicData uri="http://schemas.openxmlformats.org/presentationml/2006/ole">
            <mc:AlternateContent xmlns:mc="http://schemas.openxmlformats.org/markup-compatibility/2006">
              <mc:Choice xmlns:v="urn:schemas-microsoft-com:vml" Requires="v">
                <p:oleObj name="Equation" r:id="rId2" imgW="1955520" imgH="215640" progId="Equation.DSMT4">
                  <p:embed/>
                </p:oleObj>
              </mc:Choice>
              <mc:Fallback>
                <p:oleObj name="Equation" r:id="rId2" imgW="1955520" imgH="215640" progId="Equation.DSMT4">
                  <p:embed/>
                  <p:pic>
                    <p:nvPicPr>
                      <p:cNvPr id="5122" name="Object 1024"/>
                      <p:cNvPicPr>
                        <a:picLocks noChangeAspect="1" noChangeArrowheads="1"/>
                      </p:cNvPicPr>
                      <p:nvPr/>
                    </p:nvPicPr>
                    <p:blipFill>
                      <a:blip r:embed="rId3"/>
                      <a:srcRect/>
                      <a:stretch>
                        <a:fillRect/>
                      </a:stretch>
                    </p:blipFill>
                    <p:spPr bwMode="auto">
                      <a:xfrm>
                        <a:off x="696094" y="929924"/>
                        <a:ext cx="3641538" cy="401988"/>
                      </a:xfrm>
                      <a:prstGeom prst="rect">
                        <a:avLst/>
                      </a:prstGeom>
                      <a:noFill/>
                    </p:spPr>
                  </p:pic>
                </p:oleObj>
              </mc:Fallback>
            </mc:AlternateContent>
          </a:graphicData>
        </a:graphic>
      </p:graphicFrame>
      <p:graphicFrame>
        <p:nvGraphicFramePr>
          <p:cNvPr id="66561" name="Object 1025"/>
          <p:cNvGraphicFramePr>
            <a:graphicFrameLocks noChangeAspect="1"/>
          </p:cNvGraphicFramePr>
          <p:nvPr/>
        </p:nvGraphicFramePr>
        <p:xfrm>
          <a:off x="4337632" y="940785"/>
          <a:ext cx="6232121" cy="380265"/>
        </p:xfrm>
        <a:graphic>
          <a:graphicData uri="http://schemas.openxmlformats.org/presentationml/2006/ole">
            <mc:AlternateContent xmlns:mc="http://schemas.openxmlformats.org/markup-compatibility/2006">
              <mc:Choice xmlns:v="urn:schemas-microsoft-com:vml" Requires="v">
                <p:oleObj name="Equation" r:id="rId4" imgW="3746160" imgH="228600" progId="Equation.DSMT4">
                  <p:embed/>
                </p:oleObj>
              </mc:Choice>
              <mc:Fallback>
                <p:oleObj name="Equation" r:id="rId4" imgW="3746160" imgH="228600" progId="Equation.DSMT4">
                  <p:embed/>
                  <p:pic>
                    <p:nvPicPr>
                      <p:cNvPr id="66561" name="Object 1025"/>
                      <p:cNvPicPr>
                        <a:picLocks noChangeAspect="1" noChangeArrowheads="1"/>
                      </p:cNvPicPr>
                      <p:nvPr/>
                    </p:nvPicPr>
                    <p:blipFill>
                      <a:blip r:embed="rId5"/>
                      <a:srcRect/>
                      <a:stretch>
                        <a:fillRect/>
                      </a:stretch>
                    </p:blipFill>
                    <p:spPr bwMode="auto">
                      <a:xfrm>
                        <a:off x="4337632" y="940785"/>
                        <a:ext cx="6232121" cy="380265"/>
                      </a:xfrm>
                      <a:prstGeom prst="rect">
                        <a:avLst/>
                      </a:prstGeom>
                      <a:noFill/>
                    </p:spPr>
                  </p:pic>
                </p:oleObj>
              </mc:Fallback>
            </mc:AlternateContent>
          </a:graphicData>
        </a:graphic>
      </p:graphicFrame>
      <p:graphicFrame>
        <p:nvGraphicFramePr>
          <p:cNvPr id="66562" name="Object 1026"/>
          <p:cNvGraphicFramePr>
            <a:graphicFrameLocks noChangeAspect="1"/>
          </p:cNvGraphicFramePr>
          <p:nvPr/>
        </p:nvGraphicFramePr>
        <p:xfrm>
          <a:off x="2318332" y="1476124"/>
          <a:ext cx="3245070" cy="2223332"/>
        </p:xfrm>
        <a:graphic>
          <a:graphicData uri="http://schemas.openxmlformats.org/presentationml/2006/ole">
            <mc:AlternateContent xmlns:mc="http://schemas.openxmlformats.org/markup-compatibility/2006">
              <mc:Choice xmlns:v="urn:schemas-microsoft-com:vml" Requires="v">
                <p:oleObj name="Equation" r:id="rId6" imgW="5321160" imgH="3644640" progId="Equation.3">
                  <p:embed/>
                </p:oleObj>
              </mc:Choice>
              <mc:Fallback>
                <p:oleObj name="Equation" r:id="rId6" imgW="5321160" imgH="3644640" progId="Equation.3">
                  <p:embed/>
                  <p:pic>
                    <p:nvPicPr>
                      <p:cNvPr id="66562" name="Object 10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8332" y="1476124"/>
                        <a:ext cx="3245070" cy="2223332"/>
                      </a:xfrm>
                      <a:prstGeom prst="rect">
                        <a:avLst/>
                      </a:prstGeom>
                      <a:noFill/>
                    </p:spPr>
                  </p:pic>
                </p:oleObj>
              </mc:Fallback>
            </mc:AlternateContent>
          </a:graphicData>
        </a:graphic>
      </p:graphicFrame>
      <p:graphicFrame>
        <p:nvGraphicFramePr>
          <p:cNvPr id="66563" name="Object 1027"/>
          <p:cNvGraphicFramePr>
            <a:graphicFrameLocks noChangeAspect="1"/>
          </p:cNvGraphicFramePr>
          <p:nvPr/>
        </p:nvGraphicFramePr>
        <p:xfrm>
          <a:off x="5732215" y="2420528"/>
          <a:ext cx="1065073" cy="348197"/>
        </p:xfrm>
        <a:graphic>
          <a:graphicData uri="http://schemas.openxmlformats.org/presentationml/2006/ole">
            <mc:AlternateContent xmlns:mc="http://schemas.openxmlformats.org/markup-compatibility/2006">
              <mc:Choice xmlns:v="urn:schemas-microsoft-com:vml" Requires="v">
                <p:oleObj name="Equation" r:id="rId8" imgW="660240" imgH="215640" progId="Equation.DSMT4">
                  <p:embed/>
                </p:oleObj>
              </mc:Choice>
              <mc:Fallback>
                <p:oleObj name="Equation" r:id="rId8" imgW="660240" imgH="215640" progId="Equation.DSMT4">
                  <p:embed/>
                  <p:pic>
                    <p:nvPicPr>
                      <p:cNvPr id="66563" name="Object 1027"/>
                      <p:cNvPicPr>
                        <a:picLocks noChangeAspect="1" noChangeArrowheads="1"/>
                      </p:cNvPicPr>
                      <p:nvPr/>
                    </p:nvPicPr>
                    <p:blipFill>
                      <a:blip r:embed="rId9"/>
                      <a:srcRect/>
                      <a:stretch>
                        <a:fillRect/>
                      </a:stretch>
                    </p:blipFill>
                    <p:spPr bwMode="auto">
                      <a:xfrm>
                        <a:off x="5732215" y="2420528"/>
                        <a:ext cx="1065073" cy="348197"/>
                      </a:xfrm>
                      <a:prstGeom prst="rect">
                        <a:avLst/>
                      </a:prstGeom>
                      <a:noFill/>
                    </p:spPr>
                  </p:pic>
                </p:oleObj>
              </mc:Fallback>
            </mc:AlternateContent>
          </a:graphicData>
        </a:graphic>
      </p:graphicFrame>
      <p:sp>
        <p:nvSpPr>
          <p:cNvPr id="40966" name="Line 6"/>
          <p:cNvSpPr>
            <a:spLocks noChangeShapeType="1"/>
          </p:cNvSpPr>
          <p:nvPr/>
        </p:nvSpPr>
        <p:spPr bwMode="auto">
          <a:xfrm>
            <a:off x="3297702" y="2594627"/>
            <a:ext cx="2169447"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 name="TextBox 6"/>
          <p:cNvSpPr txBox="1">
            <a:spLocks noChangeArrowheads="1"/>
          </p:cNvSpPr>
          <p:nvPr/>
        </p:nvSpPr>
        <p:spPr bwMode="auto">
          <a:xfrm>
            <a:off x="7535881" y="2387735"/>
            <a:ext cx="3643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FF0000"/>
                </a:solidFill>
                <a:latin typeface="+mn-ea"/>
                <a:ea typeface="+mn-ea"/>
              </a:rPr>
              <a:t>称为初等倍乘矩阵</a:t>
            </a:r>
          </a:p>
        </p:txBody>
      </p:sp>
      <p:graphicFrame>
        <p:nvGraphicFramePr>
          <p:cNvPr id="8" name="Object 1024"/>
          <p:cNvGraphicFramePr>
            <a:graphicFrameLocks noChangeAspect="1"/>
          </p:cNvGraphicFramePr>
          <p:nvPr/>
        </p:nvGraphicFramePr>
        <p:xfrm>
          <a:off x="7954369" y="4843673"/>
          <a:ext cx="3362396" cy="328930"/>
        </p:xfrm>
        <a:graphic>
          <a:graphicData uri="http://schemas.openxmlformats.org/presentationml/2006/ole">
            <mc:AlternateContent xmlns:mc="http://schemas.openxmlformats.org/markup-compatibility/2006">
              <mc:Choice xmlns:v="urn:schemas-microsoft-com:vml" Requires="v">
                <p:oleObj name="Equation" r:id="rId10" imgW="2336760" imgH="228600" progId="Equation.DSMT4">
                  <p:embed/>
                </p:oleObj>
              </mc:Choice>
              <mc:Fallback>
                <p:oleObj name="Equation" r:id="rId10" imgW="2336760" imgH="228600" progId="Equation.DSMT4">
                  <p:embed/>
                  <p:pic>
                    <p:nvPicPr>
                      <p:cNvPr id="8" name="Object 1024"/>
                      <p:cNvPicPr>
                        <a:picLocks noChangeAspect="1" noChangeArrowheads="1"/>
                      </p:cNvPicPr>
                      <p:nvPr/>
                    </p:nvPicPr>
                    <p:blipFill>
                      <a:blip r:embed="rId11"/>
                      <a:srcRect/>
                      <a:stretch>
                        <a:fillRect/>
                      </a:stretch>
                    </p:blipFill>
                    <p:spPr bwMode="auto">
                      <a:xfrm>
                        <a:off x="7954369" y="4843673"/>
                        <a:ext cx="3362396" cy="328930"/>
                      </a:xfrm>
                      <a:prstGeom prst="rect">
                        <a:avLst/>
                      </a:prstGeom>
                      <a:noFill/>
                    </p:spPr>
                  </p:pic>
                </p:oleObj>
              </mc:Fallback>
            </mc:AlternateContent>
          </a:graphicData>
        </a:graphic>
      </p:graphicFrame>
      <p:graphicFrame>
        <p:nvGraphicFramePr>
          <p:cNvPr id="9" name="Object 1025"/>
          <p:cNvGraphicFramePr>
            <a:graphicFrameLocks noChangeAspect="1"/>
          </p:cNvGraphicFramePr>
          <p:nvPr/>
        </p:nvGraphicFramePr>
        <p:xfrm>
          <a:off x="3037239" y="4040139"/>
          <a:ext cx="3931452" cy="1891548"/>
        </p:xfrm>
        <a:graphic>
          <a:graphicData uri="http://schemas.openxmlformats.org/presentationml/2006/ole">
            <mc:AlternateContent xmlns:mc="http://schemas.openxmlformats.org/markup-compatibility/2006">
              <mc:Choice xmlns:v="urn:schemas-microsoft-com:vml" Requires="v">
                <p:oleObj name="Equation" r:id="rId12" imgW="5384520" imgH="2590560" progId="Equation.3">
                  <p:embed/>
                </p:oleObj>
              </mc:Choice>
              <mc:Fallback>
                <p:oleObj name="Equation" r:id="rId12" imgW="5384520" imgH="2590560" progId="Equation.3">
                  <p:embed/>
                  <p:pic>
                    <p:nvPicPr>
                      <p:cNvPr id="9" name="Object 10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7239" y="4040139"/>
                        <a:ext cx="3931452" cy="1891548"/>
                      </a:xfrm>
                      <a:prstGeom prst="rect">
                        <a:avLst/>
                      </a:prstGeom>
                      <a:noFill/>
                    </p:spPr>
                  </p:pic>
                </p:oleObj>
              </mc:Fallback>
            </mc:AlternateContent>
          </a:graphicData>
        </a:graphic>
      </p:graphicFrame>
      <p:graphicFrame>
        <p:nvGraphicFramePr>
          <p:cNvPr id="10" name="Object 1026"/>
          <p:cNvGraphicFramePr>
            <a:graphicFrameLocks noChangeAspect="1"/>
          </p:cNvGraphicFramePr>
          <p:nvPr/>
        </p:nvGraphicFramePr>
        <p:xfrm>
          <a:off x="6968691" y="4843673"/>
          <a:ext cx="870175" cy="284480"/>
        </p:xfrm>
        <a:graphic>
          <a:graphicData uri="http://schemas.openxmlformats.org/presentationml/2006/ole">
            <mc:AlternateContent xmlns:mc="http://schemas.openxmlformats.org/markup-compatibility/2006">
              <mc:Choice xmlns:v="urn:schemas-microsoft-com:vml" Requires="v">
                <p:oleObj name="Equation" r:id="rId14" imgW="660240" imgH="215640" progId="Equation.DSMT4">
                  <p:embed/>
                </p:oleObj>
              </mc:Choice>
              <mc:Fallback>
                <p:oleObj name="Equation" r:id="rId14" imgW="660240" imgH="215640" progId="Equation.DSMT4">
                  <p:embed/>
                  <p:pic>
                    <p:nvPicPr>
                      <p:cNvPr id="10" name="Object 1026"/>
                      <p:cNvPicPr>
                        <a:picLocks noChangeAspect="1" noChangeArrowheads="1"/>
                      </p:cNvPicPr>
                      <p:nvPr/>
                    </p:nvPicPr>
                    <p:blipFill>
                      <a:blip r:embed="rId15"/>
                      <a:srcRect/>
                      <a:stretch>
                        <a:fillRect/>
                      </a:stretch>
                    </p:blipFill>
                    <p:spPr bwMode="auto">
                      <a:xfrm>
                        <a:off x="6968691" y="4843673"/>
                        <a:ext cx="870175" cy="284480"/>
                      </a:xfrm>
                      <a:prstGeom prst="rect">
                        <a:avLst/>
                      </a:prstGeom>
                      <a:noFill/>
                    </p:spPr>
                  </p:pic>
                </p:oleObj>
              </mc:Fallback>
            </mc:AlternateContent>
          </a:graphicData>
        </a:graphic>
      </p:graphicFrame>
      <p:sp>
        <p:nvSpPr>
          <p:cNvPr id="11" name="Line 5"/>
          <p:cNvSpPr>
            <a:spLocks noChangeShapeType="1"/>
          </p:cNvSpPr>
          <p:nvPr/>
        </p:nvSpPr>
        <p:spPr bwMode="auto">
          <a:xfrm>
            <a:off x="4551146" y="4979403"/>
            <a:ext cx="2302042" cy="19251"/>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2" name="Object 1027"/>
          <p:cNvGraphicFramePr>
            <a:graphicFrameLocks noChangeAspect="1"/>
          </p:cNvGraphicFramePr>
          <p:nvPr/>
        </p:nvGraphicFramePr>
        <p:xfrm>
          <a:off x="1868437" y="6104809"/>
          <a:ext cx="822324" cy="292382"/>
        </p:xfrm>
        <a:graphic>
          <a:graphicData uri="http://schemas.openxmlformats.org/presentationml/2006/ole">
            <mc:AlternateContent xmlns:mc="http://schemas.openxmlformats.org/markup-compatibility/2006">
              <mc:Choice xmlns:v="urn:schemas-microsoft-com:vml" Requires="v">
                <p:oleObj name="Equation" r:id="rId16" imgW="558720" imgH="203040" progId="Equation.DSMT4">
                  <p:embed/>
                </p:oleObj>
              </mc:Choice>
              <mc:Fallback>
                <p:oleObj name="Equation" r:id="rId16" imgW="558720" imgH="203040" progId="Equation.DSMT4">
                  <p:embed/>
                  <p:pic>
                    <p:nvPicPr>
                      <p:cNvPr id="12" name="Object 1027"/>
                      <p:cNvPicPr>
                        <a:picLocks noChangeAspect="1" noChangeArrowheads="1"/>
                      </p:cNvPicPr>
                      <p:nvPr/>
                    </p:nvPicPr>
                    <p:blipFill>
                      <a:blip r:embed="rId17"/>
                      <a:srcRect/>
                      <a:stretch>
                        <a:fillRect/>
                      </a:stretch>
                    </p:blipFill>
                    <p:spPr bwMode="auto">
                      <a:xfrm>
                        <a:off x="1868437" y="6104809"/>
                        <a:ext cx="822324" cy="292382"/>
                      </a:xfrm>
                      <a:prstGeom prst="rect">
                        <a:avLst/>
                      </a:prstGeom>
                      <a:noFill/>
                    </p:spPr>
                  </p:pic>
                </p:oleObj>
              </mc:Fallback>
            </mc:AlternateContent>
          </a:graphicData>
        </a:graphic>
      </p:graphicFrame>
      <p:graphicFrame>
        <p:nvGraphicFramePr>
          <p:cNvPr id="13" name="Object 1028"/>
          <p:cNvGraphicFramePr>
            <a:graphicFrameLocks noChangeAspect="1"/>
          </p:cNvGraphicFramePr>
          <p:nvPr/>
        </p:nvGraphicFramePr>
        <p:xfrm>
          <a:off x="880613" y="4806282"/>
          <a:ext cx="2274886" cy="359263"/>
        </p:xfrm>
        <a:graphic>
          <a:graphicData uri="http://schemas.openxmlformats.org/presentationml/2006/ole">
            <mc:AlternateContent xmlns:mc="http://schemas.openxmlformats.org/markup-compatibility/2006">
              <mc:Choice xmlns:v="urn:schemas-microsoft-com:vml" Requires="v">
                <p:oleObj name="Equation" r:id="rId18" imgW="1447560" imgH="228600" progId="Equation.DSMT4">
                  <p:embed/>
                </p:oleObj>
              </mc:Choice>
              <mc:Fallback>
                <p:oleObj name="Equation" r:id="rId18" imgW="1447560" imgH="228600" progId="Equation.DSMT4">
                  <p:embed/>
                  <p:pic>
                    <p:nvPicPr>
                      <p:cNvPr id="13" name="Object 1028"/>
                      <p:cNvPicPr>
                        <a:picLocks noChangeAspect="1" noChangeArrowheads="1"/>
                      </p:cNvPicPr>
                      <p:nvPr/>
                    </p:nvPicPr>
                    <p:blipFill>
                      <a:blip r:embed="rId19"/>
                      <a:srcRect/>
                      <a:stretch>
                        <a:fillRect/>
                      </a:stretch>
                    </p:blipFill>
                    <p:spPr bwMode="auto">
                      <a:xfrm>
                        <a:off x="880613" y="4806282"/>
                        <a:ext cx="2274886" cy="359263"/>
                      </a:xfrm>
                      <a:prstGeom prst="rect">
                        <a:avLst/>
                      </a:prstGeom>
                      <a:noFill/>
                    </p:spPr>
                  </p:pic>
                </p:oleObj>
              </mc:Fallback>
            </mc:AlternateContent>
          </a:graphicData>
        </a:graphic>
      </p:graphicFrame>
      <p:graphicFrame>
        <p:nvGraphicFramePr>
          <p:cNvPr id="14" name="Object 1029"/>
          <p:cNvGraphicFramePr>
            <a:graphicFrameLocks noChangeAspect="1"/>
          </p:cNvGraphicFramePr>
          <p:nvPr/>
        </p:nvGraphicFramePr>
        <p:xfrm>
          <a:off x="2773545" y="6104809"/>
          <a:ext cx="6779613" cy="328930"/>
        </p:xfrm>
        <a:graphic>
          <a:graphicData uri="http://schemas.openxmlformats.org/presentationml/2006/ole">
            <mc:AlternateContent xmlns:mc="http://schemas.openxmlformats.org/markup-compatibility/2006">
              <mc:Choice xmlns:v="urn:schemas-microsoft-com:vml" Requires="v">
                <p:oleObj name="Equation" r:id="rId20" imgW="4711680" imgH="228600" progId="Equation.DSMT4">
                  <p:embed/>
                </p:oleObj>
              </mc:Choice>
              <mc:Fallback>
                <p:oleObj name="Equation" r:id="rId20" imgW="4711680" imgH="228600" progId="Equation.DSMT4">
                  <p:embed/>
                  <p:pic>
                    <p:nvPicPr>
                      <p:cNvPr id="14" name="Object 1029"/>
                      <p:cNvPicPr>
                        <a:picLocks noChangeAspect="1" noChangeArrowheads="1"/>
                      </p:cNvPicPr>
                      <p:nvPr/>
                    </p:nvPicPr>
                    <p:blipFill>
                      <a:blip r:embed="rId21"/>
                      <a:srcRect/>
                      <a:stretch>
                        <a:fillRect/>
                      </a:stretch>
                    </p:blipFill>
                    <p:spPr bwMode="auto">
                      <a:xfrm>
                        <a:off x="2773545" y="6104809"/>
                        <a:ext cx="6779613" cy="328930"/>
                      </a:xfrm>
                      <a:prstGeom prst="rect">
                        <a:avLst/>
                      </a:prstGeom>
                      <a:noFill/>
                    </p:spPr>
                  </p:pic>
                </p:oleObj>
              </mc:Fallback>
            </mc:AlternateContent>
          </a:graphicData>
        </a:graphic>
      </p:graphicFrame>
    </p:spTree>
    <p:extLst>
      <p:ext uri="{BB962C8B-B14F-4D97-AF65-F5344CB8AC3E}">
        <p14:creationId xmlns:p14="http://schemas.microsoft.com/office/powerpoint/2010/main" val="19863306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4" name="Object 11"/>
          <p:cNvGraphicFramePr>
            <a:graphicFrameLocks noChangeAspect="1"/>
          </p:cNvGraphicFramePr>
          <p:nvPr/>
        </p:nvGraphicFramePr>
        <p:xfrm>
          <a:off x="8499606" y="1413729"/>
          <a:ext cx="1276549" cy="328808"/>
        </p:xfrm>
        <a:graphic>
          <a:graphicData uri="http://schemas.openxmlformats.org/presentationml/2006/ole">
            <mc:AlternateContent xmlns:mc="http://schemas.openxmlformats.org/markup-compatibility/2006">
              <mc:Choice xmlns:v="urn:schemas-microsoft-com:vml" Requires="v">
                <p:oleObj name="Equation" r:id="rId2" imgW="1676400" imgH="431800" progId="Equation.DSMT4">
                  <p:embed/>
                </p:oleObj>
              </mc:Choice>
              <mc:Fallback>
                <p:oleObj name="Equation" r:id="rId2" imgW="1676400" imgH="431800" progId="Equation.DSMT4">
                  <p:embed/>
                  <p:pic>
                    <p:nvPicPr>
                      <p:cNvPr id="12294"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606" y="1413729"/>
                        <a:ext cx="1276549" cy="328808"/>
                      </a:xfrm>
                      <a:prstGeom prst="rect">
                        <a:avLst/>
                      </a:prstGeom>
                      <a:noFill/>
                      <a:ln>
                        <a:noFill/>
                      </a:ln>
                    </p:spPr>
                  </p:pic>
                </p:oleObj>
              </mc:Fallback>
            </mc:AlternateContent>
          </a:graphicData>
        </a:graphic>
      </p:graphicFrame>
      <p:grpSp>
        <p:nvGrpSpPr>
          <p:cNvPr id="6" name="组合 5"/>
          <p:cNvGrpSpPr/>
          <p:nvPr/>
        </p:nvGrpSpPr>
        <p:grpSpPr>
          <a:xfrm>
            <a:off x="2230385" y="1825065"/>
            <a:ext cx="4535291" cy="428248"/>
            <a:chOff x="2230385" y="1825065"/>
            <a:chExt cx="4535291" cy="428248"/>
          </a:xfrm>
        </p:grpSpPr>
        <p:sp>
          <p:nvSpPr>
            <p:cNvPr id="12307" name="Text Box 11"/>
            <p:cNvSpPr txBox="1">
              <a:spLocks noChangeArrowheads="1"/>
            </p:cNvSpPr>
            <p:nvPr/>
          </p:nvSpPr>
          <p:spPr bwMode="auto">
            <a:xfrm>
              <a:off x="2230385" y="1833818"/>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使得</a:t>
              </a:r>
            </a:p>
          </p:txBody>
        </p:sp>
        <p:graphicFrame>
          <p:nvGraphicFramePr>
            <p:cNvPr id="12295" name="Object 12"/>
            <p:cNvGraphicFramePr>
              <a:graphicFrameLocks noChangeAspect="1"/>
            </p:cNvGraphicFramePr>
            <p:nvPr/>
          </p:nvGraphicFramePr>
          <p:xfrm>
            <a:off x="2952647" y="1910766"/>
            <a:ext cx="3082925" cy="342547"/>
          </p:xfrm>
          <a:graphic>
            <a:graphicData uri="http://schemas.openxmlformats.org/presentationml/2006/ole">
              <mc:AlternateContent xmlns:mc="http://schemas.openxmlformats.org/markup-compatibility/2006">
                <mc:Choice xmlns:v="urn:schemas-microsoft-com:vml" Requires="v">
                  <p:oleObj name="Equation" r:id="rId4" imgW="3886200" imgH="431800" progId="Equation.DSMT4">
                    <p:embed/>
                  </p:oleObj>
                </mc:Choice>
                <mc:Fallback>
                  <p:oleObj name="Equation" r:id="rId4" imgW="3886200" imgH="431800" progId="Equation.DSMT4">
                    <p:embed/>
                    <p:pic>
                      <p:nvPicPr>
                        <p:cNvPr id="12295"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647" y="1910766"/>
                          <a:ext cx="3082925" cy="342547"/>
                        </a:xfrm>
                        <a:prstGeom prst="rect">
                          <a:avLst/>
                        </a:prstGeom>
                        <a:noFill/>
                        <a:ln>
                          <a:noFill/>
                        </a:ln>
                      </p:spPr>
                    </p:pic>
                  </p:oleObj>
                </mc:Fallback>
              </mc:AlternateContent>
            </a:graphicData>
          </a:graphic>
        </p:graphicFrame>
        <p:sp>
          <p:nvSpPr>
            <p:cNvPr id="12308" name="Text Box 13"/>
            <p:cNvSpPr txBox="1">
              <a:spLocks noChangeArrowheads="1"/>
            </p:cNvSpPr>
            <p:nvPr/>
          </p:nvSpPr>
          <p:spPr bwMode="auto">
            <a:xfrm>
              <a:off x="6064843" y="182506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成立</a:t>
              </a:r>
            </a:p>
          </p:txBody>
        </p:sp>
      </p:grpSp>
      <p:graphicFrame>
        <p:nvGraphicFramePr>
          <p:cNvPr id="29" name="Object 13"/>
          <p:cNvGraphicFramePr>
            <a:graphicFrameLocks noChangeAspect="1"/>
          </p:cNvGraphicFramePr>
          <p:nvPr/>
        </p:nvGraphicFramePr>
        <p:xfrm>
          <a:off x="7436655" y="2437131"/>
          <a:ext cx="3549264" cy="348772"/>
        </p:xfrm>
        <a:graphic>
          <a:graphicData uri="http://schemas.openxmlformats.org/presentationml/2006/ole">
            <mc:AlternateContent xmlns:mc="http://schemas.openxmlformats.org/markup-compatibility/2006">
              <mc:Choice xmlns:v="urn:schemas-microsoft-com:vml" Requires="v">
                <p:oleObj name="Equation" r:id="rId6" imgW="4394200" imgH="431800" progId="Equation.DSMT4">
                  <p:embed/>
                </p:oleObj>
              </mc:Choice>
              <mc:Fallback>
                <p:oleObj name="Equation" r:id="rId6" imgW="4394200" imgH="431800" progId="Equation.DSMT4">
                  <p:embed/>
                  <p:pic>
                    <p:nvPicPr>
                      <p:cNvPr id="29"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6655" y="2437131"/>
                        <a:ext cx="3549264" cy="348772"/>
                      </a:xfrm>
                      <a:prstGeom prst="rect">
                        <a:avLst/>
                      </a:prstGeom>
                      <a:noFill/>
                      <a:ln>
                        <a:noFill/>
                      </a:ln>
                    </p:spPr>
                  </p:pic>
                </p:oleObj>
              </mc:Fallback>
            </mc:AlternateContent>
          </a:graphicData>
        </a:graphic>
      </p:graphicFrame>
      <p:sp>
        <p:nvSpPr>
          <p:cNvPr id="30" name="Text Box 15"/>
          <p:cNvSpPr txBox="1">
            <a:spLocks noChangeArrowheads="1"/>
          </p:cNvSpPr>
          <p:nvPr/>
        </p:nvSpPr>
        <p:spPr bwMode="auto">
          <a:xfrm>
            <a:off x="2292298" y="2358882"/>
            <a:ext cx="51443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因为</a:t>
            </a:r>
            <a:r>
              <a:rPr lang="en-US" altLang="zh-CN" sz="2000" i="1" dirty="0">
                <a:ea typeface="+mn-ea"/>
                <a:cs typeface="Times New Roman" panose="02020603050405020304" pitchFamily="18" charset="0"/>
              </a:rPr>
              <a:t>P</a:t>
            </a:r>
            <a:r>
              <a:rPr lang="zh-CN" altLang="en-US" sz="2000" dirty="0">
                <a:latin typeface="+mn-ea"/>
                <a:ea typeface="+mn-ea"/>
              </a:rPr>
              <a:t>为初等矩阵的乘积，所以</a:t>
            </a:r>
            <a:r>
              <a:rPr lang="en-US" altLang="zh-CN" sz="2000" i="1" dirty="0">
                <a:ea typeface="+mn-ea"/>
                <a:cs typeface="Times New Roman" panose="02020603050405020304" pitchFamily="18" charset="0"/>
              </a:rPr>
              <a:t>P</a:t>
            </a:r>
            <a:r>
              <a:rPr lang="zh-CN" altLang="en-US" sz="2000" dirty="0">
                <a:latin typeface="+mn-ea"/>
                <a:ea typeface="+mn-ea"/>
              </a:rPr>
              <a:t>可逆，故有</a:t>
            </a:r>
          </a:p>
        </p:txBody>
      </p:sp>
      <p:grpSp>
        <p:nvGrpSpPr>
          <p:cNvPr id="3" name="组合 2"/>
          <p:cNvGrpSpPr/>
          <p:nvPr/>
        </p:nvGrpSpPr>
        <p:grpSpPr>
          <a:xfrm>
            <a:off x="1349323" y="912378"/>
            <a:ext cx="5055804" cy="400868"/>
            <a:chOff x="1349323" y="912378"/>
            <a:chExt cx="5055804" cy="400868"/>
          </a:xfrm>
        </p:grpSpPr>
        <p:sp>
          <p:nvSpPr>
            <p:cNvPr id="12310" name="Text Box 27"/>
            <p:cNvSpPr txBox="1">
              <a:spLocks noChangeArrowheads="1"/>
            </p:cNvSpPr>
            <p:nvPr/>
          </p:nvSpPr>
          <p:spPr bwMode="auto">
            <a:xfrm>
              <a:off x="1349323" y="912378"/>
              <a:ext cx="16033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a:t>
              </a:r>
              <a:r>
                <a:rPr lang="en-US" altLang="zh-CN" sz="2000">
                  <a:latin typeface="+mn-ea"/>
                  <a:ea typeface="+mn-ea"/>
                </a:rPr>
                <a:t>2</a:t>
              </a:r>
              <a:r>
                <a:rPr lang="zh-CN" altLang="en-US" sz="2000">
                  <a:latin typeface="+mn-ea"/>
                  <a:ea typeface="+mn-ea"/>
                </a:rPr>
                <a:t>）再证若</a:t>
              </a:r>
            </a:p>
          </p:txBody>
        </p:sp>
        <p:sp>
          <p:nvSpPr>
            <p:cNvPr id="12311" name="Text Box 29"/>
            <p:cNvSpPr txBox="1">
              <a:spLocks noChangeArrowheads="1"/>
            </p:cNvSpPr>
            <p:nvPr/>
          </p:nvSpPr>
          <p:spPr bwMode="auto">
            <a:xfrm>
              <a:off x="4671960" y="912378"/>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线性相关。则</a:t>
              </a:r>
            </a:p>
          </p:txBody>
        </p:sp>
        <p:graphicFrame>
          <p:nvGraphicFramePr>
            <p:cNvPr id="12298" name="Object 15"/>
            <p:cNvGraphicFramePr>
              <a:graphicFrameLocks noChangeAspect="1"/>
            </p:cNvGraphicFramePr>
            <p:nvPr/>
          </p:nvGraphicFramePr>
          <p:xfrm>
            <a:off x="3200348" y="943526"/>
            <a:ext cx="1522377" cy="369720"/>
          </p:xfrm>
          <a:graphic>
            <a:graphicData uri="http://schemas.openxmlformats.org/presentationml/2006/ole">
              <mc:AlternateContent xmlns:mc="http://schemas.openxmlformats.org/markup-compatibility/2006">
                <mc:Choice xmlns:v="urn:schemas-microsoft-com:vml" Requires="v">
                  <p:oleObj name="Equation" r:id="rId8" imgW="1777229" imgH="431613" progId="Equation.DSMT4">
                    <p:embed/>
                  </p:oleObj>
                </mc:Choice>
                <mc:Fallback>
                  <p:oleObj name="Equation" r:id="rId8" imgW="1777229" imgH="431613" progId="Equation.DSMT4">
                    <p:embed/>
                    <p:pic>
                      <p:nvPicPr>
                        <p:cNvPr id="12298"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348" y="943526"/>
                          <a:ext cx="1522377" cy="369720"/>
                        </a:xfrm>
                        <a:prstGeom prst="rect">
                          <a:avLst/>
                        </a:prstGeom>
                        <a:noFill/>
                        <a:ln>
                          <a:noFill/>
                        </a:ln>
                      </p:spPr>
                    </p:pic>
                  </p:oleObj>
                </mc:Fallback>
              </mc:AlternateContent>
            </a:graphicData>
          </a:graphic>
        </p:graphicFrame>
      </p:grpSp>
      <p:grpSp>
        <p:nvGrpSpPr>
          <p:cNvPr id="4" name="组合 3"/>
          <p:cNvGrpSpPr/>
          <p:nvPr/>
        </p:nvGrpSpPr>
        <p:grpSpPr>
          <a:xfrm>
            <a:off x="6400451" y="912378"/>
            <a:ext cx="3375704" cy="400110"/>
            <a:chOff x="6400451" y="912378"/>
            <a:chExt cx="3375704" cy="400110"/>
          </a:xfrm>
        </p:grpSpPr>
        <p:graphicFrame>
          <p:nvGraphicFramePr>
            <p:cNvPr id="12297" name="Object 14"/>
            <p:cNvGraphicFramePr>
              <a:graphicFrameLocks noChangeAspect="1"/>
            </p:cNvGraphicFramePr>
            <p:nvPr/>
          </p:nvGraphicFramePr>
          <p:xfrm>
            <a:off x="6400451" y="950880"/>
            <a:ext cx="1900620" cy="323105"/>
          </p:xfrm>
          <a:graphic>
            <a:graphicData uri="http://schemas.openxmlformats.org/presentationml/2006/ole">
              <mc:AlternateContent xmlns:mc="http://schemas.openxmlformats.org/markup-compatibility/2006">
                <mc:Choice xmlns:v="urn:schemas-microsoft-com:vml" Requires="v">
                  <p:oleObj name="Equation" r:id="rId10" imgW="2540000" imgH="431800" progId="Equation.DSMT4">
                    <p:embed/>
                  </p:oleObj>
                </mc:Choice>
                <mc:Fallback>
                  <p:oleObj name="Equation" r:id="rId10" imgW="2540000" imgH="431800" progId="Equation.DSMT4">
                    <p:embed/>
                    <p:pic>
                      <p:nvPicPr>
                        <p:cNvPr id="12297"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0451" y="950880"/>
                          <a:ext cx="1900620" cy="323105"/>
                        </a:xfrm>
                        <a:prstGeom prst="rect">
                          <a:avLst/>
                        </a:prstGeom>
                        <a:noFill/>
                        <a:ln>
                          <a:noFill/>
                        </a:ln>
                      </p:spPr>
                    </p:pic>
                  </p:oleObj>
                </mc:Fallback>
              </mc:AlternateContent>
            </a:graphicData>
          </a:graphic>
        </p:graphicFrame>
        <p:sp>
          <p:nvSpPr>
            <p:cNvPr id="12312" name="矩形 34"/>
            <p:cNvSpPr>
              <a:spLocks noChangeArrowheads="1"/>
            </p:cNvSpPr>
            <p:nvPr/>
          </p:nvSpPr>
          <p:spPr bwMode="auto">
            <a:xfrm>
              <a:off x="8301071" y="912378"/>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线性相关。</a:t>
              </a:r>
              <a:endParaRPr lang="zh-CN" altLang="en-US" sz="2000" b="0" dirty="0">
                <a:latin typeface="+mn-ea"/>
                <a:ea typeface="+mn-ea"/>
              </a:endParaRPr>
            </a:p>
          </p:txBody>
        </p:sp>
      </p:grpSp>
      <p:grpSp>
        <p:nvGrpSpPr>
          <p:cNvPr id="5" name="组合 4"/>
          <p:cNvGrpSpPr/>
          <p:nvPr/>
        </p:nvGrpSpPr>
        <p:grpSpPr>
          <a:xfrm>
            <a:off x="2201812" y="1316418"/>
            <a:ext cx="6354978" cy="439801"/>
            <a:chOff x="2201812" y="1316418"/>
            <a:chExt cx="6354978" cy="439801"/>
          </a:xfrm>
        </p:grpSpPr>
        <p:sp>
          <p:nvSpPr>
            <p:cNvPr id="12306" name="Text Box 9"/>
            <p:cNvSpPr txBox="1">
              <a:spLocks noChangeArrowheads="1"/>
            </p:cNvSpPr>
            <p:nvPr/>
          </p:nvSpPr>
          <p:spPr bwMode="auto">
            <a:xfrm>
              <a:off x="5791289" y="1344426"/>
              <a:ext cx="2765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存在一组不全为零的数</a:t>
              </a:r>
            </a:p>
          </p:txBody>
        </p:sp>
        <p:sp>
          <p:nvSpPr>
            <p:cNvPr id="12313" name="Text Box 27"/>
            <p:cNvSpPr txBox="1">
              <a:spLocks noChangeArrowheads="1"/>
            </p:cNvSpPr>
            <p:nvPr/>
          </p:nvSpPr>
          <p:spPr bwMode="auto">
            <a:xfrm>
              <a:off x="2201812" y="1316418"/>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由</a:t>
              </a:r>
            </a:p>
          </p:txBody>
        </p:sp>
        <p:sp>
          <p:nvSpPr>
            <p:cNvPr id="12314" name="Text Box 29"/>
            <p:cNvSpPr txBox="1">
              <a:spLocks noChangeArrowheads="1"/>
            </p:cNvSpPr>
            <p:nvPr/>
          </p:nvSpPr>
          <p:spPr bwMode="auto">
            <a:xfrm>
              <a:off x="4213174" y="1356109"/>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线性相关。则</a:t>
              </a:r>
            </a:p>
          </p:txBody>
        </p:sp>
        <p:graphicFrame>
          <p:nvGraphicFramePr>
            <p:cNvPr id="12299" name="Object 16"/>
            <p:cNvGraphicFramePr>
              <a:graphicFrameLocks noChangeAspect="1"/>
            </p:cNvGraphicFramePr>
            <p:nvPr/>
          </p:nvGraphicFramePr>
          <p:xfrm>
            <a:off x="2656630" y="1359280"/>
            <a:ext cx="1578115" cy="383257"/>
          </p:xfrm>
          <a:graphic>
            <a:graphicData uri="http://schemas.openxmlformats.org/presentationml/2006/ole">
              <mc:AlternateContent xmlns:mc="http://schemas.openxmlformats.org/markup-compatibility/2006">
                <mc:Choice xmlns:v="urn:schemas-microsoft-com:vml" Requires="v">
                  <p:oleObj name="Equation" r:id="rId12" imgW="1777229" imgH="431613" progId="Equation.DSMT4">
                    <p:embed/>
                  </p:oleObj>
                </mc:Choice>
                <mc:Fallback>
                  <p:oleObj name="Equation" r:id="rId12" imgW="1777229" imgH="431613" progId="Equation.DSMT4">
                    <p:embed/>
                    <p:pic>
                      <p:nvPicPr>
                        <p:cNvPr id="12299"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56630" y="1359280"/>
                          <a:ext cx="1578115" cy="383257"/>
                        </a:xfrm>
                        <a:prstGeom prst="rect">
                          <a:avLst/>
                        </a:prstGeom>
                        <a:noFill/>
                        <a:ln>
                          <a:noFill/>
                        </a:ln>
                      </p:spPr>
                    </p:pic>
                  </p:oleObj>
                </mc:Fallback>
              </mc:AlternateContent>
            </a:graphicData>
          </a:graphic>
        </p:graphicFrame>
      </p:grpSp>
      <p:graphicFrame>
        <p:nvGraphicFramePr>
          <p:cNvPr id="12300" name="Object 18"/>
          <p:cNvGraphicFramePr>
            <a:graphicFrameLocks noChangeAspect="1"/>
          </p:cNvGraphicFramePr>
          <p:nvPr/>
        </p:nvGraphicFramePr>
        <p:xfrm>
          <a:off x="3152593" y="2953748"/>
          <a:ext cx="3926420" cy="364749"/>
        </p:xfrm>
        <a:graphic>
          <a:graphicData uri="http://schemas.openxmlformats.org/presentationml/2006/ole">
            <mc:AlternateContent xmlns:mc="http://schemas.openxmlformats.org/markup-compatibility/2006">
              <mc:Choice xmlns:v="urn:schemas-microsoft-com:vml" Requires="v">
                <p:oleObj name="Equation" r:id="rId13" imgW="4648200" imgH="431800" progId="Equation.DSMT4">
                  <p:embed/>
                </p:oleObj>
              </mc:Choice>
              <mc:Fallback>
                <p:oleObj name="Equation" r:id="rId13" imgW="4648200" imgH="431800" progId="Equation.DSMT4">
                  <p:embed/>
                  <p:pic>
                    <p:nvPicPr>
                      <p:cNvPr id="1230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52593" y="2953748"/>
                        <a:ext cx="3926420" cy="364749"/>
                      </a:xfrm>
                      <a:prstGeom prst="rect">
                        <a:avLst/>
                      </a:prstGeom>
                      <a:noFill/>
                      <a:ln>
                        <a:noFill/>
                      </a:ln>
                    </p:spPr>
                  </p:pic>
                </p:oleObj>
              </mc:Fallback>
            </mc:AlternateContent>
          </a:graphicData>
        </a:graphic>
      </p:graphicFrame>
      <p:sp>
        <p:nvSpPr>
          <p:cNvPr id="12315" name="Text Box 13"/>
          <p:cNvSpPr txBox="1">
            <a:spLocks noChangeArrowheads="1"/>
          </p:cNvSpPr>
          <p:nvPr/>
        </p:nvSpPr>
        <p:spPr bwMode="auto">
          <a:xfrm>
            <a:off x="2709843" y="2906393"/>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即</a:t>
            </a:r>
          </a:p>
        </p:txBody>
      </p:sp>
      <p:sp>
        <p:nvSpPr>
          <p:cNvPr id="12316" name="矩形 41"/>
          <p:cNvSpPr>
            <a:spLocks noChangeArrowheads="1"/>
          </p:cNvSpPr>
          <p:nvPr/>
        </p:nvSpPr>
        <p:spPr bwMode="auto">
          <a:xfrm>
            <a:off x="7215280" y="2883946"/>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故</a:t>
            </a:r>
            <a:endParaRPr lang="zh-CN" altLang="en-US" sz="2000" b="0" dirty="0">
              <a:latin typeface="+mn-ea"/>
              <a:ea typeface="+mn-ea"/>
            </a:endParaRPr>
          </a:p>
        </p:txBody>
      </p:sp>
      <p:graphicFrame>
        <p:nvGraphicFramePr>
          <p:cNvPr id="12301" name="Object 19"/>
          <p:cNvGraphicFramePr>
            <a:graphicFrameLocks noChangeAspect="1"/>
          </p:cNvGraphicFramePr>
          <p:nvPr/>
        </p:nvGraphicFramePr>
        <p:xfrm>
          <a:off x="7620731" y="2960616"/>
          <a:ext cx="2105182" cy="357881"/>
        </p:xfrm>
        <a:graphic>
          <a:graphicData uri="http://schemas.openxmlformats.org/presentationml/2006/ole">
            <mc:AlternateContent xmlns:mc="http://schemas.openxmlformats.org/markup-compatibility/2006">
              <mc:Choice xmlns:v="urn:schemas-microsoft-com:vml" Requires="v">
                <p:oleObj name="Equation" r:id="rId15" imgW="2540000" imgH="431800" progId="Equation.DSMT4">
                  <p:embed/>
                </p:oleObj>
              </mc:Choice>
              <mc:Fallback>
                <p:oleObj name="Equation" r:id="rId15" imgW="2540000" imgH="431800" progId="Equation.DSMT4">
                  <p:embed/>
                  <p:pic>
                    <p:nvPicPr>
                      <p:cNvPr id="12301"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731" y="2960616"/>
                        <a:ext cx="2105182" cy="357881"/>
                      </a:xfrm>
                      <a:prstGeom prst="rect">
                        <a:avLst/>
                      </a:prstGeom>
                      <a:noFill/>
                      <a:ln>
                        <a:noFill/>
                      </a:ln>
                    </p:spPr>
                  </p:pic>
                </p:oleObj>
              </mc:Fallback>
            </mc:AlternateContent>
          </a:graphicData>
        </a:graphic>
      </p:graphicFrame>
      <p:sp>
        <p:nvSpPr>
          <p:cNvPr id="12317" name="矩形 43"/>
          <p:cNvSpPr>
            <a:spLocks noChangeArrowheads="1"/>
          </p:cNvSpPr>
          <p:nvPr/>
        </p:nvSpPr>
        <p:spPr bwMode="auto">
          <a:xfrm>
            <a:off x="9699896" y="2936067"/>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线性相关。</a:t>
            </a:r>
            <a:endParaRPr lang="zh-CN" altLang="en-US" sz="2000" b="0">
              <a:latin typeface="+mn-ea"/>
              <a:ea typeface="+mn-ea"/>
            </a:endParaRPr>
          </a:p>
        </p:txBody>
      </p:sp>
      <p:grpSp>
        <p:nvGrpSpPr>
          <p:cNvPr id="32" name="组合 31"/>
          <p:cNvGrpSpPr/>
          <p:nvPr/>
        </p:nvGrpSpPr>
        <p:grpSpPr>
          <a:xfrm>
            <a:off x="616531" y="3348664"/>
            <a:ext cx="10838081" cy="443320"/>
            <a:chOff x="616531" y="3625164"/>
            <a:chExt cx="10838081" cy="443320"/>
          </a:xfrm>
        </p:grpSpPr>
        <p:sp>
          <p:nvSpPr>
            <p:cNvPr id="31" name="Rectangle 271"/>
            <p:cNvSpPr>
              <a:spLocks noChangeArrowheads="1"/>
            </p:cNvSpPr>
            <p:nvPr/>
          </p:nvSpPr>
          <p:spPr bwMode="auto">
            <a:xfrm>
              <a:off x="2388503" y="3625164"/>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a:t>
              </a:r>
              <a:endParaRPr kumimoji="0" lang="zh-CN" sz="2000" b="1" i="0" u="none" strike="noStrike" cap="none" normalizeH="0" baseline="0" dirty="0">
                <a:ln>
                  <a:noFill/>
                </a:ln>
                <a:solidFill>
                  <a:schemeClr val="tx1"/>
                </a:solidFill>
                <a:effectLst/>
                <a:latin typeface="+mn-ea"/>
              </a:endParaRPr>
            </a:p>
          </p:txBody>
        </p:sp>
        <p:grpSp>
          <p:nvGrpSpPr>
            <p:cNvPr id="25" name="组合 24"/>
            <p:cNvGrpSpPr/>
            <p:nvPr/>
          </p:nvGrpSpPr>
          <p:grpSpPr>
            <a:xfrm>
              <a:off x="616531" y="3659644"/>
              <a:ext cx="10838081" cy="408840"/>
              <a:chOff x="686814" y="3371779"/>
              <a:chExt cx="10838081" cy="408840"/>
            </a:xfrm>
          </p:grpSpPr>
          <p:graphicFrame>
            <p:nvGraphicFramePr>
              <p:cNvPr id="9" name="对象 8"/>
              <p:cNvGraphicFramePr>
                <a:graphicFrameLocks noChangeAspect="1"/>
              </p:cNvGraphicFramePr>
              <p:nvPr/>
            </p:nvGraphicFramePr>
            <p:xfrm>
              <a:off x="6026050" y="3438813"/>
              <a:ext cx="211780" cy="235312"/>
            </p:xfrm>
            <a:graphic>
              <a:graphicData uri="http://schemas.openxmlformats.org/presentationml/2006/ole">
                <mc:AlternateContent xmlns:mc="http://schemas.openxmlformats.org/markup-compatibility/2006">
                  <mc:Choice xmlns:v="urn:schemas-microsoft-com:vml" Requires="v">
                    <p:oleObj name="Equation" r:id="rId16" imgW="114102" imgH="126780" progId="Equation.DSMT4">
                      <p:embed/>
                    </p:oleObj>
                  </mc:Choice>
                  <mc:Fallback>
                    <p:oleObj name="Equation" r:id="rId16" imgW="114102" imgH="126780" progId="Equation.DSMT4">
                      <p:embed/>
                      <p:pic>
                        <p:nvPicPr>
                          <p:cNvPr id="9" name="对象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26050" y="3438813"/>
                            <a:ext cx="211780" cy="235312"/>
                          </a:xfrm>
                          <a:prstGeom prst="rect">
                            <a:avLst/>
                          </a:prstGeom>
                          <a:noFill/>
                        </p:spPr>
                      </p:pic>
                    </p:oleObj>
                  </mc:Fallback>
                </mc:AlternateContent>
              </a:graphicData>
            </a:graphic>
          </p:graphicFrame>
          <p:sp>
            <p:nvSpPr>
              <p:cNvPr id="22" name="Rectangle 264"/>
              <p:cNvSpPr>
                <a:spLocks noChangeArrowheads="1"/>
              </p:cNvSpPr>
              <p:nvPr/>
            </p:nvSpPr>
            <p:spPr bwMode="auto">
              <a:xfrm>
                <a:off x="2557518" y="3371779"/>
                <a:ext cx="3674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sz="2000" b="1" i="0" u="none" strike="noStrike" cap="none" normalizeH="0" baseline="0" dirty="0">
                    <a:ln>
                      <a:noFill/>
                    </a:ln>
                    <a:solidFill>
                      <a:schemeClr val="tx1"/>
                    </a:solidFill>
                    <a:effectLst/>
                    <a:latin typeface="+mn-ea"/>
                    <a:cs typeface="Times New Roman" panose="02020603050405020304" pitchFamily="18" charset="0"/>
                  </a:rPr>
                  <a:t>矩阵，且矩阵的行秩为</a:t>
                </a:r>
                <a:endParaRPr kumimoji="0" lang="zh-CN" sz="2000" b="1" i="0" u="none" strike="noStrike" cap="none" normalizeH="0" baseline="0" dirty="0">
                  <a:ln>
                    <a:noFill/>
                  </a:ln>
                  <a:solidFill>
                    <a:schemeClr val="tx1"/>
                  </a:solidFill>
                  <a:effectLst/>
                  <a:latin typeface="+mn-ea"/>
                </a:endParaRPr>
              </a:p>
            </p:txBody>
          </p:sp>
          <p:grpSp>
            <p:nvGrpSpPr>
              <p:cNvPr id="24" name="组合 23"/>
              <p:cNvGrpSpPr/>
              <p:nvPr/>
            </p:nvGrpSpPr>
            <p:grpSpPr>
              <a:xfrm>
                <a:off x="6061649" y="3380509"/>
                <a:ext cx="5463246" cy="400110"/>
                <a:chOff x="6061649" y="3380509"/>
                <a:chExt cx="5463246" cy="400110"/>
              </a:xfrm>
            </p:grpSpPr>
            <p:graphicFrame>
              <p:nvGraphicFramePr>
                <p:cNvPr id="12" name="对象 11"/>
                <p:cNvGraphicFramePr>
                  <a:graphicFrameLocks noChangeAspect="1"/>
                </p:cNvGraphicFramePr>
                <p:nvPr/>
              </p:nvGraphicFramePr>
              <p:xfrm>
                <a:off x="11242521" y="3405307"/>
                <a:ext cx="282374" cy="305906"/>
              </p:xfrm>
              <a:graphic>
                <a:graphicData uri="http://schemas.openxmlformats.org/presentationml/2006/ole">
                  <mc:AlternateContent xmlns:mc="http://schemas.openxmlformats.org/markup-compatibility/2006">
                    <mc:Choice xmlns:v="urn:schemas-microsoft-com:vml" Requires="v">
                      <p:oleObj name="Equation" r:id="rId18" imgW="152268" imgH="164957" progId="Equation.DSMT4">
                        <p:embed/>
                      </p:oleObj>
                    </mc:Choice>
                    <mc:Fallback>
                      <p:oleObj name="Equation" r:id="rId18" imgW="152268" imgH="164957" progId="Equation.DSMT4">
                        <p:embed/>
                        <p:pic>
                          <p:nvPicPr>
                            <p:cNvPr id="12" name="对象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42521" y="3405307"/>
                              <a:ext cx="282374" cy="305906"/>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9711906" y="3481821"/>
                <a:ext cx="305906" cy="258844"/>
              </p:xfrm>
              <a:graphic>
                <a:graphicData uri="http://schemas.openxmlformats.org/presentationml/2006/ole">
                  <mc:AlternateContent xmlns:mc="http://schemas.openxmlformats.org/markup-compatibility/2006">
                    <mc:Choice xmlns:v="urn:schemas-microsoft-com:vml" Requires="v">
                      <p:oleObj name="Equation" r:id="rId20" imgW="164957" imgH="139579" progId="Equation.DSMT4">
                        <p:embed/>
                      </p:oleObj>
                    </mc:Choice>
                    <mc:Fallback>
                      <p:oleObj name="Equation" r:id="rId20" imgW="164957" imgH="139579" progId="Equation.DSMT4">
                        <p:embed/>
                        <p:pic>
                          <p:nvPicPr>
                            <p:cNvPr id="13" name="对象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1906" y="3481821"/>
                              <a:ext cx="305906" cy="258844"/>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9211716" y="3400946"/>
                <a:ext cx="282376" cy="376500"/>
              </p:xfrm>
              <a:graphic>
                <a:graphicData uri="http://schemas.openxmlformats.org/presentationml/2006/ole">
                  <mc:AlternateContent xmlns:mc="http://schemas.openxmlformats.org/markup-compatibility/2006">
                    <mc:Choice xmlns:v="urn:schemas-microsoft-com:vml" Requires="v">
                      <p:oleObj name="Equation" r:id="rId22" imgW="152268" imgH="203024" progId="Equation.DSMT4">
                        <p:embed/>
                      </p:oleObj>
                    </mc:Choice>
                    <mc:Fallback>
                      <p:oleObj name="Equation" r:id="rId22" imgW="152268" imgH="203024" progId="Equation.DSMT4">
                        <p:embed/>
                        <p:pic>
                          <p:nvPicPr>
                            <p:cNvPr id="14" name="对象 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11716" y="3400946"/>
                              <a:ext cx="282376" cy="376500"/>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8209949" y="3473819"/>
                <a:ext cx="235312" cy="258844"/>
              </p:xfrm>
              <a:graphic>
                <a:graphicData uri="http://schemas.openxmlformats.org/presentationml/2006/ole">
                  <mc:AlternateContent xmlns:mc="http://schemas.openxmlformats.org/markup-compatibility/2006">
                    <mc:Choice xmlns:v="urn:schemas-microsoft-com:vml" Requires="v">
                      <p:oleObj name="Equation" r:id="rId24" imgW="126835" imgH="139518" progId="Equation.DSMT4">
                        <p:embed/>
                      </p:oleObj>
                    </mc:Choice>
                    <mc:Fallback>
                      <p:oleObj name="Equation" r:id="rId24" imgW="126835" imgH="139518" progId="Equation.DSMT4">
                        <p:embed/>
                        <p:pic>
                          <p:nvPicPr>
                            <p:cNvPr id="15" name="对象 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09949" y="3473819"/>
                              <a:ext cx="235312" cy="258844"/>
                            </a:xfrm>
                            <a:prstGeom prst="rect">
                              <a:avLst/>
                            </a:prstGeom>
                            <a:noFill/>
                          </p:spPr>
                        </p:pic>
                      </p:oleObj>
                    </mc:Fallback>
                  </mc:AlternateContent>
                </a:graphicData>
              </a:graphic>
            </p:graphicFrame>
            <p:sp>
              <p:nvSpPr>
                <p:cNvPr id="23" name="Rectangle 265"/>
                <p:cNvSpPr>
                  <a:spLocks noChangeArrowheads="1"/>
                </p:cNvSpPr>
                <p:nvPr/>
              </p:nvSpPr>
              <p:spPr bwMode="auto">
                <a:xfrm>
                  <a:off x="6061649" y="3380509"/>
                  <a:ext cx="53511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，则一定存在可逆</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阶</a:t>
                  </a:r>
                  <a:r>
                    <a:rPr kumimoji="0" lang="zh-CN" sz="2000" b="1" i="0" u="none" strike="noStrike" cap="none" normalizeH="0" baseline="0" dirty="0">
                      <a:ln>
                        <a:noFill/>
                      </a:ln>
                      <a:solidFill>
                        <a:schemeClr val="tx1"/>
                      </a:solidFill>
                      <a:effectLst/>
                      <a:latin typeface="+mn-ea"/>
                      <a:cs typeface="Times New Roman" panose="02020603050405020304" pitchFamily="18" charset="0"/>
                    </a:rPr>
                    <a:t>矩阵</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和  阶可逆矩阵</a:t>
                  </a:r>
                  <a:endParaRPr kumimoji="0" lang="zh-CN" sz="2000" b="1" i="0" u="none" strike="noStrike" cap="none" normalizeH="0" baseline="0" dirty="0">
                    <a:ln>
                      <a:noFill/>
                    </a:ln>
                    <a:solidFill>
                      <a:schemeClr val="tx1"/>
                    </a:solidFill>
                    <a:effectLst/>
                    <a:latin typeface="+mn-ea"/>
                  </a:endParaRPr>
                </a:p>
              </p:txBody>
            </p:sp>
          </p:grpSp>
          <p:graphicFrame>
            <p:nvGraphicFramePr>
              <p:cNvPr id="7" name="对象 6"/>
              <p:cNvGraphicFramePr>
                <a:graphicFrameLocks noChangeAspect="1"/>
              </p:cNvGraphicFramePr>
              <p:nvPr/>
            </p:nvGraphicFramePr>
            <p:xfrm>
              <a:off x="2298427" y="3413922"/>
              <a:ext cx="282374" cy="305906"/>
            </p:xfrm>
            <a:graphic>
              <a:graphicData uri="http://schemas.openxmlformats.org/presentationml/2006/ole">
                <mc:AlternateContent xmlns:mc="http://schemas.openxmlformats.org/markup-compatibility/2006">
                  <mc:Choice xmlns:v="urn:schemas-microsoft-com:vml" Requires="v">
                    <p:oleObj name="Equation" r:id="rId26" imgW="152268" imgH="164957" progId="Equation.DSMT4">
                      <p:embed/>
                    </p:oleObj>
                  </mc:Choice>
                  <mc:Fallback>
                    <p:oleObj name="Equation" r:id="rId26" imgW="152268" imgH="164957" progId="Equation.DSMT4">
                      <p:embed/>
                      <p:pic>
                        <p:nvPicPr>
                          <p:cNvPr id="7" name="对象 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98427" y="3413922"/>
                            <a:ext cx="282374" cy="305906"/>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2763281" y="3451142"/>
              <a:ext cx="682406" cy="258844"/>
            </p:xfrm>
            <a:graphic>
              <a:graphicData uri="http://schemas.openxmlformats.org/presentationml/2006/ole">
                <mc:AlternateContent xmlns:mc="http://schemas.openxmlformats.org/markup-compatibility/2006">
                  <mc:Choice xmlns:v="urn:schemas-microsoft-com:vml" Requires="v">
                    <p:oleObj name="Equation" r:id="rId28" imgW="368300" imgH="139700" progId="Equation.DSMT4">
                      <p:embed/>
                    </p:oleObj>
                  </mc:Choice>
                  <mc:Fallback>
                    <p:oleObj name="Equation" r:id="rId28" imgW="368300" imgH="139700" progId="Equation.DSMT4">
                      <p:embed/>
                      <p:pic>
                        <p:nvPicPr>
                          <p:cNvPr id="8" name="对象 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763281" y="3451142"/>
                            <a:ext cx="682406" cy="258844"/>
                          </a:xfrm>
                          <a:prstGeom prst="rect">
                            <a:avLst/>
                          </a:prstGeom>
                          <a:noFill/>
                        </p:spPr>
                      </p:pic>
                    </p:oleObj>
                  </mc:Fallback>
                </mc:AlternateContent>
              </a:graphicData>
            </a:graphic>
          </p:graphicFrame>
          <p:sp>
            <p:nvSpPr>
              <p:cNvPr id="20" name="Rectangle 262"/>
              <p:cNvSpPr>
                <a:spLocks noChangeArrowheads="1"/>
              </p:cNvSpPr>
              <p:nvPr/>
            </p:nvSpPr>
            <p:spPr bwMode="auto">
              <a:xfrm>
                <a:off x="686814" y="3373338"/>
                <a:ext cx="17363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定理</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2.5.4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若</a:t>
                </a:r>
                <a:endParaRPr kumimoji="0" lang="zh-CN" altLang="en-US" sz="2000" b="1" i="0" u="none" strike="noStrike" cap="none" normalizeH="0" baseline="0" dirty="0">
                  <a:ln>
                    <a:noFill/>
                  </a:ln>
                  <a:solidFill>
                    <a:schemeClr val="tx1"/>
                  </a:solidFill>
                  <a:effectLst/>
                  <a:latin typeface="+mn-ea"/>
                </a:endParaRPr>
              </a:p>
            </p:txBody>
          </p:sp>
        </p:grpSp>
      </p:grpSp>
      <p:grpSp>
        <p:nvGrpSpPr>
          <p:cNvPr id="26" name="组合 25"/>
          <p:cNvGrpSpPr/>
          <p:nvPr/>
        </p:nvGrpSpPr>
        <p:grpSpPr>
          <a:xfrm>
            <a:off x="1723895" y="3688972"/>
            <a:ext cx="6603710" cy="981669"/>
            <a:chOff x="1723895" y="3688972"/>
            <a:chExt cx="6603710" cy="981669"/>
          </a:xfrm>
        </p:grpSpPr>
        <p:graphicFrame>
          <p:nvGraphicFramePr>
            <p:cNvPr id="17" name="对象 16"/>
            <p:cNvGraphicFramePr>
              <a:graphicFrameLocks noChangeAspect="1"/>
            </p:cNvGraphicFramePr>
            <p:nvPr/>
          </p:nvGraphicFramePr>
          <p:xfrm>
            <a:off x="2763281" y="3799986"/>
            <a:ext cx="2258997" cy="870655"/>
          </p:xfrm>
          <a:graphic>
            <a:graphicData uri="http://schemas.openxmlformats.org/presentationml/2006/ole">
              <mc:AlternateContent xmlns:mc="http://schemas.openxmlformats.org/markup-compatibility/2006">
                <mc:Choice xmlns:v="urn:schemas-microsoft-com:vml" Requires="v">
                  <p:oleObj name="Equation" r:id="rId30" imgW="1219200" imgH="469900" progId="Equation.DSMT4">
                    <p:embed/>
                  </p:oleObj>
                </mc:Choice>
                <mc:Fallback>
                  <p:oleObj name="Equation" r:id="rId30" imgW="1219200" imgH="469900" progId="Equation.DSMT4">
                    <p:embed/>
                    <p:pic>
                      <p:nvPicPr>
                        <p:cNvPr id="17" name="对象 1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763281" y="3799986"/>
                          <a:ext cx="2258997" cy="870655"/>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5654151" y="4026155"/>
            <a:ext cx="352969" cy="400031"/>
          </p:xfrm>
          <a:graphic>
            <a:graphicData uri="http://schemas.openxmlformats.org/presentationml/2006/ole">
              <mc:AlternateContent xmlns:mc="http://schemas.openxmlformats.org/markup-compatibility/2006">
                <mc:Choice xmlns:v="urn:schemas-microsoft-com:vml" Requires="v">
                  <p:oleObj name="Equation" r:id="rId32" imgW="190335" imgH="215713" progId="Equation.DSMT4">
                    <p:embed/>
                  </p:oleObj>
                </mc:Choice>
                <mc:Fallback>
                  <p:oleObj name="Equation" r:id="rId32" imgW="190335" imgH="215713" progId="Equation.DSMT4">
                    <p:embed/>
                    <p:pic>
                      <p:nvPicPr>
                        <p:cNvPr id="18" name="对象 1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654151" y="4026155"/>
                          <a:ext cx="352969" cy="400031"/>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6376892" y="4117657"/>
            <a:ext cx="211780" cy="235312"/>
          </p:xfrm>
          <a:graphic>
            <a:graphicData uri="http://schemas.openxmlformats.org/presentationml/2006/ole">
              <mc:AlternateContent xmlns:mc="http://schemas.openxmlformats.org/markup-compatibility/2006">
                <mc:Choice xmlns:v="urn:schemas-microsoft-com:vml" Requires="v">
                  <p:oleObj name="Equation" r:id="rId34" imgW="114102" imgH="126780" progId="Equation.DSMT4">
                    <p:embed/>
                  </p:oleObj>
                </mc:Choice>
                <mc:Fallback>
                  <p:oleObj name="Equation" r:id="rId34" imgW="114102" imgH="126780" progId="Equation.DSMT4">
                    <p:embed/>
                    <p:pic>
                      <p:nvPicPr>
                        <p:cNvPr id="19" name="对象 1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376892" y="4117657"/>
                          <a:ext cx="211780" cy="235312"/>
                        </a:xfrm>
                        <a:prstGeom prst="rect">
                          <a:avLst/>
                        </a:prstGeom>
                        <a:noFill/>
                      </p:spPr>
                    </p:pic>
                  </p:oleObj>
                </mc:Fallback>
              </mc:AlternateContent>
            </a:graphicData>
          </a:graphic>
        </p:graphicFrame>
        <p:sp>
          <p:nvSpPr>
            <p:cNvPr id="21" name="Rectangle 263"/>
            <p:cNvSpPr>
              <a:spLocks noChangeArrowheads="1"/>
            </p:cNvSpPr>
            <p:nvPr/>
          </p:nvSpPr>
          <p:spPr bwMode="auto">
            <a:xfrm>
              <a:off x="5946341" y="3991698"/>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a:t>
              </a:r>
              <a:endParaRPr kumimoji="0" lang="zh-CN" sz="2000" b="1" i="0" u="none" strike="noStrike" cap="none" normalizeH="0" baseline="0" dirty="0">
                <a:ln>
                  <a:noFill/>
                </a:ln>
                <a:solidFill>
                  <a:schemeClr val="tx1"/>
                </a:solidFill>
                <a:effectLst/>
                <a:latin typeface="+mn-ea"/>
              </a:endParaRPr>
            </a:p>
          </p:txBody>
        </p:sp>
        <p:sp>
          <p:nvSpPr>
            <p:cNvPr id="27" name="Rectangle 269"/>
            <p:cNvSpPr>
              <a:spLocks noChangeArrowheads="1"/>
            </p:cNvSpPr>
            <p:nvPr/>
          </p:nvSpPr>
          <p:spPr bwMode="auto">
            <a:xfrm>
              <a:off x="1723895" y="3976436"/>
              <a:ext cx="11811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使得</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sp>
          <p:nvSpPr>
            <p:cNvPr id="28" name="Rectangle 270"/>
            <p:cNvSpPr>
              <a:spLocks noChangeArrowheads="1"/>
            </p:cNvSpPr>
            <p:nvPr/>
          </p:nvSpPr>
          <p:spPr bwMode="auto">
            <a:xfrm>
              <a:off x="4800301" y="3688972"/>
              <a:ext cx="100540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endParaRPr kumimoji="0" lang="en-US" altLang="zh-CN" sz="2000" b="1" i="0" u="none" strike="noStrike" cap="none" normalizeH="0" baseline="0" dirty="0">
                <a:ln>
                  <a:noFill/>
                </a:ln>
                <a:solidFill>
                  <a:schemeClr val="tx1"/>
                </a:solidFill>
                <a:effectLst/>
                <a:latin typeface="+mn-ea"/>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其中</a:t>
              </a:r>
              <a:endParaRPr kumimoji="0" lang="zh-CN" altLang="en-US" sz="2000" b="1" i="0" u="none" strike="noStrike" cap="none" normalizeH="0" baseline="0" dirty="0">
                <a:ln>
                  <a:noFill/>
                </a:ln>
                <a:solidFill>
                  <a:schemeClr val="tx1"/>
                </a:solidFill>
                <a:effectLst/>
                <a:latin typeface="+mn-ea"/>
              </a:endParaRPr>
            </a:p>
          </p:txBody>
        </p:sp>
        <p:sp>
          <p:nvSpPr>
            <p:cNvPr id="16384" name="Rectangle 272"/>
            <p:cNvSpPr>
              <a:spLocks noChangeArrowheads="1"/>
            </p:cNvSpPr>
            <p:nvPr/>
          </p:nvSpPr>
          <p:spPr bwMode="auto">
            <a:xfrm>
              <a:off x="6604056" y="402615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阶单位矩阵。</a:t>
              </a:r>
              <a:endParaRPr kumimoji="0" lang="zh-CN" sz="2000" b="1" i="0" u="none" strike="noStrike" cap="none" normalizeH="0" baseline="0" dirty="0">
                <a:ln>
                  <a:noFill/>
                </a:ln>
                <a:solidFill>
                  <a:schemeClr val="tx1"/>
                </a:solidFill>
                <a:effectLst/>
                <a:latin typeface="+mn-ea"/>
              </a:endParaRPr>
            </a:p>
          </p:txBody>
        </p:sp>
      </p:grpSp>
      <p:grpSp>
        <p:nvGrpSpPr>
          <p:cNvPr id="11" name="组合 10"/>
          <p:cNvGrpSpPr/>
          <p:nvPr/>
        </p:nvGrpSpPr>
        <p:grpSpPr>
          <a:xfrm>
            <a:off x="1242014" y="4872839"/>
            <a:ext cx="5116866" cy="406352"/>
            <a:chOff x="1242014" y="4872839"/>
            <a:chExt cx="5116866" cy="406352"/>
          </a:xfrm>
        </p:grpSpPr>
        <p:sp>
          <p:nvSpPr>
            <p:cNvPr id="71" name="Rectangle 269"/>
            <p:cNvSpPr>
              <a:spLocks noChangeArrowheads="1"/>
            </p:cNvSpPr>
            <p:nvPr/>
          </p:nvSpPr>
          <p:spPr bwMode="auto">
            <a:xfrm>
              <a:off x="1242014" y="4872839"/>
              <a:ext cx="11811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证明                                        </a:t>
              </a:r>
              <a:endParaRPr kumimoji="0" lang="zh-CN" altLang="en-US" sz="2000" b="1" i="0" u="none" strike="noStrike" cap="none" normalizeH="0" baseline="0" dirty="0">
                <a:ln>
                  <a:noFill/>
                </a:ln>
                <a:solidFill>
                  <a:srgbClr val="0000FF"/>
                </a:solidFill>
                <a:effectLst/>
                <a:latin typeface="+mn-ea"/>
              </a:endParaRPr>
            </a:p>
          </p:txBody>
        </p:sp>
        <p:sp>
          <p:nvSpPr>
            <p:cNvPr id="16385" name="文本框 16384"/>
            <p:cNvSpPr txBox="1"/>
            <p:nvPr/>
          </p:nvSpPr>
          <p:spPr>
            <a:xfrm>
              <a:off x="2423187" y="4879081"/>
              <a:ext cx="3935693" cy="400110"/>
            </a:xfrm>
            <a:prstGeom prst="rect">
              <a:avLst/>
            </a:prstGeom>
            <a:noFill/>
          </p:spPr>
          <p:txBody>
            <a:bodyPr wrap="none" rtlCol="0">
              <a:spAutoFit/>
            </a:bodyPr>
            <a:lstStyle/>
            <a:p>
              <a:r>
                <a:rPr lang="zh-CN" altLang="en-US" sz="2000" b="1" dirty="0">
                  <a:latin typeface="+mn-ea"/>
                </a:rPr>
                <a:t>有定理</a:t>
              </a:r>
              <a:r>
                <a:rPr lang="en-US" altLang="zh-CN" sz="2000" b="1" dirty="0">
                  <a:latin typeface="+mn-ea"/>
                </a:rPr>
                <a:t>1.11.1</a:t>
              </a:r>
              <a:r>
                <a:rPr lang="zh-CN" altLang="en-US" sz="2000" b="1" dirty="0">
                  <a:latin typeface="+mn-ea"/>
                </a:rPr>
                <a:t>和</a:t>
              </a:r>
              <a:r>
                <a:rPr lang="en-US" altLang="zh-CN" sz="2000" b="1" dirty="0">
                  <a:latin typeface="+mn-ea"/>
                </a:rPr>
                <a:t>1.1.2</a:t>
              </a:r>
              <a:r>
                <a:rPr lang="zh-CN" altLang="en-US" sz="2000" b="1" dirty="0">
                  <a:latin typeface="+mn-ea"/>
                </a:rPr>
                <a:t>即得矩阵。</a:t>
              </a:r>
            </a:p>
          </p:txBody>
        </p:sp>
      </p:grpSp>
    </p:spTree>
    <p:extLst>
      <p:ext uri="{BB962C8B-B14F-4D97-AF65-F5344CB8AC3E}">
        <p14:creationId xmlns:p14="http://schemas.microsoft.com/office/powerpoint/2010/main" val="90882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294"/>
                                        </p:tgtEl>
                                        <p:attrNameLst>
                                          <p:attrName>style.visibility</p:attrName>
                                        </p:attrNameLst>
                                      </p:cBhvr>
                                      <p:to>
                                        <p:strVal val="visible"/>
                                      </p:to>
                                    </p:set>
                                    <p:animEffect transition="in" filter="wipe(left)">
                                      <p:cBhvr>
                                        <p:cTn id="22" dur="500"/>
                                        <p:tgtEl>
                                          <p:spTgt spid="122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315"/>
                                        </p:tgtEl>
                                        <p:attrNameLst>
                                          <p:attrName>style.visibility</p:attrName>
                                        </p:attrNameLst>
                                      </p:cBhvr>
                                      <p:to>
                                        <p:strVal val="visible"/>
                                      </p:to>
                                    </p:set>
                                    <p:animEffect transition="in" filter="wipe(left)">
                                      <p:cBhvr>
                                        <p:cTn id="42" dur="500"/>
                                        <p:tgtEl>
                                          <p:spTgt spid="123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300"/>
                                        </p:tgtEl>
                                        <p:attrNameLst>
                                          <p:attrName>style.visibility</p:attrName>
                                        </p:attrNameLst>
                                      </p:cBhvr>
                                      <p:to>
                                        <p:strVal val="visible"/>
                                      </p:to>
                                    </p:set>
                                    <p:animEffect transition="in" filter="wipe(left)">
                                      <p:cBhvr>
                                        <p:cTn id="47" dur="500"/>
                                        <p:tgtEl>
                                          <p:spTgt spid="1230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316"/>
                                        </p:tgtEl>
                                        <p:attrNameLst>
                                          <p:attrName>style.visibility</p:attrName>
                                        </p:attrNameLst>
                                      </p:cBhvr>
                                      <p:to>
                                        <p:strVal val="visible"/>
                                      </p:to>
                                    </p:set>
                                    <p:animEffect transition="in" filter="wipe(left)">
                                      <p:cBhvr>
                                        <p:cTn id="52" dur="500"/>
                                        <p:tgtEl>
                                          <p:spTgt spid="123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2301"/>
                                        </p:tgtEl>
                                        <p:attrNameLst>
                                          <p:attrName>style.visibility</p:attrName>
                                        </p:attrNameLst>
                                      </p:cBhvr>
                                      <p:to>
                                        <p:strVal val="visible"/>
                                      </p:to>
                                    </p:set>
                                    <p:animEffect transition="in" filter="wipe(left)">
                                      <p:cBhvr>
                                        <p:cTn id="57" dur="500"/>
                                        <p:tgtEl>
                                          <p:spTgt spid="1230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317"/>
                                        </p:tgtEl>
                                        <p:attrNameLst>
                                          <p:attrName>style.visibility</p:attrName>
                                        </p:attrNameLst>
                                      </p:cBhvr>
                                      <p:to>
                                        <p:strVal val="visible"/>
                                      </p:to>
                                    </p:set>
                                    <p:animEffect transition="in" filter="wipe(left)">
                                      <p:cBhvr>
                                        <p:cTn id="62" dur="500"/>
                                        <p:tgtEl>
                                          <p:spTgt spid="1231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2315" grpId="0"/>
      <p:bldP spid="12316" grpId="0"/>
      <p:bldP spid="1231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1437805" y="1412426"/>
            <a:ext cx="4318811" cy="400110"/>
          </a:xfrm>
          <a:prstGeom prst="rect">
            <a:avLst/>
          </a:prstGeom>
          <a:noFill/>
          <a:ln w="22225">
            <a:noFill/>
            <a:miter lim="800000"/>
            <a:headEnd/>
            <a:tailEnd/>
          </a:ln>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定理</a:t>
            </a:r>
            <a:r>
              <a:rPr lang="en-US" altLang="zh-CN" sz="2000" dirty="0">
                <a:solidFill>
                  <a:srgbClr val="0000FF"/>
                </a:solidFill>
                <a:latin typeface="+mn-ea"/>
                <a:ea typeface="+mn-ea"/>
              </a:rPr>
              <a:t>2.5.5 </a:t>
            </a:r>
            <a:r>
              <a:rPr lang="zh-CN" altLang="en-US" sz="2000" dirty="0">
                <a:latin typeface="+mn-ea"/>
                <a:ea typeface="+mn-ea"/>
              </a:rPr>
              <a:t>矩阵的行秩＝矩阵的列秩</a:t>
            </a:r>
            <a:endParaRPr lang="zh-CN" altLang="en-US" sz="2000" dirty="0">
              <a:solidFill>
                <a:schemeClr val="accent2"/>
              </a:solidFill>
              <a:latin typeface="+mn-ea"/>
              <a:ea typeface="+mn-ea"/>
            </a:endParaRPr>
          </a:p>
        </p:txBody>
      </p:sp>
      <p:sp>
        <p:nvSpPr>
          <p:cNvPr id="7" name="Text Box 4"/>
          <p:cNvSpPr txBox="1">
            <a:spLocks noChangeArrowheads="1"/>
          </p:cNvSpPr>
          <p:nvPr/>
        </p:nvSpPr>
        <p:spPr bwMode="auto">
          <a:xfrm>
            <a:off x="1597479" y="1920297"/>
            <a:ext cx="39276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任何矩阵</a:t>
            </a:r>
            <a:r>
              <a:rPr lang="en-US" altLang="zh-CN" sz="2000" dirty="0">
                <a:latin typeface="+mn-ea"/>
                <a:ea typeface="+mn-ea"/>
              </a:rPr>
              <a:t>A</a:t>
            </a:r>
            <a:r>
              <a:rPr lang="zh-CN" altLang="en-US" sz="2000" dirty="0">
                <a:latin typeface="+mn-ea"/>
                <a:ea typeface="+mn-ea"/>
              </a:rPr>
              <a:t>都可经过初等变换变为</a:t>
            </a:r>
          </a:p>
        </p:txBody>
      </p:sp>
      <p:graphicFrame>
        <p:nvGraphicFramePr>
          <p:cNvPr id="8" name="Object 5"/>
          <p:cNvGraphicFramePr>
            <a:graphicFrameLocks noChangeAspect="1"/>
          </p:cNvGraphicFramePr>
          <p:nvPr/>
        </p:nvGraphicFramePr>
        <p:xfrm>
          <a:off x="5525157" y="1753124"/>
          <a:ext cx="1034708" cy="793611"/>
        </p:xfrm>
        <a:graphic>
          <a:graphicData uri="http://schemas.openxmlformats.org/presentationml/2006/ole">
            <mc:AlternateContent xmlns:mc="http://schemas.openxmlformats.org/markup-compatibility/2006">
              <mc:Choice xmlns:v="urn:schemas-microsoft-com:vml" Requires="v">
                <p:oleObj name="Equation" r:id="rId2" imgW="1307532" imgH="1002865" progId="Equation.DSMT4">
                  <p:embed/>
                </p:oleObj>
              </mc:Choice>
              <mc:Fallback>
                <p:oleObj name="Equation" r:id="rId2" imgW="1307532" imgH="1002865" progId="Equation.DSMT4">
                  <p:embed/>
                  <p:pic>
                    <p:nvPicPr>
                      <p:cNvPr id="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157" y="1753124"/>
                        <a:ext cx="1034708" cy="793611"/>
                      </a:xfrm>
                      <a:prstGeom prst="rect">
                        <a:avLst/>
                      </a:prstGeom>
                      <a:noFill/>
                      <a:ln>
                        <a:noFill/>
                      </a:ln>
                    </p:spPr>
                  </p:pic>
                </p:oleObj>
              </mc:Fallback>
            </mc:AlternateContent>
          </a:graphicData>
        </a:graphic>
      </p:graphicFrame>
      <p:sp>
        <p:nvSpPr>
          <p:cNvPr id="9" name="Text Box 6"/>
          <p:cNvSpPr txBox="1">
            <a:spLocks noChangeArrowheads="1"/>
          </p:cNvSpPr>
          <p:nvPr/>
        </p:nvSpPr>
        <p:spPr bwMode="auto">
          <a:xfrm>
            <a:off x="6559865" y="1917905"/>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形式，</a:t>
            </a:r>
          </a:p>
        </p:txBody>
      </p:sp>
      <p:sp>
        <p:nvSpPr>
          <p:cNvPr id="10" name="Text Box 7"/>
          <p:cNvSpPr txBox="1">
            <a:spLocks noChangeArrowheads="1"/>
          </p:cNvSpPr>
          <p:nvPr/>
        </p:nvSpPr>
        <p:spPr bwMode="auto">
          <a:xfrm>
            <a:off x="7275739" y="1925546"/>
            <a:ext cx="35092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而它的行秩为</a:t>
            </a:r>
            <a:r>
              <a:rPr lang="en-US" altLang="zh-CN" sz="2000" i="1" dirty="0">
                <a:ea typeface="+mn-ea"/>
                <a:cs typeface="Times New Roman" panose="02020603050405020304" pitchFamily="18" charset="0"/>
              </a:rPr>
              <a:t>r</a:t>
            </a:r>
            <a:r>
              <a:rPr lang="zh-CN" altLang="en-US" sz="2000" dirty="0">
                <a:latin typeface="+mn-ea"/>
                <a:ea typeface="+mn-ea"/>
              </a:rPr>
              <a:t>，列秩也为</a:t>
            </a:r>
            <a:r>
              <a:rPr lang="en-US" altLang="zh-CN" sz="2000" i="1" dirty="0">
                <a:ea typeface="+mn-ea"/>
                <a:cs typeface="Times New Roman" panose="02020603050405020304" pitchFamily="18" charset="0"/>
              </a:rPr>
              <a:t>r</a:t>
            </a:r>
            <a:r>
              <a:rPr lang="zh-CN" altLang="en-US" sz="2000" dirty="0">
                <a:latin typeface="+mn-ea"/>
                <a:ea typeface="+mn-ea"/>
              </a:rPr>
              <a:t>。</a:t>
            </a:r>
          </a:p>
        </p:txBody>
      </p:sp>
      <p:sp>
        <p:nvSpPr>
          <p:cNvPr id="11" name="Text Box 8"/>
          <p:cNvSpPr txBox="1">
            <a:spLocks noChangeArrowheads="1"/>
          </p:cNvSpPr>
          <p:nvPr/>
        </p:nvSpPr>
        <p:spPr bwMode="auto">
          <a:xfrm>
            <a:off x="1487246" y="2654496"/>
            <a:ext cx="48301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又，初等变换不改变矩阵的行秩与列秩，</a:t>
            </a:r>
          </a:p>
        </p:txBody>
      </p:sp>
      <p:sp>
        <p:nvSpPr>
          <p:cNvPr id="12" name="Text Box 9"/>
          <p:cNvSpPr txBox="1">
            <a:spLocks noChangeArrowheads="1"/>
          </p:cNvSpPr>
          <p:nvPr/>
        </p:nvSpPr>
        <p:spPr bwMode="auto">
          <a:xfrm>
            <a:off x="6132426" y="2668754"/>
            <a:ext cx="35092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a:t>
            </a:r>
            <a:r>
              <a:rPr lang="en-US" altLang="zh-CN" sz="2000" i="1" dirty="0">
                <a:ea typeface="+mn-ea"/>
                <a:cs typeface="Times New Roman" panose="02020603050405020304" pitchFamily="18" charset="0"/>
              </a:rPr>
              <a:t>A</a:t>
            </a:r>
            <a:r>
              <a:rPr lang="zh-CN" altLang="en-US" sz="2000" dirty="0">
                <a:latin typeface="+mn-ea"/>
                <a:ea typeface="+mn-ea"/>
              </a:rPr>
              <a:t>的行秩＝</a:t>
            </a:r>
            <a:r>
              <a:rPr lang="en-US" altLang="zh-CN" sz="2000" dirty="0">
                <a:ea typeface="+mn-ea"/>
                <a:cs typeface="Times New Roman" panose="02020603050405020304" pitchFamily="18" charset="0"/>
              </a:rPr>
              <a:t>r</a:t>
            </a:r>
            <a:r>
              <a:rPr lang="zh-CN" altLang="en-US" sz="2000" dirty="0">
                <a:latin typeface="+mn-ea"/>
                <a:ea typeface="+mn-ea"/>
              </a:rPr>
              <a:t>＝</a:t>
            </a:r>
            <a:r>
              <a:rPr lang="en-US" altLang="zh-CN" sz="2000" i="1" dirty="0">
                <a:ea typeface="+mn-ea"/>
                <a:cs typeface="Times New Roman" panose="02020603050405020304" pitchFamily="18" charset="0"/>
              </a:rPr>
              <a:t>A</a:t>
            </a:r>
            <a:r>
              <a:rPr lang="zh-CN" altLang="en-US" sz="2000" dirty="0">
                <a:latin typeface="+mn-ea"/>
                <a:ea typeface="+mn-ea"/>
              </a:rPr>
              <a:t>的列秩</a:t>
            </a:r>
          </a:p>
        </p:txBody>
      </p:sp>
      <p:sp>
        <p:nvSpPr>
          <p:cNvPr id="19465" name="Text Box 10"/>
          <p:cNvSpPr txBox="1">
            <a:spLocks noChangeArrowheads="1"/>
          </p:cNvSpPr>
          <p:nvPr/>
        </p:nvSpPr>
        <p:spPr bwMode="auto">
          <a:xfrm>
            <a:off x="1437805" y="3190883"/>
            <a:ext cx="7448550" cy="400110"/>
          </a:xfrm>
          <a:prstGeom prst="rect">
            <a:avLst/>
          </a:prstGeom>
          <a:noFill/>
          <a:ln>
            <a:noFill/>
          </a:ln>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定义</a:t>
            </a:r>
            <a:r>
              <a:rPr lang="en-US" altLang="zh-CN" sz="2000" dirty="0">
                <a:solidFill>
                  <a:srgbClr val="0000FF"/>
                </a:solidFill>
                <a:latin typeface="+mn-ea"/>
                <a:ea typeface="+mn-ea"/>
              </a:rPr>
              <a:t>2.5.2</a:t>
            </a:r>
            <a:r>
              <a:rPr lang="zh-CN" altLang="en-US" sz="2000" dirty="0">
                <a:solidFill>
                  <a:srgbClr val="0000FF"/>
                </a:solidFill>
                <a:latin typeface="+mn-ea"/>
                <a:ea typeface="+mn-ea"/>
              </a:rPr>
              <a:t> </a:t>
            </a:r>
            <a:r>
              <a:rPr lang="zh-CN" altLang="en-US" sz="2000" dirty="0">
                <a:latin typeface="+mn-ea"/>
                <a:ea typeface="+mn-ea"/>
              </a:rPr>
              <a:t>矩阵的行秩和列秩，统称为</a:t>
            </a:r>
            <a:r>
              <a:rPr lang="zh-CN" altLang="en-US" sz="2000" dirty="0">
                <a:solidFill>
                  <a:srgbClr val="0000FF"/>
                </a:solidFill>
                <a:latin typeface="+mn-ea"/>
                <a:ea typeface="+mn-ea"/>
              </a:rPr>
              <a:t>矩阵的秩</a:t>
            </a:r>
            <a:r>
              <a:rPr lang="zh-CN" altLang="en-US" sz="2000" dirty="0">
                <a:latin typeface="+mn-ea"/>
                <a:ea typeface="+mn-ea"/>
              </a:rPr>
              <a:t>。</a:t>
            </a:r>
          </a:p>
        </p:txBody>
      </p:sp>
      <p:sp>
        <p:nvSpPr>
          <p:cNvPr id="19466" name="Text Box 11"/>
          <p:cNvSpPr txBox="1">
            <a:spLocks noChangeArrowheads="1"/>
          </p:cNvSpPr>
          <p:nvPr/>
        </p:nvSpPr>
        <p:spPr bwMode="auto">
          <a:xfrm>
            <a:off x="1456855" y="3575375"/>
            <a:ext cx="7034002" cy="400110"/>
          </a:xfrm>
          <a:prstGeom prst="rect">
            <a:avLst/>
          </a:prstGeom>
          <a:noFill/>
          <a:ln>
            <a:noFill/>
          </a:ln>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记为</a:t>
            </a:r>
            <a:r>
              <a:rPr lang="en-US" altLang="zh-CN" sz="2000" i="1" dirty="0">
                <a:ea typeface="+mn-ea"/>
                <a:cs typeface="Times New Roman" panose="02020603050405020304" pitchFamily="18" charset="0"/>
              </a:rPr>
              <a:t>r</a:t>
            </a:r>
            <a:r>
              <a:rPr lang="en-US" altLang="zh-CN" sz="2000" dirty="0">
                <a:latin typeface="+mn-ea"/>
                <a:ea typeface="+mn-ea"/>
              </a:rPr>
              <a:t>(</a:t>
            </a:r>
            <a:r>
              <a:rPr lang="en-US" altLang="zh-CN" sz="2000" i="1" dirty="0">
                <a:ea typeface="+mn-ea"/>
                <a:cs typeface="Times New Roman" panose="02020603050405020304" pitchFamily="18" charset="0"/>
              </a:rPr>
              <a:t>A</a:t>
            </a:r>
            <a:r>
              <a:rPr lang="en-US" altLang="zh-CN" sz="2000" dirty="0">
                <a:latin typeface="+mn-ea"/>
                <a:ea typeface="+mn-ea"/>
              </a:rPr>
              <a:t>),</a:t>
            </a:r>
            <a:r>
              <a:rPr lang="zh-CN" altLang="en-US" sz="2000" dirty="0">
                <a:latin typeface="+mn-ea"/>
                <a:ea typeface="+mn-ea"/>
              </a:rPr>
              <a:t>或</a:t>
            </a:r>
            <a:r>
              <a:rPr lang="en-US" altLang="zh-CN" sz="2000" dirty="0" err="1">
                <a:ea typeface="+mn-ea"/>
                <a:cs typeface="Times New Roman" panose="02020603050405020304" pitchFamily="18" charset="0"/>
              </a:rPr>
              <a:t>rank</a:t>
            </a:r>
            <a:r>
              <a:rPr lang="en-US" altLang="zh-CN" sz="2000" i="1" dirty="0" err="1">
                <a:ea typeface="+mn-ea"/>
                <a:cs typeface="Times New Roman" panose="02020603050405020304" pitchFamily="18" charset="0"/>
              </a:rPr>
              <a:t>A</a:t>
            </a:r>
            <a:r>
              <a:rPr lang="zh-CN" altLang="en-US" sz="2000" dirty="0">
                <a:latin typeface="+mn-ea"/>
                <a:ea typeface="+mn-ea"/>
              </a:rPr>
              <a:t>，或秩</a:t>
            </a:r>
            <a:r>
              <a:rPr lang="en-US" altLang="zh-CN" sz="2000" i="1" dirty="0">
                <a:ea typeface="+mn-ea"/>
                <a:cs typeface="Times New Roman" panose="02020603050405020304" pitchFamily="18" charset="0"/>
              </a:rPr>
              <a:t>A</a:t>
            </a:r>
            <a:r>
              <a:rPr lang="zh-CN" altLang="en-US" sz="2000" dirty="0">
                <a:latin typeface="+mn-ea"/>
                <a:ea typeface="+mn-ea"/>
              </a:rPr>
              <a:t>，</a:t>
            </a:r>
            <a:r>
              <a:rPr lang="en-US" altLang="zh-CN" sz="2000" i="1" dirty="0">
                <a:ea typeface="+mn-ea"/>
                <a:cs typeface="Times New Roman" panose="02020603050405020304" pitchFamily="18" charset="0"/>
              </a:rPr>
              <a:t>r</a:t>
            </a:r>
            <a:r>
              <a:rPr lang="en-US" altLang="zh-CN" sz="2000" dirty="0">
                <a:latin typeface="+mn-ea"/>
                <a:ea typeface="+mn-ea"/>
              </a:rPr>
              <a:t>(</a:t>
            </a:r>
            <a:r>
              <a:rPr lang="en-US" altLang="zh-CN" sz="2000" i="1" dirty="0">
                <a:ea typeface="+mn-ea"/>
                <a:cs typeface="Times New Roman" panose="02020603050405020304" pitchFamily="18" charset="0"/>
              </a:rPr>
              <a:t>A</a:t>
            </a:r>
            <a:r>
              <a:rPr lang="en-US" altLang="zh-CN" sz="2000" dirty="0">
                <a:latin typeface="+mn-ea"/>
                <a:ea typeface="+mn-ea"/>
              </a:rPr>
              <a:t>)=</a:t>
            </a:r>
            <a:r>
              <a:rPr lang="en-US" altLang="zh-CN" sz="2000" i="1" dirty="0">
                <a:ea typeface="+mn-ea"/>
                <a:cs typeface="Times New Roman" panose="02020603050405020304" pitchFamily="18" charset="0"/>
              </a:rPr>
              <a:t>n</a:t>
            </a:r>
            <a:r>
              <a:rPr lang="zh-CN" altLang="en-US" sz="2000" dirty="0">
                <a:latin typeface="+mn-ea"/>
                <a:ea typeface="+mn-ea"/>
              </a:rPr>
              <a:t>的</a:t>
            </a:r>
            <a:r>
              <a:rPr lang="en-US" altLang="zh-CN" sz="2000" i="1" dirty="0">
                <a:ea typeface="+mn-ea"/>
                <a:cs typeface="Times New Roman" panose="02020603050405020304" pitchFamily="18" charset="0"/>
              </a:rPr>
              <a:t>n</a:t>
            </a:r>
            <a:r>
              <a:rPr lang="zh-CN" altLang="en-US" sz="2000" dirty="0">
                <a:latin typeface="+mn-ea"/>
                <a:ea typeface="+mn-ea"/>
              </a:rPr>
              <a:t>阶矩阵称为满秩矩阵。</a:t>
            </a:r>
          </a:p>
        </p:txBody>
      </p:sp>
      <p:sp>
        <p:nvSpPr>
          <p:cNvPr id="16" name="Text Box 12"/>
          <p:cNvSpPr txBox="1">
            <a:spLocks noChangeArrowheads="1"/>
          </p:cNvSpPr>
          <p:nvPr/>
        </p:nvSpPr>
        <p:spPr bwMode="auto">
          <a:xfrm>
            <a:off x="1487246" y="4159922"/>
            <a:ext cx="5351145" cy="400110"/>
          </a:xfrm>
          <a:prstGeom prst="rect">
            <a:avLst/>
          </a:prstGeom>
          <a:noFill/>
          <a:ln w="22225">
            <a:noFill/>
            <a:miter lim="800000"/>
            <a:headEnd/>
            <a:tailEnd/>
          </a:ln>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推论</a:t>
            </a:r>
            <a:r>
              <a:rPr lang="en-US" altLang="zh-CN" sz="2000" dirty="0">
                <a:solidFill>
                  <a:srgbClr val="0000FF"/>
                </a:solidFill>
                <a:latin typeface="+mn-ea"/>
                <a:ea typeface="+mn-ea"/>
              </a:rPr>
              <a:t>2.5.3</a:t>
            </a:r>
            <a:r>
              <a:rPr lang="zh-CN" altLang="en-US" sz="2000" dirty="0">
                <a:solidFill>
                  <a:srgbClr val="0000FF"/>
                </a:solidFill>
                <a:latin typeface="+mn-ea"/>
                <a:ea typeface="+mn-ea"/>
              </a:rPr>
              <a:t> </a:t>
            </a:r>
            <a:r>
              <a:rPr lang="zh-CN" altLang="en-US" sz="2000" dirty="0">
                <a:latin typeface="+mn-ea"/>
                <a:ea typeface="+mn-ea"/>
              </a:rPr>
              <a:t>矩阵的初等变换不改变矩阵的秩。</a:t>
            </a:r>
          </a:p>
        </p:txBody>
      </p:sp>
      <p:sp>
        <p:nvSpPr>
          <p:cNvPr id="2" name="矩形 1"/>
          <p:cNvSpPr/>
          <p:nvPr/>
        </p:nvSpPr>
        <p:spPr>
          <a:xfrm>
            <a:off x="691414" y="900250"/>
            <a:ext cx="2509020" cy="461665"/>
          </a:xfrm>
          <a:prstGeom prst="rect">
            <a:avLst/>
          </a:prstGeom>
        </p:spPr>
        <p:txBody>
          <a:bodyPr wrap="none">
            <a:spAutoFit/>
          </a:bodyPr>
          <a:lstStyle/>
          <a:p>
            <a:r>
              <a:rPr lang="en-US" altLang="zh-CN" sz="2400" b="1" kern="0" dirty="0">
                <a:solidFill>
                  <a:srgbClr val="0000FF"/>
                </a:solidFill>
                <a:latin typeface="+mn-ea"/>
                <a:cs typeface="宋体" panose="02010600030101010101" pitchFamily="2" charset="-122"/>
              </a:rPr>
              <a:t>2</a:t>
            </a:r>
            <a:r>
              <a:rPr lang="en-US" altLang="zh-CN" sz="2400" b="1" kern="1800" dirty="0">
                <a:solidFill>
                  <a:srgbClr val="0000FF"/>
                </a:solidFill>
                <a:latin typeface="+mn-ea"/>
                <a:cs typeface="Times New Roman" panose="02020603050405020304" pitchFamily="18" charset="0"/>
              </a:rPr>
              <a:t>.5.2</a:t>
            </a:r>
            <a:r>
              <a:rPr lang="zh-CN" altLang="zh-CN" sz="2400" b="1" kern="1800" dirty="0">
                <a:solidFill>
                  <a:srgbClr val="0000FF"/>
                </a:solidFill>
                <a:latin typeface="+mn-ea"/>
                <a:cs typeface="Times New Roman" panose="02020603050405020304" pitchFamily="18" charset="0"/>
              </a:rPr>
              <a:t>　</a:t>
            </a:r>
            <a:r>
              <a:rPr lang="zh-CN" altLang="zh-CN" sz="2400" b="1" kern="0" dirty="0">
                <a:solidFill>
                  <a:srgbClr val="0000FF"/>
                </a:solidFill>
                <a:latin typeface="+mn-ea"/>
                <a:cs typeface="宋体" panose="02010600030101010101" pitchFamily="2" charset="-122"/>
              </a:rPr>
              <a:t>矩阵的秩</a:t>
            </a:r>
            <a:endParaRPr lang="zh-CN" altLang="en-US" sz="2400" dirty="0">
              <a:solidFill>
                <a:srgbClr val="0000FF"/>
              </a:solidFill>
              <a:latin typeface="+mn-ea"/>
            </a:endParaRPr>
          </a:p>
        </p:txBody>
      </p:sp>
      <p:sp>
        <p:nvSpPr>
          <p:cNvPr id="3" name="矩形 2"/>
          <p:cNvSpPr/>
          <p:nvPr/>
        </p:nvSpPr>
        <p:spPr>
          <a:xfrm>
            <a:off x="840915" y="1956324"/>
            <a:ext cx="646331" cy="369332"/>
          </a:xfrm>
          <a:prstGeom prst="rect">
            <a:avLst/>
          </a:prstGeom>
        </p:spPr>
        <p:txBody>
          <a:bodyPr wrap="none">
            <a:spAutoFit/>
          </a:bodyPr>
          <a:lstStyle/>
          <a:p>
            <a:r>
              <a:rPr lang="zh-CN" altLang="en-US" b="1" dirty="0">
                <a:solidFill>
                  <a:srgbClr val="0000FF"/>
                </a:solidFill>
                <a:latin typeface="+mn-ea"/>
              </a:rPr>
              <a:t>证明</a:t>
            </a:r>
            <a:endParaRPr lang="zh-CN" altLang="en-US" b="1" dirty="0">
              <a:solidFill>
                <a:srgbClr val="0000FF"/>
              </a:solidFill>
            </a:endParaRPr>
          </a:p>
        </p:txBody>
      </p:sp>
      <p:sp>
        <p:nvSpPr>
          <p:cNvPr id="24" name="Rectangle 37"/>
          <p:cNvSpPr>
            <a:spLocks noChangeArrowheads="1"/>
          </p:cNvSpPr>
          <p:nvPr/>
        </p:nvSpPr>
        <p:spPr bwMode="auto">
          <a:xfrm>
            <a:off x="8990415" y="586967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a:ln>
                  <a:noFill/>
                </a:ln>
                <a:solidFill>
                  <a:schemeClr val="tx1"/>
                </a:solidFill>
                <a:effectLst/>
                <a:latin typeface="+mn-ea"/>
              </a:rPr>
              <a:t> </a:t>
            </a:r>
          </a:p>
        </p:txBody>
      </p:sp>
    </p:spTree>
    <p:extLst>
      <p:ext uri="{BB962C8B-B14F-4D97-AF65-F5344CB8AC3E}">
        <p14:creationId xmlns:p14="http://schemas.microsoft.com/office/powerpoint/2010/main" val="3581594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wipe(left)">
                                      <p:cBhvr>
                                        <p:cTn id="27" dur="500"/>
                                        <p:tgtEl>
                                          <p:spTgt spid="10">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ipe(left)">
                                      <p:cBhvr>
                                        <p:cTn id="32" dur="500"/>
                                        <p:tgtEl>
                                          <p:spTgt spid="11">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wipe(left)">
                                      <p:cBhvr>
                                        <p:cTn id="37" dur="500"/>
                                        <p:tgtEl>
                                          <p:spTgt spid="12">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465"/>
                                        </p:tgtEl>
                                        <p:attrNameLst>
                                          <p:attrName>style.visibility</p:attrName>
                                        </p:attrNameLst>
                                      </p:cBhvr>
                                      <p:to>
                                        <p:strVal val="visible"/>
                                      </p:to>
                                    </p:set>
                                    <p:animEffect transition="in" filter="blinds(horizontal)">
                                      <p:cBhvr>
                                        <p:cTn id="42" dur="500"/>
                                        <p:tgtEl>
                                          <p:spTgt spid="1946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466"/>
                                        </p:tgtEl>
                                        <p:attrNameLst>
                                          <p:attrName>style.visibility</p:attrName>
                                        </p:attrNameLst>
                                      </p:cBhvr>
                                      <p:to>
                                        <p:strVal val="visible"/>
                                      </p:to>
                                    </p:set>
                                    <p:animEffect transition="in" filter="blinds(horizontal)">
                                      <p:cBhvr>
                                        <p:cTn id="47" dur="500"/>
                                        <p:tgtEl>
                                          <p:spTgt spid="1946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autoUpdateAnimBg="0"/>
      <p:bldP spid="9" grpId="0" build="p" autoUpdateAnimBg="0"/>
      <p:bldP spid="10" grpId="0" build="p" autoUpdateAnimBg="0"/>
      <p:bldP spid="11" grpId="0" build="p" autoUpdateAnimBg="0"/>
      <p:bldP spid="12" grpId="0" build="p" autoUpdateAnimBg="0"/>
      <p:bldP spid="19465" grpId="0"/>
      <p:bldP spid="19466" grpId="0"/>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9" name="Text Box 38"/>
          <p:cNvSpPr txBox="1">
            <a:spLocks noChangeArrowheads="1"/>
          </p:cNvSpPr>
          <p:nvPr/>
        </p:nvSpPr>
        <p:spPr bwMode="auto">
          <a:xfrm>
            <a:off x="749828" y="803915"/>
            <a:ext cx="7704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0000FF"/>
                </a:solidFill>
                <a:latin typeface="+mj-ea"/>
                <a:ea typeface="+mj-ea"/>
              </a:rPr>
              <a:t>2.5.3 </a:t>
            </a:r>
            <a:r>
              <a:rPr lang="zh-CN" altLang="en-US" sz="2400" dirty="0">
                <a:solidFill>
                  <a:srgbClr val="0000FF"/>
                </a:solidFill>
                <a:latin typeface="+mj-ea"/>
                <a:ea typeface="+mj-ea"/>
              </a:rPr>
              <a:t>矩阵秩的性质与秩的计算</a:t>
            </a:r>
            <a:endParaRPr lang="en-US" altLang="zh-CN" sz="2400" dirty="0">
              <a:solidFill>
                <a:srgbClr val="0000FF"/>
              </a:solidFill>
              <a:latin typeface="+mj-ea"/>
              <a:ea typeface="+mj-ea"/>
            </a:endParaRPr>
          </a:p>
        </p:txBody>
      </p:sp>
      <p:sp>
        <p:nvSpPr>
          <p:cNvPr id="6" name="矩形 5"/>
          <p:cNvSpPr/>
          <p:nvPr/>
        </p:nvSpPr>
        <p:spPr>
          <a:xfrm>
            <a:off x="2047134" y="1313360"/>
            <a:ext cx="4801314" cy="400110"/>
          </a:xfrm>
          <a:prstGeom prst="rect">
            <a:avLst/>
          </a:prstGeom>
        </p:spPr>
        <p:txBody>
          <a:bodyPr wrap="none">
            <a:spAutoFit/>
          </a:bodyPr>
          <a:lstStyle/>
          <a:p>
            <a:r>
              <a:rPr lang="zh-CN" altLang="zh-CN" sz="2000" b="1" kern="1800" dirty="0">
                <a:cs typeface="Times New Roman" panose="02020603050405020304" pitchFamily="18" charset="0"/>
              </a:rPr>
              <a:t>关于矩阵的秩，有下面几个常用的性质：</a:t>
            </a:r>
            <a:endParaRPr lang="zh-CN" altLang="en-US" sz="2000" b="1" dirty="0"/>
          </a:p>
        </p:txBody>
      </p:sp>
      <p:graphicFrame>
        <p:nvGraphicFramePr>
          <p:cNvPr id="23" name="Object 10"/>
          <p:cNvGraphicFramePr>
            <a:graphicFrameLocks noGrp="1" noChangeAspect="1"/>
          </p:cNvGraphicFramePr>
          <p:nvPr>
            <p:ph sz="quarter" idx="3"/>
          </p:nvPr>
        </p:nvGraphicFramePr>
        <p:xfrm>
          <a:off x="1745403" y="4693518"/>
          <a:ext cx="6726680" cy="460769"/>
        </p:xfrm>
        <a:graphic>
          <a:graphicData uri="http://schemas.openxmlformats.org/presentationml/2006/ole">
            <mc:AlternateContent xmlns:mc="http://schemas.openxmlformats.org/markup-compatibility/2006">
              <mc:Choice xmlns:v="urn:schemas-microsoft-com:vml" Requires="v">
                <p:oleObj name="Equation" r:id="rId2" imgW="3708400" imgH="254000" progId="Equation.DSMT4">
                  <p:embed/>
                </p:oleObj>
              </mc:Choice>
              <mc:Fallback>
                <p:oleObj name="Equation" r:id="rId2" imgW="3708400" imgH="254000" progId="Equation.DSMT4">
                  <p:embed/>
                  <p:pic>
                    <p:nvPicPr>
                      <p:cNvPr id="23" name="Object 10"/>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5403" y="4693518"/>
                        <a:ext cx="6726680" cy="460769"/>
                      </a:xfrm>
                      <a:prstGeom prst="rect">
                        <a:avLst/>
                      </a:prstGeom>
                      <a:noFill/>
                      <a:ln>
                        <a:noFill/>
                      </a:ln>
                      <a:effectLst/>
                    </p:spPr>
                  </p:pic>
                </p:oleObj>
              </mc:Fallback>
            </mc:AlternateContent>
          </a:graphicData>
        </a:graphic>
      </p:graphicFrame>
      <p:grpSp>
        <p:nvGrpSpPr>
          <p:cNvPr id="24" name="组合 23"/>
          <p:cNvGrpSpPr/>
          <p:nvPr/>
        </p:nvGrpSpPr>
        <p:grpSpPr>
          <a:xfrm>
            <a:off x="8603296" y="4748528"/>
            <a:ext cx="2304162" cy="400110"/>
            <a:chOff x="8653537" y="4319023"/>
            <a:chExt cx="2304162" cy="400110"/>
          </a:xfrm>
        </p:grpSpPr>
        <p:graphicFrame>
          <p:nvGraphicFramePr>
            <p:cNvPr id="25" name="Object 25"/>
            <p:cNvGraphicFramePr>
              <a:graphicFrameLocks noChangeAspect="1"/>
            </p:cNvGraphicFramePr>
            <p:nvPr/>
          </p:nvGraphicFramePr>
          <p:xfrm>
            <a:off x="9372156" y="4323080"/>
            <a:ext cx="1585543" cy="396053"/>
          </p:xfrm>
          <a:graphic>
            <a:graphicData uri="http://schemas.openxmlformats.org/presentationml/2006/ole">
              <mc:AlternateContent xmlns:mc="http://schemas.openxmlformats.org/markup-compatibility/2006">
                <mc:Choice xmlns:v="urn:schemas-microsoft-com:vml" Requires="v">
                  <p:oleObj name="Equation" r:id="rId4" imgW="965160" imgH="241200" progId="Equation.DSMT4">
                    <p:embed/>
                  </p:oleObj>
                </mc:Choice>
                <mc:Fallback>
                  <p:oleObj name="Equation" r:id="rId4" imgW="965160" imgH="241200" progId="Equation.DSMT4">
                    <p:embed/>
                    <p:pic>
                      <p:nvPicPr>
                        <p:cNvPr id="25" name="Object 25"/>
                        <p:cNvPicPr>
                          <a:picLocks noChangeAspect="1" noChangeArrowheads="1"/>
                        </p:cNvPicPr>
                        <p:nvPr/>
                      </p:nvPicPr>
                      <p:blipFill>
                        <a:blip r:embed="rId5"/>
                        <a:srcRect/>
                        <a:stretch>
                          <a:fillRect/>
                        </a:stretch>
                      </p:blipFill>
                      <p:spPr bwMode="auto">
                        <a:xfrm>
                          <a:off x="9372156" y="4323080"/>
                          <a:ext cx="1585543" cy="396053"/>
                        </a:xfrm>
                        <a:prstGeom prst="rect">
                          <a:avLst/>
                        </a:prstGeom>
                        <a:noFill/>
                        <a:ln>
                          <a:noFill/>
                        </a:ln>
                        <a:effectLst/>
                      </p:spPr>
                    </p:pic>
                  </p:oleObj>
                </mc:Fallback>
              </mc:AlternateContent>
            </a:graphicData>
          </a:graphic>
        </p:graphicFrame>
        <p:sp>
          <p:nvSpPr>
            <p:cNvPr id="26" name="Text Box 26"/>
            <p:cNvSpPr txBox="1">
              <a:spLocks noChangeArrowheads="1"/>
            </p:cNvSpPr>
            <p:nvPr/>
          </p:nvSpPr>
          <p:spPr bwMode="auto">
            <a:xfrm>
              <a:off x="8653537" y="4319023"/>
              <a:ext cx="1225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latin typeface="+mn-ea"/>
                  <a:ea typeface="+mn-ea"/>
                </a:rPr>
                <a:t>从而</a:t>
              </a:r>
            </a:p>
          </p:txBody>
        </p:sp>
      </p:grpSp>
      <p:sp>
        <p:nvSpPr>
          <p:cNvPr id="27" name="Text Box 39"/>
          <p:cNvSpPr txBox="1">
            <a:spLocks noChangeArrowheads="1"/>
          </p:cNvSpPr>
          <p:nvPr/>
        </p:nvSpPr>
        <p:spPr bwMode="auto">
          <a:xfrm>
            <a:off x="662869" y="1798203"/>
            <a:ext cx="1526233" cy="400110"/>
          </a:xfrm>
          <a:prstGeom prst="rect">
            <a:avLst/>
          </a:prstGeom>
          <a:noFill/>
          <a:ln>
            <a:noFill/>
          </a:ln>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latin typeface="+mn-ea"/>
                <a:ea typeface="+mn-ea"/>
              </a:rPr>
              <a:t>性质</a:t>
            </a:r>
            <a:r>
              <a:rPr lang="en-US" altLang="zh-CN" sz="2000" dirty="0">
                <a:solidFill>
                  <a:srgbClr val="0000FF"/>
                </a:solidFill>
                <a:latin typeface="+mn-ea"/>
                <a:ea typeface="+mn-ea"/>
              </a:rPr>
              <a:t>1</a:t>
            </a:r>
            <a:endParaRPr lang="zh-CN" altLang="en-US" sz="2000" dirty="0">
              <a:solidFill>
                <a:srgbClr val="0000FF"/>
              </a:solidFill>
              <a:latin typeface="+mn-ea"/>
              <a:ea typeface="+mn-ea"/>
            </a:endParaRPr>
          </a:p>
        </p:txBody>
      </p:sp>
      <p:graphicFrame>
        <p:nvGraphicFramePr>
          <p:cNvPr id="28" name="Object 40"/>
          <p:cNvGraphicFramePr>
            <a:graphicFrameLocks noGrp="1" noChangeAspect="1"/>
          </p:cNvGraphicFramePr>
          <p:nvPr>
            <p:ph sz="quarter" idx="4"/>
          </p:nvPr>
        </p:nvGraphicFramePr>
        <p:xfrm>
          <a:off x="1604867" y="1850857"/>
          <a:ext cx="4422391" cy="318989"/>
        </p:xfrm>
        <a:graphic>
          <a:graphicData uri="http://schemas.openxmlformats.org/presentationml/2006/ole">
            <mc:AlternateContent xmlns:mc="http://schemas.openxmlformats.org/markup-compatibility/2006">
              <mc:Choice xmlns:v="urn:schemas-microsoft-com:vml" Requires="v">
                <p:oleObj name="Equation" r:id="rId6" imgW="2819400" imgH="203200" progId="Equation.DSMT4">
                  <p:embed/>
                </p:oleObj>
              </mc:Choice>
              <mc:Fallback>
                <p:oleObj name="Equation" r:id="rId6" imgW="2819400" imgH="203200" progId="Equation.DSMT4">
                  <p:embed/>
                  <p:pic>
                    <p:nvPicPr>
                      <p:cNvPr id="28" name="Object 40"/>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4867" y="1850857"/>
                        <a:ext cx="4422391" cy="318989"/>
                      </a:xfrm>
                      <a:prstGeom prst="rect">
                        <a:avLst/>
                      </a:prstGeom>
                      <a:noFill/>
                      <a:ln>
                        <a:noFill/>
                      </a:ln>
                      <a:effectLst/>
                    </p:spPr>
                  </p:pic>
                </p:oleObj>
              </mc:Fallback>
            </mc:AlternateContent>
          </a:graphicData>
        </a:graphic>
      </p:graphicFrame>
      <p:sp>
        <p:nvSpPr>
          <p:cNvPr id="29" name="Text Box 41"/>
          <p:cNvSpPr txBox="1">
            <a:spLocks noChangeArrowheads="1"/>
          </p:cNvSpPr>
          <p:nvPr/>
        </p:nvSpPr>
        <p:spPr bwMode="auto">
          <a:xfrm>
            <a:off x="1743090" y="2310149"/>
            <a:ext cx="38419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ea typeface="+mn-ea"/>
                <a:cs typeface="Times New Roman" panose="02020603050405020304" pitchFamily="18" charset="0"/>
              </a:rPr>
              <a:t>将矩阵</a:t>
            </a:r>
            <a:r>
              <a:rPr lang="en-US" altLang="zh-CN" sz="2000" i="1" dirty="0">
                <a:ea typeface="+mn-ea"/>
                <a:cs typeface="Times New Roman" panose="02020603050405020304" pitchFamily="18" charset="0"/>
              </a:rPr>
              <a:t>A</a:t>
            </a:r>
            <a:r>
              <a:rPr lang="en-US" altLang="zh-CN" sz="2000" dirty="0">
                <a:latin typeface="+mn-ea"/>
                <a:ea typeface="+mn-ea"/>
              </a:rPr>
              <a:t>,</a:t>
            </a:r>
            <a:r>
              <a:rPr lang="en-US" altLang="zh-CN" sz="2000" dirty="0">
                <a:ea typeface="+mn-ea"/>
                <a:cs typeface="Times New Roman" panose="02020603050405020304" pitchFamily="18" charset="0"/>
              </a:rPr>
              <a:t>B</a:t>
            </a:r>
            <a:r>
              <a:rPr lang="zh-CN" altLang="en-US" sz="2000" dirty="0">
                <a:ea typeface="+mn-ea"/>
                <a:cs typeface="Times New Roman" panose="02020603050405020304" pitchFamily="18" charset="0"/>
              </a:rPr>
              <a:t>进行列分块，有</a:t>
            </a:r>
            <a:endParaRPr lang="zh-CN" altLang="en-US" sz="2000" dirty="0">
              <a:latin typeface="+mn-ea"/>
              <a:ea typeface="+mn-ea"/>
            </a:endParaRPr>
          </a:p>
        </p:txBody>
      </p:sp>
      <p:graphicFrame>
        <p:nvGraphicFramePr>
          <p:cNvPr id="30" name="Object 42"/>
          <p:cNvGraphicFramePr>
            <a:graphicFrameLocks noChangeAspect="1"/>
          </p:cNvGraphicFramePr>
          <p:nvPr/>
        </p:nvGraphicFramePr>
        <p:xfrm>
          <a:off x="2541910" y="3162560"/>
          <a:ext cx="1632835" cy="318159"/>
        </p:xfrm>
        <a:graphic>
          <a:graphicData uri="http://schemas.openxmlformats.org/presentationml/2006/ole">
            <mc:AlternateContent xmlns:mc="http://schemas.openxmlformats.org/markup-compatibility/2006">
              <mc:Choice xmlns:v="urn:schemas-microsoft-com:vml" Requires="v">
                <p:oleObj name="Equation" r:id="rId8" imgW="1040948" imgH="203112" progId="Equation.DSMT4">
                  <p:embed/>
                </p:oleObj>
              </mc:Choice>
              <mc:Fallback>
                <p:oleObj name="Equation" r:id="rId8" imgW="1040948" imgH="203112" progId="Equation.DSMT4">
                  <p:embed/>
                  <p:pic>
                    <p:nvPicPr>
                      <p:cNvPr id="30" name="Object 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1910" y="3162560"/>
                        <a:ext cx="1632835" cy="318159"/>
                      </a:xfrm>
                      <a:prstGeom prst="rect">
                        <a:avLst/>
                      </a:prstGeom>
                      <a:noFill/>
                      <a:ln>
                        <a:noFill/>
                      </a:ln>
                    </p:spPr>
                  </p:pic>
                </p:oleObj>
              </mc:Fallback>
            </mc:AlternateContent>
          </a:graphicData>
        </a:graphic>
      </p:graphicFrame>
      <p:sp>
        <p:nvSpPr>
          <p:cNvPr id="31" name="Text Box 43"/>
          <p:cNvSpPr txBox="1">
            <a:spLocks noChangeArrowheads="1"/>
          </p:cNvSpPr>
          <p:nvPr/>
        </p:nvSpPr>
        <p:spPr bwMode="auto">
          <a:xfrm>
            <a:off x="1698519" y="3456732"/>
            <a:ext cx="4248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故有</a:t>
            </a:r>
            <a:endParaRPr lang="en-US" altLang="zh-CN" sz="2000" dirty="0">
              <a:latin typeface="+mn-ea"/>
              <a:ea typeface="+mn-ea"/>
            </a:endParaRPr>
          </a:p>
        </p:txBody>
      </p:sp>
      <p:graphicFrame>
        <p:nvGraphicFramePr>
          <p:cNvPr id="32" name="Object 44"/>
          <p:cNvGraphicFramePr>
            <a:graphicFrameLocks noChangeAspect="1"/>
          </p:cNvGraphicFramePr>
          <p:nvPr/>
        </p:nvGraphicFramePr>
        <p:xfrm>
          <a:off x="2486816" y="3552292"/>
          <a:ext cx="2914815" cy="328002"/>
        </p:xfrm>
        <a:graphic>
          <a:graphicData uri="http://schemas.openxmlformats.org/presentationml/2006/ole">
            <mc:AlternateContent xmlns:mc="http://schemas.openxmlformats.org/markup-compatibility/2006">
              <mc:Choice xmlns:v="urn:schemas-microsoft-com:vml" Requires="v">
                <p:oleObj name="Equation" r:id="rId10" imgW="1803400" imgH="203200" progId="Equation.DSMT4">
                  <p:embed/>
                </p:oleObj>
              </mc:Choice>
              <mc:Fallback>
                <p:oleObj name="Equation" r:id="rId10" imgW="1803400" imgH="203200" progId="Equation.DSMT4">
                  <p:embed/>
                  <p:pic>
                    <p:nvPicPr>
                      <p:cNvPr id="32" name="Object 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6816" y="3552292"/>
                        <a:ext cx="2914815" cy="328002"/>
                      </a:xfrm>
                      <a:prstGeom prst="rect">
                        <a:avLst/>
                      </a:prstGeom>
                      <a:noFill/>
                      <a:ln>
                        <a:noFill/>
                      </a:ln>
                    </p:spPr>
                  </p:pic>
                </p:oleObj>
              </mc:Fallback>
            </mc:AlternateContent>
          </a:graphicData>
        </a:graphic>
      </p:graphicFrame>
      <p:graphicFrame>
        <p:nvGraphicFramePr>
          <p:cNvPr id="33" name="Object 17"/>
          <p:cNvGraphicFramePr>
            <a:graphicFrameLocks noChangeAspect="1"/>
          </p:cNvGraphicFramePr>
          <p:nvPr/>
        </p:nvGraphicFramePr>
        <p:xfrm>
          <a:off x="4326541" y="3196707"/>
          <a:ext cx="1456009" cy="284012"/>
        </p:xfrm>
        <a:graphic>
          <a:graphicData uri="http://schemas.openxmlformats.org/presentationml/2006/ole">
            <mc:AlternateContent xmlns:mc="http://schemas.openxmlformats.org/markup-compatibility/2006">
              <mc:Choice xmlns:v="urn:schemas-microsoft-com:vml" Requires="v">
                <p:oleObj name="Equation" r:id="rId12" imgW="1040948" imgH="203112" progId="Equation.DSMT4">
                  <p:embed/>
                </p:oleObj>
              </mc:Choice>
              <mc:Fallback>
                <p:oleObj name="Equation" r:id="rId12" imgW="1040948" imgH="203112" progId="Equation.DSMT4">
                  <p:embed/>
                  <p:pic>
                    <p:nvPicPr>
                      <p:cNvPr id="33"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26541" y="3196707"/>
                        <a:ext cx="1456009" cy="284012"/>
                      </a:xfrm>
                      <a:prstGeom prst="rect">
                        <a:avLst/>
                      </a:prstGeom>
                      <a:noFill/>
                      <a:ln>
                        <a:noFill/>
                      </a:ln>
                      <a:effectLst/>
                    </p:spPr>
                  </p:pic>
                </p:oleObj>
              </mc:Fallback>
            </mc:AlternateContent>
          </a:graphicData>
        </a:graphic>
      </p:graphicFrame>
      <p:grpSp>
        <p:nvGrpSpPr>
          <p:cNvPr id="34" name="组合 33"/>
          <p:cNvGrpSpPr/>
          <p:nvPr/>
        </p:nvGrpSpPr>
        <p:grpSpPr>
          <a:xfrm>
            <a:off x="5937975" y="1775025"/>
            <a:ext cx="5666119" cy="400110"/>
            <a:chOff x="1990725" y="1971567"/>
            <a:chExt cx="5666119" cy="400110"/>
          </a:xfrm>
        </p:grpSpPr>
        <p:sp>
          <p:nvSpPr>
            <p:cNvPr id="35" name="Text Box 45"/>
            <p:cNvSpPr txBox="1">
              <a:spLocks noChangeArrowheads="1"/>
            </p:cNvSpPr>
            <p:nvPr/>
          </p:nvSpPr>
          <p:spPr bwMode="auto">
            <a:xfrm>
              <a:off x="1990725" y="1971567"/>
              <a:ext cx="5666119" cy="400110"/>
            </a:xfrm>
            <a:prstGeom prst="rect">
              <a:avLst/>
            </a:prstGeom>
            <a:noFill/>
            <a:ln>
              <a:noFill/>
            </a:ln>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特别：</a:t>
              </a:r>
              <a:r>
                <a:rPr lang="en-US" altLang="zh-CN" sz="2000" i="1" dirty="0">
                  <a:latin typeface="+mn-ea"/>
                  <a:ea typeface="+mn-ea"/>
                </a:rPr>
                <a:t>    </a:t>
              </a:r>
              <a:r>
                <a:rPr lang="zh-CN" altLang="en-US" sz="2000" dirty="0">
                  <a:latin typeface="+mn-ea"/>
                  <a:ea typeface="+mn-ea"/>
                </a:rPr>
                <a:t>为列向量，有</a:t>
              </a:r>
            </a:p>
          </p:txBody>
        </p:sp>
        <p:graphicFrame>
          <p:nvGraphicFramePr>
            <p:cNvPr id="36" name="Object 46"/>
            <p:cNvGraphicFramePr>
              <a:graphicFrameLocks noChangeAspect="1"/>
            </p:cNvGraphicFramePr>
            <p:nvPr/>
          </p:nvGraphicFramePr>
          <p:xfrm>
            <a:off x="4881227" y="2062028"/>
            <a:ext cx="2572421" cy="302816"/>
          </p:xfrm>
          <a:graphic>
            <a:graphicData uri="http://schemas.openxmlformats.org/presentationml/2006/ole">
              <mc:AlternateContent xmlns:mc="http://schemas.openxmlformats.org/markup-compatibility/2006">
                <mc:Choice xmlns:v="urn:schemas-microsoft-com:vml" Requires="v">
                  <p:oleObj name="Equation" r:id="rId14" imgW="1726451" imgH="203112" progId="Equation.DSMT4">
                    <p:embed/>
                  </p:oleObj>
                </mc:Choice>
                <mc:Fallback>
                  <p:oleObj name="Equation" r:id="rId14" imgW="1726451" imgH="203112" progId="Equation.DSMT4">
                    <p:embed/>
                    <p:pic>
                      <p:nvPicPr>
                        <p:cNvPr id="36" name="Object 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81227" y="2062028"/>
                          <a:ext cx="2572421" cy="302816"/>
                        </a:xfrm>
                        <a:prstGeom prst="rect">
                          <a:avLst/>
                        </a:prstGeom>
                        <a:noFill/>
                        <a:ln>
                          <a:noFill/>
                        </a:ln>
                        <a:effectLst/>
                      </p:spPr>
                    </p:pic>
                  </p:oleObj>
                </mc:Fallback>
              </mc:AlternateContent>
            </a:graphicData>
          </a:graphic>
        </p:graphicFrame>
        <p:graphicFrame>
          <p:nvGraphicFramePr>
            <p:cNvPr id="37" name="Object 7"/>
            <p:cNvGraphicFramePr>
              <a:graphicFrameLocks noChangeAspect="1"/>
            </p:cNvGraphicFramePr>
            <p:nvPr/>
          </p:nvGraphicFramePr>
          <p:xfrm>
            <a:off x="2697322" y="2047501"/>
            <a:ext cx="657067" cy="296827"/>
          </p:xfrm>
          <a:graphic>
            <a:graphicData uri="http://schemas.openxmlformats.org/presentationml/2006/ole">
              <mc:AlternateContent xmlns:mc="http://schemas.openxmlformats.org/markup-compatibility/2006">
                <mc:Choice xmlns:v="urn:schemas-microsoft-com:vml" Requires="v">
                  <p:oleObj name="Equation" r:id="rId16" imgW="393480" imgH="177480" progId="Equation.DSMT4">
                    <p:embed/>
                  </p:oleObj>
                </mc:Choice>
                <mc:Fallback>
                  <p:oleObj name="Equation" r:id="rId16" imgW="393480" imgH="177480" progId="Equation.DSMT4">
                    <p:embed/>
                    <p:pic>
                      <p:nvPicPr>
                        <p:cNvPr id="37" name="Object 7"/>
                        <p:cNvPicPr>
                          <a:picLocks noGrp="1" noChangeAspect="1" noChangeArrowheads="1"/>
                        </p:cNvPicPr>
                        <p:nvPr/>
                      </p:nvPicPr>
                      <p:blipFill>
                        <a:blip r:embed="rId17"/>
                        <a:srcRect/>
                        <a:stretch>
                          <a:fillRect/>
                        </a:stretch>
                      </p:blipFill>
                      <p:spPr bwMode="auto">
                        <a:xfrm>
                          <a:off x="2697322" y="2047501"/>
                          <a:ext cx="657067" cy="296827"/>
                        </a:xfrm>
                        <a:prstGeom prst="rect">
                          <a:avLst/>
                        </a:prstGeom>
                        <a:noFill/>
                        <a:ln>
                          <a:noFill/>
                        </a:ln>
                        <a:effectLst/>
                      </p:spPr>
                    </p:pic>
                  </p:oleObj>
                </mc:Fallback>
              </mc:AlternateContent>
            </a:graphicData>
          </a:graphic>
        </p:graphicFrame>
      </p:grpSp>
      <p:sp>
        <p:nvSpPr>
          <p:cNvPr id="38" name="矩形 37"/>
          <p:cNvSpPr/>
          <p:nvPr/>
        </p:nvSpPr>
        <p:spPr>
          <a:xfrm>
            <a:off x="863375" y="2274145"/>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solidFill>
                <a:srgbClr val="0000FF"/>
              </a:solidFill>
            </a:endParaRPr>
          </a:p>
        </p:txBody>
      </p:sp>
      <p:graphicFrame>
        <p:nvGraphicFramePr>
          <p:cNvPr id="39" name="Object 10"/>
          <p:cNvGraphicFramePr>
            <a:graphicFrameLocks noChangeAspect="1"/>
          </p:cNvGraphicFramePr>
          <p:nvPr/>
        </p:nvGraphicFramePr>
        <p:xfrm>
          <a:off x="4886334" y="2302173"/>
          <a:ext cx="4179754" cy="418532"/>
        </p:xfrm>
        <a:graphic>
          <a:graphicData uri="http://schemas.openxmlformats.org/presentationml/2006/ole">
            <mc:AlternateContent xmlns:mc="http://schemas.openxmlformats.org/markup-compatibility/2006">
              <mc:Choice xmlns:v="urn:schemas-microsoft-com:vml" Requires="v">
                <p:oleObj name="Equation" r:id="rId18" imgW="2286000" imgH="228600" progId="Equation.DSMT4">
                  <p:embed/>
                </p:oleObj>
              </mc:Choice>
              <mc:Fallback>
                <p:oleObj name="Equation" r:id="rId18" imgW="2286000" imgH="228600" progId="Equation.DSMT4">
                  <p:embed/>
                  <p:pic>
                    <p:nvPicPr>
                      <p:cNvPr id="39" name="Object 10"/>
                      <p:cNvPicPr>
                        <a:picLocks noGrp="1" noChangeAspect="1" noChangeArrowheads="1"/>
                      </p:cNvPicPr>
                      <p:nvPr/>
                    </p:nvPicPr>
                    <p:blipFill>
                      <a:blip r:embed="rId19"/>
                      <a:srcRect/>
                      <a:stretch>
                        <a:fillRect/>
                      </a:stretch>
                    </p:blipFill>
                    <p:spPr bwMode="auto">
                      <a:xfrm>
                        <a:off x="4886334" y="2302173"/>
                        <a:ext cx="4179754" cy="418532"/>
                      </a:xfrm>
                      <a:prstGeom prst="rect">
                        <a:avLst/>
                      </a:prstGeom>
                      <a:noFill/>
                      <a:ln>
                        <a:noFill/>
                      </a:ln>
                      <a:effectLst/>
                    </p:spPr>
                  </p:pic>
                </p:oleObj>
              </mc:Fallback>
            </mc:AlternateContent>
          </a:graphicData>
        </a:graphic>
      </p:graphicFrame>
      <p:graphicFrame>
        <p:nvGraphicFramePr>
          <p:cNvPr id="40" name="Object 10"/>
          <p:cNvGraphicFramePr>
            <a:graphicFrameLocks noChangeAspect="1"/>
          </p:cNvGraphicFramePr>
          <p:nvPr/>
        </p:nvGraphicFramePr>
        <p:xfrm>
          <a:off x="1361951" y="2728349"/>
          <a:ext cx="3524383" cy="423489"/>
        </p:xfrm>
        <a:graphic>
          <a:graphicData uri="http://schemas.openxmlformats.org/presentationml/2006/ole">
            <mc:AlternateContent xmlns:mc="http://schemas.openxmlformats.org/markup-compatibility/2006">
              <mc:Choice xmlns:v="urn:schemas-microsoft-com:vml" Requires="v">
                <p:oleObj name="Equation" r:id="rId20" imgW="1904760" imgH="228600" progId="Equation.DSMT4">
                  <p:embed/>
                </p:oleObj>
              </mc:Choice>
              <mc:Fallback>
                <p:oleObj name="Equation" r:id="rId20" imgW="1904760" imgH="228600" progId="Equation.DSMT4">
                  <p:embed/>
                  <p:pic>
                    <p:nvPicPr>
                      <p:cNvPr id="40" name="Object 10"/>
                      <p:cNvPicPr>
                        <a:picLocks noGrp="1" noChangeAspect="1" noChangeArrowheads="1"/>
                      </p:cNvPicPr>
                      <p:nvPr/>
                    </p:nvPicPr>
                    <p:blipFill>
                      <a:blip r:embed="rId21"/>
                      <a:srcRect/>
                      <a:stretch>
                        <a:fillRect/>
                      </a:stretch>
                    </p:blipFill>
                    <p:spPr bwMode="auto">
                      <a:xfrm>
                        <a:off x="1361951" y="2728349"/>
                        <a:ext cx="3524383" cy="423489"/>
                      </a:xfrm>
                      <a:prstGeom prst="rect">
                        <a:avLst/>
                      </a:prstGeom>
                      <a:noFill/>
                      <a:ln>
                        <a:noFill/>
                      </a:ln>
                      <a:effectLst/>
                    </p:spPr>
                  </p:pic>
                </p:oleObj>
              </mc:Fallback>
            </mc:AlternateContent>
          </a:graphicData>
        </a:graphic>
      </p:graphicFrame>
      <p:sp>
        <p:nvSpPr>
          <p:cNvPr id="41" name="Text Box 41"/>
          <p:cNvSpPr txBox="1">
            <a:spLocks noChangeArrowheads="1"/>
          </p:cNvSpPr>
          <p:nvPr/>
        </p:nvSpPr>
        <p:spPr bwMode="auto">
          <a:xfrm>
            <a:off x="4886334" y="2751728"/>
            <a:ext cx="63263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2000" dirty="0">
                <a:ea typeface="+mn-ea"/>
                <a:cs typeface="Times New Roman" panose="02020603050405020304" pitchFamily="18" charset="0"/>
              </a:rPr>
              <a:t>由于矩阵</a:t>
            </a:r>
            <a:r>
              <a:rPr lang="en-US" altLang="zh-CN" sz="2000" i="1" dirty="0">
                <a:ea typeface="+mn-ea"/>
                <a:cs typeface="Times New Roman" panose="02020603050405020304" pitchFamily="18" charset="0"/>
              </a:rPr>
              <a:t>A</a:t>
            </a:r>
            <a:r>
              <a:rPr lang="en-US" altLang="zh-CN" sz="2000" dirty="0">
                <a:latin typeface="+mn-ea"/>
                <a:ea typeface="+mn-ea"/>
              </a:rPr>
              <a:t>,</a:t>
            </a:r>
            <a:r>
              <a:rPr lang="en-US" altLang="zh-CN" sz="2000" i="1" dirty="0">
                <a:ea typeface="+mn-ea"/>
                <a:cs typeface="Times New Roman" panose="02020603050405020304" pitchFamily="18" charset="0"/>
              </a:rPr>
              <a:t>B</a:t>
            </a:r>
            <a:r>
              <a:rPr lang="zh-CN" altLang="en-US" sz="2000" dirty="0">
                <a:ea typeface="+mn-ea"/>
                <a:cs typeface="Times New Roman" panose="02020603050405020304" pitchFamily="18" charset="0"/>
              </a:rPr>
              <a:t>的列向量组都是矩阵</a:t>
            </a:r>
            <a:r>
              <a:rPr lang="en-US" altLang="zh-CN" sz="2000" i="1" dirty="0">
                <a:cs typeface="Times New Roman" panose="02020603050405020304" pitchFamily="18" charset="0"/>
              </a:rPr>
              <a:t>C</a:t>
            </a:r>
            <a:r>
              <a:rPr lang="zh-CN" altLang="en-US" sz="2000" dirty="0">
                <a:cs typeface="Times New Roman" panose="02020603050405020304" pitchFamily="18" charset="0"/>
              </a:rPr>
              <a:t>列向量组的部分组</a:t>
            </a:r>
            <a:endParaRPr lang="zh-CN" altLang="en-US" sz="2000" dirty="0">
              <a:latin typeface="+mn-ea"/>
              <a:ea typeface="+mn-ea"/>
            </a:endParaRPr>
          </a:p>
        </p:txBody>
      </p:sp>
      <p:sp>
        <p:nvSpPr>
          <p:cNvPr id="42" name="矩形 41"/>
          <p:cNvSpPr/>
          <p:nvPr/>
        </p:nvSpPr>
        <p:spPr>
          <a:xfrm>
            <a:off x="1689281" y="3090072"/>
            <a:ext cx="700833" cy="400110"/>
          </a:xfrm>
          <a:prstGeom prst="rect">
            <a:avLst/>
          </a:prstGeom>
        </p:spPr>
        <p:txBody>
          <a:bodyPr wrap="none">
            <a:spAutoFit/>
          </a:bodyPr>
          <a:lstStyle/>
          <a:p>
            <a:pPr>
              <a:spcBef>
                <a:spcPct val="50000"/>
              </a:spcBef>
            </a:pPr>
            <a:r>
              <a:rPr lang="zh-CN" altLang="en-US" sz="2000" b="1" dirty="0">
                <a:latin typeface="+mn-ea"/>
              </a:rPr>
              <a:t>故有</a:t>
            </a:r>
            <a:endParaRPr lang="en-US" altLang="zh-CN" sz="2000" b="1" dirty="0">
              <a:latin typeface="+mn-ea"/>
            </a:endParaRPr>
          </a:p>
        </p:txBody>
      </p:sp>
      <p:grpSp>
        <p:nvGrpSpPr>
          <p:cNvPr id="43" name="组合 42"/>
          <p:cNvGrpSpPr/>
          <p:nvPr/>
        </p:nvGrpSpPr>
        <p:grpSpPr>
          <a:xfrm>
            <a:off x="1604867" y="5166218"/>
            <a:ext cx="6696075" cy="412884"/>
            <a:chOff x="1655108" y="4736713"/>
            <a:chExt cx="6696075" cy="412884"/>
          </a:xfrm>
        </p:grpSpPr>
        <p:sp>
          <p:nvSpPr>
            <p:cNvPr id="44" name="Text Box 29"/>
            <p:cNvSpPr txBox="1">
              <a:spLocks noChangeArrowheads="1"/>
            </p:cNvSpPr>
            <p:nvPr/>
          </p:nvSpPr>
          <p:spPr bwMode="auto">
            <a:xfrm>
              <a:off x="1655108" y="4749487"/>
              <a:ext cx="66960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由于      中只含</a:t>
              </a:r>
              <a:r>
                <a:rPr lang="en-US" altLang="zh-CN" sz="2000" i="1" dirty="0" err="1">
                  <a:ea typeface="+mn-ea"/>
                  <a:cs typeface="Times New Roman" panose="02020603050405020304" pitchFamily="18" charset="0"/>
                </a:rPr>
                <a:t>r</a:t>
              </a:r>
              <a:r>
                <a:rPr lang="en-US" altLang="zh-CN" sz="2000" dirty="0" err="1">
                  <a:latin typeface="+mn-ea"/>
                  <a:ea typeface="+mn-ea"/>
                </a:rPr>
                <a:t>+</a:t>
              </a:r>
              <a:r>
                <a:rPr lang="en-US" altLang="zh-CN" sz="2000" i="1" dirty="0" err="1">
                  <a:ea typeface="+mn-ea"/>
                  <a:cs typeface="Times New Roman" panose="02020603050405020304" pitchFamily="18" charset="0"/>
                </a:rPr>
                <a:t>t</a:t>
              </a:r>
              <a:r>
                <a:rPr lang="zh-CN" altLang="en-US" sz="2000" dirty="0">
                  <a:latin typeface="+mn-ea"/>
                  <a:ea typeface="+mn-ea"/>
                </a:rPr>
                <a:t>个非零列，因此</a:t>
              </a:r>
              <a:endParaRPr lang="zh-CN" altLang="en-US" sz="2000" i="1" dirty="0">
                <a:latin typeface="+mn-ea"/>
                <a:ea typeface="+mn-ea"/>
              </a:endParaRPr>
            </a:p>
          </p:txBody>
        </p:sp>
        <p:graphicFrame>
          <p:nvGraphicFramePr>
            <p:cNvPr id="45" name="Object 30"/>
            <p:cNvGraphicFramePr>
              <a:graphicFrameLocks noChangeAspect="1"/>
            </p:cNvGraphicFramePr>
            <p:nvPr/>
          </p:nvGraphicFramePr>
          <p:xfrm>
            <a:off x="2289183" y="4771685"/>
            <a:ext cx="651171" cy="364069"/>
          </p:xfrm>
          <a:graphic>
            <a:graphicData uri="http://schemas.openxmlformats.org/presentationml/2006/ole">
              <mc:AlternateContent xmlns:mc="http://schemas.openxmlformats.org/markup-compatibility/2006">
                <mc:Choice xmlns:v="urn:schemas-microsoft-com:vml" Requires="v">
                  <p:oleObj name="Equation" r:id="rId22" imgW="431613" imgH="241195" progId="Equation.DSMT4">
                    <p:embed/>
                  </p:oleObj>
                </mc:Choice>
                <mc:Fallback>
                  <p:oleObj name="Equation" r:id="rId22" imgW="431613" imgH="241195" progId="Equation.DSMT4">
                    <p:embed/>
                    <p:pic>
                      <p:nvPicPr>
                        <p:cNvPr id="45" name="Object 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89183" y="4771685"/>
                          <a:ext cx="651171" cy="364069"/>
                        </a:xfrm>
                        <a:prstGeom prst="rect">
                          <a:avLst/>
                        </a:prstGeom>
                        <a:noFill/>
                        <a:ln>
                          <a:noFill/>
                        </a:ln>
                        <a:effectLst/>
                      </p:spPr>
                    </p:pic>
                  </p:oleObj>
                </mc:Fallback>
              </mc:AlternateContent>
            </a:graphicData>
          </a:graphic>
        </p:graphicFrame>
        <p:graphicFrame>
          <p:nvGraphicFramePr>
            <p:cNvPr id="46" name="Object 31"/>
            <p:cNvGraphicFramePr>
              <a:graphicFrameLocks noChangeAspect="1"/>
            </p:cNvGraphicFramePr>
            <p:nvPr/>
          </p:nvGraphicFramePr>
          <p:xfrm>
            <a:off x="5893586" y="4736713"/>
            <a:ext cx="1597504" cy="399041"/>
          </p:xfrm>
          <a:graphic>
            <a:graphicData uri="http://schemas.openxmlformats.org/presentationml/2006/ole">
              <mc:AlternateContent xmlns:mc="http://schemas.openxmlformats.org/markup-compatibility/2006">
                <mc:Choice xmlns:v="urn:schemas-microsoft-com:vml" Requires="v">
                  <p:oleObj name="Equation" r:id="rId24" imgW="965200" imgH="241300" progId="Equation.DSMT4">
                    <p:embed/>
                  </p:oleObj>
                </mc:Choice>
                <mc:Fallback>
                  <p:oleObj name="Equation" r:id="rId24" imgW="965200" imgH="241300" progId="Equation.DSMT4">
                    <p:embed/>
                    <p:pic>
                      <p:nvPicPr>
                        <p:cNvPr id="46" name="Object 3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93586" y="4736713"/>
                          <a:ext cx="1597504" cy="399041"/>
                        </a:xfrm>
                        <a:prstGeom prst="rect">
                          <a:avLst/>
                        </a:prstGeom>
                        <a:noFill/>
                        <a:ln>
                          <a:noFill/>
                        </a:ln>
                        <a:effectLst/>
                      </p:spPr>
                    </p:pic>
                  </p:oleObj>
                </mc:Fallback>
              </mc:AlternateContent>
            </a:graphicData>
          </a:graphic>
        </p:graphicFrame>
      </p:grpSp>
      <p:sp>
        <p:nvSpPr>
          <p:cNvPr id="47" name="Text Box 32"/>
          <p:cNvSpPr txBox="1">
            <a:spLocks noChangeArrowheads="1"/>
          </p:cNvSpPr>
          <p:nvPr/>
        </p:nvSpPr>
        <p:spPr bwMode="auto">
          <a:xfrm>
            <a:off x="1604867" y="5601300"/>
            <a:ext cx="50279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而                故</a:t>
            </a:r>
          </a:p>
        </p:txBody>
      </p:sp>
      <p:graphicFrame>
        <p:nvGraphicFramePr>
          <p:cNvPr id="48" name="Object 33"/>
          <p:cNvGraphicFramePr>
            <a:graphicFrameLocks noChangeAspect="1"/>
          </p:cNvGraphicFramePr>
          <p:nvPr/>
        </p:nvGraphicFramePr>
        <p:xfrm>
          <a:off x="1997534" y="5601300"/>
          <a:ext cx="1940958" cy="392139"/>
        </p:xfrm>
        <a:graphic>
          <a:graphicData uri="http://schemas.openxmlformats.org/presentationml/2006/ole">
            <mc:AlternateContent xmlns:mc="http://schemas.openxmlformats.org/markup-compatibility/2006">
              <mc:Choice xmlns:v="urn:schemas-microsoft-com:vml" Requires="v">
                <p:oleObj name="Equation" r:id="rId26" imgW="1193800" imgH="241300" progId="Equation.DSMT4">
                  <p:embed/>
                </p:oleObj>
              </mc:Choice>
              <mc:Fallback>
                <p:oleObj name="Equation" r:id="rId26" imgW="1193800" imgH="241300" progId="Equation.DSMT4">
                  <p:embed/>
                  <p:pic>
                    <p:nvPicPr>
                      <p:cNvPr id="48" name="Object 3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97534" y="5601300"/>
                        <a:ext cx="1940958" cy="392139"/>
                      </a:xfrm>
                      <a:prstGeom prst="rect">
                        <a:avLst/>
                      </a:prstGeom>
                      <a:noFill/>
                      <a:ln>
                        <a:noFill/>
                      </a:ln>
                      <a:effectLst/>
                    </p:spPr>
                  </p:pic>
                </p:oleObj>
              </mc:Fallback>
            </mc:AlternateContent>
          </a:graphicData>
        </a:graphic>
      </p:graphicFrame>
      <p:graphicFrame>
        <p:nvGraphicFramePr>
          <p:cNvPr id="49" name="Object 34"/>
          <p:cNvGraphicFramePr>
            <a:graphicFrameLocks noChangeAspect="1"/>
          </p:cNvGraphicFramePr>
          <p:nvPr/>
        </p:nvGraphicFramePr>
        <p:xfrm>
          <a:off x="4331159" y="5669176"/>
          <a:ext cx="1477703" cy="311160"/>
        </p:xfrm>
        <a:graphic>
          <a:graphicData uri="http://schemas.openxmlformats.org/presentationml/2006/ole">
            <mc:AlternateContent xmlns:mc="http://schemas.openxmlformats.org/markup-compatibility/2006">
              <mc:Choice xmlns:v="urn:schemas-microsoft-com:vml" Requires="v">
                <p:oleObj name="Equation" r:id="rId28" imgW="965200" imgH="203200" progId="Equation.DSMT4">
                  <p:embed/>
                </p:oleObj>
              </mc:Choice>
              <mc:Fallback>
                <p:oleObj name="Equation" r:id="rId28" imgW="965200" imgH="203200" progId="Equation.DSMT4">
                  <p:embed/>
                  <p:pic>
                    <p:nvPicPr>
                      <p:cNvPr id="49" name="Object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31159" y="5669176"/>
                        <a:ext cx="1477703" cy="311160"/>
                      </a:xfrm>
                      <a:prstGeom prst="rect">
                        <a:avLst/>
                      </a:prstGeom>
                      <a:noFill/>
                      <a:ln>
                        <a:noFill/>
                      </a:ln>
                      <a:effectLst/>
                    </p:spPr>
                  </p:pic>
                </p:oleObj>
              </mc:Fallback>
            </mc:AlternateContent>
          </a:graphicData>
        </a:graphic>
      </p:graphicFrame>
      <p:sp>
        <p:nvSpPr>
          <p:cNvPr id="50" name="Text Box 35"/>
          <p:cNvSpPr txBox="1">
            <a:spLocks noChangeArrowheads="1"/>
          </p:cNvSpPr>
          <p:nvPr/>
        </p:nvSpPr>
        <p:spPr bwMode="auto">
          <a:xfrm>
            <a:off x="5950594" y="5601300"/>
            <a:ext cx="6821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latin typeface="+mn-ea"/>
                <a:ea typeface="+mn-ea"/>
              </a:rPr>
              <a:t>即</a:t>
            </a:r>
          </a:p>
        </p:txBody>
      </p:sp>
      <p:graphicFrame>
        <p:nvGraphicFramePr>
          <p:cNvPr id="51" name="Object 36"/>
          <p:cNvGraphicFramePr>
            <a:graphicFrameLocks noChangeAspect="1"/>
          </p:cNvGraphicFramePr>
          <p:nvPr/>
        </p:nvGraphicFramePr>
        <p:xfrm>
          <a:off x="6513231" y="5640814"/>
          <a:ext cx="2420568" cy="328058"/>
        </p:xfrm>
        <a:graphic>
          <a:graphicData uri="http://schemas.openxmlformats.org/presentationml/2006/ole">
            <mc:AlternateContent xmlns:mc="http://schemas.openxmlformats.org/markup-compatibility/2006">
              <mc:Choice xmlns:v="urn:schemas-microsoft-com:vml" Requires="v">
                <p:oleObj name="Equation" r:id="rId30" imgW="1497950" imgH="203112" progId="Equation.DSMT4">
                  <p:embed/>
                </p:oleObj>
              </mc:Choice>
              <mc:Fallback>
                <p:oleObj name="Equation" r:id="rId30" imgW="1497950" imgH="203112" progId="Equation.DSMT4">
                  <p:embed/>
                  <p:pic>
                    <p:nvPicPr>
                      <p:cNvPr id="51" name="Object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13231" y="5640814"/>
                        <a:ext cx="2420568" cy="328058"/>
                      </a:xfrm>
                      <a:prstGeom prst="rect">
                        <a:avLst/>
                      </a:prstGeom>
                      <a:noFill/>
                      <a:ln>
                        <a:noFill/>
                      </a:ln>
                      <a:effectLst/>
                    </p:spPr>
                  </p:pic>
                </p:oleObj>
              </mc:Fallback>
            </mc:AlternateContent>
          </a:graphicData>
        </a:graphic>
      </p:graphicFrame>
      <p:sp>
        <p:nvSpPr>
          <p:cNvPr id="52" name="Text Box 37"/>
          <p:cNvSpPr txBox="1">
            <a:spLocks noChangeArrowheads="1"/>
          </p:cNvSpPr>
          <p:nvPr/>
        </p:nvSpPr>
        <p:spPr bwMode="auto">
          <a:xfrm>
            <a:off x="1666540" y="6055151"/>
            <a:ext cx="53292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故</a:t>
            </a:r>
          </a:p>
        </p:txBody>
      </p:sp>
      <p:graphicFrame>
        <p:nvGraphicFramePr>
          <p:cNvPr id="53" name="Object 38"/>
          <p:cNvGraphicFramePr>
            <a:graphicFrameLocks noChangeAspect="1"/>
          </p:cNvGraphicFramePr>
          <p:nvPr/>
        </p:nvGraphicFramePr>
        <p:xfrm>
          <a:off x="2315826" y="6126589"/>
          <a:ext cx="3969932" cy="291275"/>
        </p:xfrm>
        <a:graphic>
          <a:graphicData uri="http://schemas.openxmlformats.org/presentationml/2006/ole">
            <mc:AlternateContent xmlns:mc="http://schemas.openxmlformats.org/markup-compatibility/2006">
              <mc:Choice xmlns:v="urn:schemas-microsoft-com:vml" Requires="v">
                <p:oleObj name="Equation" r:id="rId32" imgW="2768600" imgH="203200" progId="Equation.DSMT4">
                  <p:embed/>
                </p:oleObj>
              </mc:Choice>
              <mc:Fallback>
                <p:oleObj name="Equation" r:id="rId32" imgW="2768600" imgH="203200" progId="Equation.DSMT4">
                  <p:embed/>
                  <p:pic>
                    <p:nvPicPr>
                      <p:cNvPr id="53" name="Object 3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15826" y="6126589"/>
                        <a:ext cx="3969932" cy="291275"/>
                      </a:xfrm>
                      <a:prstGeom prst="rect">
                        <a:avLst/>
                      </a:prstGeom>
                      <a:noFill/>
                      <a:ln>
                        <a:noFill/>
                      </a:ln>
                      <a:effectLst/>
                    </p:spPr>
                  </p:pic>
                </p:oleObj>
              </mc:Fallback>
            </mc:AlternateContent>
          </a:graphicData>
        </a:graphic>
      </p:graphicFrame>
      <p:grpSp>
        <p:nvGrpSpPr>
          <p:cNvPr id="54" name="组合 53"/>
          <p:cNvGrpSpPr/>
          <p:nvPr/>
        </p:nvGrpSpPr>
        <p:grpSpPr>
          <a:xfrm>
            <a:off x="1706199" y="4344280"/>
            <a:ext cx="6003567" cy="424808"/>
            <a:chOff x="1756440" y="3914775"/>
            <a:chExt cx="6003567" cy="424808"/>
          </a:xfrm>
        </p:grpSpPr>
        <p:sp>
          <p:nvSpPr>
            <p:cNvPr id="55" name="矩形 54"/>
            <p:cNvSpPr/>
            <p:nvPr/>
          </p:nvSpPr>
          <p:spPr>
            <a:xfrm>
              <a:off x="1756440" y="3939473"/>
              <a:ext cx="6003567" cy="400110"/>
            </a:xfrm>
            <a:prstGeom prst="rect">
              <a:avLst/>
            </a:prstGeom>
          </p:spPr>
          <p:txBody>
            <a:bodyPr wrap="none">
              <a:spAutoFit/>
            </a:bodyPr>
            <a:lstStyle/>
            <a:p>
              <a:pPr>
                <a:spcBef>
                  <a:spcPct val="50000"/>
                </a:spcBef>
              </a:pPr>
              <a:r>
                <a:rPr lang="zh-CN" altLang="en-US" sz="2000" b="1" dirty="0">
                  <a:latin typeface="+mn-ea"/>
                </a:rPr>
                <a:t>则      中分别含</a:t>
              </a:r>
              <a:r>
                <a:rPr lang="en-US" altLang="zh-CN" sz="2000" b="1" i="1" dirty="0">
                  <a:latin typeface="Times New Roman" panose="02020603050405020304" pitchFamily="18" charset="0"/>
                  <a:cs typeface="Times New Roman" panose="02020603050405020304" pitchFamily="18" charset="0"/>
                </a:rPr>
                <a:t>r</a:t>
              </a:r>
              <a:r>
                <a:rPr lang="zh-CN" altLang="en-US" sz="2000" b="1" dirty="0">
                  <a:latin typeface="+mn-ea"/>
                </a:rPr>
                <a:t>个和</a:t>
              </a:r>
              <a:r>
                <a:rPr lang="en-US" altLang="zh-CN" sz="2000" b="1" i="1" dirty="0">
                  <a:latin typeface="Times New Roman" panose="02020603050405020304" pitchFamily="18" charset="0"/>
                  <a:cs typeface="Times New Roman" panose="02020603050405020304" pitchFamily="18" charset="0"/>
                </a:rPr>
                <a:t>t</a:t>
              </a:r>
              <a:r>
                <a:rPr lang="zh-CN" altLang="en-US" sz="2000" b="1" dirty="0">
                  <a:latin typeface="+mn-ea"/>
                </a:rPr>
                <a:t>个非零列，故可设</a:t>
              </a:r>
              <a:r>
                <a:rPr lang="en-US" altLang="zh-CN" sz="2000" b="1" dirty="0">
                  <a:latin typeface="+mn-ea"/>
                </a:rPr>
                <a:t>       </a:t>
              </a:r>
              <a:endParaRPr lang="en-US" altLang="zh-CN" sz="2000" b="1" i="1" dirty="0">
                <a:latin typeface="+mn-ea"/>
              </a:endParaRPr>
            </a:p>
          </p:txBody>
        </p:sp>
        <p:graphicFrame>
          <p:nvGraphicFramePr>
            <p:cNvPr id="56" name="Object 33"/>
            <p:cNvGraphicFramePr>
              <a:graphicFrameLocks noChangeAspect="1"/>
            </p:cNvGraphicFramePr>
            <p:nvPr/>
          </p:nvGraphicFramePr>
          <p:xfrm>
            <a:off x="2268538" y="3914775"/>
            <a:ext cx="538162" cy="392113"/>
          </p:xfrm>
          <a:graphic>
            <a:graphicData uri="http://schemas.openxmlformats.org/presentationml/2006/ole">
              <mc:AlternateContent xmlns:mc="http://schemas.openxmlformats.org/markup-compatibility/2006">
                <mc:Choice xmlns:v="urn:schemas-microsoft-com:vml" Requires="v">
                  <p:oleObj name="Equation" r:id="rId34" imgW="330120" imgH="241200" progId="Equation.DSMT4">
                    <p:embed/>
                  </p:oleObj>
                </mc:Choice>
                <mc:Fallback>
                  <p:oleObj name="Equation" r:id="rId34" imgW="330120" imgH="241200" progId="Equation.DSMT4">
                    <p:embed/>
                    <p:pic>
                      <p:nvPicPr>
                        <p:cNvPr id="56" name="Object 33"/>
                        <p:cNvPicPr>
                          <a:picLocks noChangeAspect="1" noChangeArrowheads="1"/>
                        </p:cNvPicPr>
                        <p:nvPr/>
                      </p:nvPicPr>
                      <p:blipFill>
                        <a:blip r:embed="rId35"/>
                        <a:srcRect/>
                        <a:stretch>
                          <a:fillRect/>
                        </a:stretch>
                      </p:blipFill>
                      <p:spPr bwMode="auto">
                        <a:xfrm>
                          <a:off x="2268538" y="3914775"/>
                          <a:ext cx="538162" cy="392113"/>
                        </a:xfrm>
                        <a:prstGeom prst="rect">
                          <a:avLst/>
                        </a:prstGeom>
                        <a:noFill/>
                        <a:ln>
                          <a:noFill/>
                        </a:ln>
                        <a:effectLst/>
                      </p:spPr>
                    </p:pic>
                  </p:oleObj>
                </mc:Fallback>
              </mc:AlternateContent>
            </a:graphicData>
          </a:graphic>
        </p:graphicFrame>
      </p:grpSp>
      <p:grpSp>
        <p:nvGrpSpPr>
          <p:cNvPr id="57" name="组合 56"/>
          <p:cNvGrpSpPr/>
          <p:nvPr/>
        </p:nvGrpSpPr>
        <p:grpSpPr>
          <a:xfrm>
            <a:off x="1660715" y="3897179"/>
            <a:ext cx="7848600" cy="405506"/>
            <a:chOff x="1710956" y="3467674"/>
            <a:chExt cx="7848600" cy="405506"/>
          </a:xfrm>
        </p:grpSpPr>
        <p:sp>
          <p:nvSpPr>
            <p:cNvPr id="58" name="Text Box 4"/>
            <p:cNvSpPr txBox="1">
              <a:spLocks noChangeArrowheads="1"/>
            </p:cNvSpPr>
            <p:nvPr/>
          </p:nvSpPr>
          <p:spPr bwMode="auto">
            <a:xfrm>
              <a:off x="1710956" y="3473070"/>
              <a:ext cx="7848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设</a:t>
              </a:r>
              <a:r>
                <a:rPr lang="en-US" altLang="zh-CN" sz="2000" i="1" dirty="0">
                  <a:ea typeface="+mn-ea"/>
                  <a:cs typeface="Times New Roman" panose="02020603050405020304" pitchFamily="18" charset="0"/>
                </a:rPr>
                <a:t>R</a:t>
              </a:r>
              <a:r>
                <a:rPr lang="en-US" altLang="zh-CN" sz="2000" dirty="0">
                  <a:latin typeface="+mn-ea"/>
                  <a:ea typeface="+mn-ea"/>
                </a:rPr>
                <a:t>(</a:t>
              </a:r>
              <a:r>
                <a:rPr lang="en-US" altLang="zh-CN" sz="2000" i="1" dirty="0">
                  <a:ea typeface="+mn-ea"/>
                  <a:cs typeface="Times New Roman" panose="02020603050405020304" pitchFamily="18" charset="0"/>
                </a:rPr>
                <a:t>A</a:t>
              </a:r>
              <a:r>
                <a:rPr lang="en-US" altLang="zh-CN" sz="2000" dirty="0">
                  <a:latin typeface="+mn-ea"/>
                  <a:ea typeface="+mn-ea"/>
                </a:rPr>
                <a:t>)</a:t>
              </a:r>
              <a:r>
                <a:rPr lang="en-US" altLang="zh-CN" sz="2000" i="1" dirty="0">
                  <a:latin typeface="+mn-ea"/>
                  <a:ea typeface="+mn-ea"/>
                </a:rPr>
                <a:t>= </a:t>
              </a:r>
              <a:r>
                <a:rPr lang="en-US" altLang="zh-CN" sz="2000" i="1" dirty="0" err="1">
                  <a:ea typeface="+mn-ea"/>
                  <a:cs typeface="Times New Roman" panose="02020603050405020304" pitchFamily="18" charset="0"/>
                </a:rPr>
                <a:t>r</a:t>
              </a:r>
              <a:r>
                <a:rPr lang="en-US" altLang="zh-CN" sz="2000" i="1" dirty="0" err="1">
                  <a:latin typeface="+mn-ea"/>
                  <a:ea typeface="+mn-ea"/>
                </a:rPr>
                <a:t>,</a:t>
              </a:r>
              <a:r>
                <a:rPr lang="en-US" altLang="zh-CN" sz="2000" i="1" dirty="0" err="1">
                  <a:ea typeface="+mn-ea"/>
                  <a:cs typeface="Times New Roman" panose="02020603050405020304" pitchFamily="18" charset="0"/>
                </a:rPr>
                <a:t>R</a:t>
              </a:r>
              <a:r>
                <a:rPr lang="en-US" altLang="zh-CN" sz="2000" dirty="0">
                  <a:ea typeface="+mn-ea"/>
                  <a:cs typeface="Times New Roman" panose="02020603050405020304" pitchFamily="18" charset="0"/>
                </a:rPr>
                <a:t>(</a:t>
              </a:r>
              <a:r>
                <a:rPr lang="en-US" altLang="zh-CN" sz="2000" i="1" dirty="0">
                  <a:ea typeface="+mn-ea"/>
                  <a:cs typeface="Times New Roman" panose="02020603050405020304" pitchFamily="18" charset="0"/>
                </a:rPr>
                <a:t>B</a:t>
              </a:r>
              <a:r>
                <a:rPr lang="en-US" altLang="zh-CN" sz="2000" dirty="0">
                  <a:ea typeface="+mn-ea"/>
                  <a:cs typeface="Times New Roman" panose="02020603050405020304" pitchFamily="18" charset="0"/>
                </a:rPr>
                <a:t>)</a:t>
              </a:r>
              <a:r>
                <a:rPr lang="en-US" altLang="zh-CN" sz="2000" i="1" dirty="0">
                  <a:latin typeface="+mn-ea"/>
                  <a:ea typeface="+mn-ea"/>
                </a:rPr>
                <a:t>= </a:t>
              </a:r>
              <a:r>
                <a:rPr lang="en-US" altLang="zh-CN" sz="2000" i="1" dirty="0">
                  <a:ea typeface="+mn-ea"/>
                  <a:cs typeface="Times New Roman" panose="02020603050405020304" pitchFamily="18" charset="0"/>
                </a:rPr>
                <a:t>t</a:t>
              </a:r>
              <a:r>
                <a:rPr lang="en-US" altLang="zh-CN" sz="2000" i="1" dirty="0">
                  <a:latin typeface="+mn-ea"/>
                  <a:ea typeface="+mn-ea"/>
                </a:rPr>
                <a:t> </a:t>
              </a:r>
              <a:r>
                <a:rPr lang="zh-CN" altLang="en-US" sz="2000" dirty="0">
                  <a:latin typeface="+mn-ea"/>
                  <a:ea typeface="+mn-ea"/>
                </a:rPr>
                <a:t>把</a:t>
              </a:r>
              <a:r>
                <a:rPr lang="en-US" altLang="zh-CN" sz="2000" i="1" dirty="0">
                  <a:ea typeface="+mn-ea"/>
                  <a:cs typeface="Times New Roman" panose="02020603050405020304" pitchFamily="18" charset="0"/>
                </a:rPr>
                <a:t>A</a:t>
              </a:r>
              <a:r>
                <a:rPr lang="zh-CN" altLang="en-US" sz="2000" dirty="0">
                  <a:latin typeface="+mn-ea"/>
                  <a:ea typeface="+mn-ea"/>
                </a:rPr>
                <a:t>和</a:t>
              </a:r>
              <a:r>
                <a:rPr lang="en-US" altLang="zh-CN" sz="2000" i="1" dirty="0">
                  <a:ea typeface="+mn-ea"/>
                  <a:cs typeface="Times New Roman" panose="02020603050405020304" pitchFamily="18" charset="0"/>
                </a:rPr>
                <a:t>B</a:t>
              </a:r>
              <a:r>
                <a:rPr lang="zh-CN" altLang="en-US" sz="2000" dirty="0">
                  <a:latin typeface="+mn-ea"/>
                  <a:ea typeface="+mn-ea"/>
                </a:rPr>
                <a:t>分别作列变换化为列阶梯形          </a:t>
              </a:r>
            </a:p>
          </p:txBody>
        </p:sp>
        <p:graphicFrame>
          <p:nvGraphicFramePr>
            <p:cNvPr id="59" name="Object 33"/>
            <p:cNvGraphicFramePr>
              <a:graphicFrameLocks noChangeAspect="1"/>
            </p:cNvGraphicFramePr>
            <p:nvPr/>
          </p:nvGraphicFramePr>
          <p:xfrm>
            <a:off x="8115375" y="3467674"/>
            <a:ext cx="538162" cy="392113"/>
          </p:xfrm>
          <a:graphic>
            <a:graphicData uri="http://schemas.openxmlformats.org/presentationml/2006/ole">
              <mc:AlternateContent xmlns:mc="http://schemas.openxmlformats.org/markup-compatibility/2006">
                <mc:Choice xmlns:v="urn:schemas-microsoft-com:vml" Requires="v">
                  <p:oleObj name="Equation" r:id="rId36" imgW="330120" imgH="241200" progId="Equation.DSMT4">
                    <p:embed/>
                  </p:oleObj>
                </mc:Choice>
                <mc:Fallback>
                  <p:oleObj name="Equation" r:id="rId36" imgW="330120" imgH="241200" progId="Equation.DSMT4">
                    <p:embed/>
                    <p:pic>
                      <p:nvPicPr>
                        <p:cNvPr id="59" name="Object 33"/>
                        <p:cNvPicPr>
                          <a:picLocks noChangeAspect="1" noChangeArrowheads="1"/>
                        </p:cNvPicPr>
                        <p:nvPr/>
                      </p:nvPicPr>
                      <p:blipFill>
                        <a:blip r:embed="rId35"/>
                        <a:srcRect/>
                        <a:stretch>
                          <a:fillRect/>
                        </a:stretch>
                      </p:blipFill>
                      <p:spPr bwMode="auto">
                        <a:xfrm>
                          <a:off x="8115375" y="3467674"/>
                          <a:ext cx="538162" cy="392113"/>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500187532"/>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49"/>
                                        </p:tgtEl>
                                        <p:attrNameLst>
                                          <p:attrName>style.visibility</p:attrName>
                                        </p:attrNameLst>
                                      </p:cBhvr>
                                      <p:to>
                                        <p:strVal val="visible"/>
                                      </p:to>
                                    </p:set>
                                    <p:animEffect transition="in" filter="blinds(horizontal)">
                                      <p:cBhvr>
                                        <p:cTn id="7" dur="500"/>
                                        <p:tgtEl>
                                          <p:spTgt spid="399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linds(horizontal)">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linds(horizontal)">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linds(horizontal)">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blinds(horizontal)">
                                      <p:cBhvr>
                                        <p:cTn id="62" dur="500"/>
                                        <p:tgtEl>
                                          <p:spTgt spid="31"/>
                                        </p:tgtEl>
                                      </p:cBhvr>
                                    </p:animEffect>
                                  </p:childTnLst>
                                </p:cTn>
                              </p:par>
                              <p:par>
                                <p:cTn id="63" presetID="3" presetClass="entr" presetSubtype="1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blinds(horizontal)">
                                      <p:cBhvr>
                                        <p:cTn id="65" dur="500"/>
                                        <p:tgtEl>
                                          <p:spTgt spid="30"/>
                                        </p:tgtEl>
                                      </p:cBhvr>
                                    </p:animEffect>
                                  </p:childTnLst>
                                </p:cTn>
                              </p:par>
                              <p:par>
                                <p:cTn id="66" presetID="3" presetClass="entr" presetSubtype="1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blinds(horizontal)">
                                      <p:cBhvr>
                                        <p:cTn id="68" dur="500"/>
                                        <p:tgtEl>
                                          <p:spTgt spid="32"/>
                                        </p:tgtEl>
                                      </p:cBhvr>
                                    </p:animEffect>
                                  </p:childTnLst>
                                </p:cTn>
                              </p:par>
                              <p:par>
                                <p:cTn id="69" presetID="3" presetClass="entr" presetSubtype="1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blinds(horizontal)">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left)">
                                      <p:cBhvr>
                                        <p:cTn id="76" dur="500"/>
                                        <p:tgtEl>
                                          <p:spTgt spid="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left)">
                                      <p:cBhvr>
                                        <p:cTn id="81" dur="500"/>
                                        <p:tgtEl>
                                          <p:spTgt spid="54"/>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blinds(horizontal)">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left)">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wipe(left)">
                                      <p:cBhvr>
                                        <p:cTn id="96" dur="5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blinds(horizontal)">
                                      <p:cBhvr>
                                        <p:cTn id="101" dur="500"/>
                                        <p:tgtEl>
                                          <p:spTgt spid="47"/>
                                        </p:tgtEl>
                                      </p:cBhvr>
                                    </p:animEffect>
                                  </p:childTnLst>
                                </p:cTn>
                              </p:par>
                              <p:par>
                                <p:cTn id="102" presetID="3" presetClass="entr" presetSubtype="10" fill="hold" nodeType="with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blinds(horizontal)">
                                      <p:cBhvr>
                                        <p:cTn id="104" dur="500"/>
                                        <p:tgtEl>
                                          <p:spTgt spid="48"/>
                                        </p:tgtEl>
                                      </p:cBhvr>
                                    </p:animEffect>
                                  </p:childTnLst>
                                </p:cTn>
                              </p:par>
                              <p:par>
                                <p:cTn id="105" presetID="3" presetClass="entr" presetSubtype="1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blinds(horizontal)">
                                      <p:cBhvr>
                                        <p:cTn id="107" dur="500"/>
                                        <p:tgtEl>
                                          <p:spTgt spid="49"/>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blinds(horizontal)">
                                      <p:cBhvr>
                                        <p:cTn id="112" dur="500"/>
                                        <p:tgtEl>
                                          <p:spTgt spid="50"/>
                                        </p:tgtEl>
                                      </p:cBhvr>
                                    </p:animEffect>
                                  </p:childTnLst>
                                </p:cTn>
                              </p:par>
                              <p:par>
                                <p:cTn id="113" presetID="3" presetClass="entr" presetSubtype="10" fill="hold"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blinds(horizontal)">
                                      <p:cBhvr>
                                        <p:cTn id="115" dur="500"/>
                                        <p:tgtEl>
                                          <p:spTgt spid="51"/>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blinds(horizontal)">
                                      <p:cBhvr>
                                        <p:cTn id="120" dur="500"/>
                                        <p:tgtEl>
                                          <p:spTgt spid="52"/>
                                        </p:tgtEl>
                                      </p:cBhvr>
                                    </p:animEffect>
                                  </p:childTnLst>
                                </p:cTn>
                              </p:par>
                              <p:par>
                                <p:cTn id="121" presetID="3" presetClass="entr" presetSubtype="1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blinds(horizontal)">
                                      <p:cBhvr>
                                        <p:cTn id="12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9" grpId="0"/>
      <p:bldP spid="6" grpId="0"/>
      <p:bldP spid="27" grpId="0"/>
      <p:bldP spid="29" grpId="0"/>
      <p:bldP spid="31" grpId="0"/>
      <p:bldP spid="38" grpId="0"/>
      <p:bldP spid="41" grpId="0"/>
      <p:bldP spid="42" grpId="0"/>
      <p:bldP spid="47" grpId="0"/>
      <p:bldP spid="50" grpId="0"/>
      <p:bldP spid="5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0" name="Text Box 14"/>
          <p:cNvSpPr txBox="1">
            <a:spLocks noChangeArrowheads="1"/>
          </p:cNvSpPr>
          <p:nvPr/>
        </p:nvSpPr>
        <p:spPr bwMode="auto">
          <a:xfrm>
            <a:off x="678394" y="787487"/>
            <a:ext cx="5172075" cy="400110"/>
          </a:xfrm>
          <a:prstGeom prst="rect">
            <a:avLst/>
          </a:prstGeom>
          <a:noFill/>
          <a:ln>
            <a:noFill/>
          </a:ln>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latin typeface="+mn-ea"/>
                <a:ea typeface="+mn-ea"/>
              </a:rPr>
              <a:t>性质</a:t>
            </a:r>
            <a:r>
              <a:rPr lang="en-US" altLang="zh-CN" sz="2000" dirty="0">
                <a:solidFill>
                  <a:srgbClr val="0000FF"/>
                </a:solidFill>
                <a:latin typeface="+mn-ea"/>
                <a:ea typeface="+mn-ea"/>
              </a:rPr>
              <a:t>2 </a:t>
            </a:r>
            <a:endParaRPr lang="zh-CN" altLang="en-US" sz="2000" dirty="0">
              <a:solidFill>
                <a:srgbClr val="0000FF"/>
              </a:solidFill>
              <a:latin typeface="+mn-ea"/>
              <a:ea typeface="+mn-ea"/>
            </a:endParaRPr>
          </a:p>
        </p:txBody>
      </p:sp>
      <p:sp>
        <p:nvSpPr>
          <p:cNvPr id="60431" name="Text Box 15"/>
          <p:cNvSpPr txBox="1">
            <a:spLocks noChangeArrowheads="1"/>
          </p:cNvSpPr>
          <p:nvPr/>
        </p:nvSpPr>
        <p:spPr bwMode="auto">
          <a:xfrm>
            <a:off x="1565354" y="1658198"/>
            <a:ext cx="3529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即得：</a:t>
            </a:r>
            <a:endParaRPr lang="en-US" altLang="zh-CN" sz="2000" dirty="0">
              <a:latin typeface="+mn-ea"/>
              <a:ea typeface="+mn-ea"/>
            </a:endParaRPr>
          </a:p>
        </p:txBody>
      </p:sp>
      <p:graphicFrame>
        <p:nvGraphicFramePr>
          <p:cNvPr id="60420" name="Object 4"/>
          <p:cNvGraphicFramePr>
            <a:graphicFrameLocks noGrp="1" noChangeAspect="1"/>
          </p:cNvGraphicFramePr>
          <p:nvPr>
            <p:ph sz="quarter" idx="1"/>
          </p:nvPr>
        </p:nvGraphicFramePr>
        <p:xfrm>
          <a:off x="1543843" y="886115"/>
          <a:ext cx="2377813" cy="288220"/>
        </p:xfrm>
        <a:graphic>
          <a:graphicData uri="http://schemas.openxmlformats.org/presentationml/2006/ole">
            <mc:AlternateContent xmlns:mc="http://schemas.openxmlformats.org/markup-compatibility/2006">
              <mc:Choice xmlns:v="urn:schemas-microsoft-com:vml" Requires="v">
                <p:oleObj name="Equation" r:id="rId2" imgW="1676400" imgH="203200" progId="Equation.DSMT4">
                  <p:embed/>
                </p:oleObj>
              </mc:Choice>
              <mc:Fallback>
                <p:oleObj name="Equation" r:id="rId2" imgW="1676400" imgH="203200" progId="Equation.DSMT4">
                  <p:embed/>
                  <p:pic>
                    <p:nvPicPr>
                      <p:cNvPr id="60420"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843" y="886115"/>
                        <a:ext cx="2377813" cy="288220"/>
                      </a:xfrm>
                      <a:prstGeom prst="rect">
                        <a:avLst/>
                      </a:prstGeom>
                      <a:noFill/>
                      <a:ln>
                        <a:noFill/>
                      </a:ln>
                      <a:effectLst/>
                    </p:spPr>
                  </p:pic>
                </p:oleObj>
              </mc:Fallback>
            </mc:AlternateContent>
          </a:graphicData>
        </a:graphic>
      </p:graphicFrame>
      <p:graphicFrame>
        <p:nvGraphicFramePr>
          <p:cNvPr id="60427" name="Object 11"/>
          <p:cNvGraphicFramePr>
            <a:graphicFrameLocks noGrp="1" noChangeAspect="1"/>
          </p:cNvGraphicFramePr>
          <p:nvPr>
            <p:ph sz="quarter" idx="2"/>
          </p:nvPr>
        </p:nvGraphicFramePr>
        <p:xfrm>
          <a:off x="7968012" y="1271845"/>
          <a:ext cx="2029872" cy="331889"/>
        </p:xfrm>
        <a:graphic>
          <a:graphicData uri="http://schemas.openxmlformats.org/presentationml/2006/ole">
            <mc:AlternateContent xmlns:mc="http://schemas.openxmlformats.org/markup-compatibility/2006">
              <mc:Choice xmlns:v="urn:schemas-microsoft-com:vml" Requires="v">
                <p:oleObj name="Equation" r:id="rId4" imgW="1397000" imgH="228600" progId="Equation.DSMT4">
                  <p:embed/>
                </p:oleObj>
              </mc:Choice>
              <mc:Fallback>
                <p:oleObj name="Equation" r:id="rId4" imgW="1397000" imgH="228600" progId="Equation.DSMT4">
                  <p:embed/>
                  <p:pic>
                    <p:nvPicPr>
                      <p:cNvPr id="60427" name="Object 1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8012" y="1271845"/>
                        <a:ext cx="2029872" cy="331889"/>
                      </a:xfrm>
                      <a:prstGeom prst="rect">
                        <a:avLst/>
                      </a:prstGeom>
                      <a:noFill/>
                      <a:ln>
                        <a:noFill/>
                      </a:ln>
                      <a:effectLst/>
                    </p:spPr>
                  </p:pic>
                </p:oleObj>
              </mc:Fallback>
            </mc:AlternateContent>
          </a:graphicData>
        </a:graphic>
      </p:graphicFrame>
      <p:graphicFrame>
        <p:nvGraphicFramePr>
          <p:cNvPr id="60438" name="Object 22"/>
          <p:cNvGraphicFramePr>
            <a:graphicFrameLocks noGrp="1" noChangeAspect="1"/>
          </p:cNvGraphicFramePr>
          <p:nvPr>
            <p:ph sz="quarter" idx="3"/>
          </p:nvPr>
        </p:nvGraphicFramePr>
        <p:xfrm>
          <a:off x="2392070" y="1719128"/>
          <a:ext cx="2007193" cy="335018"/>
        </p:xfrm>
        <a:graphic>
          <a:graphicData uri="http://schemas.openxmlformats.org/presentationml/2006/ole">
            <mc:AlternateContent xmlns:mc="http://schemas.openxmlformats.org/markup-compatibility/2006">
              <mc:Choice xmlns:v="urn:schemas-microsoft-com:vml" Requires="v">
                <p:oleObj name="Equation" r:id="rId6" imgW="1218960" imgH="203040" progId="Equation.DSMT4">
                  <p:embed/>
                </p:oleObj>
              </mc:Choice>
              <mc:Fallback>
                <p:oleObj name="Equation" r:id="rId6" imgW="1218960" imgH="203040" progId="Equation.DSMT4">
                  <p:embed/>
                  <p:pic>
                    <p:nvPicPr>
                      <p:cNvPr id="60438" name="Object 22"/>
                      <p:cNvPicPr>
                        <a:picLocks noGrp="1" noChangeAspect="1" noChangeArrowheads="1"/>
                      </p:cNvPicPr>
                      <p:nvPr/>
                    </p:nvPicPr>
                    <p:blipFill>
                      <a:blip r:embed="rId7"/>
                      <a:srcRect/>
                      <a:stretch>
                        <a:fillRect/>
                      </a:stretch>
                    </p:blipFill>
                    <p:spPr bwMode="auto">
                      <a:xfrm>
                        <a:off x="2392070" y="1719128"/>
                        <a:ext cx="2007193" cy="335018"/>
                      </a:xfrm>
                      <a:prstGeom prst="rect">
                        <a:avLst/>
                      </a:prstGeom>
                      <a:noFill/>
                      <a:ln>
                        <a:noFill/>
                      </a:ln>
                      <a:effectLst/>
                    </p:spPr>
                  </p:pic>
                </p:oleObj>
              </mc:Fallback>
            </mc:AlternateContent>
          </a:graphicData>
        </a:graphic>
      </p:graphicFrame>
      <p:sp>
        <p:nvSpPr>
          <p:cNvPr id="60422" name="Text Box 6"/>
          <p:cNvSpPr txBox="1">
            <a:spLocks noChangeArrowheads="1"/>
          </p:cNvSpPr>
          <p:nvPr/>
        </p:nvSpPr>
        <p:spPr bwMode="auto">
          <a:xfrm>
            <a:off x="916861" y="1237735"/>
            <a:ext cx="80660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      不妨设</a:t>
            </a:r>
            <a:r>
              <a:rPr lang="en-US" altLang="zh-CN" sz="2000" i="1" dirty="0">
                <a:ea typeface="+mn-ea"/>
                <a:cs typeface="Times New Roman" panose="02020603050405020304" pitchFamily="18" charset="0"/>
              </a:rPr>
              <a:t>A</a:t>
            </a:r>
            <a:r>
              <a:rPr lang="en-US" altLang="zh-CN" sz="2000" i="1" dirty="0">
                <a:latin typeface="+mn-ea"/>
                <a:ea typeface="+mn-ea"/>
              </a:rPr>
              <a:t>,</a:t>
            </a:r>
            <a:r>
              <a:rPr lang="en-US" altLang="zh-CN" sz="2000" i="1" dirty="0">
                <a:ea typeface="+mn-ea"/>
                <a:cs typeface="Times New Roman" panose="02020603050405020304" pitchFamily="18" charset="0"/>
              </a:rPr>
              <a:t>B</a:t>
            </a:r>
            <a:r>
              <a:rPr lang="zh-CN" altLang="en-US" sz="2000" dirty="0">
                <a:latin typeface="+mn-ea"/>
                <a:ea typeface="+mn-ea"/>
              </a:rPr>
              <a:t>为      阶矩阵，对矩阵</a:t>
            </a:r>
            <a:r>
              <a:rPr lang="en-US" altLang="zh-CN" sz="2000" dirty="0">
                <a:latin typeface="+mn-ea"/>
                <a:ea typeface="+mn-ea"/>
              </a:rPr>
              <a:t>(</a:t>
            </a:r>
            <a:r>
              <a:rPr lang="en-US" altLang="zh-CN" sz="2000" i="1" dirty="0">
                <a:ea typeface="+mn-ea"/>
                <a:cs typeface="Times New Roman" panose="02020603050405020304" pitchFamily="18" charset="0"/>
              </a:rPr>
              <a:t>A</a:t>
            </a:r>
            <a:r>
              <a:rPr lang="en-US" altLang="zh-CN" sz="2000" dirty="0">
                <a:latin typeface="+mn-ea"/>
                <a:ea typeface="+mn-ea"/>
              </a:rPr>
              <a:t>+</a:t>
            </a:r>
            <a:r>
              <a:rPr lang="en-US" altLang="zh-CN" sz="2000" i="1" dirty="0">
                <a:ea typeface="+mn-ea"/>
                <a:cs typeface="Times New Roman" panose="02020603050405020304" pitchFamily="18" charset="0"/>
              </a:rPr>
              <a:t>B</a:t>
            </a:r>
            <a:r>
              <a:rPr lang="en-US" altLang="zh-CN" sz="2000" i="1" dirty="0">
                <a:latin typeface="+mn-ea"/>
                <a:ea typeface="+mn-ea"/>
              </a:rPr>
              <a:t>,</a:t>
            </a:r>
            <a:r>
              <a:rPr lang="en-US" altLang="zh-CN" sz="2000" i="1" dirty="0">
                <a:ea typeface="+mn-ea"/>
                <a:cs typeface="Times New Roman" panose="02020603050405020304" pitchFamily="18" charset="0"/>
              </a:rPr>
              <a:t>B</a:t>
            </a:r>
            <a:r>
              <a:rPr lang="en-US" altLang="zh-CN" sz="2000" dirty="0">
                <a:latin typeface="+mn-ea"/>
                <a:ea typeface="+mn-ea"/>
              </a:rPr>
              <a:t>)</a:t>
            </a:r>
            <a:r>
              <a:rPr lang="zh-CN" altLang="en-US" sz="2000" dirty="0">
                <a:latin typeface="+mn-ea"/>
                <a:ea typeface="+mn-ea"/>
              </a:rPr>
              <a:t>作列变换</a:t>
            </a:r>
            <a:endParaRPr lang="en-US" altLang="zh-CN" sz="2000" dirty="0">
              <a:latin typeface="+mn-ea"/>
              <a:ea typeface="+mn-ea"/>
            </a:endParaRPr>
          </a:p>
        </p:txBody>
      </p:sp>
      <p:graphicFrame>
        <p:nvGraphicFramePr>
          <p:cNvPr id="60425" name="Object 9"/>
          <p:cNvGraphicFramePr>
            <a:graphicFrameLocks noGrp="1" noChangeAspect="1"/>
          </p:cNvGraphicFramePr>
          <p:nvPr/>
        </p:nvGraphicFramePr>
        <p:xfrm>
          <a:off x="3276767" y="1319883"/>
          <a:ext cx="807480" cy="231344"/>
        </p:xfrm>
        <a:graphic>
          <a:graphicData uri="http://schemas.openxmlformats.org/presentationml/2006/ole">
            <mc:AlternateContent xmlns:mc="http://schemas.openxmlformats.org/markup-compatibility/2006">
              <mc:Choice xmlns:v="urn:schemas-microsoft-com:vml" Requires="v">
                <p:oleObj name="Equation" r:id="rId8" imgW="380835" imgH="139639" progId="Equation.DSMT4">
                  <p:embed/>
                </p:oleObj>
              </mc:Choice>
              <mc:Fallback>
                <p:oleObj name="Equation" r:id="rId8" imgW="380835" imgH="139639" progId="Equation.DSMT4">
                  <p:embed/>
                  <p:pic>
                    <p:nvPicPr>
                      <p:cNvPr id="60425" name="Object 9"/>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767" y="1319883"/>
                        <a:ext cx="807480" cy="231344"/>
                      </a:xfrm>
                      <a:prstGeom prst="rect">
                        <a:avLst/>
                      </a:prstGeom>
                      <a:noFill/>
                      <a:ln>
                        <a:noFill/>
                      </a:ln>
                      <a:effectLst/>
                    </p:spPr>
                  </p:pic>
                </p:oleObj>
              </mc:Fallback>
            </mc:AlternateContent>
          </a:graphicData>
        </a:graphic>
      </p:graphicFrame>
      <p:sp>
        <p:nvSpPr>
          <p:cNvPr id="60441" name="Text Box 25"/>
          <p:cNvSpPr txBox="1">
            <a:spLocks noChangeArrowheads="1"/>
          </p:cNvSpPr>
          <p:nvPr/>
        </p:nvSpPr>
        <p:spPr bwMode="auto">
          <a:xfrm>
            <a:off x="4447622" y="1658197"/>
            <a:ext cx="16779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ea"/>
                <a:ea typeface="+mn-ea"/>
              </a:rPr>
              <a:t>由性质</a:t>
            </a:r>
            <a:r>
              <a:rPr lang="en-US" altLang="zh-CN" sz="2000" dirty="0">
                <a:latin typeface="+mn-ea"/>
                <a:ea typeface="+mn-ea"/>
              </a:rPr>
              <a:t>1</a:t>
            </a:r>
            <a:r>
              <a:rPr lang="zh-CN" altLang="en-US" sz="2000" dirty="0">
                <a:latin typeface="+mn-ea"/>
                <a:ea typeface="+mn-ea"/>
              </a:rPr>
              <a:t>于是</a:t>
            </a:r>
          </a:p>
        </p:txBody>
      </p:sp>
      <p:graphicFrame>
        <p:nvGraphicFramePr>
          <p:cNvPr id="60442" name="Object 26"/>
          <p:cNvGraphicFramePr>
            <a:graphicFrameLocks noGrp="1" noChangeAspect="1"/>
          </p:cNvGraphicFramePr>
          <p:nvPr>
            <p:ph sz="quarter" idx="4"/>
          </p:nvPr>
        </p:nvGraphicFramePr>
        <p:xfrm>
          <a:off x="6088936" y="1719128"/>
          <a:ext cx="5342077" cy="339179"/>
        </p:xfrm>
        <a:graphic>
          <a:graphicData uri="http://schemas.openxmlformats.org/presentationml/2006/ole">
            <mc:AlternateContent xmlns:mc="http://schemas.openxmlformats.org/markup-compatibility/2006">
              <mc:Choice xmlns:v="urn:schemas-microsoft-com:vml" Requires="v">
                <p:oleObj name="Equation" r:id="rId10" imgW="3200400" imgH="203200" progId="Equation.DSMT4">
                  <p:embed/>
                </p:oleObj>
              </mc:Choice>
              <mc:Fallback>
                <p:oleObj name="Equation" r:id="rId10" imgW="3200400" imgH="203200" progId="Equation.DSMT4">
                  <p:embed/>
                  <p:pic>
                    <p:nvPicPr>
                      <p:cNvPr id="60442" name="Object 26"/>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8936" y="1719128"/>
                        <a:ext cx="5342077" cy="339179"/>
                      </a:xfrm>
                      <a:prstGeom prst="rect">
                        <a:avLst/>
                      </a:prstGeom>
                      <a:noFill/>
                      <a:ln>
                        <a:noFill/>
                      </a:ln>
                      <a:effectLst/>
                    </p:spPr>
                  </p:pic>
                </p:oleObj>
              </mc:Fallback>
            </mc:AlternateContent>
          </a:graphicData>
        </a:graphic>
      </p:graphicFrame>
      <p:sp>
        <p:nvSpPr>
          <p:cNvPr id="2" name="矩形 1"/>
          <p:cNvSpPr/>
          <p:nvPr/>
        </p:nvSpPr>
        <p:spPr>
          <a:xfrm>
            <a:off x="1016777" y="1237735"/>
            <a:ext cx="697627"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solidFill>
                <a:srgbClr val="0000FF"/>
              </a:solidFill>
            </a:endParaRPr>
          </a:p>
        </p:txBody>
      </p:sp>
      <p:graphicFrame>
        <p:nvGraphicFramePr>
          <p:cNvPr id="3" name="对象 2"/>
          <p:cNvGraphicFramePr>
            <a:graphicFrameLocks noChangeAspect="1"/>
          </p:cNvGraphicFramePr>
          <p:nvPr/>
        </p:nvGraphicFramePr>
        <p:xfrm>
          <a:off x="1513103" y="2237624"/>
          <a:ext cx="2600325" cy="330200"/>
        </p:xfrm>
        <a:graphic>
          <a:graphicData uri="http://schemas.openxmlformats.org/presentationml/2006/ole">
            <mc:AlternateContent xmlns:mc="http://schemas.openxmlformats.org/markup-compatibility/2006">
              <mc:Choice xmlns:v="urn:schemas-microsoft-com:vml" Requires="v">
                <p:oleObj name="Equation" r:id="rId12" imgW="1600200" imgH="203040" progId="Equation.DSMT4">
                  <p:embed/>
                </p:oleObj>
              </mc:Choice>
              <mc:Fallback>
                <p:oleObj name="Equation" r:id="rId12" imgW="1600200" imgH="203040" progId="Equation.DSMT4">
                  <p:embed/>
                  <p:pic>
                    <p:nvPicPr>
                      <p:cNvPr id="3" name="对象 2"/>
                      <p:cNvPicPr>
                        <a:picLocks noChangeAspect="1" noChangeArrowheads="1"/>
                      </p:cNvPicPr>
                      <p:nvPr/>
                    </p:nvPicPr>
                    <p:blipFill>
                      <a:blip r:embed="rId13"/>
                      <a:srcRect/>
                      <a:stretch>
                        <a:fillRect/>
                      </a:stretch>
                    </p:blipFill>
                    <p:spPr bwMode="auto">
                      <a:xfrm>
                        <a:off x="1513103" y="2237624"/>
                        <a:ext cx="2600325" cy="330200"/>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5403648" y="2595619"/>
          <a:ext cx="2266507" cy="473907"/>
        </p:xfrm>
        <a:graphic>
          <a:graphicData uri="http://schemas.openxmlformats.org/presentationml/2006/ole">
            <mc:AlternateContent xmlns:mc="http://schemas.openxmlformats.org/markup-compatibility/2006">
              <mc:Choice xmlns:v="urn:schemas-microsoft-com:vml" Requires="v">
                <p:oleObj name="Equation" r:id="rId14" imgW="1041120" imgH="215640" progId="Equation.DSMT4">
                  <p:embed/>
                </p:oleObj>
              </mc:Choice>
              <mc:Fallback>
                <p:oleObj name="Equation" r:id="rId14" imgW="1041120" imgH="215640" progId="Equation.DSMT4">
                  <p:embed/>
                  <p:pic>
                    <p:nvPicPr>
                      <p:cNvPr id="6" name="对象 5"/>
                      <p:cNvPicPr>
                        <a:picLocks noChangeAspect="1" noChangeArrowheads="1"/>
                      </p:cNvPicPr>
                      <p:nvPr/>
                    </p:nvPicPr>
                    <p:blipFill>
                      <a:blip r:embed="rId15"/>
                      <a:srcRect/>
                      <a:stretch>
                        <a:fillRect/>
                      </a:stretch>
                    </p:blipFill>
                    <p:spPr bwMode="auto">
                      <a:xfrm>
                        <a:off x="5403648" y="2595619"/>
                        <a:ext cx="2266507" cy="473907"/>
                      </a:xfrm>
                      <a:prstGeom prst="rect">
                        <a:avLst/>
                      </a:prstGeom>
                      <a:noFill/>
                    </p:spPr>
                  </p:pic>
                </p:oleObj>
              </mc:Fallback>
            </mc:AlternateContent>
          </a:graphicData>
        </a:graphic>
      </p:graphicFrame>
      <p:grpSp>
        <p:nvGrpSpPr>
          <p:cNvPr id="60432" name="组合 60431"/>
          <p:cNvGrpSpPr/>
          <p:nvPr/>
        </p:nvGrpSpPr>
        <p:grpSpPr>
          <a:xfrm>
            <a:off x="2142676" y="3130611"/>
            <a:ext cx="3756474" cy="1360487"/>
            <a:chOff x="2142676" y="3306763"/>
            <a:chExt cx="3756474" cy="1360487"/>
          </a:xfrm>
        </p:grpSpPr>
        <p:graphicFrame>
          <p:nvGraphicFramePr>
            <p:cNvPr id="9" name="对象 8"/>
            <p:cNvGraphicFramePr>
              <a:graphicFrameLocks noChangeAspect="1"/>
            </p:cNvGraphicFramePr>
            <p:nvPr/>
          </p:nvGraphicFramePr>
          <p:xfrm>
            <a:off x="2142676" y="3840745"/>
            <a:ext cx="585788" cy="246062"/>
          </p:xfrm>
          <a:graphic>
            <a:graphicData uri="http://schemas.openxmlformats.org/presentationml/2006/ole">
              <mc:AlternateContent xmlns:mc="http://schemas.openxmlformats.org/markup-compatibility/2006">
                <mc:Choice xmlns:v="urn:schemas-microsoft-com:vml" Requires="v">
                  <p:oleObj name="Equation" r:id="rId16" imgW="393480" imgH="164880" progId="Equation.DSMT4">
                    <p:embed/>
                  </p:oleObj>
                </mc:Choice>
                <mc:Fallback>
                  <p:oleObj name="Equation" r:id="rId16" imgW="393480" imgH="164880" progId="Equation.DSMT4">
                    <p:embed/>
                    <p:pic>
                      <p:nvPicPr>
                        <p:cNvPr id="9" name="对象 8"/>
                        <p:cNvPicPr>
                          <a:picLocks noChangeAspect="1" noChangeArrowheads="1"/>
                        </p:cNvPicPr>
                        <p:nvPr/>
                      </p:nvPicPr>
                      <p:blipFill>
                        <a:blip r:embed="rId17"/>
                        <a:srcRect/>
                        <a:stretch>
                          <a:fillRect/>
                        </a:stretch>
                      </p:blipFill>
                      <p:spPr bwMode="auto">
                        <a:xfrm>
                          <a:off x="2142676" y="3840745"/>
                          <a:ext cx="585788" cy="246062"/>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2771775" y="3306763"/>
            <a:ext cx="3127375" cy="1360487"/>
          </p:xfrm>
          <a:graphic>
            <a:graphicData uri="http://schemas.openxmlformats.org/presentationml/2006/ole">
              <mc:AlternateContent xmlns:mc="http://schemas.openxmlformats.org/markup-compatibility/2006">
                <mc:Choice xmlns:v="urn:schemas-microsoft-com:vml" Requires="v">
                  <p:oleObj name="Equation" r:id="rId18" imgW="2120900" imgH="939800" progId="Equation.DSMT4">
                    <p:embed/>
                  </p:oleObj>
                </mc:Choice>
                <mc:Fallback>
                  <p:oleObj name="Equation" r:id="rId18" imgW="2120900" imgH="939800" progId="Equation.DSMT4">
                    <p:embed/>
                    <p:pic>
                      <p:nvPicPr>
                        <p:cNvPr id="10" name="对象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71775" y="3306763"/>
                          <a:ext cx="3127375" cy="1360487"/>
                        </a:xfrm>
                        <a:prstGeom prst="rect">
                          <a:avLst/>
                        </a:prstGeom>
                        <a:noFill/>
                      </p:spPr>
                    </p:pic>
                  </p:oleObj>
                </mc:Fallback>
              </mc:AlternateContent>
            </a:graphicData>
          </a:graphic>
        </p:graphicFrame>
      </p:grpSp>
      <p:graphicFrame>
        <p:nvGraphicFramePr>
          <p:cNvPr id="19" name="对象 18"/>
          <p:cNvGraphicFramePr>
            <a:graphicFrameLocks noChangeAspect="1"/>
          </p:cNvGraphicFramePr>
          <p:nvPr/>
        </p:nvGraphicFramePr>
        <p:xfrm>
          <a:off x="1551183" y="5098529"/>
          <a:ext cx="1371600" cy="312850"/>
        </p:xfrm>
        <a:graphic>
          <a:graphicData uri="http://schemas.openxmlformats.org/presentationml/2006/ole">
            <mc:AlternateContent xmlns:mc="http://schemas.openxmlformats.org/markup-compatibility/2006">
              <mc:Choice xmlns:v="urn:schemas-microsoft-com:vml" Requires="v">
                <p:oleObj name="Equation" r:id="rId20" imgW="888840" imgH="203040" progId="Equation.DSMT4">
                  <p:embed/>
                </p:oleObj>
              </mc:Choice>
              <mc:Fallback>
                <p:oleObj name="Equation" r:id="rId20" imgW="888840" imgH="203040" progId="Equation.DSMT4">
                  <p:embed/>
                  <p:pic>
                    <p:nvPicPr>
                      <p:cNvPr id="19" name="对象 18"/>
                      <p:cNvPicPr>
                        <a:picLocks noChangeAspect="1" noChangeArrowheads="1"/>
                      </p:cNvPicPr>
                      <p:nvPr/>
                    </p:nvPicPr>
                    <p:blipFill>
                      <a:blip r:embed="rId21"/>
                      <a:srcRect/>
                      <a:stretch>
                        <a:fillRect/>
                      </a:stretch>
                    </p:blipFill>
                    <p:spPr bwMode="auto">
                      <a:xfrm>
                        <a:off x="1551183" y="5098529"/>
                        <a:ext cx="1371600" cy="312850"/>
                      </a:xfrm>
                      <a:prstGeom prst="rect">
                        <a:avLst/>
                      </a:prstGeom>
                      <a:noFill/>
                    </p:spPr>
                  </p:pic>
                </p:oleObj>
              </mc:Fallback>
            </mc:AlternateContent>
          </a:graphicData>
        </a:graphic>
      </p:graphicFrame>
      <p:sp>
        <p:nvSpPr>
          <p:cNvPr id="20" name="Rectangle 34"/>
          <p:cNvSpPr>
            <a:spLocks noChangeArrowheads="1"/>
          </p:cNvSpPr>
          <p:nvPr/>
        </p:nvSpPr>
        <p:spPr bwMode="auto">
          <a:xfrm>
            <a:off x="689967" y="2190561"/>
            <a:ext cx="12202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性质</a:t>
            </a:r>
            <a:r>
              <a:rPr lang="en-US" altLang="zh-CN" sz="2000" b="1" dirty="0">
                <a:solidFill>
                  <a:srgbClr val="0000FF"/>
                </a:solidFill>
                <a:latin typeface="+mn-ea"/>
                <a:cs typeface="Times New Roman" panose="02020603050405020304" pitchFamily="18" charset="0"/>
              </a:rPr>
              <a:t>3</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   </a:t>
            </a:r>
            <a:endParaRPr kumimoji="0" lang="en-US" altLang="zh-CN" sz="2000" b="1" i="0" u="none" strike="noStrike" cap="none" normalizeH="0" baseline="0" dirty="0">
              <a:ln>
                <a:noFill/>
              </a:ln>
              <a:solidFill>
                <a:srgbClr val="0000FF"/>
              </a:solidFill>
              <a:effectLst/>
              <a:latin typeface="+mn-ea"/>
            </a:endParaRPr>
          </a:p>
        </p:txBody>
      </p:sp>
      <p:grpSp>
        <p:nvGrpSpPr>
          <p:cNvPr id="60428" name="组合 60427"/>
          <p:cNvGrpSpPr/>
          <p:nvPr/>
        </p:nvGrpSpPr>
        <p:grpSpPr>
          <a:xfrm>
            <a:off x="7747439" y="2612014"/>
            <a:ext cx="3590486" cy="442397"/>
            <a:chOff x="7747439" y="2788166"/>
            <a:chExt cx="3590486" cy="442397"/>
          </a:xfrm>
        </p:grpSpPr>
        <p:graphicFrame>
          <p:nvGraphicFramePr>
            <p:cNvPr id="8" name="对象 7"/>
            <p:cNvGraphicFramePr>
              <a:graphicFrameLocks noChangeAspect="1"/>
            </p:cNvGraphicFramePr>
            <p:nvPr/>
          </p:nvGraphicFramePr>
          <p:xfrm>
            <a:off x="9591675" y="2795588"/>
            <a:ext cx="1746250" cy="434975"/>
          </p:xfrm>
          <a:graphic>
            <a:graphicData uri="http://schemas.openxmlformats.org/presentationml/2006/ole">
              <mc:AlternateContent xmlns:mc="http://schemas.openxmlformats.org/markup-compatibility/2006">
                <mc:Choice xmlns:v="urn:schemas-microsoft-com:vml" Requires="v">
                  <p:oleObj name="Equation" r:id="rId22" imgW="1193760" imgH="253800" progId="Equation.DSMT4">
                    <p:embed/>
                  </p:oleObj>
                </mc:Choice>
                <mc:Fallback>
                  <p:oleObj name="Equation" r:id="rId22" imgW="1193760" imgH="253800" progId="Equation.DSMT4">
                    <p:embed/>
                    <p:pic>
                      <p:nvPicPr>
                        <p:cNvPr id="8" name="对象 7"/>
                        <p:cNvPicPr>
                          <a:picLocks noChangeAspect="1" noChangeArrowheads="1"/>
                        </p:cNvPicPr>
                        <p:nvPr/>
                      </p:nvPicPr>
                      <p:blipFill>
                        <a:blip r:embed="rId23"/>
                        <a:srcRect/>
                        <a:stretch>
                          <a:fillRect/>
                        </a:stretch>
                      </p:blipFill>
                      <p:spPr bwMode="auto">
                        <a:xfrm>
                          <a:off x="9591675" y="2795588"/>
                          <a:ext cx="1746250" cy="434975"/>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8053388" y="2865438"/>
            <a:ext cx="246062" cy="246062"/>
          </p:xfrm>
          <a:graphic>
            <a:graphicData uri="http://schemas.openxmlformats.org/presentationml/2006/ole">
              <mc:AlternateContent xmlns:mc="http://schemas.openxmlformats.org/markup-compatibility/2006">
                <mc:Choice xmlns:v="urn:schemas-microsoft-com:vml" Requires="v">
                  <p:oleObj name="Equation" r:id="rId24" imgW="164880" imgH="164880" progId="Equation.DSMT4">
                    <p:embed/>
                  </p:oleObj>
                </mc:Choice>
                <mc:Fallback>
                  <p:oleObj name="Equation" r:id="rId24" imgW="164880" imgH="164880" progId="Equation.DSMT4">
                    <p:embed/>
                    <p:pic>
                      <p:nvPicPr>
                        <p:cNvPr id="12" name="对象 11"/>
                        <p:cNvPicPr>
                          <a:picLocks noChangeAspect="1" noChangeArrowheads="1"/>
                        </p:cNvPicPr>
                        <p:nvPr/>
                      </p:nvPicPr>
                      <p:blipFill>
                        <a:blip r:embed="rId25"/>
                        <a:srcRect/>
                        <a:stretch>
                          <a:fillRect/>
                        </a:stretch>
                      </p:blipFill>
                      <p:spPr bwMode="auto">
                        <a:xfrm>
                          <a:off x="8053388" y="2865438"/>
                          <a:ext cx="246062" cy="246062"/>
                        </a:xfrm>
                        <a:prstGeom prst="rect">
                          <a:avLst/>
                        </a:prstGeom>
                        <a:noFill/>
                      </p:spPr>
                    </p:pic>
                  </p:oleObj>
                </mc:Fallback>
              </mc:AlternateContent>
            </a:graphicData>
          </a:graphic>
        </p:graphicFrame>
        <p:sp>
          <p:nvSpPr>
            <p:cNvPr id="24" name="Rectangle 38"/>
            <p:cNvSpPr>
              <a:spLocks noChangeArrowheads="1"/>
            </p:cNvSpPr>
            <p:nvPr/>
          </p:nvSpPr>
          <p:spPr bwMode="auto">
            <a:xfrm>
              <a:off x="7747439" y="2789672"/>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将</a:t>
              </a:r>
              <a:endParaRPr kumimoji="0" lang="zh-CN" sz="2000" b="1" i="0" u="none" strike="noStrike" cap="none" normalizeH="0" baseline="0" dirty="0">
                <a:ln>
                  <a:noFill/>
                </a:ln>
                <a:solidFill>
                  <a:schemeClr val="tx1"/>
                </a:solidFill>
                <a:effectLst/>
                <a:latin typeface="+mn-ea"/>
              </a:endParaRPr>
            </a:p>
          </p:txBody>
        </p:sp>
        <p:sp>
          <p:nvSpPr>
            <p:cNvPr id="25" name="Rectangle 39"/>
            <p:cNvSpPr>
              <a:spLocks noChangeArrowheads="1"/>
            </p:cNvSpPr>
            <p:nvPr/>
          </p:nvSpPr>
          <p:spPr bwMode="auto">
            <a:xfrm>
              <a:off x="8200140" y="2788166"/>
              <a:ext cx="14636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76225"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1912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按列分块</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为       </a:t>
              </a:r>
              <a:endParaRPr kumimoji="0" lang="zh-CN" altLang="en-US" sz="2000" b="1" i="0" u="none" strike="noStrike" cap="none" normalizeH="0" baseline="0" dirty="0">
                <a:ln>
                  <a:noFill/>
                </a:ln>
                <a:solidFill>
                  <a:schemeClr val="tx1"/>
                </a:solidFill>
                <a:effectLst/>
                <a:latin typeface="+mn-ea"/>
              </a:endParaRPr>
            </a:p>
          </p:txBody>
        </p:sp>
      </p:grpSp>
      <p:sp>
        <p:nvSpPr>
          <p:cNvPr id="26" name="Rectangle 40"/>
          <p:cNvSpPr>
            <a:spLocks noChangeArrowheads="1"/>
          </p:cNvSpPr>
          <p:nvPr/>
        </p:nvSpPr>
        <p:spPr bwMode="auto">
          <a:xfrm>
            <a:off x="1504948" y="3573415"/>
            <a:ext cx="6474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76225"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19125" algn="l"/>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则        </a:t>
            </a:r>
            <a:endParaRPr kumimoji="0" lang="zh-CN" altLang="en-US" sz="2000" b="1" i="0" u="none" strike="noStrike" cap="none" normalizeH="0" baseline="0" dirty="0">
              <a:ln>
                <a:noFill/>
              </a:ln>
              <a:solidFill>
                <a:schemeClr val="tx1"/>
              </a:solidFill>
              <a:effectLst/>
              <a:latin typeface="+mn-ea"/>
            </a:endParaRPr>
          </a:p>
        </p:txBody>
      </p:sp>
      <p:grpSp>
        <p:nvGrpSpPr>
          <p:cNvPr id="60426" name="组合 60425"/>
          <p:cNvGrpSpPr/>
          <p:nvPr/>
        </p:nvGrpSpPr>
        <p:grpSpPr>
          <a:xfrm>
            <a:off x="1824804" y="2595619"/>
            <a:ext cx="3638447" cy="658373"/>
            <a:chOff x="1824804" y="2771771"/>
            <a:chExt cx="3638447" cy="658373"/>
          </a:xfrm>
        </p:grpSpPr>
        <p:graphicFrame>
          <p:nvGraphicFramePr>
            <p:cNvPr id="4" name="对象 3"/>
            <p:cNvGraphicFramePr>
              <a:graphicFrameLocks noChangeAspect="1"/>
            </p:cNvGraphicFramePr>
            <p:nvPr/>
          </p:nvGraphicFramePr>
          <p:xfrm>
            <a:off x="2189163" y="2871788"/>
            <a:ext cx="492125" cy="303212"/>
          </p:xfrm>
          <a:graphic>
            <a:graphicData uri="http://schemas.openxmlformats.org/presentationml/2006/ole">
              <mc:AlternateContent xmlns:mc="http://schemas.openxmlformats.org/markup-compatibility/2006">
                <mc:Choice xmlns:v="urn:schemas-microsoft-com:vml" Requires="v">
                  <p:oleObj name="Equation" r:id="rId26" imgW="330120" imgH="203040" progId="Equation.DSMT4">
                    <p:embed/>
                  </p:oleObj>
                </mc:Choice>
                <mc:Fallback>
                  <p:oleObj name="Equation" r:id="rId26" imgW="330120" imgH="203040" progId="Equation.DSMT4">
                    <p:embed/>
                    <p:pic>
                      <p:nvPicPr>
                        <p:cNvPr id="4" name="对象 3"/>
                        <p:cNvPicPr>
                          <a:picLocks noChangeAspect="1" noChangeArrowheads="1"/>
                        </p:cNvPicPr>
                        <p:nvPr/>
                      </p:nvPicPr>
                      <p:blipFill>
                        <a:blip r:embed="rId27"/>
                        <a:srcRect/>
                        <a:stretch>
                          <a:fillRect/>
                        </a:stretch>
                      </p:blipFill>
                      <p:spPr bwMode="auto">
                        <a:xfrm>
                          <a:off x="2189163" y="2871788"/>
                          <a:ext cx="492125" cy="303212"/>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3486768" y="2881658"/>
            <a:ext cx="1162421" cy="292968"/>
          </p:xfrm>
          <a:graphic>
            <a:graphicData uri="http://schemas.openxmlformats.org/presentationml/2006/ole">
              <mc:AlternateContent xmlns:mc="http://schemas.openxmlformats.org/markup-compatibility/2006">
                <mc:Choice xmlns:v="urn:schemas-microsoft-com:vml" Requires="v">
                  <p:oleObj name="Equation" r:id="rId28" imgW="812447" imgH="165028" progId="Equation.DSMT4">
                    <p:embed/>
                  </p:oleObj>
                </mc:Choice>
                <mc:Fallback>
                  <p:oleObj name="Equation" r:id="rId28" imgW="812447" imgH="165028" progId="Equation.DSMT4">
                    <p:embed/>
                    <p:pic>
                      <p:nvPicPr>
                        <p:cNvPr id="5" name="对象 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86768" y="2881658"/>
                          <a:ext cx="1162421" cy="292968"/>
                        </a:xfrm>
                        <a:prstGeom prst="rect">
                          <a:avLst/>
                        </a:prstGeom>
                        <a:noFill/>
                      </p:spPr>
                    </p:pic>
                  </p:oleObj>
                </mc:Fallback>
              </mc:AlternateContent>
            </a:graphicData>
          </a:graphic>
        </p:graphicFrame>
        <p:sp>
          <p:nvSpPr>
            <p:cNvPr id="21" name="Rectangle 35"/>
            <p:cNvSpPr>
              <a:spLocks noChangeArrowheads="1"/>
            </p:cNvSpPr>
            <p:nvPr/>
          </p:nvSpPr>
          <p:spPr bwMode="auto">
            <a:xfrm>
              <a:off x="1824804" y="2803891"/>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19125" algn="l"/>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a:t>
              </a:r>
              <a:endParaRPr kumimoji="0" lang="zh-CN" altLang="en-US" sz="2000" b="1" i="0" u="none" strike="noStrike" cap="none" normalizeH="0" baseline="0" dirty="0">
                <a:ln>
                  <a:noFill/>
                </a:ln>
                <a:solidFill>
                  <a:schemeClr val="tx1"/>
                </a:solidFill>
                <a:effectLst/>
                <a:latin typeface="+mn-ea"/>
              </a:endParaRPr>
            </a:p>
          </p:txBody>
        </p:sp>
        <p:sp>
          <p:nvSpPr>
            <p:cNvPr id="22" name="Rectangle 36"/>
            <p:cNvSpPr>
              <a:spLocks noChangeArrowheads="1"/>
            </p:cNvSpPr>
            <p:nvPr/>
          </p:nvSpPr>
          <p:spPr bwMode="auto">
            <a:xfrm>
              <a:off x="2565926" y="2791291"/>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分别是</a:t>
              </a:r>
              <a:endParaRPr kumimoji="0" lang="zh-CN" sz="2000" b="1" i="0" u="none" strike="noStrike" cap="none" normalizeH="0" baseline="0" dirty="0">
                <a:ln>
                  <a:noFill/>
                </a:ln>
                <a:solidFill>
                  <a:schemeClr val="tx1"/>
                </a:solidFill>
                <a:effectLst/>
                <a:latin typeface="+mn-ea"/>
              </a:endParaRPr>
            </a:p>
          </p:txBody>
        </p:sp>
        <p:sp>
          <p:nvSpPr>
            <p:cNvPr id="23" name="Rectangle 37"/>
            <p:cNvSpPr>
              <a:spLocks noChangeArrowheads="1"/>
            </p:cNvSpPr>
            <p:nvPr/>
          </p:nvSpPr>
          <p:spPr bwMode="auto">
            <a:xfrm>
              <a:off x="4598494" y="2771771"/>
              <a:ext cx="8647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76225"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1912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矩阵</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endParaRPr kumimoji="0" lang="en-US" altLang="zh-CN" sz="2000" b="1" i="0" u="none" strike="noStrike" cap="none" normalizeH="0" baseline="0" dirty="0">
                <a:ln>
                  <a:noFill/>
                </a:ln>
                <a:solidFill>
                  <a:schemeClr val="tx1"/>
                </a:solidFill>
                <a:effectLst/>
                <a:latin typeface="+mn-ea"/>
              </a:endParaRPr>
            </a:p>
          </p:txBody>
        </p:sp>
        <p:sp>
          <p:nvSpPr>
            <p:cNvPr id="27" name="Rectangle 41"/>
            <p:cNvSpPr>
              <a:spLocks noChangeArrowheads="1"/>
            </p:cNvSpPr>
            <p:nvPr/>
          </p:nvSpPr>
          <p:spPr bwMode="auto">
            <a:xfrm>
              <a:off x="2314096" y="2834669"/>
              <a:ext cx="241997" cy="5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sz="2000" b="1">
                <a:latin typeface="+mn-ea"/>
              </a:endParaRPr>
            </a:p>
          </p:txBody>
        </p:sp>
      </p:grpSp>
      <p:grpSp>
        <p:nvGrpSpPr>
          <p:cNvPr id="60429" name="组合 60428"/>
          <p:cNvGrpSpPr/>
          <p:nvPr/>
        </p:nvGrpSpPr>
        <p:grpSpPr>
          <a:xfrm>
            <a:off x="5971426" y="3582207"/>
            <a:ext cx="5014421" cy="453924"/>
            <a:chOff x="5971426" y="3758359"/>
            <a:chExt cx="5014421" cy="453924"/>
          </a:xfrm>
        </p:grpSpPr>
        <p:graphicFrame>
          <p:nvGraphicFramePr>
            <p:cNvPr id="7" name="对象 6"/>
            <p:cNvGraphicFramePr>
              <a:graphicFrameLocks noChangeAspect="1"/>
            </p:cNvGraphicFramePr>
            <p:nvPr/>
          </p:nvGraphicFramePr>
          <p:xfrm>
            <a:off x="8478838" y="3863975"/>
            <a:ext cx="246062" cy="246063"/>
          </p:xfrm>
          <a:graphic>
            <a:graphicData uri="http://schemas.openxmlformats.org/presentationml/2006/ole">
              <mc:AlternateContent xmlns:mc="http://schemas.openxmlformats.org/markup-compatibility/2006">
                <mc:Choice xmlns:v="urn:schemas-microsoft-com:vml" Requires="v">
                  <p:oleObj name="Equation" r:id="rId30" imgW="164880" imgH="164880" progId="Equation.DSMT4">
                    <p:embed/>
                  </p:oleObj>
                </mc:Choice>
                <mc:Fallback>
                  <p:oleObj name="Equation" r:id="rId30" imgW="164880" imgH="164880" progId="Equation.DSMT4">
                    <p:embed/>
                    <p:pic>
                      <p:nvPicPr>
                        <p:cNvPr id="7" name="对象 6"/>
                        <p:cNvPicPr>
                          <a:picLocks noChangeAspect="1" noChangeArrowheads="1"/>
                        </p:cNvPicPr>
                        <p:nvPr/>
                      </p:nvPicPr>
                      <p:blipFill>
                        <a:blip r:embed="rId31"/>
                        <a:srcRect/>
                        <a:stretch>
                          <a:fillRect/>
                        </a:stretch>
                      </p:blipFill>
                      <p:spPr bwMode="auto">
                        <a:xfrm>
                          <a:off x="8478838" y="3863975"/>
                          <a:ext cx="246062" cy="246063"/>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6382875" y="3848711"/>
            <a:ext cx="444305" cy="276153"/>
          </p:xfrm>
          <a:graphic>
            <a:graphicData uri="http://schemas.openxmlformats.org/presentationml/2006/ole">
              <mc:AlternateContent xmlns:mc="http://schemas.openxmlformats.org/markup-compatibility/2006">
                <mc:Choice xmlns:v="urn:schemas-microsoft-com:vml" Requires="v">
                  <p:oleObj name="Equation" r:id="rId32" imgW="266400" imgH="164880" progId="Equation.DSMT4">
                    <p:embed/>
                  </p:oleObj>
                </mc:Choice>
                <mc:Fallback>
                  <p:oleObj name="Equation" r:id="rId32" imgW="266400" imgH="164880" progId="Equation.DSMT4">
                    <p:embed/>
                    <p:pic>
                      <p:nvPicPr>
                        <p:cNvPr id="11" name="对象 10"/>
                        <p:cNvPicPr>
                          <a:picLocks noChangeAspect="1" noChangeArrowheads="1"/>
                        </p:cNvPicPr>
                        <p:nvPr/>
                      </p:nvPicPr>
                      <p:blipFill>
                        <a:blip r:embed="rId33"/>
                        <a:srcRect/>
                        <a:stretch>
                          <a:fillRect/>
                        </a:stretch>
                      </p:blipFill>
                      <p:spPr bwMode="auto">
                        <a:xfrm>
                          <a:off x="6382875" y="3848711"/>
                          <a:ext cx="444305" cy="276153"/>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9795076" y="3824810"/>
            <a:ext cx="1190771" cy="387473"/>
          </p:xfrm>
          <a:graphic>
            <a:graphicData uri="http://schemas.openxmlformats.org/presentationml/2006/ole">
              <mc:AlternateContent xmlns:mc="http://schemas.openxmlformats.org/markup-compatibility/2006">
                <mc:Choice xmlns:v="urn:schemas-microsoft-com:vml" Requires="v">
                  <p:oleObj name="Equation" r:id="rId34" imgW="774364" imgH="228501" progId="Equation.DSMT4">
                    <p:embed/>
                  </p:oleObj>
                </mc:Choice>
                <mc:Fallback>
                  <p:oleObj name="Equation" r:id="rId34" imgW="774364" imgH="228501" progId="Equation.DSMT4">
                    <p:embed/>
                    <p:pic>
                      <p:nvPicPr>
                        <p:cNvPr id="13" name="对象 1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795076" y="3824810"/>
                          <a:ext cx="1190771" cy="387473"/>
                        </a:xfrm>
                        <a:prstGeom prst="rect">
                          <a:avLst/>
                        </a:prstGeom>
                        <a:noFill/>
                      </p:spPr>
                    </p:pic>
                  </p:oleObj>
                </mc:Fallback>
              </mc:AlternateContent>
            </a:graphicData>
          </a:graphic>
        </p:graphicFrame>
        <p:sp>
          <p:nvSpPr>
            <p:cNvPr id="28" name="Rectangle 42"/>
            <p:cNvSpPr>
              <a:spLocks noChangeArrowheads="1"/>
            </p:cNvSpPr>
            <p:nvPr/>
          </p:nvSpPr>
          <p:spPr bwMode="auto">
            <a:xfrm>
              <a:off x="5971426" y="376372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故</a:t>
              </a:r>
              <a:endParaRPr kumimoji="0" lang="zh-CN" sz="2000" b="1" i="0" u="none" strike="noStrike" cap="none" normalizeH="0" baseline="0" dirty="0">
                <a:ln>
                  <a:noFill/>
                </a:ln>
                <a:solidFill>
                  <a:schemeClr val="tx1"/>
                </a:solidFill>
                <a:effectLst/>
                <a:latin typeface="+mn-ea"/>
              </a:endParaRPr>
            </a:p>
          </p:txBody>
        </p:sp>
        <p:sp>
          <p:nvSpPr>
            <p:cNvPr id="29" name="Rectangle 43"/>
            <p:cNvSpPr>
              <a:spLocks noChangeArrowheads="1"/>
            </p:cNvSpPr>
            <p:nvPr/>
          </p:nvSpPr>
          <p:spPr bwMode="auto">
            <a:xfrm>
              <a:off x="6852477" y="375835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的列向量可由</a:t>
              </a:r>
              <a:endParaRPr kumimoji="0" lang="zh-CN" sz="2000" b="1" i="0" u="none" strike="noStrike" cap="none" normalizeH="0" baseline="0" dirty="0">
                <a:ln>
                  <a:noFill/>
                </a:ln>
                <a:solidFill>
                  <a:schemeClr val="tx1"/>
                </a:solidFill>
                <a:effectLst/>
                <a:latin typeface="+mn-ea"/>
              </a:endParaRPr>
            </a:p>
          </p:txBody>
        </p:sp>
        <p:sp>
          <p:nvSpPr>
            <p:cNvPr id="30" name="Rectangle 44"/>
            <p:cNvSpPr>
              <a:spLocks noChangeArrowheads="1"/>
            </p:cNvSpPr>
            <p:nvPr/>
          </p:nvSpPr>
          <p:spPr bwMode="auto">
            <a:xfrm>
              <a:off x="8673519" y="379079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的列向量</a:t>
              </a:r>
              <a:endParaRPr kumimoji="0" lang="zh-CN" sz="2000" b="1" i="0" u="none" strike="noStrike" cap="none" normalizeH="0" baseline="0" dirty="0">
                <a:ln>
                  <a:noFill/>
                </a:ln>
                <a:solidFill>
                  <a:schemeClr val="tx1"/>
                </a:solidFill>
                <a:effectLst/>
                <a:latin typeface="+mn-ea"/>
              </a:endParaRPr>
            </a:p>
          </p:txBody>
        </p:sp>
      </p:grpSp>
      <p:sp>
        <p:nvSpPr>
          <p:cNvPr id="31" name="Rectangle 45"/>
          <p:cNvSpPr>
            <a:spLocks noChangeArrowheads="1"/>
          </p:cNvSpPr>
          <p:nvPr/>
        </p:nvSpPr>
        <p:spPr bwMode="auto">
          <a:xfrm>
            <a:off x="1479561" y="4536894"/>
            <a:ext cx="238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algn="l" defTabSz="914400" rtl="0" eaLnBrk="0" fontAlgn="base" latinLnBrk="0" hangingPunct="0">
              <a:lnSpc>
                <a:spcPct val="100000"/>
              </a:lnSpc>
              <a:spcBef>
                <a:spcPct val="0"/>
              </a:spcBef>
              <a:spcAft>
                <a:spcPct val="0"/>
              </a:spcAft>
              <a:buClrTx/>
              <a:buSzTx/>
              <a:buFontTx/>
              <a:buNone/>
              <a:tabLst>
                <a:tab pos="61912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线性表示，</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从而   </a:t>
            </a:r>
            <a:endParaRPr kumimoji="0" lang="zh-CN" altLang="en-US" sz="2000" b="1" i="0" u="none" strike="noStrike" cap="none" normalizeH="0" baseline="0" dirty="0">
              <a:ln>
                <a:noFill/>
              </a:ln>
              <a:solidFill>
                <a:schemeClr val="tx1"/>
              </a:solidFill>
              <a:effectLst/>
              <a:latin typeface="+mn-ea"/>
            </a:endParaRPr>
          </a:p>
        </p:txBody>
      </p:sp>
      <p:sp>
        <p:nvSpPr>
          <p:cNvPr id="60417" name="Rectangle 47"/>
          <p:cNvSpPr>
            <a:spLocks noChangeArrowheads="1"/>
          </p:cNvSpPr>
          <p:nvPr/>
        </p:nvSpPr>
        <p:spPr bwMode="auto">
          <a:xfrm>
            <a:off x="2314096" y="4957217"/>
            <a:ext cx="241997" cy="5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sz="2000" b="1">
              <a:latin typeface="+mn-ea"/>
            </a:endParaRPr>
          </a:p>
        </p:txBody>
      </p:sp>
      <p:grpSp>
        <p:nvGrpSpPr>
          <p:cNvPr id="60434" name="组合 60433"/>
          <p:cNvGrpSpPr/>
          <p:nvPr/>
        </p:nvGrpSpPr>
        <p:grpSpPr>
          <a:xfrm>
            <a:off x="3406775" y="4516355"/>
            <a:ext cx="4056632" cy="420831"/>
            <a:chOff x="3406775" y="4692507"/>
            <a:chExt cx="4056632" cy="420831"/>
          </a:xfrm>
        </p:grpSpPr>
        <p:graphicFrame>
          <p:nvGraphicFramePr>
            <p:cNvPr id="14" name="对象 13"/>
            <p:cNvGraphicFramePr>
              <a:graphicFrameLocks noChangeAspect="1"/>
            </p:cNvGraphicFramePr>
            <p:nvPr/>
          </p:nvGraphicFramePr>
          <p:xfrm>
            <a:off x="3406775" y="4810125"/>
            <a:ext cx="1230313" cy="303213"/>
          </p:xfrm>
          <a:graphic>
            <a:graphicData uri="http://schemas.openxmlformats.org/presentationml/2006/ole">
              <mc:AlternateContent xmlns:mc="http://schemas.openxmlformats.org/markup-compatibility/2006">
                <mc:Choice xmlns:v="urn:schemas-microsoft-com:vml" Requires="v">
                  <p:oleObj name="Equation" r:id="rId36" imgW="825480" imgH="203040" progId="Equation.DSMT4">
                    <p:embed/>
                  </p:oleObj>
                </mc:Choice>
                <mc:Fallback>
                  <p:oleObj name="Equation" r:id="rId36" imgW="825480" imgH="203040" progId="Equation.DSMT4">
                    <p:embed/>
                    <p:pic>
                      <p:nvPicPr>
                        <p:cNvPr id="14" name="对象 13"/>
                        <p:cNvPicPr>
                          <a:picLocks noChangeAspect="1" noChangeArrowheads="1"/>
                        </p:cNvPicPr>
                        <p:nvPr/>
                      </p:nvPicPr>
                      <p:blipFill>
                        <a:blip r:embed="rId37"/>
                        <a:srcRect/>
                        <a:stretch>
                          <a:fillRect/>
                        </a:stretch>
                      </p:blipFill>
                      <p:spPr bwMode="auto">
                        <a:xfrm>
                          <a:off x="3406775" y="4810125"/>
                          <a:ext cx="1230313" cy="303213"/>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5413374" y="4817434"/>
            <a:ext cx="282717" cy="237280"/>
          </p:xfrm>
          <a:graphic>
            <a:graphicData uri="http://schemas.openxmlformats.org/presentationml/2006/ole">
              <mc:AlternateContent xmlns:mc="http://schemas.openxmlformats.org/markup-compatibility/2006">
                <mc:Choice xmlns:v="urn:schemas-microsoft-com:vml" Requires="v">
                  <p:oleObj name="Equation" r:id="rId38" imgW="114120" imgH="114120" progId="Equation.DSMT4">
                    <p:embed/>
                  </p:oleObj>
                </mc:Choice>
                <mc:Fallback>
                  <p:oleObj name="Equation" r:id="rId38" imgW="114120" imgH="114120" progId="Equation.DSMT4">
                    <p:embed/>
                    <p:pic>
                      <p:nvPicPr>
                        <p:cNvPr id="15" name="对象 14"/>
                        <p:cNvPicPr>
                          <a:picLocks noChangeAspect="1" noChangeArrowheads="1"/>
                        </p:cNvPicPr>
                        <p:nvPr/>
                      </p:nvPicPr>
                      <p:blipFill>
                        <a:blip r:embed="rId39"/>
                        <a:srcRect/>
                        <a:stretch>
                          <a:fillRect/>
                        </a:stretch>
                      </p:blipFill>
                      <p:spPr bwMode="auto">
                        <a:xfrm>
                          <a:off x="5413374" y="4817434"/>
                          <a:ext cx="282717" cy="237280"/>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5638901" y="4768697"/>
            <a:ext cx="274487" cy="276270"/>
          </p:xfrm>
          <a:graphic>
            <a:graphicData uri="http://schemas.openxmlformats.org/presentationml/2006/ole">
              <mc:AlternateContent xmlns:mc="http://schemas.openxmlformats.org/markup-compatibility/2006">
                <mc:Choice xmlns:v="urn:schemas-microsoft-com:vml" Requires="v">
                  <p:oleObj name="Equation" r:id="rId40" imgW="164880" imgH="164880" progId="Equation.DSMT4">
                    <p:embed/>
                  </p:oleObj>
                </mc:Choice>
                <mc:Fallback>
                  <p:oleObj name="Equation" r:id="rId40" imgW="164880" imgH="164880" progId="Equation.DSMT4">
                    <p:embed/>
                    <p:pic>
                      <p:nvPicPr>
                        <p:cNvPr id="16" name="对象 15"/>
                        <p:cNvPicPr>
                          <a:picLocks noChangeAspect="1" noChangeArrowheads="1"/>
                        </p:cNvPicPr>
                        <p:nvPr/>
                      </p:nvPicPr>
                      <p:blipFill>
                        <a:blip r:embed="rId41"/>
                        <a:srcRect/>
                        <a:stretch>
                          <a:fillRect/>
                        </a:stretch>
                      </p:blipFill>
                      <p:spPr bwMode="auto">
                        <a:xfrm>
                          <a:off x="5638901" y="4768697"/>
                          <a:ext cx="274487" cy="276270"/>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6668525" y="4739749"/>
            <a:ext cx="794882" cy="352868"/>
          </p:xfrm>
          <a:graphic>
            <a:graphicData uri="http://schemas.openxmlformats.org/presentationml/2006/ole">
              <mc:AlternateContent xmlns:mc="http://schemas.openxmlformats.org/markup-compatibility/2006">
                <mc:Choice xmlns:v="urn:schemas-microsoft-com:vml" Requires="v">
                  <p:oleObj name="Equation" r:id="rId42" imgW="457200" imgH="203040" progId="Equation.DSMT4">
                    <p:embed/>
                  </p:oleObj>
                </mc:Choice>
                <mc:Fallback>
                  <p:oleObj name="Equation" r:id="rId42" imgW="457200" imgH="203040" progId="Equation.DSMT4">
                    <p:embed/>
                    <p:pic>
                      <p:nvPicPr>
                        <p:cNvPr id="17" name="对象 16"/>
                        <p:cNvPicPr>
                          <a:picLocks noChangeAspect="1" noChangeArrowheads="1"/>
                        </p:cNvPicPr>
                        <p:nvPr/>
                      </p:nvPicPr>
                      <p:blipFill>
                        <a:blip r:embed="rId43"/>
                        <a:srcRect/>
                        <a:stretch>
                          <a:fillRect/>
                        </a:stretch>
                      </p:blipFill>
                      <p:spPr bwMode="auto">
                        <a:xfrm>
                          <a:off x="6668525" y="4739749"/>
                          <a:ext cx="794882" cy="352868"/>
                        </a:xfrm>
                        <a:prstGeom prst="rect">
                          <a:avLst/>
                        </a:prstGeom>
                        <a:noFill/>
                      </p:spPr>
                    </p:pic>
                  </p:oleObj>
                </mc:Fallback>
              </mc:AlternateContent>
            </a:graphicData>
          </a:graphic>
        </p:graphicFrame>
        <p:sp>
          <p:nvSpPr>
            <p:cNvPr id="60416" name="Rectangle 46"/>
            <p:cNvSpPr>
              <a:spLocks noChangeArrowheads="1"/>
            </p:cNvSpPr>
            <p:nvPr/>
          </p:nvSpPr>
          <p:spPr bwMode="auto">
            <a:xfrm>
              <a:off x="5787555" y="4692507"/>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的列秩</a:t>
              </a:r>
              <a:endParaRPr kumimoji="0" lang="zh-CN" sz="2000" b="1" i="0" u="none" strike="noStrike" cap="none" normalizeH="0" baseline="0" dirty="0">
                <a:ln>
                  <a:noFill/>
                </a:ln>
                <a:solidFill>
                  <a:schemeClr val="tx1"/>
                </a:solidFill>
                <a:effectLst/>
                <a:latin typeface="+mn-ea"/>
              </a:endParaRPr>
            </a:p>
          </p:txBody>
        </p:sp>
        <p:sp>
          <p:nvSpPr>
            <p:cNvPr id="60418" name="Rectangle 48"/>
            <p:cNvSpPr>
              <a:spLocks noChangeArrowheads="1"/>
            </p:cNvSpPr>
            <p:nvPr/>
          </p:nvSpPr>
          <p:spPr bwMode="auto">
            <a:xfrm>
              <a:off x="4509144" y="4713046"/>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的列秩</a:t>
              </a:r>
              <a:endParaRPr kumimoji="0" lang="zh-CN" sz="2000" b="1" i="0" u="none" strike="noStrike" cap="none" normalizeH="0" baseline="0" dirty="0">
                <a:ln>
                  <a:noFill/>
                </a:ln>
                <a:solidFill>
                  <a:schemeClr val="tx1"/>
                </a:solidFill>
                <a:effectLst/>
                <a:latin typeface="+mn-ea"/>
              </a:endParaRPr>
            </a:p>
          </p:txBody>
        </p:sp>
      </p:grpSp>
      <p:grpSp>
        <p:nvGrpSpPr>
          <p:cNvPr id="60433" name="组合 60432"/>
          <p:cNvGrpSpPr/>
          <p:nvPr/>
        </p:nvGrpSpPr>
        <p:grpSpPr>
          <a:xfrm>
            <a:off x="7565916" y="4513419"/>
            <a:ext cx="3549606" cy="413275"/>
            <a:chOff x="7565916" y="4689571"/>
            <a:chExt cx="3549606" cy="413275"/>
          </a:xfrm>
        </p:grpSpPr>
        <p:graphicFrame>
          <p:nvGraphicFramePr>
            <p:cNvPr id="18" name="对象 17"/>
            <p:cNvGraphicFramePr>
              <a:graphicFrameLocks noChangeAspect="1"/>
            </p:cNvGraphicFramePr>
            <p:nvPr/>
          </p:nvGraphicFramePr>
          <p:xfrm>
            <a:off x="8970814" y="4799013"/>
            <a:ext cx="246062" cy="246062"/>
          </p:xfrm>
          <a:graphic>
            <a:graphicData uri="http://schemas.openxmlformats.org/presentationml/2006/ole">
              <mc:AlternateContent xmlns:mc="http://schemas.openxmlformats.org/markup-compatibility/2006">
                <mc:Choice xmlns:v="urn:schemas-microsoft-com:vml" Requires="v">
                  <p:oleObj name="Equation" r:id="rId44" imgW="164880" imgH="164880" progId="Equation.DSMT4">
                    <p:embed/>
                  </p:oleObj>
                </mc:Choice>
                <mc:Fallback>
                  <p:oleObj name="Equation" r:id="rId44" imgW="164880" imgH="164880" progId="Equation.DSMT4">
                    <p:embed/>
                    <p:pic>
                      <p:nvPicPr>
                        <p:cNvPr id="18" name="对象 17"/>
                        <p:cNvPicPr>
                          <a:picLocks noChangeAspect="1" noChangeArrowheads="1"/>
                        </p:cNvPicPr>
                        <p:nvPr/>
                      </p:nvPicPr>
                      <p:blipFill>
                        <a:blip r:embed="rId45"/>
                        <a:srcRect/>
                        <a:stretch>
                          <a:fillRect/>
                        </a:stretch>
                      </p:blipFill>
                      <p:spPr bwMode="auto">
                        <a:xfrm>
                          <a:off x="8970814" y="4799013"/>
                          <a:ext cx="246062" cy="246062"/>
                        </a:xfrm>
                        <a:prstGeom prst="rect">
                          <a:avLst/>
                        </a:prstGeom>
                        <a:noFill/>
                      </p:spPr>
                    </p:pic>
                  </p:oleObj>
                </mc:Fallback>
              </mc:AlternateContent>
            </a:graphicData>
          </a:graphic>
        </p:graphicFrame>
        <p:sp>
          <p:nvSpPr>
            <p:cNvPr id="60419" name="Rectangle 49"/>
            <p:cNvSpPr>
              <a:spLocks noChangeArrowheads="1"/>
            </p:cNvSpPr>
            <p:nvPr/>
          </p:nvSpPr>
          <p:spPr bwMode="auto">
            <a:xfrm>
              <a:off x="7565916" y="4689571"/>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类似地，将</a:t>
              </a:r>
              <a:endParaRPr kumimoji="0" lang="zh-CN" sz="2000" b="1" i="0" u="none" strike="noStrike" cap="none" normalizeH="0" baseline="0" dirty="0">
                <a:ln>
                  <a:noFill/>
                </a:ln>
                <a:solidFill>
                  <a:schemeClr val="tx1"/>
                </a:solidFill>
                <a:effectLst/>
                <a:latin typeface="+mn-ea"/>
              </a:endParaRPr>
            </a:p>
          </p:txBody>
        </p:sp>
        <p:sp>
          <p:nvSpPr>
            <p:cNvPr id="60421" name="Rectangle 50"/>
            <p:cNvSpPr>
              <a:spLocks noChangeArrowheads="1"/>
            </p:cNvSpPr>
            <p:nvPr/>
          </p:nvSpPr>
          <p:spPr bwMode="auto">
            <a:xfrm>
              <a:off x="9135493" y="4702736"/>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按行分块，可得</a:t>
              </a:r>
              <a:endParaRPr kumimoji="0" lang="zh-CN" sz="2000" b="1" i="0" u="none" strike="noStrike" cap="none" normalizeH="0" baseline="0" dirty="0">
                <a:ln>
                  <a:noFill/>
                </a:ln>
                <a:solidFill>
                  <a:schemeClr val="tx1"/>
                </a:solidFill>
                <a:effectLst/>
                <a:latin typeface="+mn-ea"/>
              </a:endParaRPr>
            </a:p>
          </p:txBody>
        </p:sp>
      </p:grpSp>
      <p:sp>
        <p:nvSpPr>
          <p:cNvPr id="60423" name="Rectangle 51"/>
          <p:cNvSpPr>
            <a:spLocks noChangeArrowheads="1"/>
          </p:cNvSpPr>
          <p:nvPr/>
        </p:nvSpPr>
        <p:spPr bwMode="auto">
          <a:xfrm>
            <a:off x="2130992" y="5966966"/>
            <a:ext cx="4099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19125" algn="l"/>
              </a:tabLst>
            </a:pPr>
            <a:r>
              <a:rPr kumimoji="0" lang="en-US" altLang="zh-CN" sz="2000" b="1" i="0" u="none" strike="noStrike" cap="none" normalizeH="0" baseline="0">
                <a:ln>
                  <a:noFill/>
                </a:ln>
                <a:solidFill>
                  <a:schemeClr val="tx1"/>
                </a:solidFill>
                <a:effectLst/>
                <a:latin typeface="+mn-ea"/>
                <a:cs typeface="Times New Roman" panose="02020603050405020304" pitchFamily="18" charset="0"/>
              </a:rPr>
              <a:t> </a:t>
            </a:r>
            <a:endParaRPr kumimoji="0" lang="en-US" altLang="zh-CN" sz="2000" b="1" i="0" u="none" strike="noStrike" cap="none" normalizeH="0" baseline="0">
              <a:ln>
                <a:noFill/>
              </a:ln>
              <a:solidFill>
                <a:schemeClr val="tx1"/>
              </a:solidFill>
              <a:effectLst/>
              <a:latin typeface="+mn-ea"/>
            </a:endParaRPr>
          </a:p>
        </p:txBody>
      </p:sp>
      <p:sp>
        <p:nvSpPr>
          <p:cNvPr id="60424" name="矩形 60423"/>
          <p:cNvSpPr/>
          <p:nvPr/>
        </p:nvSpPr>
        <p:spPr>
          <a:xfrm>
            <a:off x="1175267" y="2658517"/>
            <a:ext cx="649537" cy="369332"/>
          </a:xfrm>
          <a:prstGeom prst="rect">
            <a:avLst/>
          </a:prstGeom>
        </p:spPr>
        <p:txBody>
          <a:bodyPr wrap="none">
            <a:spAutoFit/>
          </a:bodyPr>
          <a:lstStyle/>
          <a:p>
            <a:r>
              <a:rPr lang="zh-CN" altLang="en-US" b="1" dirty="0">
                <a:solidFill>
                  <a:srgbClr val="0000FF"/>
                </a:solidFill>
                <a:latin typeface="+mn-ea"/>
                <a:cs typeface="Times New Roman" panose="02020603050405020304" pitchFamily="18" charset="0"/>
              </a:rPr>
              <a:t>证明</a:t>
            </a:r>
            <a:endParaRPr lang="zh-CN" altLang="en-US" dirty="0">
              <a:solidFill>
                <a:srgbClr val="0000FF"/>
              </a:solidFill>
            </a:endParaRPr>
          </a:p>
        </p:txBody>
      </p:sp>
      <p:sp>
        <p:nvSpPr>
          <p:cNvPr id="62" name="Rectangle 45"/>
          <p:cNvSpPr>
            <a:spLocks noChangeArrowheads="1"/>
          </p:cNvSpPr>
          <p:nvPr/>
        </p:nvSpPr>
        <p:spPr bwMode="auto">
          <a:xfrm>
            <a:off x="2949836" y="5034083"/>
            <a:ext cx="9605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algn="l" defTabSz="914400" rtl="0" eaLnBrk="0" fontAlgn="base" latinLnBrk="0" hangingPunct="0">
              <a:lnSpc>
                <a:spcPct val="100000"/>
              </a:lnSpc>
              <a:spcBef>
                <a:spcPct val="0"/>
              </a:spcBef>
              <a:spcAft>
                <a:spcPct val="0"/>
              </a:spcAft>
              <a:buClrTx/>
              <a:buSzTx/>
              <a:buFontTx/>
              <a:buNone/>
              <a:tabLst>
                <a:tab pos="619125" algn="l"/>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故有  </a:t>
            </a:r>
            <a:endParaRPr kumimoji="0" lang="zh-CN" altLang="en-US" sz="2000" b="1" i="0" u="none" strike="noStrike" cap="none" normalizeH="0" baseline="0" dirty="0">
              <a:ln>
                <a:noFill/>
              </a:ln>
              <a:solidFill>
                <a:schemeClr val="tx1"/>
              </a:solidFill>
              <a:effectLst/>
              <a:latin typeface="+mn-ea"/>
            </a:endParaRPr>
          </a:p>
        </p:txBody>
      </p:sp>
      <p:graphicFrame>
        <p:nvGraphicFramePr>
          <p:cNvPr id="63" name="对象 62"/>
          <p:cNvGraphicFramePr>
            <a:graphicFrameLocks noChangeAspect="1"/>
          </p:cNvGraphicFramePr>
          <p:nvPr/>
        </p:nvGraphicFramePr>
        <p:xfrm>
          <a:off x="3730709" y="5098529"/>
          <a:ext cx="2600325" cy="330200"/>
        </p:xfrm>
        <a:graphic>
          <a:graphicData uri="http://schemas.openxmlformats.org/presentationml/2006/ole">
            <mc:AlternateContent xmlns:mc="http://schemas.openxmlformats.org/markup-compatibility/2006">
              <mc:Choice xmlns:v="urn:schemas-microsoft-com:vml" Requires="v">
                <p:oleObj name="Equation" r:id="rId46" imgW="1600200" imgH="203040" progId="Equation.DSMT4">
                  <p:embed/>
                </p:oleObj>
              </mc:Choice>
              <mc:Fallback>
                <p:oleObj name="Equation" r:id="rId46" imgW="1600200" imgH="203040" progId="Equation.DSMT4">
                  <p:embed/>
                  <p:pic>
                    <p:nvPicPr>
                      <p:cNvPr id="63" name="对象 62"/>
                      <p:cNvPicPr>
                        <a:picLocks noChangeAspect="1" noChangeArrowheads="1"/>
                      </p:cNvPicPr>
                      <p:nvPr/>
                    </p:nvPicPr>
                    <p:blipFill>
                      <a:blip r:embed="rId47"/>
                      <a:srcRect/>
                      <a:stretch>
                        <a:fillRect/>
                      </a:stretch>
                    </p:blipFill>
                    <p:spPr bwMode="auto">
                      <a:xfrm>
                        <a:off x="3730709" y="5098529"/>
                        <a:ext cx="2600325" cy="330200"/>
                      </a:xfrm>
                      <a:prstGeom prst="rect">
                        <a:avLst/>
                      </a:prstGeom>
                      <a:noFill/>
                    </p:spPr>
                  </p:pic>
                </p:oleObj>
              </mc:Fallback>
            </mc:AlternateContent>
          </a:graphicData>
        </a:graphic>
      </p:graphicFrame>
      <p:grpSp>
        <p:nvGrpSpPr>
          <p:cNvPr id="67" name="组合 66"/>
          <p:cNvGrpSpPr/>
          <p:nvPr/>
        </p:nvGrpSpPr>
        <p:grpSpPr>
          <a:xfrm>
            <a:off x="651866" y="5591025"/>
            <a:ext cx="10494568" cy="465610"/>
            <a:chOff x="616492" y="846964"/>
            <a:chExt cx="10494568" cy="465610"/>
          </a:xfrm>
        </p:grpSpPr>
        <p:graphicFrame>
          <p:nvGraphicFramePr>
            <p:cNvPr id="68" name="对象 67"/>
            <p:cNvGraphicFramePr>
              <a:graphicFrameLocks noChangeAspect="1"/>
            </p:cNvGraphicFramePr>
            <p:nvPr/>
          </p:nvGraphicFramePr>
          <p:xfrm>
            <a:off x="1828800" y="957263"/>
            <a:ext cx="273050" cy="273050"/>
          </p:xfrm>
          <a:graphic>
            <a:graphicData uri="http://schemas.openxmlformats.org/presentationml/2006/ole">
              <mc:AlternateContent xmlns:mc="http://schemas.openxmlformats.org/markup-compatibility/2006">
                <mc:Choice xmlns:v="urn:schemas-microsoft-com:vml" Requires="v">
                  <p:oleObj name="Equation" r:id="rId48" imgW="164880" imgH="164880" progId="Equation.DSMT4">
                    <p:embed/>
                  </p:oleObj>
                </mc:Choice>
                <mc:Fallback>
                  <p:oleObj name="Equation" r:id="rId48" imgW="164880" imgH="164880" progId="Equation.DSMT4">
                    <p:embed/>
                    <p:pic>
                      <p:nvPicPr>
                        <p:cNvPr id="68" name="对象 67"/>
                        <p:cNvPicPr>
                          <a:picLocks noChangeAspect="1" noChangeArrowheads="1"/>
                        </p:cNvPicPr>
                        <p:nvPr/>
                      </p:nvPicPr>
                      <p:blipFill>
                        <a:blip r:embed="rId49"/>
                        <a:srcRect/>
                        <a:stretch>
                          <a:fillRect/>
                        </a:stretch>
                      </p:blipFill>
                      <p:spPr bwMode="auto">
                        <a:xfrm>
                          <a:off x="1828800" y="957263"/>
                          <a:ext cx="273050" cy="273050"/>
                        </a:xfrm>
                        <a:prstGeom prst="rect">
                          <a:avLst/>
                        </a:prstGeom>
                        <a:noFill/>
                      </p:spPr>
                    </p:pic>
                  </p:oleObj>
                </mc:Fallback>
              </mc:AlternateContent>
            </a:graphicData>
          </a:graphic>
        </p:graphicFrame>
        <p:graphicFrame>
          <p:nvGraphicFramePr>
            <p:cNvPr id="69" name="对象 68"/>
            <p:cNvGraphicFramePr>
              <a:graphicFrameLocks noChangeAspect="1"/>
            </p:cNvGraphicFramePr>
            <p:nvPr/>
          </p:nvGraphicFramePr>
          <p:xfrm>
            <a:off x="2392174" y="1020316"/>
            <a:ext cx="653781" cy="221442"/>
          </p:xfrm>
          <a:graphic>
            <a:graphicData uri="http://schemas.openxmlformats.org/presentationml/2006/ole">
              <mc:AlternateContent xmlns:mc="http://schemas.openxmlformats.org/markup-compatibility/2006">
                <mc:Choice xmlns:v="urn:schemas-microsoft-com:vml" Requires="v">
                  <p:oleObj name="Equation" r:id="rId50" imgW="368300" imgH="139700" progId="Equation.DSMT4">
                    <p:embed/>
                  </p:oleObj>
                </mc:Choice>
                <mc:Fallback>
                  <p:oleObj name="Equation" r:id="rId50" imgW="368300" imgH="139700" progId="Equation.DSMT4">
                    <p:embed/>
                    <p:pic>
                      <p:nvPicPr>
                        <p:cNvPr id="69" name="对象 68"/>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392174" y="1020316"/>
                          <a:ext cx="653781" cy="221442"/>
                        </a:xfrm>
                        <a:prstGeom prst="rect">
                          <a:avLst/>
                        </a:prstGeom>
                        <a:noFill/>
                      </p:spPr>
                    </p:pic>
                  </p:oleObj>
                </mc:Fallback>
              </mc:AlternateContent>
            </a:graphicData>
          </a:graphic>
        </p:graphicFrame>
        <p:graphicFrame>
          <p:nvGraphicFramePr>
            <p:cNvPr id="70" name="对象 69"/>
            <p:cNvGraphicFramePr>
              <a:graphicFrameLocks noChangeAspect="1"/>
            </p:cNvGraphicFramePr>
            <p:nvPr/>
          </p:nvGraphicFramePr>
          <p:xfrm>
            <a:off x="3668713" y="950913"/>
            <a:ext cx="547687" cy="336550"/>
          </p:xfrm>
          <a:graphic>
            <a:graphicData uri="http://schemas.openxmlformats.org/presentationml/2006/ole">
              <mc:AlternateContent xmlns:mc="http://schemas.openxmlformats.org/markup-compatibility/2006">
                <mc:Choice xmlns:v="urn:schemas-microsoft-com:vml" Requires="v">
                  <p:oleObj name="Equation" r:id="rId52" imgW="330120" imgH="203040" progId="Equation.DSMT4">
                    <p:embed/>
                  </p:oleObj>
                </mc:Choice>
                <mc:Fallback>
                  <p:oleObj name="Equation" r:id="rId52" imgW="330120" imgH="203040" progId="Equation.DSMT4">
                    <p:embed/>
                    <p:pic>
                      <p:nvPicPr>
                        <p:cNvPr id="70" name="对象 69"/>
                        <p:cNvPicPr>
                          <a:picLocks noChangeAspect="1" noChangeArrowheads="1"/>
                        </p:cNvPicPr>
                        <p:nvPr/>
                      </p:nvPicPr>
                      <p:blipFill>
                        <a:blip r:embed="rId53"/>
                        <a:srcRect/>
                        <a:stretch>
                          <a:fillRect/>
                        </a:stretch>
                      </p:blipFill>
                      <p:spPr bwMode="auto">
                        <a:xfrm>
                          <a:off x="3668713" y="950913"/>
                          <a:ext cx="547687" cy="336550"/>
                        </a:xfrm>
                        <a:prstGeom prst="rect">
                          <a:avLst/>
                        </a:prstGeom>
                        <a:noFill/>
                      </p:spPr>
                    </p:pic>
                  </p:oleObj>
                </mc:Fallback>
              </mc:AlternateContent>
            </a:graphicData>
          </a:graphic>
        </p:graphicFrame>
        <p:graphicFrame>
          <p:nvGraphicFramePr>
            <p:cNvPr id="71" name="对象 70"/>
            <p:cNvGraphicFramePr>
              <a:graphicFrameLocks noChangeAspect="1"/>
            </p:cNvGraphicFramePr>
            <p:nvPr/>
          </p:nvGraphicFramePr>
          <p:xfrm>
            <a:off x="4987373" y="979116"/>
            <a:ext cx="326891" cy="221442"/>
          </p:xfrm>
          <a:graphic>
            <a:graphicData uri="http://schemas.openxmlformats.org/presentationml/2006/ole">
              <mc:AlternateContent xmlns:mc="http://schemas.openxmlformats.org/markup-compatibility/2006">
                <mc:Choice xmlns:v="urn:schemas-microsoft-com:vml" Requires="v">
                  <p:oleObj name="Equation" r:id="rId54" imgW="164957" imgH="139579" progId="Equation.DSMT4">
                    <p:embed/>
                  </p:oleObj>
                </mc:Choice>
                <mc:Fallback>
                  <p:oleObj name="Equation" r:id="rId54" imgW="164957" imgH="139579" progId="Equation.DSMT4">
                    <p:embed/>
                    <p:pic>
                      <p:nvPicPr>
                        <p:cNvPr id="71" name="对象 70"/>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987373" y="979116"/>
                          <a:ext cx="326891" cy="221442"/>
                        </a:xfrm>
                        <a:prstGeom prst="rect">
                          <a:avLst/>
                        </a:prstGeom>
                        <a:noFill/>
                      </p:spPr>
                    </p:pic>
                  </p:oleObj>
                </mc:Fallback>
              </mc:AlternateContent>
            </a:graphicData>
          </a:graphic>
        </p:graphicFrame>
        <p:graphicFrame>
          <p:nvGraphicFramePr>
            <p:cNvPr id="72" name="对象 71"/>
            <p:cNvGraphicFramePr>
              <a:graphicFrameLocks noChangeAspect="1"/>
            </p:cNvGraphicFramePr>
            <p:nvPr/>
          </p:nvGraphicFramePr>
          <p:xfrm>
            <a:off x="5423229" y="976024"/>
            <a:ext cx="221442" cy="221442"/>
          </p:xfrm>
          <a:graphic>
            <a:graphicData uri="http://schemas.openxmlformats.org/presentationml/2006/ole">
              <mc:AlternateContent xmlns:mc="http://schemas.openxmlformats.org/markup-compatibility/2006">
                <mc:Choice xmlns:v="urn:schemas-microsoft-com:vml" Requires="v">
                  <p:oleObj name="Equation" r:id="rId56" imgW="126835" imgH="139518" progId="Equation.DSMT4">
                    <p:embed/>
                  </p:oleObj>
                </mc:Choice>
                <mc:Fallback>
                  <p:oleObj name="Equation" r:id="rId56" imgW="126835" imgH="139518" progId="Equation.DSMT4">
                    <p:embed/>
                    <p:pic>
                      <p:nvPicPr>
                        <p:cNvPr id="72" name="对象 71"/>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5423229" y="976024"/>
                          <a:ext cx="221442" cy="221442"/>
                        </a:xfrm>
                        <a:prstGeom prst="rect">
                          <a:avLst/>
                        </a:prstGeom>
                        <a:noFill/>
                      </p:spPr>
                    </p:pic>
                  </p:oleObj>
                </mc:Fallback>
              </mc:AlternateContent>
            </a:graphicData>
          </a:graphic>
        </p:graphicFrame>
        <p:graphicFrame>
          <p:nvGraphicFramePr>
            <p:cNvPr id="73" name="对象 72"/>
            <p:cNvGraphicFramePr>
              <a:graphicFrameLocks noChangeAspect="1"/>
            </p:cNvGraphicFramePr>
            <p:nvPr/>
          </p:nvGraphicFramePr>
          <p:xfrm>
            <a:off x="7653485" y="976024"/>
            <a:ext cx="3457575" cy="336550"/>
          </p:xfrm>
          <a:graphic>
            <a:graphicData uri="http://schemas.openxmlformats.org/presentationml/2006/ole">
              <mc:AlternateContent xmlns:mc="http://schemas.openxmlformats.org/markup-compatibility/2006">
                <mc:Choice xmlns:v="urn:schemas-microsoft-com:vml" Requires="v">
                  <p:oleObj name="Equation" r:id="rId58" imgW="2082600" imgH="203040" progId="Equation.DSMT4">
                    <p:embed/>
                  </p:oleObj>
                </mc:Choice>
                <mc:Fallback>
                  <p:oleObj name="Equation" r:id="rId58" imgW="2082600" imgH="203040" progId="Equation.DSMT4">
                    <p:embed/>
                    <p:pic>
                      <p:nvPicPr>
                        <p:cNvPr id="73" name="对象 72"/>
                        <p:cNvPicPr>
                          <a:picLocks noChangeAspect="1" noChangeArrowheads="1"/>
                        </p:cNvPicPr>
                        <p:nvPr/>
                      </p:nvPicPr>
                      <p:blipFill>
                        <a:blip r:embed="rId59"/>
                        <a:srcRect/>
                        <a:stretch>
                          <a:fillRect/>
                        </a:stretch>
                      </p:blipFill>
                      <p:spPr bwMode="auto">
                        <a:xfrm>
                          <a:off x="7653485" y="976024"/>
                          <a:ext cx="3457575" cy="336550"/>
                        </a:xfrm>
                        <a:prstGeom prst="rect">
                          <a:avLst/>
                        </a:prstGeom>
                        <a:noFill/>
                      </p:spPr>
                    </p:pic>
                  </p:oleObj>
                </mc:Fallback>
              </mc:AlternateContent>
            </a:graphicData>
          </a:graphic>
        </p:graphicFrame>
        <p:sp>
          <p:nvSpPr>
            <p:cNvPr id="74" name="Rectangle 8"/>
            <p:cNvSpPr>
              <a:spLocks noChangeArrowheads="1"/>
            </p:cNvSpPr>
            <p:nvPr/>
          </p:nvSpPr>
          <p:spPr bwMode="auto">
            <a:xfrm>
              <a:off x="616492" y="889782"/>
              <a:ext cx="13484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性质</a:t>
              </a:r>
              <a:r>
                <a:rPr lang="en-US" altLang="zh-CN" sz="2000" b="1" dirty="0">
                  <a:solidFill>
                    <a:srgbClr val="0000FF"/>
                  </a:solidFill>
                  <a:latin typeface="+mn-ea"/>
                  <a:cs typeface="Times New Roman" panose="02020603050405020304" pitchFamily="18" charset="0"/>
                </a:rPr>
                <a:t>4</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a:t>
              </a:r>
              <a:endParaRPr kumimoji="0" lang="zh-CN" altLang="en-US" sz="2000" b="1" i="0" u="none" strike="noStrike" cap="none" normalizeH="0" baseline="0" dirty="0">
                <a:ln>
                  <a:noFill/>
                </a:ln>
                <a:solidFill>
                  <a:schemeClr val="tx1"/>
                </a:solidFill>
                <a:effectLst/>
                <a:latin typeface="+mn-ea"/>
              </a:endParaRPr>
            </a:p>
          </p:txBody>
        </p:sp>
        <p:sp>
          <p:nvSpPr>
            <p:cNvPr id="75" name="Rectangle 9"/>
            <p:cNvSpPr>
              <a:spLocks noChangeArrowheads="1"/>
            </p:cNvSpPr>
            <p:nvPr/>
          </p:nvSpPr>
          <p:spPr bwMode="auto">
            <a:xfrm>
              <a:off x="2033062" y="889782"/>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a:t>
              </a:r>
              <a:endParaRPr kumimoji="0" lang="zh-CN" sz="2000" b="1" i="0" u="none" strike="noStrike" cap="none" normalizeH="0" baseline="0" dirty="0">
                <a:ln>
                  <a:noFill/>
                </a:ln>
                <a:solidFill>
                  <a:schemeClr val="tx1"/>
                </a:solidFill>
                <a:effectLst/>
                <a:latin typeface="+mn-ea"/>
              </a:endParaRPr>
            </a:p>
          </p:txBody>
        </p:sp>
        <p:sp>
          <p:nvSpPr>
            <p:cNvPr id="76" name="Rectangle 10"/>
            <p:cNvSpPr>
              <a:spLocks noChangeArrowheads="1"/>
            </p:cNvSpPr>
            <p:nvPr/>
          </p:nvSpPr>
          <p:spPr bwMode="auto">
            <a:xfrm>
              <a:off x="2940844" y="889782"/>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矩阵，</a:t>
              </a:r>
              <a:endParaRPr kumimoji="0" lang="zh-CN" sz="2000" b="1" i="0" u="none" strike="noStrike" cap="none" normalizeH="0" baseline="0" dirty="0">
                <a:ln>
                  <a:noFill/>
                </a:ln>
                <a:solidFill>
                  <a:schemeClr val="tx1"/>
                </a:solidFill>
                <a:effectLst/>
                <a:latin typeface="+mn-ea"/>
              </a:endParaRPr>
            </a:p>
          </p:txBody>
        </p:sp>
        <p:sp>
          <p:nvSpPr>
            <p:cNvPr id="77" name="Rectangle 11"/>
            <p:cNvSpPr>
              <a:spLocks noChangeArrowheads="1"/>
            </p:cNvSpPr>
            <p:nvPr/>
          </p:nvSpPr>
          <p:spPr bwMode="auto">
            <a:xfrm>
              <a:off x="4114796" y="889782"/>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分别是</a:t>
              </a:r>
              <a:endParaRPr kumimoji="0" lang="zh-CN" sz="2000" b="1" i="0" u="none" strike="noStrike" cap="none" normalizeH="0" baseline="0" dirty="0">
                <a:ln>
                  <a:noFill/>
                </a:ln>
                <a:solidFill>
                  <a:schemeClr val="tx1"/>
                </a:solidFill>
                <a:effectLst/>
                <a:latin typeface="+mn-ea"/>
              </a:endParaRPr>
            </a:p>
          </p:txBody>
        </p:sp>
        <p:sp>
          <p:nvSpPr>
            <p:cNvPr id="78" name="Rectangle 12"/>
            <p:cNvSpPr>
              <a:spLocks noChangeArrowheads="1"/>
            </p:cNvSpPr>
            <p:nvPr/>
          </p:nvSpPr>
          <p:spPr bwMode="auto">
            <a:xfrm>
              <a:off x="5150818" y="846964"/>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sp>
          <p:nvSpPr>
            <p:cNvPr id="79" name="Rectangle 13"/>
            <p:cNvSpPr>
              <a:spLocks noChangeArrowheads="1"/>
            </p:cNvSpPr>
            <p:nvPr/>
          </p:nvSpPr>
          <p:spPr bwMode="auto">
            <a:xfrm>
              <a:off x="5314264" y="893626"/>
              <a:ext cx="34387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tab pos="61912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阶可逆矩阵，则</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grpSp>
      <p:grpSp>
        <p:nvGrpSpPr>
          <p:cNvPr id="80" name="组合 79"/>
          <p:cNvGrpSpPr/>
          <p:nvPr/>
        </p:nvGrpSpPr>
        <p:grpSpPr>
          <a:xfrm>
            <a:off x="1578596" y="6023925"/>
            <a:ext cx="8727699" cy="411452"/>
            <a:chOff x="1653753" y="1503714"/>
            <a:chExt cx="8727699" cy="411452"/>
          </a:xfrm>
        </p:grpSpPr>
        <p:graphicFrame>
          <p:nvGraphicFramePr>
            <p:cNvPr id="81" name="对象 80"/>
            <p:cNvGraphicFramePr>
              <a:graphicFrameLocks noChangeAspect="1"/>
            </p:cNvGraphicFramePr>
            <p:nvPr/>
          </p:nvGraphicFramePr>
          <p:xfrm>
            <a:off x="3573463" y="1566863"/>
            <a:ext cx="550862" cy="336550"/>
          </p:xfrm>
          <a:graphic>
            <a:graphicData uri="http://schemas.openxmlformats.org/presentationml/2006/ole">
              <mc:AlternateContent xmlns:mc="http://schemas.openxmlformats.org/markup-compatibility/2006">
                <mc:Choice xmlns:v="urn:schemas-microsoft-com:vml" Requires="v">
                  <p:oleObj name="Equation" r:id="rId60" imgW="330120" imgH="203040" progId="Equation.DSMT4">
                    <p:embed/>
                  </p:oleObj>
                </mc:Choice>
                <mc:Fallback>
                  <p:oleObj name="Equation" r:id="rId60" imgW="330120" imgH="203040" progId="Equation.DSMT4">
                    <p:embed/>
                    <p:pic>
                      <p:nvPicPr>
                        <p:cNvPr id="81" name="对象 80"/>
                        <p:cNvPicPr>
                          <a:picLocks noChangeAspect="1" noChangeArrowheads="1"/>
                        </p:cNvPicPr>
                        <p:nvPr/>
                      </p:nvPicPr>
                      <p:blipFill>
                        <a:blip r:embed="rId61"/>
                        <a:srcRect/>
                        <a:stretch>
                          <a:fillRect/>
                        </a:stretch>
                      </p:blipFill>
                      <p:spPr bwMode="auto">
                        <a:xfrm>
                          <a:off x="3573463" y="1566863"/>
                          <a:ext cx="550862" cy="336550"/>
                        </a:xfrm>
                        <a:prstGeom prst="rect">
                          <a:avLst/>
                        </a:prstGeom>
                        <a:noFill/>
                      </p:spPr>
                    </p:pic>
                  </p:oleObj>
                </mc:Fallback>
              </mc:AlternateContent>
            </a:graphicData>
          </a:graphic>
        </p:graphicFrame>
        <p:sp>
          <p:nvSpPr>
            <p:cNvPr id="82" name="Rectangle 14"/>
            <p:cNvSpPr>
              <a:spLocks noChangeArrowheads="1"/>
            </p:cNvSpPr>
            <p:nvPr/>
          </p:nvSpPr>
          <p:spPr bwMode="auto">
            <a:xfrm>
              <a:off x="1653753" y="1503714"/>
              <a:ext cx="20120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由于可逆矩阵</a:t>
              </a:r>
              <a:endParaRPr kumimoji="0" lang="zh-CN" altLang="en-US" sz="2000" b="1" i="0" u="none" strike="noStrike" cap="none" normalizeH="0" baseline="0" dirty="0">
                <a:ln>
                  <a:noFill/>
                </a:ln>
                <a:solidFill>
                  <a:schemeClr val="tx1"/>
                </a:solidFill>
                <a:effectLst/>
                <a:latin typeface="+mn-ea"/>
              </a:endParaRPr>
            </a:p>
          </p:txBody>
        </p:sp>
        <p:sp>
          <p:nvSpPr>
            <p:cNvPr id="83" name="Rectangle 15"/>
            <p:cNvSpPr>
              <a:spLocks noChangeArrowheads="1"/>
            </p:cNvSpPr>
            <p:nvPr/>
          </p:nvSpPr>
          <p:spPr bwMode="auto">
            <a:xfrm>
              <a:off x="3848894" y="1515056"/>
              <a:ext cx="65325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19125" algn="l"/>
                </a:tabLst>
                <a:defRPr>
                  <a:solidFill>
                    <a:schemeClr val="tx1"/>
                  </a:solidFill>
                  <a:latin typeface="Arial" panose="020B0604020202020204" pitchFamily="34" charset="0"/>
                </a:defRPr>
              </a:lvl1pPr>
              <a:lvl2pPr eaLnBrk="0" fontAlgn="base" hangingPunct="0">
                <a:spcBef>
                  <a:spcPct val="0"/>
                </a:spcBef>
                <a:spcAft>
                  <a:spcPct val="0"/>
                </a:spcAft>
                <a:tabLst>
                  <a:tab pos="619125" algn="l"/>
                </a:tabLst>
                <a:defRPr>
                  <a:solidFill>
                    <a:schemeClr val="tx1"/>
                  </a:solidFill>
                  <a:latin typeface="Arial" panose="020B0604020202020204" pitchFamily="34" charset="0"/>
                </a:defRPr>
              </a:lvl2pPr>
              <a:lvl3pPr eaLnBrk="0" fontAlgn="base" hangingPunct="0">
                <a:spcBef>
                  <a:spcPct val="0"/>
                </a:spcBef>
                <a:spcAft>
                  <a:spcPct val="0"/>
                </a:spcAft>
                <a:tabLst>
                  <a:tab pos="619125" algn="l"/>
                </a:tabLst>
                <a:defRPr>
                  <a:solidFill>
                    <a:schemeClr val="tx1"/>
                  </a:solidFill>
                  <a:latin typeface="Arial" panose="020B0604020202020204" pitchFamily="34" charset="0"/>
                </a:defRPr>
              </a:lvl3pPr>
              <a:lvl4pPr eaLnBrk="0" fontAlgn="base" hangingPunct="0">
                <a:spcBef>
                  <a:spcPct val="0"/>
                </a:spcBef>
                <a:spcAft>
                  <a:spcPct val="0"/>
                </a:spcAft>
                <a:tabLst>
                  <a:tab pos="619125" algn="l"/>
                </a:tabLst>
                <a:defRPr>
                  <a:solidFill>
                    <a:schemeClr val="tx1"/>
                  </a:solidFill>
                  <a:latin typeface="Arial" panose="020B0604020202020204" pitchFamily="34" charset="0"/>
                </a:defRPr>
              </a:lvl4pPr>
              <a:lvl5pPr eaLnBrk="0" fontAlgn="base" hangingPunct="0">
                <a:spcBef>
                  <a:spcPct val="0"/>
                </a:spcBef>
                <a:spcAft>
                  <a:spcPct val="0"/>
                </a:spcAft>
                <a:tabLst>
                  <a:tab pos="619125" algn="l"/>
                </a:tabLst>
                <a:defRPr>
                  <a:solidFill>
                    <a:schemeClr val="tx1"/>
                  </a:solidFill>
                  <a:latin typeface="Arial" panose="020B0604020202020204" pitchFamily="34" charset="0"/>
                </a:defRPr>
              </a:lvl5pPr>
              <a:lvl6pPr eaLnBrk="0" fontAlgn="base" hangingPunct="0">
                <a:spcBef>
                  <a:spcPct val="0"/>
                </a:spcBef>
                <a:spcAft>
                  <a:spcPct val="0"/>
                </a:spcAft>
                <a:tabLst>
                  <a:tab pos="619125" algn="l"/>
                </a:tabLst>
                <a:defRPr>
                  <a:solidFill>
                    <a:schemeClr val="tx1"/>
                  </a:solidFill>
                  <a:latin typeface="Arial" panose="020B0604020202020204" pitchFamily="34" charset="0"/>
                </a:defRPr>
              </a:lvl6pPr>
              <a:lvl7pPr eaLnBrk="0" fontAlgn="base" hangingPunct="0">
                <a:spcBef>
                  <a:spcPct val="0"/>
                </a:spcBef>
                <a:spcAft>
                  <a:spcPct val="0"/>
                </a:spcAft>
                <a:tabLst>
                  <a:tab pos="619125" algn="l"/>
                </a:tabLst>
                <a:defRPr>
                  <a:solidFill>
                    <a:schemeClr val="tx1"/>
                  </a:solidFill>
                  <a:latin typeface="Arial" panose="020B0604020202020204" pitchFamily="34" charset="0"/>
                </a:defRPr>
              </a:lvl7pPr>
              <a:lvl8pPr eaLnBrk="0" fontAlgn="base" hangingPunct="0">
                <a:spcBef>
                  <a:spcPct val="0"/>
                </a:spcBef>
                <a:spcAft>
                  <a:spcPct val="0"/>
                </a:spcAft>
                <a:tabLst>
                  <a:tab pos="619125" algn="l"/>
                </a:tabLst>
                <a:defRPr>
                  <a:solidFill>
                    <a:schemeClr val="tx1"/>
                  </a:solidFill>
                  <a:latin typeface="Arial" panose="020B0604020202020204" pitchFamily="34" charset="0"/>
                </a:defRPr>
              </a:lvl8pPr>
              <a:lvl9pPr eaLnBrk="0" fontAlgn="base" hangingPunct="0">
                <a:spcBef>
                  <a:spcPct val="0"/>
                </a:spcBef>
                <a:spcAft>
                  <a:spcPct val="0"/>
                </a:spcAft>
                <a:tabLst>
                  <a:tab pos="619125" algn="l"/>
                </a:tabLs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tab pos="619125" algn="l"/>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可以表示为若干个初等矩阵的乘积，</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由</a:t>
              </a: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推论</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2.5.3</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知</a:t>
              </a: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grpSp>
      <p:sp>
        <p:nvSpPr>
          <p:cNvPr id="84" name="矩形 83"/>
          <p:cNvSpPr/>
          <p:nvPr/>
        </p:nvSpPr>
        <p:spPr>
          <a:xfrm>
            <a:off x="1039614" y="6083504"/>
            <a:ext cx="700833" cy="400110"/>
          </a:xfrm>
          <a:prstGeom prst="rect">
            <a:avLst/>
          </a:prstGeom>
        </p:spPr>
        <p:txBody>
          <a:bodyPr wrap="none">
            <a:spAutoFit/>
          </a:bodyPr>
          <a:lstStyle/>
          <a:p>
            <a:r>
              <a:rPr lang="zh-CN" altLang="zh-CN" sz="2000" b="1" dirty="0">
                <a:solidFill>
                  <a:srgbClr val="0000FF"/>
                </a:solidFill>
                <a:latin typeface="+mn-ea"/>
                <a:cs typeface="Times New Roman" panose="02020603050405020304" pitchFamily="18" charset="0"/>
              </a:rPr>
              <a:t>证</a:t>
            </a:r>
            <a:r>
              <a:rPr lang="zh-CN" altLang="en-US" sz="2000" b="1" dirty="0">
                <a:solidFill>
                  <a:srgbClr val="0000FF"/>
                </a:solidFill>
                <a:latin typeface="+mn-ea"/>
                <a:cs typeface="Times New Roman" panose="02020603050405020304" pitchFamily="18" charset="0"/>
              </a:rPr>
              <a:t>明</a:t>
            </a:r>
            <a:endParaRPr lang="zh-CN" altLang="en-US" sz="2000" dirty="0">
              <a:solidFill>
                <a:srgbClr val="0000FF"/>
              </a:solidFill>
            </a:endParaRPr>
          </a:p>
        </p:txBody>
      </p:sp>
      <p:sp>
        <p:nvSpPr>
          <p:cNvPr id="85" name="矩形 84"/>
          <p:cNvSpPr/>
          <p:nvPr/>
        </p:nvSpPr>
        <p:spPr>
          <a:xfrm>
            <a:off x="9690880" y="6035267"/>
            <a:ext cx="2012089" cy="400110"/>
          </a:xfrm>
          <a:prstGeom prst="rect">
            <a:avLst/>
          </a:prstGeom>
        </p:spPr>
        <p:txBody>
          <a:bodyPr wrap="none">
            <a:spAutoFit/>
          </a:bodyPr>
          <a:lstStyle/>
          <a:p>
            <a:pPr lvl="0" indent="276225" eaLnBrk="0" fontAlgn="base" hangingPunct="0">
              <a:spcBef>
                <a:spcPct val="0"/>
              </a:spcBef>
              <a:spcAft>
                <a:spcPct val="0"/>
              </a:spcAft>
              <a:tabLst>
                <a:tab pos="619125" algn="l"/>
              </a:tabLst>
            </a:pPr>
            <a:r>
              <a:rPr lang="zh-CN" altLang="zh-CN" sz="2000" b="1" dirty="0">
                <a:latin typeface="+mn-ea"/>
                <a:cs typeface="Times New Roman" panose="02020603050405020304" pitchFamily="18" charset="0"/>
              </a:rPr>
              <a:t>故结论成立。</a:t>
            </a:r>
            <a:endParaRPr lang="zh-CN" altLang="zh-CN" sz="2000" b="1" dirty="0">
              <a:latin typeface="+mn-ea"/>
            </a:endParaRPr>
          </a:p>
        </p:txBody>
      </p:sp>
    </p:spTree>
    <p:extLst>
      <p:ext uri="{BB962C8B-B14F-4D97-AF65-F5344CB8AC3E}">
        <p14:creationId xmlns:p14="http://schemas.microsoft.com/office/powerpoint/2010/main" val="804487495"/>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blinds(horizontal)">
                                      <p:cBhvr>
                                        <p:cTn id="7" dur="500"/>
                                        <p:tgtEl>
                                          <p:spTgt spid="604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0430"/>
                                        </p:tgtEl>
                                        <p:attrNameLst>
                                          <p:attrName>style.visibility</p:attrName>
                                        </p:attrNameLst>
                                      </p:cBhvr>
                                      <p:to>
                                        <p:strVal val="visible"/>
                                      </p:to>
                                    </p:set>
                                    <p:animEffect transition="in" filter="blinds(horizontal)">
                                      <p:cBhvr>
                                        <p:cTn id="10" dur="500"/>
                                        <p:tgtEl>
                                          <p:spTgt spid="6043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0427"/>
                                        </p:tgtEl>
                                        <p:attrNameLst>
                                          <p:attrName>style.visibility</p:attrName>
                                        </p:attrNameLst>
                                      </p:cBhvr>
                                      <p:to>
                                        <p:strVal val="visible"/>
                                      </p:to>
                                    </p:set>
                                    <p:animEffect transition="in" filter="blinds(horizontal)">
                                      <p:cBhvr>
                                        <p:cTn id="20" dur="500"/>
                                        <p:tgtEl>
                                          <p:spTgt spid="6042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0422"/>
                                        </p:tgtEl>
                                        <p:attrNameLst>
                                          <p:attrName>style.visibility</p:attrName>
                                        </p:attrNameLst>
                                      </p:cBhvr>
                                      <p:to>
                                        <p:strVal val="visible"/>
                                      </p:to>
                                    </p:set>
                                    <p:animEffect transition="in" filter="blinds(horizontal)">
                                      <p:cBhvr>
                                        <p:cTn id="23" dur="500"/>
                                        <p:tgtEl>
                                          <p:spTgt spid="60422"/>
                                        </p:tgtEl>
                                      </p:cBhvr>
                                    </p:animEffect>
                                  </p:childTnLst>
                                </p:cTn>
                              </p:par>
                              <p:par>
                                <p:cTn id="24" presetID="3" presetClass="entr" presetSubtype="10" fill="hold" nodeType="withEffect">
                                  <p:stCondLst>
                                    <p:cond delay="0"/>
                                  </p:stCondLst>
                                  <p:childTnLst>
                                    <p:set>
                                      <p:cBhvr>
                                        <p:cTn id="25" dur="1" fill="hold">
                                          <p:stCondLst>
                                            <p:cond delay="0"/>
                                          </p:stCondLst>
                                        </p:cTn>
                                        <p:tgtEl>
                                          <p:spTgt spid="60425"/>
                                        </p:tgtEl>
                                        <p:attrNameLst>
                                          <p:attrName>style.visibility</p:attrName>
                                        </p:attrNameLst>
                                      </p:cBhvr>
                                      <p:to>
                                        <p:strVal val="visible"/>
                                      </p:to>
                                    </p:set>
                                    <p:animEffect transition="in" filter="blinds(horizontal)">
                                      <p:cBhvr>
                                        <p:cTn id="26" dur="500"/>
                                        <p:tgtEl>
                                          <p:spTgt spid="6042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0431"/>
                                        </p:tgtEl>
                                        <p:attrNameLst>
                                          <p:attrName>style.visibility</p:attrName>
                                        </p:attrNameLst>
                                      </p:cBhvr>
                                      <p:to>
                                        <p:strVal val="visible"/>
                                      </p:to>
                                    </p:set>
                                    <p:animEffect transition="in" filter="blinds(horizontal)">
                                      <p:cBhvr>
                                        <p:cTn id="31" dur="500"/>
                                        <p:tgtEl>
                                          <p:spTgt spid="60431"/>
                                        </p:tgtEl>
                                      </p:cBhvr>
                                    </p:animEffect>
                                  </p:childTnLst>
                                </p:cTn>
                              </p:par>
                              <p:par>
                                <p:cTn id="32" presetID="3" presetClass="entr" presetSubtype="10" fill="hold" nodeType="withEffect">
                                  <p:stCondLst>
                                    <p:cond delay="0"/>
                                  </p:stCondLst>
                                  <p:childTnLst>
                                    <p:set>
                                      <p:cBhvr>
                                        <p:cTn id="33" dur="1" fill="hold">
                                          <p:stCondLst>
                                            <p:cond delay="0"/>
                                          </p:stCondLst>
                                        </p:cTn>
                                        <p:tgtEl>
                                          <p:spTgt spid="60438"/>
                                        </p:tgtEl>
                                        <p:attrNameLst>
                                          <p:attrName>style.visibility</p:attrName>
                                        </p:attrNameLst>
                                      </p:cBhvr>
                                      <p:to>
                                        <p:strVal val="visible"/>
                                      </p:to>
                                    </p:set>
                                    <p:animEffect transition="in" filter="blinds(horizontal)">
                                      <p:cBhvr>
                                        <p:cTn id="34" dur="500"/>
                                        <p:tgtEl>
                                          <p:spTgt spid="6043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0441"/>
                                        </p:tgtEl>
                                        <p:attrNameLst>
                                          <p:attrName>style.visibility</p:attrName>
                                        </p:attrNameLst>
                                      </p:cBhvr>
                                      <p:to>
                                        <p:strVal val="visible"/>
                                      </p:to>
                                    </p:set>
                                    <p:animEffect transition="in" filter="blinds(horizontal)">
                                      <p:cBhvr>
                                        <p:cTn id="37" dur="500"/>
                                        <p:tgtEl>
                                          <p:spTgt spid="60441"/>
                                        </p:tgtEl>
                                      </p:cBhvr>
                                    </p:animEffect>
                                  </p:childTnLst>
                                </p:cTn>
                              </p:par>
                              <p:par>
                                <p:cTn id="38" presetID="3" presetClass="entr" presetSubtype="10" fill="hold" nodeType="withEffect">
                                  <p:stCondLst>
                                    <p:cond delay="0"/>
                                  </p:stCondLst>
                                  <p:childTnLst>
                                    <p:set>
                                      <p:cBhvr>
                                        <p:cTn id="39" dur="1" fill="hold">
                                          <p:stCondLst>
                                            <p:cond delay="0"/>
                                          </p:stCondLst>
                                        </p:cTn>
                                        <p:tgtEl>
                                          <p:spTgt spid="60442"/>
                                        </p:tgtEl>
                                        <p:attrNameLst>
                                          <p:attrName>style.visibility</p:attrName>
                                        </p:attrNameLst>
                                      </p:cBhvr>
                                      <p:to>
                                        <p:strVal val="visible"/>
                                      </p:to>
                                    </p:set>
                                    <p:animEffect transition="in" filter="blinds(horizontal)">
                                      <p:cBhvr>
                                        <p:cTn id="40" dur="500"/>
                                        <p:tgtEl>
                                          <p:spTgt spid="604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424"/>
                                        </p:tgtEl>
                                        <p:attrNameLst>
                                          <p:attrName>style.visibility</p:attrName>
                                        </p:attrNameLst>
                                      </p:cBhvr>
                                      <p:to>
                                        <p:strVal val="visible"/>
                                      </p:to>
                                    </p:set>
                                    <p:animEffect transition="in" filter="wipe(left)">
                                      <p:cBhvr>
                                        <p:cTn id="55" dur="500"/>
                                        <p:tgtEl>
                                          <p:spTgt spid="6042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0426"/>
                                        </p:tgtEl>
                                        <p:attrNameLst>
                                          <p:attrName>style.visibility</p:attrName>
                                        </p:attrNameLst>
                                      </p:cBhvr>
                                      <p:to>
                                        <p:strVal val="visible"/>
                                      </p:to>
                                    </p:set>
                                    <p:animEffect transition="in" filter="wipe(left)">
                                      <p:cBhvr>
                                        <p:cTn id="60" dur="500"/>
                                        <p:tgtEl>
                                          <p:spTgt spid="6042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left)">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60428"/>
                                        </p:tgtEl>
                                        <p:attrNameLst>
                                          <p:attrName>style.visibility</p:attrName>
                                        </p:attrNameLst>
                                      </p:cBhvr>
                                      <p:to>
                                        <p:strVal val="visible"/>
                                      </p:to>
                                    </p:set>
                                    <p:animEffect transition="in" filter="wipe(left)">
                                      <p:cBhvr>
                                        <p:cTn id="70" dur="500"/>
                                        <p:tgtEl>
                                          <p:spTgt spid="6042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60432"/>
                                        </p:tgtEl>
                                        <p:attrNameLst>
                                          <p:attrName>style.visibility</p:attrName>
                                        </p:attrNameLst>
                                      </p:cBhvr>
                                      <p:to>
                                        <p:strVal val="visible"/>
                                      </p:to>
                                    </p:set>
                                    <p:animEffect transition="in" filter="wipe(left)">
                                      <p:cBhvr>
                                        <p:cTn id="80" dur="500"/>
                                        <p:tgtEl>
                                          <p:spTgt spid="6043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60429"/>
                                        </p:tgtEl>
                                        <p:attrNameLst>
                                          <p:attrName>style.visibility</p:attrName>
                                        </p:attrNameLst>
                                      </p:cBhvr>
                                      <p:to>
                                        <p:strVal val="visible"/>
                                      </p:to>
                                    </p:set>
                                    <p:animEffect transition="in" filter="wipe(left)">
                                      <p:cBhvr>
                                        <p:cTn id="85" dur="500"/>
                                        <p:tgtEl>
                                          <p:spTgt spid="6042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ipe(left)">
                                      <p:cBhvr>
                                        <p:cTn id="90" dur="500"/>
                                        <p:tgtEl>
                                          <p:spTgt spid="3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0434"/>
                                        </p:tgtEl>
                                        <p:attrNameLst>
                                          <p:attrName>style.visibility</p:attrName>
                                        </p:attrNameLst>
                                      </p:cBhvr>
                                      <p:to>
                                        <p:strVal val="visible"/>
                                      </p:to>
                                    </p:set>
                                    <p:animEffect transition="in" filter="wipe(left)">
                                      <p:cBhvr>
                                        <p:cTn id="95" dur="500"/>
                                        <p:tgtEl>
                                          <p:spTgt spid="6043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60433"/>
                                        </p:tgtEl>
                                        <p:attrNameLst>
                                          <p:attrName>style.visibility</p:attrName>
                                        </p:attrNameLst>
                                      </p:cBhvr>
                                      <p:to>
                                        <p:strVal val="visible"/>
                                      </p:to>
                                    </p:set>
                                    <p:animEffect transition="in" filter="wipe(left)">
                                      <p:cBhvr>
                                        <p:cTn id="100" dur="500"/>
                                        <p:tgtEl>
                                          <p:spTgt spid="6043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left)">
                                      <p:cBhvr>
                                        <p:cTn id="105" dur="500"/>
                                        <p:tgtEl>
                                          <p:spTgt spid="1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wipe(left)">
                                      <p:cBhvr>
                                        <p:cTn id="110" dur="500"/>
                                        <p:tgtEl>
                                          <p:spTgt spid="6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wipe(left)">
                                      <p:cBhvr>
                                        <p:cTn id="115" dur="500"/>
                                        <p:tgtEl>
                                          <p:spTgt spid="6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67"/>
                                        </p:tgtEl>
                                        <p:attrNameLst>
                                          <p:attrName>style.visibility</p:attrName>
                                        </p:attrNameLst>
                                      </p:cBhvr>
                                      <p:to>
                                        <p:strVal val="visible"/>
                                      </p:to>
                                    </p:set>
                                    <p:animEffect transition="in" filter="wipe(left)">
                                      <p:cBhvr>
                                        <p:cTn id="120" dur="500"/>
                                        <p:tgtEl>
                                          <p:spTgt spid="67"/>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84"/>
                                        </p:tgtEl>
                                        <p:attrNameLst>
                                          <p:attrName>style.visibility</p:attrName>
                                        </p:attrNameLst>
                                      </p:cBhvr>
                                      <p:to>
                                        <p:strVal val="visible"/>
                                      </p:to>
                                    </p:set>
                                    <p:animEffect transition="in" filter="wipe(left)">
                                      <p:cBhvr>
                                        <p:cTn id="125" dur="500"/>
                                        <p:tgtEl>
                                          <p:spTgt spid="8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80"/>
                                        </p:tgtEl>
                                        <p:attrNameLst>
                                          <p:attrName>style.visibility</p:attrName>
                                        </p:attrNameLst>
                                      </p:cBhvr>
                                      <p:to>
                                        <p:strVal val="visible"/>
                                      </p:to>
                                    </p:set>
                                    <p:animEffect transition="in" filter="wipe(left)">
                                      <p:cBhvr>
                                        <p:cTn id="130" dur="500"/>
                                        <p:tgtEl>
                                          <p:spTgt spid="8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wipe(left)">
                                      <p:cBhvr>
                                        <p:cTn id="135"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0" grpId="0"/>
      <p:bldP spid="60431" grpId="0"/>
      <p:bldP spid="60422" grpId="0"/>
      <p:bldP spid="60441" grpId="0"/>
      <p:bldP spid="2" grpId="0"/>
      <p:bldP spid="20" grpId="0"/>
      <p:bldP spid="26" grpId="0"/>
      <p:bldP spid="31" grpId="0"/>
      <p:bldP spid="60424" grpId="0"/>
      <p:bldP spid="62" grpId="0"/>
      <p:bldP spid="84" grpId="0"/>
      <p:bldP spid="8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14059" y="870856"/>
            <a:ext cx="5618337" cy="400110"/>
            <a:chOff x="1114059" y="870856"/>
            <a:chExt cx="5618337" cy="400110"/>
          </a:xfrm>
        </p:grpSpPr>
        <p:sp>
          <p:nvSpPr>
            <p:cNvPr id="41994" name="TextBox 6"/>
            <p:cNvSpPr txBox="1">
              <a:spLocks noChangeArrowheads="1"/>
            </p:cNvSpPr>
            <p:nvPr/>
          </p:nvSpPr>
          <p:spPr bwMode="auto">
            <a:xfrm>
              <a:off x="1114059" y="870856"/>
              <a:ext cx="5618337" cy="400110"/>
            </a:xfrm>
            <a:prstGeom prst="rect">
              <a:avLst/>
            </a:prstGeom>
            <a:noFill/>
            <a:ln>
              <a:noFill/>
            </a:ln>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性质</a:t>
              </a:r>
              <a:r>
                <a:rPr lang="en-US" altLang="zh-CN" sz="2000" dirty="0">
                  <a:solidFill>
                    <a:srgbClr val="0000FF"/>
                  </a:solidFill>
                  <a:latin typeface="+mn-ea"/>
                  <a:ea typeface="+mn-ea"/>
                </a:rPr>
                <a:t>5 </a:t>
              </a:r>
              <a:r>
                <a:rPr lang="zh-CN" altLang="en-US" sz="2000" dirty="0">
                  <a:latin typeface="+mn-ea"/>
                  <a:ea typeface="+mn-ea"/>
                </a:rPr>
                <a:t>设</a:t>
              </a:r>
              <a:r>
                <a:rPr lang="en-US" altLang="zh-CN" sz="2000" i="1" dirty="0">
                  <a:ea typeface="+mn-ea"/>
                  <a:cs typeface="Times New Roman" panose="02020603050405020304" pitchFamily="18" charset="0"/>
                </a:rPr>
                <a:t>A</a:t>
              </a:r>
              <a:r>
                <a:rPr lang="zh-CN" altLang="en-US" sz="2000" dirty="0">
                  <a:latin typeface="+mn-ea"/>
                  <a:ea typeface="+mn-ea"/>
                </a:rPr>
                <a:t>是     矩阵，</a:t>
              </a:r>
              <a:r>
                <a:rPr lang="en-US" altLang="zh-CN" sz="2000" i="1" dirty="0">
                  <a:ea typeface="+mn-ea"/>
                  <a:cs typeface="Times New Roman" panose="02020603050405020304" pitchFamily="18" charset="0"/>
                </a:rPr>
                <a:t>B</a:t>
              </a:r>
              <a:r>
                <a:rPr lang="zh-CN" altLang="en-US" sz="2000" dirty="0">
                  <a:latin typeface="+mn-ea"/>
                  <a:ea typeface="+mn-ea"/>
                </a:rPr>
                <a:t>是     矩阵，则 </a:t>
              </a:r>
            </a:p>
          </p:txBody>
        </p:sp>
        <p:graphicFrame>
          <p:nvGraphicFramePr>
            <p:cNvPr id="41989" name="Object 2"/>
            <p:cNvGraphicFramePr>
              <a:graphicFrameLocks noChangeAspect="1"/>
            </p:cNvGraphicFramePr>
            <p:nvPr/>
          </p:nvGraphicFramePr>
          <p:xfrm>
            <a:off x="2620159" y="965663"/>
            <a:ext cx="702809" cy="249518"/>
          </p:xfrm>
          <a:graphic>
            <a:graphicData uri="http://schemas.openxmlformats.org/presentationml/2006/ole">
              <mc:AlternateContent xmlns:mc="http://schemas.openxmlformats.org/markup-compatibility/2006">
                <mc:Choice xmlns:v="urn:schemas-microsoft-com:vml" Requires="v">
                  <p:oleObj name="Equation" r:id="rId2" imgW="393529" imgH="139639" progId="Equation.DSMT4">
                    <p:embed/>
                  </p:oleObj>
                </mc:Choice>
                <mc:Fallback>
                  <p:oleObj name="Equation" r:id="rId2" imgW="393529" imgH="139639" progId="Equation.DSMT4">
                    <p:embed/>
                    <p:pic>
                      <p:nvPicPr>
                        <p:cNvPr id="4198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159" y="965663"/>
                          <a:ext cx="702809" cy="249518"/>
                        </a:xfrm>
                        <a:prstGeom prst="rect">
                          <a:avLst/>
                        </a:prstGeom>
                        <a:noFill/>
                        <a:ln>
                          <a:noFill/>
                        </a:ln>
                      </p:spPr>
                    </p:pic>
                  </p:oleObj>
                </mc:Fallback>
              </mc:AlternateContent>
            </a:graphicData>
          </a:graphic>
        </p:graphicFrame>
        <p:graphicFrame>
          <p:nvGraphicFramePr>
            <p:cNvPr id="41990" name="Object 3"/>
            <p:cNvGraphicFramePr>
              <a:graphicFrameLocks noChangeAspect="1"/>
            </p:cNvGraphicFramePr>
            <p:nvPr/>
          </p:nvGraphicFramePr>
          <p:xfrm>
            <a:off x="4507340" y="902607"/>
            <a:ext cx="571500" cy="309563"/>
          </p:xfrm>
          <a:graphic>
            <a:graphicData uri="http://schemas.openxmlformats.org/presentationml/2006/ole">
              <mc:AlternateContent xmlns:mc="http://schemas.openxmlformats.org/markup-compatibility/2006">
                <mc:Choice xmlns:v="urn:schemas-microsoft-com:vml" Requires="v">
                  <p:oleObj name="Equation" r:id="rId4" imgW="304536" imgH="164957" progId="Equation.DSMT4">
                    <p:embed/>
                  </p:oleObj>
                </mc:Choice>
                <mc:Fallback>
                  <p:oleObj name="Equation" r:id="rId4" imgW="304536" imgH="164957" progId="Equation.DSMT4">
                    <p:embed/>
                    <p:pic>
                      <p:nvPicPr>
                        <p:cNvPr id="4199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7340" y="902607"/>
                          <a:ext cx="571500"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41991" name="Object 4"/>
          <p:cNvGraphicFramePr>
            <a:graphicFrameLocks noChangeAspect="1"/>
          </p:cNvGraphicFramePr>
          <p:nvPr/>
        </p:nvGraphicFramePr>
        <p:xfrm>
          <a:off x="5257712" y="1213415"/>
          <a:ext cx="2526544" cy="712851"/>
        </p:xfrm>
        <a:graphic>
          <a:graphicData uri="http://schemas.openxmlformats.org/presentationml/2006/ole">
            <mc:AlternateContent xmlns:mc="http://schemas.openxmlformats.org/markup-compatibility/2006">
              <mc:Choice xmlns:v="urn:schemas-microsoft-com:vml" Requires="v">
                <p:oleObj name="Equation" r:id="rId6" imgW="1663560" imgH="469800" progId="Equation.DSMT4">
                  <p:embed/>
                </p:oleObj>
              </mc:Choice>
              <mc:Fallback>
                <p:oleObj name="Equation" r:id="rId6" imgW="1663560" imgH="469800" progId="Equation.DSMT4">
                  <p:embed/>
                  <p:pic>
                    <p:nvPicPr>
                      <p:cNvPr id="41991" name="Object 4"/>
                      <p:cNvPicPr>
                        <a:picLocks noChangeAspect="1" noChangeArrowheads="1"/>
                      </p:cNvPicPr>
                      <p:nvPr/>
                    </p:nvPicPr>
                    <p:blipFill>
                      <a:blip r:embed="rId7"/>
                      <a:srcRect/>
                      <a:stretch>
                        <a:fillRect/>
                      </a:stretch>
                    </p:blipFill>
                    <p:spPr bwMode="auto">
                      <a:xfrm>
                        <a:off x="5257712" y="1213415"/>
                        <a:ext cx="2526544" cy="712851"/>
                      </a:xfrm>
                      <a:prstGeom prst="rect">
                        <a:avLst/>
                      </a:prstGeom>
                      <a:noFill/>
                      <a:ln>
                        <a:noFill/>
                      </a:ln>
                      <a:effectLst/>
                    </p:spPr>
                  </p:pic>
                </p:oleObj>
              </mc:Fallback>
            </mc:AlternateContent>
          </a:graphicData>
        </a:graphic>
      </p:graphicFrame>
      <p:graphicFrame>
        <p:nvGraphicFramePr>
          <p:cNvPr id="41992" name="Object 5"/>
          <p:cNvGraphicFramePr>
            <a:graphicFrameLocks noChangeAspect="1"/>
          </p:cNvGraphicFramePr>
          <p:nvPr/>
        </p:nvGraphicFramePr>
        <p:xfrm>
          <a:off x="8199438" y="1206500"/>
          <a:ext cx="2516187" cy="711200"/>
        </p:xfrm>
        <a:graphic>
          <a:graphicData uri="http://schemas.openxmlformats.org/presentationml/2006/ole">
            <mc:AlternateContent xmlns:mc="http://schemas.openxmlformats.org/markup-compatibility/2006">
              <mc:Choice xmlns:v="urn:schemas-microsoft-com:vml" Requires="v">
                <p:oleObj name="Equation" r:id="rId8" imgW="1663560" imgH="469800" progId="Equation.DSMT4">
                  <p:embed/>
                </p:oleObj>
              </mc:Choice>
              <mc:Fallback>
                <p:oleObj name="Equation" r:id="rId8" imgW="1663560" imgH="469800" progId="Equation.DSMT4">
                  <p:embed/>
                  <p:pic>
                    <p:nvPicPr>
                      <p:cNvPr id="41992" name="Object 5"/>
                      <p:cNvPicPr>
                        <a:picLocks noChangeAspect="1" noChangeArrowheads="1"/>
                      </p:cNvPicPr>
                      <p:nvPr/>
                    </p:nvPicPr>
                    <p:blipFill>
                      <a:blip r:embed="rId9"/>
                      <a:srcRect/>
                      <a:stretch>
                        <a:fillRect/>
                      </a:stretch>
                    </p:blipFill>
                    <p:spPr bwMode="auto">
                      <a:xfrm>
                        <a:off x="8199438" y="1206500"/>
                        <a:ext cx="2516187" cy="711200"/>
                      </a:xfrm>
                      <a:prstGeom prst="rect">
                        <a:avLst/>
                      </a:prstGeom>
                      <a:noFill/>
                      <a:ln>
                        <a:noFill/>
                      </a:ln>
                      <a:effectLst/>
                    </p:spPr>
                  </p:pic>
                </p:oleObj>
              </mc:Fallback>
            </mc:AlternateContent>
          </a:graphicData>
        </a:graphic>
      </p:graphicFrame>
      <p:graphicFrame>
        <p:nvGraphicFramePr>
          <p:cNvPr id="20" name="Object 4"/>
          <p:cNvGraphicFramePr>
            <a:graphicFrameLocks noChangeAspect="1"/>
          </p:cNvGraphicFramePr>
          <p:nvPr/>
        </p:nvGraphicFramePr>
        <p:xfrm>
          <a:off x="1284857" y="1272097"/>
          <a:ext cx="3615644" cy="703655"/>
        </p:xfrm>
        <a:graphic>
          <a:graphicData uri="http://schemas.openxmlformats.org/presentationml/2006/ole">
            <mc:AlternateContent xmlns:mc="http://schemas.openxmlformats.org/markup-compatibility/2006">
              <mc:Choice xmlns:v="urn:schemas-microsoft-com:vml" Requires="v">
                <p:oleObj name="Equation" r:id="rId10" imgW="2412720" imgH="469800" progId="Equation.DSMT4">
                  <p:embed/>
                </p:oleObj>
              </mc:Choice>
              <mc:Fallback>
                <p:oleObj name="Equation" r:id="rId10" imgW="2412720" imgH="469800" progId="Equation.DSMT4">
                  <p:embed/>
                  <p:pic>
                    <p:nvPicPr>
                      <p:cNvPr id="20" name="Object 4"/>
                      <p:cNvPicPr>
                        <a:picLocks noChangeAspect="1" noChangeArrowheads="1"/>
                      </p:cNvPicPr>
                      <p:nvPr/>
                    </p:nvPicPr>
                    <p:blipFill>
                      <a:blip r:embed="rId11"/>
                      <a:srcRect/>
                      <a:stretch>
                        <a:fillRect/>
                      </a:stretch>
                    </p:blipFill>
                    <p:spPr bwMode="auto">
                      <a:xfrm>
                        <a:off x="1284857" y="1272097"/>
                        <a:ext cx="3615644" cy="703655"/>
                      </a:xfrm>
                      <a:prstGeom prst="rect">
                        <a:avLst/>
                      </a:prstGeom>
                      <a:noFill/>
                      <a:ln>
                        <a:noFill/>
                      </a:ln>
                      <a:effectLst/>
                    </p:spPr>
                  </p:pic>
                </p:oleObj>
              </mc:Fallback>
            </mc:AlternateContent>
          </a:graphicData>
        </a:graphic>
      </p:graphicFrame>
      <p:sp>
        <p:nvSpPr>
          <p:cNvPr id="5" name="矩形 4"/>
          <p:cNvSpPr/>
          <p:nvPr/>
        </p:nvSpPr>
        <p:spPr>
          <a:xfrm>
            <a:off x="1145390" y="2285342"/>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solidFill>
                <a:srgbClr val="0000FF"/>
              </a:solidFill>
            </a:endParaRPr>
          </a:p>
        </p:txBody>
      </p:sp>
      <p:graphicFrame>
        <p:nvGraphicFramePr>
          <p:cNvPr id="7" name="对象 6"/>
          <p:cNvGraphicFramePr>
            <a:graphicFrameLocks noChangeAspect="1"/>
          </p:cNvGraphicFramePr>
          <p:nvPr/>
        </p:nvGraphicFramePr>
        <p:xfrm>
          <a:off x="3005819" y="2133962"/>
          <a:ext cx="3789363" cy="709612"/>
        </p:xfrm>
        <a:graphic>
          <a:graphicData uri="http://schemas.openxmlformats.org/presentationml/2006/ole">
            <mc:AlternateContent xmlns:mc="http://schemas.openxmlformats.org/markup-compatibility/2006">
              <mc:Choice xmlns:v="urn:schemas-microsoft-com:vml" Requires="v">
                <p:oleObj name="Equation" r:id="rId12" imgW="2438280" imgH="457200" progId="Equation.DSMT4">
                  <p:embed/>
                </p:oleObj>
              </mc:Choice>
              <mc:Fallback>
                <p:oleObj name="Equation" r:id="rId12" imgW="2438280" imgH="457200" progId="Equation.DSMT4">
                  <p:embed/>
                  <p:pic>
                    <p:nvPicPr>
                      <p:cNvPr id="7" name="对象 6"/>
                      <p:cNvPicPr>
                        <a:picLocks noChangeAspect="1" noChangeArrowheads="1"/>
                      </p:cNvPicPr>
                      <p:nvPr/>
                    </p:nvPicPr>
                    <p:blipFill>
                      <a:blip r:embed="rId13"/>
                      <a:srcRect/>
                      <a:stretch>
                        <a:fillRect/>
                      </a:stretch>
                    </p:blipFill>
                    <p:spPr bwMode="auto">
                      <a:xfrm>
                        <a:off x="3005819" y="2133962"/>
                        <a:ext cx="3789363" cy="709612"/>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6850329" y="2133962"/>
          <a:ext cx="3790950" cy="711200"/>
        </p:xfrm>
        <a:graphic>
          <a:graphicData uri="http://schemas.openxmlformats.org/presentationml/2006/ole">
            <mc:AlternateContent xmlns:mc="http://schemas.openxmlformats.org/markup-compatibility/2006">
              <mc:Choice xmlns:v="urn:schemas-microsoft-com:vml" Requires="v">
                <p:oleObj name="Equation" r:id="rId14" imgW="2438280" imgH="457200" progId="Equation.DSMT4">
                  <p:embed/>
                </p:oleObj>
              </mc:Choice>
              <mc:Fallback>
                <p:oleObj name="Equation" r:id="rId14" imgW="2438280" imgH="457200" progId="Equation.DSMT4">
                  <p:embed/>
                  <p:pic>
                    <p:nvPicPr>
                      <p:cNvPr id="8" name="对象 7"/>
                      <p:cNvPicPr>
                        <a:picLocks noChangeAspect="1" noChangeArrowheads="1"/>
                      </p:cNvPicPr>
                      <p:nvPr/>
                    </p:nvPicPr>
                    <p:blipFill>
                      <a:blip r:embed="rId15"/>
                      <a:srcRect/>
                      <a:stretch>
                        <a:fillRect/>
                      </a:stretch>
                    </p:blipFill>
                    <p:spPr bwMode="auto">
                      <a:xfrm>
                        <a:off x="6850329" y="2133962"/>
                        <a:ext cx="3790950" cy="711200"/>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5883551" y="3082384"/>
          <a:ext cx="2190750" cy="711200"/>
        </p:xfrm>
        <a:graphic>
          <a:graphicData uri="http://schemas.openxmlformats.org/presentationml/2006/ole">
            <mc:AlternateContent xmlns:mc="http://schemas.openxmlformats.org/markup-compatibility/2006">
              <mc:Choice xmlns:v="urn:schemas-microsoft-com:vml" Requires="v">
                <p:oleObj name="Equation" r:id="rId16" imgW="1409400" imgH="457200" progId="Equation.DSMT4">
                  <p:embed/>
                </p:oleObj>
              </mc:Choice>
              <mc:Fallback>
                <p:oleObj name="Equation" r:id="rId16" imgW="1409400" imgH="457200" progId="Equation.DSMT4">
                  <p:embed/>
                  <p:pic>
                    <p:nvPicPr>
                      <p:cNvPr id="9" name="对象 8"/>
                      <p:cNvPicPr>
                        <a:picLocks noChangeAspect="1" noChangeArrowheads="1"/>
                      </p:cNvPicPr>
                      <p:nvPr/>
                    </p:nvPicPr>
                    <p:blipFill>
                      <a:blip r:embed="rId17"/>
                      <a:srcRect/>
                      <a:stretch>
                        <a:fillRect/>
                      </a:stretch>
                    </p:blipFill>
                    <p:spPr bwMode="auto">
                      <a:xfrm>
                        <a:off x="5883551" y="3082384"/>
                        <a:ext cx="2190750" cy="711200"/>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9317237" y="3102646"/>
          <a:ext cx="2370138" cy="711200"/>
        </p:xfrm>
        <a:graphic>
          <a:graphicData uri="http://schemas.openxmlformats.org/presentationml/2006/ole">
            <mc:AlternateContent xmlns:mc="http://schemas.openxmlformats.org/markup-compatibility/2006">
              <mc:Choice xmlns:v="urn:schemas-microsoft-com:vml" Requires="v">
                <p:oleObj name="Equation" r:id="rId18" imgW="1523880" imgH="457200" progId="Equation.DSMT4">
                  <p:embed/>
                </p:oleObj>
              </mc:Choice>
              <mc:Fallback>
                <p:oleObj name="Equation" r:id="rId18" imgW="1523880" imgH="457200" progId="Equation.DSMT4">
                  <p:embed/>
                  <p:pic>
                    <p:nvPicPr>
                      <p:cNvPr id="10" name="对象 9"/>
                      <p:cNvPicPr>
                        <a:picLocks noChangeAspect="1" noChangeArrowheads="1"/>
                      </p:cNvPicPr>
                      <p:nvPr/>
                    </p:nvPicPr>
                    <p:blipFill>
                      <a:blip r:embed="rId19"/>
                      <a:srcRect/>
                      <a:stretch>
                        <a:fillRect/>
                      </a:stretch>
                    </p:blipFill>
                    <p:spPr bwMode="auto">
                      <a:xfrm>
                        <a:off x="9317237" y="3102646"/>
                        <a:ext cx="2370138" cy="711200"/>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1756281" y="4180623"/>
          <a:ext cx="1757363" cy="315913"/>
        </p:xfrm>
        <a:graphic>
          <a:graphicData uri="http://schemas.openxmlformats.org/presentationml/2006/ole">
            <mc:AlternateContent xmlns:mc="http://schemas.openxmlformats.org/markup-compatibility/2006">
              <mc:Choice xmlns:v="urn:schemas-microsoft-com:vml" Requires="v">
                <p:oleObj name="Equation" r:id="rId20" imgW="1130040" imgH="203040" progId="Equation.DSMT4">
                  <p:embed/>
                </p:oleObj>
              </mc:Choice>
              <mc:Fallback>
                <p:oleObj name="Equation" r:id="rId20" imgW="1130040" imgH="203040" progId="Equation.DSMT4">
                  <p:embed/>
                  <p:pic>
                    <p:nvPicPr>
                      <p:cNvPr id="11" name="对象 10"/>
                      <p:cNvPicPr>
                        <a:picLocks noChangeAspect="1" noChangeArrowheads="1"/>
                      </p:cNvPicPr>
                      <p:nvPr/>
                    </p:nvPicPr>
                    <p:blipFill>
                      <a:blip r:embed="rId21"/>
                      <a:srcRect/>
                      <a:stretch>
                        <a:fillRect/>
                      </a:stretch>
                    </p:blipFill>
                    <p:spPr bwMode="auto">
                      <a:xfrm>
                        <a:off x="1756281" y="4180623"/>
                        <a:ext cx="1757363" cy="315913"/>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4049521" y="3956695"/>
          <a:ext cx="2682875" cy="749300"/>
        </p:xfrm>
        <a:graphic>
          <a:graphicData uri="http://schemas.openxmlformats.org/presentationml/2006/ole">
            <mc:AlternateContent xmlns:mc="http://schemas.openxmlformats.org/markup-compatibility/2006">
              <mc:Choice xmlns:v="urn:schemas-microsoft-com:vml" Requires="v">
                <p:oleObj name="Equation" r:id="rId22" imgW="1726920" imgH="482400" progId="Equation.DSMT4">
                  <p:embed/>
                </p:oleObj>
              </mc:Choice>
              <mc:Fallback>
                <p:oleObj name="Equation" r:id="rId22" imgW="1726920" imgH="482400" progId="Equation.DSMT4">
                  <p:embed/>
                  <p:pic>
                    <p:nvPicPr>
                      <p:cNvPr id="12" name="对象 11"/>
                      <p:cNvPicPr>
                        <a:picLocks noChangeAspect="1" noChangeArrowheads="1"/>
                      </p:cNvPicPr>
                      <p:nvPr/>
                    </p:nvPicPr>
                    <p:blipFill>
                      <a:blip r:embed="rId23"/>
                      <a:srcRect/>
                      <a:stretch>
                        <a:fillRect/>
                      </a:stretch>
                    </p:blipFill>
                    <p:spPr bwMode="auto">
                      <a:xfrm>
                        <a:off x="4049521" y="3956695"/>
                        <a:ext cx="2682875" cy="749300"/>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1770554" y="4838499"/>
          <a:ext cx="4343400" cy="1420812"/>
        </p:xfrm>
        <a:graphic>
          <a:graphicData uri="http://schemas.openxmlformats.org/presentationml/2006/ole">
            <mc:AlternateContent xmlns:mc="http://schemas.openxmlformats.org/markup-compatibility/2006">
              <mc:Choice xmlns:v="urn:schemas-microsoft-com:vml" Requires="v">
                <p:oleObj name="Equation" r:id="rId24" imgW="2793960" imgH="914400" progId="Equation.DSMT4">
                  <p:embed/>
                </p:oleObj>
              </mc:Choice>
              <mc:Fallback>
                <p:oleObj name="Equation" r:id="rId24" imgW="2793960" imgH="914400" progId="Equation.DSMT4">
                  <p:embed/>
                  <p:pic>
                    <p:nvPicPr>
                      <p:cNvPr id="13" name="对象 12"/>
                      <p:cNvPicPr>
                        <a:picLocks noChangeAspect="1" noChangeArrowheads="1"/>
                      </p:cNvPicPr>
                      <p:nvPr/>
                    </p:nvPicPr>
                    <p:blipFill>
                      <a:blip r:embed="rId25"/>
                      <a:srcRect/>
                      <a:stretch>
                        <a:fillRect/>
                      </a:stretch>
                    </p:blipFill>
                    <p:spPr bwMode="auto">
                      <a:xfrm>
                        <a:off x="1770554" y="4838499"/>
                        <a:ext cx="4343400" cy="1420812"/>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7531100" y="5073650"/>
          <a:ext cx="3554413" cy="711200"/>
        </p:xfrm>
        <a:graphic>
          <a:graphicData uri="http://schemas.openxmlformats.org/presentationml/2006/ole">
            <mc:AlternateContent xmlns:mc="http://schemas.openxmlformats.org/markup-compatibility/2006">
              <mc:Choice xmlns:v="urn:schemas-microsoft-com:vml" Requires="v">
                <p:oleObj name="Equation" r:id="rId26" imgW="2286000" imgH="457200" progId="Equation.DSMT4">
                  <p:embed/>
                </p:oleObj>
              </mc:Choice>
              <mc:Fallback>
                <p:oleObj name="Equation" r:id="rId26" imgW="2286000" imgH="457200" progId="Equation.DSMT4">
                  <p:embed/>
                  <p:pic>
                    <p:nvPicPr>
                      <p:cNvPr id="14" name="对象 13"/>
                      <p:cNvPicPr>
                        <a:picLocks noChangeAspect="1" noChangeArrowheads="1"/>
                      </p:cNvPicPr>
                      <p:nvPr/>
                    </p:nvPicPr>
                    <p:blipFill>
                      <a:blip r:embed="rId27"/>
                      <a:srcRect/>
                      <a:stretch>
                        <a:fillRect/>
                      </a:stretch>
                    </p:blipFill>
                    <p:spPr bwMode="auto">
                      <a:xfrm>
                        <a:off x="7531100" y="5073650"/>
                        <a:ext cx="3554413" cy="711200"/>
                      </a:xfrm>
                      <a:prstGeom prst="rect">
                        <a:avLst/>
                      </a:prstGeom>
                      <a:noFill/>
                    </p:spPr>
                  </p:pic>
                </p:oleObj>
              </mc:Fallback>
            </mc:AlternateContent>
          </a:graphicData>
        </a:graphic>
      </p:graphicFrame>
      <p:sp>
        <p:nvSpPr>
          <p:cNvPr id="15" name="Rectangle 53"/>
          <p:cNvSpPr>
            <a:spLocks noChangeArrowheads="1"/>
          </p:cNvSpPr>
          <p:nvPr/>
        </p:nvSpPr>
        <p:spPr bwMode="auto">
          <a:xfrm>
            <a:off x="2063242" y="225965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设  </a:t>
            </a:r>
            <a:endParaRPr kumimoji="0" lang="zh-CN" altLang="en-US" sz="2000" b="1" i="0" u="none" strike="noStrike" cap="none" normalizeH="0" baseline="0" dirty="0">
              <a:ln>
                <a:noFill/>
              </a:ln>
              <a:solidFill>
                <a:schemeClr val="tx1"/>
              </a:solidFill>
              <a:effectLst/>
              <a:latin typeface="+mn-ea"/>
            </a:endParaRPr>
          </a:p>
        </p:txBody>
      </p:sp>
      <p:sp>
        <p:nvSpPr>
          <p:cNvPr id="17" name="Rectangle 55"/>
          <p:cNvSpPr>
            <a:spLocks noChangeArrowheads="1"/>
          </p:cNvSpPr>
          <p:nvPr/>
        </p:nvSpPr>
        <p:spPr bwMode="auto">
          <a:xfrm>
            <a:off x="250544" y="3228769"/>
            <a:ext cx="57038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6096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两组</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列</a:t>
            </a:r>
            <a:r>
              <a:rPr kumimoji="0" lang="zh-CN" sz="2000" b="1" i="0" u="none" strike="noStrike" cap="none" normalizeH="0" baseline="0" dirty="0">
                <a:ln>
                  <a:noFill/>
                </a:ln>
                <a:solidFill>
                  <a:schemeClr val="tx1"/>
                </a:solidFill>
                <a:effectLst/>
                <a:latin typeface="+mn-ea"/>
                <a:cs typeface="Times New Roman" panose="02020603050405020304" pitchFamily="18" charset="0"/>
              </a:rPr>
              <a:t>向量完全相同，所以矩阵秩相等，即</a:t>
            </a:r>
            <a:endParaRPr kumimoji="0" lang="zh-CN" sz="2000" b="1" i="0" u="none" strike="noStrike" cap="none" normalizeH="0" baseline="0" dirty="0">
              <a:ln>
                <a:noFill/>
              </a:ln>
              <a:solidFill>
                <a:schemeClr val="tx1"/>
              </a:solidFill>
              <a:effectLst/>
              <a:latin typeface="+mn-ea"/>
            </a:endParaRPr>
          </a:p>
        </p:txBody>
      </p:sp>
      <p:sp>
        <p:nvSpPr>
          <p:cNvPr id="18" name="Rectangle 56"/>
          <p:cNvSpPr>
            <a:spLocks noChangeArrowheads="1"/>
          </p:cNvSpPr>
          <p:nvPr/>
        </p:nvSpPr>
        <p:spPr bwMode="auto">
          <a:xfrm>
            <a:off x="7531100" y="3216838"/>
            <a:ext cx="18261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6096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下面证明</a:t>
            </a:r>
            <a:endParaRPr kumimoji="0" lang="zh-CN" sz="2000" b="1" i="0" u="none" strike="noStrike" cap="none" normalizeH="0" baseline="0" dirty="0">
              <a:ln>
                <a:noFill/>
              </a:ln>
              <a:solidFill>
                <a:schemeClr val="tx1"/>
              </a:solidFill>
              <a:effectLst/>
              <a:latin typeface="+mn-ea"/>
            </a:endParaRPr>
          </a:p>
        </p:txBody>
      </p:sp>
      <p:sp>
        <p:nvSpPr>
          <p:cNvPr id="19" name="Rectangle 57"/>
          <p:cNvSpPr>
            <a:spLocks noChangeArrowheads="1"/>
          </p:cNvSpPr>
          <p:nvPr/>
        </p:nvSpPr>
        <p:spPr bwMode="auto">
          <a:xfrm>
            <a:off x="1226615" y="4114905"/>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设</a:t>
            </a:r>
            <a:endParaRPr kumimoji="0" lang="zh-CN" sz="2000" b="1" i="0" u="none" strike="noStrike" cap="none" normalizeH="0" baseline="0" dirty="0">
              <a:ln>
                <a:noFill/>
              </a:ln>
              <a:solidFill>
                <a:schemeClr val="tx1"/>
              </a:solidFill>
              <a:effectLst/>
              <a:latin typeface="+mn-ea"/>
            </a:endParaRPr>
          </a:p>
        </p:txBody>
      </p:sp>
      <p:sp>
        <p:nvSpPr>
          <p:cNvPr id="21" name="Rectangle 58"/>
          <p:cNvSpPr>
            <a:spLocks noChangeArrowheads="1"/>
          </p:cNvSpPr>
          <p:nvPr/>
        </p:nvSpPr>
        <p:spPr bwMode="auto">
          <a:xfrm>
            <a:off x="2852956" y="4114905"/>
            <a:ext cx="14414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6096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，则 </a:t>
            </a:r>
            <a:endParaRPr kumimoji="0" lang="zh-CN" sz="2000" b="1" i="0" u="none" strike="noStrike" cap="none" normalizeH="0" baseline="0" dirty="0">
              <a:ln>
                <a:noFill/>
              </a:ln>
              <a:solidFill>
                <a:schemeClr val="tx1"/>
              </a:solidFill>
              <a:effectLst/>
              <a:latin typeface="+mn-ea"/>
            </a:endParaRPr>
          </a:p>
        </p:txBody>
      </p:sp>
      <p:sp>
        <p:nvSpPr>
          <p:cNvPr id="22" name="Rectangle 59"/>
          <p:cNvSpPr>
            <a:spLocks noChangeArrowheads="1"/>
          </p:cNvSpPr>
          <p:nvPr/>
        </p:nvSpPr>
        <p:spPr bwMode="auto">
          <a:xfrm>
            <a:off x="6260092" y="4138524"/>
            <a:ext cx="11849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6096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故 </a:t>
            </a:r>
            <a:endParaRPr kumimoji="0" lang="zh-CN" sz="2000" b="1" i="0" u="none" strike="noStrike" cap="none" normalizeH="0" baseline="0" dirty="0">
              <a:ln>
                <a:noFill/>
              </a:ln>
              <a:solidFill>
                <a:schemeClr val="tx1"/>
              </a:solidFill>
              <a:effectLst/>
              <a:latin typeface="+mn-ea"/>
            </a:endParaRPr>
          </a:p>
        </p:txBody>
      </p:sp>
      <p:sp>
        <p:nvSpPr>
          <p:cNvPr id="23" name="Rectangle 60"/>
          <p:cNvSpPr>
            <a:spLocks noChangeArrowheads="1"/>
          </p:cNvSpPr>
          <p:nvPr/>
        </p:nvSpPr>
        <p:spPr bwMode="auto">
          <a:xfrm>
            <a:off x="5812638" y="5228800"/>
            <a:ext cx="16979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6096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所以有 </a:t>
            </a:r>
            <a:endParaRPr kumimoji="0" lang="zh-CN" sz="20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398496062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991"/>
                                        </p:tgtEl>
                                        <p:attrNameLst>
                                          <p:attrName>style.visibility</p:attrName>
                                        </p:attrNameLst>
                                      </p:cBhvr>
                                      <p:to>
                                        <p:strVal val="visible"/>
                                      </p:to>
                                    </p:set>
                                    <p:animEffect transition="in" filter="wipe(left)">
                                      <p:cBhvr>
                                        <p:cTn id="17" dur="500"/>
                                        <p:tgtEl>
                                          <p:spTgt spid="419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992"/>
                                        </p:tgtEl>
                                        <p:attrNameLst>
                                          <p:attrName>style.visibility</p:attrName>
                                        </p:attrNameLst>
                                      </p:cBhvr>
                                      <p:to>
                                        <p:strVal val="visible"/>
                                      </p:to>
                                    </p:set>
                                    <p:animEffect transition="in" filter="wipe(left)">
                                      <p:cBhvr>
                                        <p:cTn id="22" dur="500"/>
                                        <p:tgtEl>
                                          <p:spTgt spid="419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left)">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wipe(left)">
                                      <p:cBhvr>
                                        <p:cTn id="92" dur="500"/>
                                        <p:tgtEl>
                                          <p:spTgt spid="1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wipe(left)">
                                      <p:cBhvr>
                                        <p:cTn id="97" dur="50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left)">
                                      <p:cBhvr>
                                        <p:cTn id="10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7" grpId="0"/>
      <p:bldP spid="18" grpId="0"/>
      <p:bldP spid="19" grpId="0"/>
      <p:bldP spid="21" grpId="0"/>
      <p:bldP spid="22" grpId="0"/>
      <p:bldP spid="2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647228" y="990600"/>
            <a:ext cx="6734772" cy="1500188"/>
            <a:chOff x="1647228" y="990600"/>
            <a:chExt cx="6734772" cy="1500188"/>
          </a:xfrm>
        </p:grpSpPr>
        <p:sp>
          <p:nvSpPr>
            <p:cNvPr id="8" name="TextBox 14"/>
            <p:cNvSpPr txBox="1">
              <a:spLocks noChangeArrowheads="1"/>
            </p:cNvSpPr>
            <p:nvPr/>
          </p:nvSpPr>
          <p:spPr bwMode="auto">
            <a:xfrm>
              <a:off x="1647228" y="1453685"/>
              <a:ext cx="63583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dirty="0">
                  <a:latin typeface="+mn-ea"/>
                  <a:ea typeface="+mn-ea"/>
                </a:rPr>
                <a:t>2</a:t>
              </a:r>
              <a:r>
                <a:rPr lang="zh-CN" altLang="en-US" sz="2000" dirty="0">
                  <a:latin typeface="+mn-ea"/>
                  <a:ea typeface="+mn-ea"/>
                </a:rPr>
                <a:t>）                                               </a:t>
              </a:r>
            </a:p>
          </p:txBody>
        </p:sp>
        <p:graphicFrame>
          <p:nvGraphicFramePr>
            <p:cNvPr id="9" name="Object 7"/>
            <p:cNvGraphicFramePr>
              <a:graphicFrameLocks noChangeAspect="1"/>
            </p:cNvGraphicFramePr>
            <p:nvPr/>
          </p:nvGraphicFramePr>
          <p:xfrm>
            <a:off x="2825750" y="990600"/>
            <a:ext cx="5556250" cy="1500188"/>
          </p:xfrm>
          <a:graphic>
            <a:graphicData uri="http://schemas.openxmlformats.org/presentationml/2006/ole">
              <mc:AlternateContent xmlns:mc="http://schemas.openxmlformats.org/markup-compatibility/2006">
                <mc:Choice xmlns:v="urn:schemas-microsoft-com:vml" Requires="v">
                  <p:oleObj name="Equation" r:id="rId2" imgW="3619440" imgH="977760" progId="Equation.DSMT4">
                    <p:embed/>
                  </p:oleObj>
                </mc:Choice>
                <mc:Fallback>
                  <p:oleObj name="Equation" r:id="rId2" imgW="3619440" imgH="977760" progId="Equation.DSMT4">
                    <p:embed/>
                    <p:pic>
                      <p:nvPicPr>
                        <p:cNvPr id="9" name="Object 7"/>
                        <p:cNvPicPr>
                          <a:picLocks noChangeAspect="1" noChangeArrowheads="1"/>
                        </p:cNvPicPr>
                        <p:nvPr/>
                      </p:nvPicPr>
                      <p:blipFill>
                        <a:blip r:embed="rId3"/>
                        <a:srcRect/>
                        <a:stretch>
                          <a:fillRect/>
                        </a:stretch>
                      </p:blipFill>
                      <p:spPr bwMode="auto">
                        <a:xfrm>
                          <a:off x="2825750" y="990600"/>
                          <a:ext cx="5556250" cy="150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17"/>
            <p:cNvSpPr txBox="1">
              <a:spLocks noChangeArrowheads="1"/>
            </p:cNvSpPr>
            <p:nvPr/>
          </p:nvSpPr>
          <p:spPr bwMode="auto">
            <a:xfrm>
              <a:off x="3609672" y="1546018"/>
              <a:ext cx="7144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800" dirty="0">
                  <a:latin typeface="+mn-ea"/>
                  <a:ea typeface="+mn-ea"/>
                </a:rPr>
                <a:t>初等行变换</a:t>
              </a:r>
            </a:p>
          </p:txBody>
        </p:sp>
        <p:sp>
          <p:nvSpPr>
            <p:cNvPr id="11" name="TextBox 18"/>
            <p:cNvSpPr txBox="1">
              <a:spLocks noChangeArrowheads="1"/>
            </p:cNvSpPr>
            <p:nvPr/>
          </p:nvSpPr>
          <p:spPr bwMode="auto">
            <a:xfrm>
              <a:off x="5959038" y="1546018"/>
              <a:ext cx="7144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800" dirty="0">
                  <a:latin typeface="+mn-ea"/>
                  <a:ea typeface="+mn-ea"/>
                </a:rPr>
                <a:t>初等行变换</a:t>
              </a:r>
            </a:p>
          </p:txBody>
        </p:sp>
      </p:grpSp>
      <p:grpSp>
        <p:nvGrpSpPr>
          <p:cNvPr id="13" name="组合 25"/>
          <p:cNvGrpSpPr>
            <a:grpSpLocks/>
          </p:cNvGrpSpPr>
          <p:nvPr/>
        </p:nvGrpSpPr>
        <p:grpSpPr bwMode="auto">
          <a:xfrm>
            <a:off x="1490850" y="2633497"/>
            <a:ext cx="7929562" cy="1377950"/>
            <a:chOff x="928662" y="3714752"/>
            <a:chExt cx="7929618" cy="1377230"/>
          </a:xfrm>
        </p:grpSpPr>
        <p:sp>
          <p:nvSpPr>
            <p:cNvPr id="14" name="TextBox 20"/>
            <p:cNvSpPr txBox="1">
              <a:spLocks noChangeArrowheads="1"/>
            </p:cNvSpPr>
            <p:nvPr/>
          </p:nvSpPr>
          <p:spPr bwMode="auto">
            <a:xfrm>
              <a:off x="928662" y="4214818"/>
              <a:ext cx="7929618" cy="39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故有</a:t>
              </a:r>
            </a:p>
          </p:txBody>
        </p:sp>
        <p:graphicFrame>
          <p:nvGraphicFramePr>
            <p:cNvPr id="15" name="Object 8"/>
            <p:cNvGraphicFramePr>
              <a:graphicFrameLocks noChangeAspect="1"/>
            </p:cNvGraphicFramePr>
            <p:nvPr/>
          </p:nvGraphicFramePr>
          <p:xfrm>
            <a:off x="1857356" y="3714752"/>
            <a:ext cx="6424631" cy="1377230"/>
          </p:xfrm>
          <a:graphic>
            <a:graphicData uri="http://schemas.openxmlformats.org/presentationml/2006/ole">
              <mc:AlternateContent xmlns:mc="http://schemas.openxmlformats.org/markup-compatibility/2006">
                <mc:Choice xmlns:v="urn:schemas-microsoft-com:vml" Requires="v">
                  <p:oleObj name="Equation" r:id="rId4" imgW="4559300" imgH="977900" progId="Equation.DSMT4">
                    <p:embed/>
                  </p:oleObj>
                </mc:Choice>
                <mc:Fallback>
                  <p:oleObj name="Equation" r:id="rId4" imgW="4559300" imgH="977900" progId="Equation.DSMT4">
                    <p:embed/>
                    <p:pic>
                      <p:nvPicPr>
                        <p:cNvPr id="15"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7356" y="3714752"/>
                          <a:ext cx="6424631" cy="137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7" name="Rectangle 6"/>
          <p:cNvSpPr>
            <a:spLocks noChangeArrowheads="1"/>
          </p:cNvSpPr>
          <p:nvPr/>
        </p:nvSpPr>
        <p:spPr bwMode="auto">
          <a:xfrm>
            <a:off x="908932" y="4791149"/>
            <a:ext cx="18004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同理可证 </a:t>
            </a:r>
            <a:endParaRPr kumimoji="0" lang="zh-CN" sz="2000" b="1" i="0" u="none" strike="noStrike" cap="none" normalizeH="0" baseline="0" dirty="0">
              <a:ln>
                <a:noFill/>
              </a:ln>
              <a:solidFill>
                <a:schemeClr val="tx1"/>
              </a:solidFill>
              <a:effectLst/>
              <a:latin typeface="+mn-ea"/>
            </a:endParaRPr>
          </a:p>
        </p:txBody>
      </p:sp>
      <p:graphicFrame>
        <p:nvGraphicFramePr>
          <p:cNvPr id="18" name="对象 17"/>
          <p:cNvGraphicFramePr>
            <a:graphicFrameLocks noChangeAspect="1"/>
          </p:cNvGraphicFramePr>
          <p:nvPr/>
        </p:nvGraphicFramePr>
        <p:xfrm>
          <a:off x="2616161" y="4511774"/>
          <a:ext cx="3415863" cy="1025446"/>
        </p:xfrm>
        <a:graphic>
          <a:graphicData uri="http://schemas.openxmlformats.org/presentationml/2006/ole">
            <mc:AlternateContent xmlns:mc="http://schemas.openxmlformats.org/markup-compatibility/2006">
              <mc:Choice xmlns:v="urn:schemas-microsoft-com:vml" Requires="v">
                <p:oleObj name="Equation" r:id="rId6" imgW="1523880" imgH="457200" progId="Equation.DSMT4">
                  <p:embed/>
                </p:oleObj>
              </mc:Choice>
              <mc:Fallback>
                <p:oleObj name="Equation" r:id="rId6" imgW="1523880" imgH="457200" progId="Equation.DSMT4">
                  <p:embed/>
                  <p:pic>
                    <p:nvPicPr>
                      <p:cNvPr id="18" name="对象 17"/>
                      <p:cNvPicPr>
                        <a:picLocks noChangeAspect="1" noChangeArrowheads="1"/>
                      </p:cNvPicPr>
                      <p:nvPr/>
                    </p:nvPicPr>
                    <p:blipFill>
                      <a:blip r:embed="rId7"/>
                      <a:srcRect/>
                      <a:stretch>
                        <a:fillRect/>
                      </a:stretch>
                    </p:blipFill>
                    <p:spPr bwMode="auto">
                      <a:xfrm>
                        <a:off x="2616161" y="4511774"/>
                        <a:ext cx="3415863" cy="1025446"/>
                      </a:xfrm>
                      <a:prstGeom prst="rect">
                        <a:avLst/>
                      </a:prstGeom>
                      <a:noFill/>
                    </p:spPr>
                  </p:pic>
                </p:oleObj>
              </mc:Fallback>
            </mc:AlternateContent>
          </a:graphicData>
        </a:graphic>
      </p:graphicFrame>
    </p:spTree>
    <p:extLst>
      <p:ext uri="{BB962C8B-B14F-4D97-AF65-F5344CB8AC3E}">
        <p14:creationId xmlns:p14="http://schemas.microsoft.com/office/powerpoint/2010/main" val="377101774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959071" y="844822"/>
            <a:ext cx="5230714" cy="400110"/>
            <a:chOff x="959071" y="844822"/>
            <a:chExt cx="5230714" cy="400110"/>
          </a:xfrm>
        </p:grpSpPr>
        <p:sp>
          <p:nvSpPr>
            <p:cNvPr id="44043" name="TextBox 6"/>
            <p:cNvSpPr txBox="1">
              <a:spLocks noChangeArrowheads="1"/>
            </p:cNvSpPr>
            <p:nvPr/>
          </p:nvSpPr>
          <p:spPr bwMode="auto">
            <a:xfrm>
              <a:off x="959071" y="844822"/>
              <a:ext cx="5230714" cy="400110"/>
            </a:xfrm>
            <a:prstGeom prst="rect">
              <a:avLst/>
            </a:prstGeom>
            <a:noFill/>
            <a:ln>
              <a:noFill/>
            </a:ln>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性质</a:t>
              </a:r>
              <a:r>
                <a:rPr lang="en-US" altLang="zh-CN" sz="2000" dirty="0">
                  <a:solidFill>
                    <a:srgbClr val="0000FF"/>
                  </a:solidFill>
                  <a:latin typeface="+mn-ea"/>
                  <a:ea typeface="+mn-ea"/>
                </a:rPr>
                <a:t>6 </a:t>
              </a:r>
              <a:r>
                <a:rPr lang="zh-CN" altLang="en-US" sz="2000" dirty="0">
                  <a:latin typeface="+mn-ea"/>
                  <a:ea typeface="+mn-ea"/>
                </a:rPr>
                <a:t>设</a:t>
              </a:r>
              <a:r>
                <a:rPr lang="en-US" altLang="zh-CN" sz="2000" i="1" dirty="0">
                  <a:ea typeface="+mn-ea"/>
                  <a:cs typeface="Times New Roman" panose="02020603050405020304" pitchFamily="18" charset="0"/>
                </a:rPr>
                <a:t>A</a:t>
              </a:r>
              <a:r>
                <a:rPr lang="zh-CN" altLang="en-US" sz="2000" dirty="0">
                  <a:latin typeface="+mn-ea"/>
                  <a:ea typeface="+mn-ea"/>
                </a:rPr>
                <a:t>是     矩阵，</a:t>
              </a:r>
              <a:r>
                <a:rPr lang="en-US" altLang="zh-CN" sz="2000" i="1" dirty="0">
                  <a:ea typeface="+mn-ea"/>
                  <a:cs typeface="Times New Roman" panose="02020603050405020304" pitchFamily="18" charset="0"/>
                </a:rPr>
                <a:t>B</a:t>
              </a:r>
              <a:r>
                <a:rPr lang="zh-CN" altLang="en-US" sz="2000" dirty="0">
                  <a:latin typeface="+mn-ea"/>
                  <a:ea typeface="+mn-ea"/>
                </a:rPr>
                <a:t>是     矩阵，则</a:t>
              </a:r>
              <a:endParaRPr lang="en-US" altLang="zh-CN" sz="2000" dirty="0">
                <a:latin typeface="+mn-ea"/>
                <a:ea typeface="+mn-ea"/>
              </a:endParaRPr>
            </a:p>
          </p:txBody>
        </p:sp>
        <p:graphicFrame>
          <p:nvGraphicFramePr>
            <p:cNvPr id="44034" name="Object 2"/>
            <p:cNvGraphicFramePr>
              <a:graphicFrameLocks noChangeAspect="1"/>
            </p:cNvGraphicFramePr>
            <p:nvPr/>
          </p:nvGraphicFramePr>
          <p:xfrm>
            <a:off x="2507820" y="887103"/>
            <a:ext cx="607169" cy="274759"/>
          </p:xfrm>
          <a:graphic>
            <a:graphicData uri="http://schemas.openxmlformats.org/presentationml/2006/ole">
              <mc:AlternateContent xmlns:mc="http://schemas.openxmlformats.org/markup-compatibility/2006">
                <mc:Choice xmlns:v="urn:schemas-microsoft-com:vml" Requires="v">
                  <p:oleObj name="Equation" r:id="rId2" imgW="393359" imgH="177646" progId="Equation.DSMT4">
                    <p:embed/>
                  </p:oleObj>
                </mc:Choice>
                <mc:Fallback>
                  <p:oleObj name="Equation" r:id="rId2" imgW="393359" imgH="177646" progId="Equation.DSMT4">
                    <p:embed/>
                    <p:pic>
                      <p:nvPicPr>
                        <p:cNvPr id="4403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820" y="887103"/>
                          <a:ext cx="607169" cy="274759"/>
                        </a:xfrm>
                        <a:prstGeom prst="rect">
                          <a:avLst/>
                        </a:prstGeom>
                        <a:noFill/>
                        <a:ln>
                          <a:noFill/>
                        </a:ln>
                        <a:effectLst/>
                      </p:spPr>
                    </p:pic>
                  </p:oleObj>
                </mc:Fallback>
              </mc:AlternateContent>
            </a:graphicData>
          </a:graphic>
        </p:graphicFrame>
        <p:graphicFrame>
          <p:nvGraphicFramePr>
            <p:cNvPr id="44035" name="Object 3"/>
            <p:cNvGraphicFramePr>
              <a:graphicFrameLocks noChangeAspect="1"/>
            </p:cNvGraphicFramePr>
            <p:nvPr/>
          </p:nvGraphicFramePr>
          <p:xfrm>
            <a:off x="4352272" y="877576"/>
            <a:ext cx="591515" cy="295757"/>
          </p:xfrm>
          <a:graphic>
            <a:graphicData uri="http://schemas.openxmlformats.org/presentationml/2006/ole">
              <mc:AlternateContent xmlns:mc="http://schemas.openxmlformats.org/markup-compatibility/2006">
                <mc:Choice xmlns:v="urn:schemas-microsoft-com:vml" Requires="v">
                  <p:oleObj name="Equation" r:id="rId4" imgW="355138" imgH="177569" progId="Equation.DSMT4">
                    <p:embed/>
                  </p:oleObj>
                </mc:Choice>
                <mc:Fallback>
                  <p:oleObj name="Equation" r:id="rId4" imgW="355138" imgH="177569" progId="Equation.DSMT4">
                    <p:embed/>
                    <p:pic>
                      <p:nvPicPr>
                        <p:cNvPr id="4403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2272" y="877576"/>
                          <a:ext cx="591515" cy="295757"/>
                        </a:xfrm>
                        <a:prstGeom prst="rect">
                          <a:avLst/>
                        </a:prstGeom>
                        <a:noFill/>
                        <a:ln>
                          <a:noFill/>
                        </a:ln>
                        <a:effectLst/>
                      </p:spPr>
                    </p:pic>
                  </p:oleObj>
                </mc:Fallback>
              </mc:AlternateContent>
            </a:graphicData>
          </a:graphic>
        </p:graphicFrame>
      </p:grpSp>
      <p:graphicFrame>
        <p:nvGraphicFramePr>
          <p:cNvPr id="50180" name="Object 4"/>
          <p:cNvGraphicFramePr>
            <a:graphicFrameLocks noChangeAspect="1"/>
          </p:cNvGraphicFramePr>
          <p:nvPr/>
        </p:nvGraphicFramePr>
        <p:xfrm>
          <a:off x="6068030" y="884488"/>
          <a:ext cx="5105737" cy="352077"/>
        </p:xfrm>
        <a:graphic>
          <a:graphicData uri="http://schemas.openxmlformats.org/presentationml/2006/ole">
            <mc:AlternateContent xmlns:mc="http://schemas.openxmlformats.org/markup-compatibility/2006">
              <mc:Choice xmlns:v="urn:schemas-microsoft-com:vml" Requires="v">
                <p:oleObj name="Equation" r:id="rId6" imgW="2946400" imgH="203200" progId="Equation.DSMT4">
                  <p:embed/>
                </p:oleObj>
              </mc:Choice>
              <mc:Fallback>
                <p:oleObj name="Equation" r:id="rId6" imgW="2946400" imgH="203200" progId="Equation.DSMT4">
                  <p:embed/>
                  <p:pic>
                    <p:nvPicPr>
                      <p:cNvPr id="5018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8030" y="884488"/>
                        <a:ext cx="5105737" cy="352077"/>
                      </a:xfrm>
                      <a:prstGeom prst="rect">
                        <a:avLst/>
                      </a:prstGeom>
                      <a:noFill/>
                      <a:ln>
                        <a:noFill/>
                      </a:ln>
                      <a:effectLst/>
                    </p:spPr>
                  </p:pic>
                </p:oleObj>
              </mc:Fallback>
            </mc:AlternateContent>
          </a:graphicData>
        </a:graphic>
      </p:graphicFrame>
      <p:grpSp>
        <p:nvGrpSpPr>
          <p:cNvPr id="11" name="组合 10"/>
          <p:cNvGrpSpPr/>
          <p:nvPr/>
        </p:nvGrpSpPr>
        <p:grpSpPr>
          <a:xfrm>
            <a:off x="1432988" y="1713060"/>
            <a:ext cx="4911898" cy="411820"/>
            <a:chOff x="1432988" y="1713060"/>
            <a:chExt cx="4911898" cy="411820"/>
          </a:xfrm>
        </p:grpSpPr>
        <p:sp>
          <p:nvSpPr>
            <p:cNvPr id="44055" name="TextBox 10"/>
            <p:cNvSpPr txBox="1">
              <a:spLocks noChangeArrowheads="1"/>
            </p:cNvSpPr>
            <p:nvPr/>
          </p:nvSpPr>
          <p:spPr bwMode="auto">
            <a:xfrm>
              <a:off x="1432988" y="1713060"/>
              <a:ext cx="22059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先证左边不等式</a:t>
              </a:r>
            </a:p>
          </p:txBody>
        </p:sp>
        <p:graphicFrame>
          <p:nvGraphicFramePr>
            <p:cNvPr id="44056" name="Object 5"/>
            <p:cNvGraphicFramePr>
              <a:graphicFrameLocks noChangeAspect="1"/>
            </p:cNvGraphicFramePr>
            <p:nvPr/>
          </p:nvGraphicFramePr>
          <p:xfrm>
            <a:off x="3436637" y="1777347"/>
            <a:ext cx="2908249" cy="347533"/>
          </p:xfrm>
          <a:graphic>
            <a:graphicData uri="http://schemas.openxmlformats.org/presentationml/2006/ole">
              <mc:AlternateContent xmlns:mc="http://schemas.openxmlformats.org/markup-compatibility/2006">
                <mc:Choice xmlns:v="urn:schemas-microsoft-com:vml" Requires="v">
                  <p:oleObj name="Equation" r:id="rId8" imgW="1701800" imgH="203200" progId="Equation.DSMT4">
                    <p:embed/>
                  </p:oleObj>
                </mc:Choice>
                <mc:Fallback>
                  <p:oleObj name="Equation" r:id="rId8" imgW="1701800" imgH="203200" progId="Equation.DSMT4">
                    <p:embed/>
                    <p:pic>
                      <p:nvPicPr>
                        <p:cNvPr id="4405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6637" y="1777347"/>
                          <a:ext cx="2908249" cy="347533"/>
                        </a:xfrm>
                        <a:prstGeom prst="rect">
                          <a:avLst/>
                        </a:prstGeom>
                        <a:noFill/>
                        <a:ln>
                          <a:noFill/>
                        </a:ln>
                        <a:effectLst/>
                      </p:spPr>
                    </p:pic>
                  </p:oleObj>
                </mc:Fallback>
              </mc:AlternateContent>
            </a:graphicData>
          </a:graphic>
        </p:graphicFrame>
      </p:grpSp>
      <p:grpSp>
        <p:nvGrpSpPr>
          <p:cNvPr id="3" name="组合 21"/>
          <p:cNvGrpSpPr>
            <a:grpSpLocks/>
          </p:cNvGrpSpPr>
          <p:nvPr/>
        </p:nvGrpSpPr>
        <p:grpSpPr bwMode="auto">
          <a:xfrm>
            <a:off x="6449991" y="1580365"/>
            <a:ext cx="4341813" cy="691581"/>
            <a:chOff x="1142976" y="1972995"/>
            <a:chExt cx="4341843" cy="691581"/>
          </a:xfrm>
        </p:grpSpPr>
        <p:sp>
          <p:nvSpPr>
            <p:cNvPr id="44053" name="TextBox 12"/>
            <p:cNvSpPr txBox="1">
              <a:spLocks noChangeArrowheads="1"/>
            </p:cNvSpPr>
            <p:nvPr/>
          </p:nvSpPr>
          <p:spPr bwMode="auto">
            <a:xfrm>
              <a:off x="1142976" y="2101256"/>
              <a:ext cx="43418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由</a:t>
              </a:r>
              <a:r>
                <a:rPr lang="zh-CN" altLang="en-US" sz="2000" dirty="0">
                  <a:solidFill>
                    <a:srgbClr val="0000FF"/>
                  </a:solidFill>
                  <a:latin typeface="+mn-ea"/>
                  <a:ea typeface="+mn-ea"/>
                </a:rPr>
                <a:t>性质</a:t>
              </a:r>
              <a:r>
                <a:rPr lang="en-US" altLang="zh-CN" sz="2000" dirty="0">
                  <a:solidFill>
                    <a:srgbClr val="0000FF"/>
                  </a:solidFill>
                  <a:latin typeface="+mn-ea"/>
                  <a:ea typeface="+mn-ea"/>
                </a:rPr>
                <a:t>3</a:t>
              </a:r>
              <a:r>
                <a:rPr lang="zh-CN" altLang="en-US" sz="2000" dirty="0">
                  <a:latin typeface="+mn-ea"/>
                  <a:ea typeface="+mn-ea"/>
                </a:rPr>
                <a:t>有</a:t>
              </a:r>
            </a:p>
          </p:txBody>
        </p:sp>
        <p:graphicFrame>
          <p:nvGraphicFramePr>
            <p:cNvPr id="44054" name="Object 6"/>
            <p:cNvGraphicFramePr>
              <a:graphicFrameLocks noChangeAspect="1"/>
            </p:cNvGraphicFramePr>
            <p:nvPr/>
          </p:nvGraphicFramePr>
          <p:xfrm>
            <a:off x="2483564" y="1972995"/>
            <a:ext cx="2525163" cy="691581"/>
          </p:xfrm>
          <a:graphic>
            <a:graphicData uri="http://schemas.openxmlformats.org/presentationml/2006/ole">
              <mc:AlternateContent xmlns:mc="http://schemas.openxmlformats.org/markup-compatibility/2006">
                <mc:Choice xmlns:v="urn:schemas-microsoft-com:vml" Requires="v">
                  <p:oleObj name="Equation" r:id="rId10" imgW="1714500" imgH="469900" progId="Equation.DSMT4">
                    <p:embed/>
                  </p:oleObj>
                </mc:Choice>
                <mc:Fallback>
                  <p:oleObj name="Equation" r:id="rId10" imgW="1714500" imgH="469900" progId="Equation.DSMT4">
                    <p:embed/>
                    <p:pic>
                      <p:nvPicPr>
                        <p:cNvPr id="44054"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3564" y="1972995"/>
                          <a:ext cx="2525163" cy="691581"/>
                        </a:xfrm>
                        <a:prstGeom prst="rect">
                          <a:avLst/>
                        </a:prstGeom>
                        <a:noFill/>
                        <a:ln>
                          <a:noFill/>
                        </a:ln>
                        <a:effectLst/>
                      </p:spPr>
                    </p:pic>
                  </p:oleObj>
                </mc:Fallback>
              </mc:AlternateContent>
            </a:graphicData>
          </a:graphic>
        </p:graphicFrame>
      </p:grpSp>
      <p:grpSp>
        <p:nvGrpSpPr>
          <p:cNvPr id="4" name="组合 22"/>
          <p:cNvGrpSpPr>
            <a:grpSpLocks/>
          </p:cNvGrpSpPr>
          <p:nvPr/>
        </p:nvGrpSpPr>
        <p:grpSpPr bwMode="auto">
          <a:xfrm>
            <a:off x="1432605" y="2228832"/>
            <a:ext cx="7168785" cy="693344"/>
            <a:chOff x="714348" y="2857496"/>
            <a:chExt cx="7168323" cy="693346"/>
          </a:xfrm>
        </p:grpSpPr>
        <p:sp>
          <p:nvSpPr>
            <p:cNvPr id="44051" name="TextBox 14"/>
            <p:cNvSpPr txBox="1">
              <a:spLocks noChangeArrowheads="1"/>
            </p:cNvSpPr>
            <p:nvPr/>
          </p:nvSpPr>
          <p:spPr bwMode="auto">
            <a:xfrm>
              <a:off x="714348" y="3000372"/>
              <a:ext cx="2071702" cy="40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而</a:t>
              </a:r>
            </a:p>
          </p:txBody>
        </p:sp>
        <p:graphicFrame>
          <p:nvGraphicFramePr>
            <p:cNvPr id="44052" name="Object 7"/>
            <p:cNvGraphicFramePr>
              <a:graphicFrameLocks noChangeAspect="1"/>
            </p:cNvGraphicFramePr>
            <p:nvPr/>
          </p:nvGraphicFramePr>
          <p:xfrm>
            <a:off x="1357290" y="2857496"/>
            <a:ext cx="6525381" cy="693346"/>
          </p:xfrm>
          <a:graphic>
            <a:graphicData uri="http://schemas.openxmlformats.org/presentationml/2006/ole">
              <mc:AlternateContent xmlns:mc="http://schemas.openxmlformats.org/markup-compatibility/2006">
                <mc:Choice xmlns:v="urn:schemas-microsoft-com:vml" Requires="v">
                  <p:oleObj name="Equation" r:id="rId12" imgW="4419600" imgH="469900" progId="Equation.DSMT4">
                    <p:embed/>
                  </p:oleObj>
                </mc:Choice>
                <mc:Fallback>
                  <p:oleObj name="Equation" r:id="rId12" imgW="4419600" imgH="469900" progId="Equation.DSMT4">
                    <p:embed/>
                    <p:pic>
                      <p:nvPicPr>
                        <p:cNvPr id="44052"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57290" y="2857496"/>
                          <a:ext cx="6525381" cy="693346"/>
                        </a:xfrm>
                        <a:prstGeom prst="rect">
                          <a:avLst/>
                        </a:prstGeom>
                        <a:noFill/>
                        <a:ln>
                          <a:noFill/>
                        </a:ln>
                        <a:effectLst/>
                      </p:spPr>
                    </p:pic>
                  </p:oleObj>
                </mc:Fallback>
              </mc:AlternateContent>
            </a:graphicData>
          </a:graphic>
        </p:graphicFrame>
      </p:grpSp>
      <p:grpSp>
        <p:nvGrpSpPr>
          <p:cNvPr id="5" name="组合 23"/>
          <p:cNvGrpSpPr>
            <a:grpSpLocks/>
          </p:cNvGrpSpPr>
          <p:nvPr/>
        </p:nvGrpSpPr>
        <p:grpSpPr bwMode="auto">
          <a:xfrm>
            <a:off x="1307973" y="3064327"/>
            <a:ext cx="7594867" cy="642713"/>
            <a:chOff x="714348" y="4060768"/>
            <a:chExt cx="7215146" cy="642427"/>
          </a:xfrm>
        </p:grpSpPr>
        <p:sp>
          <p:nvSpPr>
            <p:cNvPr id="44049" name="TextBox 16"/>
            <p:cNvSpPr txBox="1">
              <a:spLocks noChangeArrowheads="1"/>
            </p:cNvSpPr>
            <p:nvPr/>
          </p:nvSpPr>
          <p:spPr bwMode="auto">
            <a:xfrm>
              <a:off x="714348" y="4143380"/>
              <a:ext cx="1643074" cy="39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于是</a:t>
              </a:r>
            </a:p>
          </p:txBody>
        </p:sp>
        <p:graphicFrame>
          <p:nvGraphicFramePr>
            <p:cNvPr id="44050" name="Object 8"/>
            <p:cNvGraphicFramePr>
              <a:graphicFrameLocks noChangeAspect="1"/>
            </p:cNvGraphicFramePr>
            <p:nvPr/>
          </p:nvGraphicFramePr>
          <p:xfrm>
            <a:off x="1571604" y="4060768"/>
            <a:ext cx="6357890" cy="642427"/>
          </p:xfrm>
          <a:graphic>
            <a:graphicData uri="http://schemas.openxmlformats.org/presentationml/2006/ole">
              <mc:AlternateContent xmlns:mc="http://schemas.openxmlformats.org/markup-compatibility/2006">
                <mc:Choice xmlns:v="urn:schemas-microsoft-com:vml" Requires="v">
                  <p:oleObj name="Equation" r:id="rId14" imgW="4648200" imgH="469900" progId="Equation.DSMT4">
                    <p:embed/>
                  </p:oleObj>
                </mc:Choice>
                <mc:Fallback>
                  <p:oleObj name="Equation" r:id="rId14" imgW="4648200" imgH="469900" progId="Equation.DSMT4">
                    <p:embed/>
                    <p:pic>
                      <p:nvPicPr>
                        <p:cNvPr id="4405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1604" y="4060768"/>
                          <a:ext cx="6357890" cy="642427"/>
                        </a:xfrm>
                        <a:prstGeom prst="rect">
                          <a:avLst/>
                        </a:prstGeom>
                        <a:noFill/>
                        <a:ln>
                          <a:noFill/>
                        </a:ln>
                        <a:effectLst/>
                      </p:spPr>
                    </p:pic>
                  </p:oleObj>
                </mc:Fallback>
              </mc:AlternateContent>
            </a:graphicData>
          </a:graphic>
        </p:graphicFrame>
      </p:grpSp>
      <p:grpSp>
        <p:nvGrpSpPr>
          <p:cNvPr id="6" name="组合 24"/>
          <p:cNvGrpSpPr>
            <a:grpSpLocks/>
          </p:cNvGrpSpPr>
          <p:nvPr/>
        </p:nvGrpSpPr>
        <p:grpSpPr bwMode="auto">
          <a:xfrm>
            <a:off x="1628996" y="3818255"/>
            <a:ext cx="3356156" cy="407316"/>
            <a:chOff x="928662" y="5000636"/>
            <a:chExt cx="3356159" cy="407053"/>
          </a:xfrm>
        </p:grpSpPr>
        <p:sp>
          <p:nvSpPr>
            <p:cNvPr id="44047" name="TextBox 18"/>
            <p:cNvSpPr txBox="1">
              <a:spLocks noChangeArrowheads="1"/>
            </p:cNvSpPr>
            <p:nvPr/>
          </p:nvSpPr>
          <p:spPr bwMode="auto">
            <a:xfrm>
              <a:off x="928662" y="5000636"/>
              <a:ext cx="1285884"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即</a:t>
              </a:r>
            </a:p>
          </p:txBody>
        </p:sp>
        <p:graphicFrame>
          <p:nvGraphicFramePr>
            <p:cNvPr id="44048" name="Object 9"/>
            <p:cNvGraphicFramePr>
              <a:graphicFrameLocks noChangeAspect="1"/>
            </p:cNvGraphicFramePr>
            <p:nvPr/>
          </p:nvGraphicFramePr>
          <p:xfrm>
            <a:off x="1468377" y="5071345"/>
            <a:ext cx="2816444" cy="336344"/>
          </p:xfrm>
          <a:graphic>
            <a:graphicData uri="http://schemas.openxmlformats.org/presentationml/2006/ole">
              <mc:AlternateContent xmlns:mc="http://schemas.openxmlformats.org/markup-compatibility/2006">
                <mc:Choice xmlns:v="urn:schemas-microsoft-com:vml" Requires="v">
                  <p:oleObj name="Equation" r:id="rId16" imgW="1701800" imgH="203200" progId="Equation.DSMT4">
                    <p:embed/>
                  </p:oleObj>
                </mc:Choice>
                <mc:Fallback>
                  <p:oleObj name="Equation" r:id="rId16" imgW="1701800" imgH="203200" progId="Equation.DSMT4">
                    <p:embed/>
                    <p:pic>
                      <p:nvPicPr>
                        <p:cNvPr id="44048"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68377" y="5071345"/>
                          <a:ext cx="2816444" cy="336344"/>
                        </a:xfrm>
                        <a:prstGeom prst="rect">
                          <a:avLst/>
                        </a:prstGeom>
                        <a:noFill/>
                        <a:ln>
                          <a:noFill/>
                        </a:ln>
                        <a:effectLst/>
                      </p:spPr>
                    </p:pic>
                  </p:oleObj>
                </mc:Fallback>
              </mc:AlternateContent>
            </a:graphicData>
          </a:graphic>
        </p:graphicFrame>
      </p:grpSp>
      <p:sp>
        <p:nvSpPr>
          <p:cNvPr id="32784" name="TextBox 25"/>
          <p:cNvSpPr txBox="1">
            <a:spLocks noChangeArrowheads="1"/>
          </p:cNvSpPr>
          <p:nvPr/>
        </p:nvSpPr>
        <p:spPr bwMode="auto">
          <a:xfrm>
            <a:off x="5524867" y="3818255"/>
            <a:ext cx="8915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1</a:t>
            </a:r>
            <a:r>
              <a:rPr lang="zh-CN" altLang="en-US" sz="2000" dirty="0">
                <a:latin typeface="+mn-ea"/>
                <a:ea typeface="+mn-ea"/>
              </a:rPr>
              <a:t>）</a:t>
            </a:r>
          </a:p>
        </p:txBody>
      </p:sp>
      <p:grpSp>
        <p:nvGrpSpPr>
          <p:cNvPr id="9" name="组合 8"/>
          <p:cNvGrpSpPr/>
          <p:nvPr/>
        </p:nvGrpSpPr>
        <p:grpSpPr>
          <a:xfrm>
            <a:off x="1628996" y="1273284"/>
            <a:ext cx="3823159" cy="400110"/>
            <a:chOff x="2316384" y="1816269"/>
            <a:chExt cx="3823159" cy="400110"/>
          </a:xfrm>
        </p:grpSpPr>
        <p:sp>
          <p:nvSpPr>
            <p:cNvPr id="44045" name="Text Box 19"/>
            <p:cNvSpPr txBox="1">
              <a:spLocks noChangeArrowheads="1"/>
            </p:cNvSpPr>
            <p:nvPr/>
          </p:nvSpPr>
          <p:spPr bwMode="auto">
            <a:xfrm>
              <a:off x="2316384" y="1816269"/>
              <a:ext cx="21259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当</a:t>
              </a:r>
              <a:r>
                <a:rPr lang="en-US" altLang="zh-CN" sz="2000" dirty="0">
                  <a:latin typeface="+mn-ea"/>
                  <a:ea typeface="+mn-ea"/>
                </a:rPr>
                <a:t>       </a:t>
              </a:r>
              <a:r>
                <a:rPr lang="zh-CN" altLang="en-US" sz="2000" dirty="0">
                  <a:latin typeface="+mn-ea"/>
                  <a:ea typeface="+mn-ea"/>
                </a:rPr>
                <a:t>时，有</a:t>
              </a:r>
            </a:p>
          </p:txBody>
        </p:sp>
        <p:graphicFrame>
          <p:nvGraphicFramePr>
            <p:cNvPr id="44046" name="Object 20"/>
            <p:cNvGraphicFramePr>
              <a:graphicFrameLocks noChangeAspect="1"/>
            </p:cNvGraphicFramePr>
            <p:nvPr/>
          </p:nvGraphicFramePr>
          <p:xfrm>
            <a:off x="4440459" y="1879770"/>
            <a:ext cx="1699084" cy="280168"/>
          </p:xfrm>
          <a:graphic>
            <a:graphicData uri="http://schemas.openxmlformats.org/presentationml/2006/ole">
              <mc:AlternateContent xmlns:mc="http://schemas.openxmlformats.org/markup-compatibility/2006">
                <mc:Choice xmlns:v="urn:schemas-microsoft-com:vml" Requires="v">
                  <p:oleObj name="Equation" r:id="rId17" imgW="2387600" imgH="393700" progId="Equation.DSMT4">
                    <p:embed/>
                  </p:oleObj>
                </mc:Choice>
                <mc:Fallback>
                  <p:oleObj name="Equation" r:id="rId17" imgW="2387600" imgH="393700" progId="Equation.DSMT4">
                    <p:embed/>
                    <p:pic>
                      <p:nvPicPr>
                        <p:cNvPr id="44046"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0459" y="1879770"/>
                          <a:ext cx="1699084" cy="280168"/>
                        </a:xfrm>
                        <a:prstGeom prst="rect">
                          <a:avLst/>
                        </a:prstGeom>
                        <a:noFill/>
                        <a:ln>
                          <a:noFill/>
                        </a:ln>
                      </p:spPr>
                    </p:pic>
                  </p:oleObj>
                </mc:Fallback>
              </mc:AlternateContent>
            </a:graphicData>
          </a:graphic>
        </p:graphicFrame>
        <p:graphicFrame>
          <p:nvGraphicFramePr>
            <p:cNvPr id="26" name="Object 20"/>
            <p:cNvGraphicFramePr>
              <a:graphicFrameLocks noChangeAspect="1"/>
            </p:cNvGraphicFramePr>
            <p:nvPr/>
          </p:nvGraphicFramePr>
          <p:xfrm>
            <a:off x="2689563" y="1898889"/>
            <a:ext cx="807950" cy="234870"/>
          </p:xfrm>
          <a:graphic>
            <a:graphicData uri="http://schemas.openxmlformats.org/presentationml/2006/ole">
              <mc:AlternateContent xmlns:mc="http://schemas.openxmlformats.org/markup-compatibility/2006">
                <mc:Choice xmlns:v="urn:schemas-microsoft-com:vml" Requires="v">
                  <p:oleObj name="Equation" r:id="rId19" imgW="1091880" imgH="317160" progId="Equation.DSMT4">
                    <p:embed/>
                  </p:oleObj>
                </mc:Choice>
                <mc:Fallback>
                  <p:oleObj name="Equation" r:id="rId19" imgW="1091880" imgH="317160" progId="Equation.DSMT4">
                    <p:embed/>
                    <p:pic>
                      <p:nvPicPr>
                        <p:cNvPr id="26" name="Object 20"/>
                        <p:cNvPicPr>
                          <a:picLocks noChangeAspect="1" noChangeArrowheads="1"/>
                        </p:cNvPicPr>
                        <p:nvPr/>
                      </p:nvPicPr>
                      <p:blipFill>
                        <a:blip r:embed="rId20"/>
                        <a:srcRect/>
                        <a:stretch>
                          <a:fillRect/>
                        </a:stretch>
                      </p:blipFill>
                      <p:spPr bwMode="auto">
                        <a:xfrm>
                          <a:off x="2689563" y="1898889"/>
                          <a:ext cx="807950" cy="234870"/>
                        </a:xfrm>
                        <a:prstGeom prst="rect">
                          <a:avLst/>
                        </a:prstGeom>
                        <a:noFill/>
                        <a:ln>
                          <a:noFill/>
                        </a:ln>
                      </p:spPr>
                    </p:pic>
                  </p:oleObj>
                </mc:Fallback>
              </mc:AlternateContent>
            </a:graphicData>
          </a:graphic>
        </p:graphicFrame>
      </p:grpSp>
      <p:sp>
        <p:nvSpPr>
          <p:cNvPr id="10" name="矩形 9"/>
          <p:cNvSpPr/>
          <p:nvPr/>
        </p:nvSpPr>
        <p:spPr>
          <a:xfrm>
            <a:off x="607140" y="1732297"/>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solidFill>
                <a:srgbClr val="0000FF"/>
              </a:solidFill>
            </a:endParaRPr>
          </a:p>
        </p:txBody>
      </p:sp>
      <p:sp>
        <p:nvSpPr>
          <p:cNvPr id="31" name="TextBox 6"/>
          <p:cNvSpPr txBox="1">
            <a:spLocks noChangeArrowheads="1"/>
          </p:cNvSpPr>
          <p:nvPr/>
        </p:nvSpPr>
        <p:spPr bwMode="auto">
          <a:xfrm>
            <a:off x="989540" y="4509964"/>
            <a:ext cx="5155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再证右边不等式</a:t>
            </a:r>
          </a:p>
        </p:txBody>
      </p:sp>
      <p:graphicFrame>
        <p:nvGraphicFramePr>
          <p:cNvPr id="32" name="Object 2"/>
          <p:cNvGraphicFramePr>
            <a:graphicFrameLocks noChangeAspect="1"/>
          </p:cNvGraphicFramePr>
          <p:nvPr/>
        </p:nvGraphicFramePr>
        <p:xfrm>
          <a:off x="2957288" y="4571968"/>
          <a:ext cx="2896515" cy="338219"/>
        </p:xfrm>
        <a:graphic>
          <a:graphicData uri="http://schemas.openxmlformats.org/presentationml/2006/ole">
            <mc:AlternateContent xmlns:mc="http://schemas.openxmlformats.org/markup-compatibility/2006">
              <mc:Choice xmlns:v="urn:schemas-microsoft-com:vml" Requires="v">
                <p:oleObj name="Equation" r:id="rId21" imgW="1739900" imgH="203200" progId="Equation.DSMT4">
                  <p:embed/>
                </p:oleObj>
              </mc:Choice>
              <mc:Fallback>
                <p:oleObj name="Equation" r:id="rId21" imgW="1739900" imgH="203200" progId="Equation.DSMT4">
                  <p:embed/>
                  <p:pic>
                    <p:nvPicPr>
                      <p:cNvPr id="32" name="Object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57288" y="4571968"/>
                        <a:ext cx="2896515" cy="338219"/>
                      </a:xfrm>
                      <a:prstGeom prst="rect">
                        <a:avLst/>
                      </a:prstGeom>
                      <a:noFill/>
                      <a:ln>
                        <a:noFill/>
                      </a:ln>
                      <a:effectLst/>
                    </p:spPr>
                  </p:pic>
                </p:oleObj>
              </mc:Fallback>
            </mc:AlternateContent>
          </a:graphicData>
        </a:graphic>
      </p:graphicFrame>
      <p:sp>
        <p:nvSpPr>
          <p:cNvPr id="33" name="TextBox 8"/>
          <p:cNvSpPr txBox="1">
            <a:spLocks noChangeArrowheads="1"/>
          </p:cNvSpPr>
          <p:nvPr/>
        </p:nvSpPr>
        <p:spPr bwMode="auto">
          <a:xfrm>
            <a:off x="5853803" y="4539249"/>
            <a:ext cx="857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由</a:t>
            </a:r>
          </a:p>
        </p:txBody>
      </p:sp>
      <p:graphicFrame>
        <p:nvGraphicFramePr>
          <p:cNvPr id="34" name="Object 3"/>
          <p:cNvGraphicFramePr>
            <a:graphicFrameLocks noChangeAspect="1"/>
          </p:cNvGraphicFramePr>
          <p:nvPr/>
        </p:nvGraphicFramePr>
        <p:xfrm>
          <a:off x="6283529" y="4406783"/>
          <a:ext cx="5291946" cy="849441"/>
        </p:xfrm>
        <a:graphic>
          <a:graphicData uri="http://schemas.openxmlformats.org/presentationml/2006/ole">
            <mc:AlternateContent xmlns:mc="http://schemas.openxmlformats.org/markup-compatibility/2006">
              <mc:Choice xmlns:v="urn:schemas-microsoft-com:vml" Requires="v">
                <p:oleObj name="Equation" r:id="rId23" imgW="3162300" imgH="508000" progId="Equation.DSMT4">
                  <p:embed/>
                </p:oleObj>
              </mc:Choice>
              <mc:Fallback>
                <p:oleObj name="Equation" r:id="rId23" imgW="3162300" imgH="508000" progId="Equation.DSMT4">
                  <p:embed/>
                  <p:pic>
                    <p:nvPicPr>
                      <p:cNvPr id="34" name="Object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83529" y="4406783"/>
                        <a:ext cx="5291946" cy="849441"/>
                      </a:xfrm>
                      <a:prstGeom prst="rect">
                        <a:avLst/>
                      </a:prstGeom>
                      <a:noFill/>
                      <a:ln>
                        <a:noFill/>
                      </a:ln>
                      <a:effectLst/>
                    </p:spPr>
                  </p:pic>
                </p:oleObj>
              </mc:Fallback>
            </mc:AlternateContent>
          </a:graphicData>
        </a:graphic>
      </p:graphicFrame>
      <p:sp>
        <p:nvSpPr>
          <p:cNvPr id="35" name="TextBox 10"/>
          <p:cNvSpPr txBox="1">
            <a:spLocks noChangeArrowheads="1"/>
          </p:cNvSpPr>
          <p:nvPr/>
        </p:nvSpPr>
        <p:spPr bwMode="auto">
          <a:xfrm>
            <a:off x="1150935" y="5322893"/>
            <a:ext cx="4387822" cy="39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而           为满秩矩阵，所以有：                           </a:t>
            </a:r>
          </a:p>
        </p:txBody>
      </p:sp>
      <p:graphicFrame>
        <p:nvGraphicFramePr>
          <p:cNvPr id="36" name="Object 4"/>
          <p:cNvGraphicFramePr>
            <a:graphicFrameLocks noChangeAspect="1"/>
          </p:cNvGraphicFramePr>
          <p:nvPr/>
        </p:nvGraphicFramePr>
        <p:xfrm>
          <a:off x="1678073" y="5104516"/>
          <a:ext cx="2021836" cy="878848"/>
        </p:xfrm>
        <a:graphic>
          <a:graphicData uri="http://schemas.openxmlformats.org/presentationml/2006/ole">
            <mc:AlternateContent xmlns:mc="http://schemas.openxmlformats.org/markup-compatibility/2006">
              <mc:Choice xmlns:v="urn:schemas-microsoft-com:vml" Requires="v">
                <p:oleObj name="Equation" r:id="rId25" imgW="1168400" imgH="508000" progId="Equation.DSMT4">
                  <p:embed/>
                </p:oleObj>
              </mc:Choice>
              <mc:Fallback>
                <p:oleObj name="Equation" r:id="rId25" imgW="1168400" imgH="508000" progId="Equation.DSMT4">
                  <p:embed/>
                  <p:pic>
                    <p:nvPicPr>
                      <p:cNvPr id="36" name="Object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78073" y="5104516"/>
                        <a:ext cx="2021836" cy="878848"/>
                      </a:xfrm>
                      <a:prstGeom prst="rect">
                        <a:avLst/>
                      </a:prstGeom>
                      <a:noFill/>
                      <a:ln>
                        <a:noFill/>
                      </a:ln>
                      <a:effectLst/>
                    </p:spPr>
                  </p:pic>
                </p:oleObj>
              </mc:Fallback>
            </mc:AlternateContent>
          </a:graphicData>
        </a:graphic>
      </p:graphicFrame>
      <p:graphicFrame>
        <p:nvGraphicFramePr>
          <p:cNvPr id="37" name="Object 5"/>
          <p:cNvGraphicFramePr>
            <a:graphicFrameLocks noChangeAspect="1"/>
          </p:cNvGraphicFramePr>
          <p:nvPr/>
        </p:nvGraphicFramePr>
        <p:xfrm>
          <a:off x="5452155" y="5322278"/>
          <a:ext cx="5560602" cy="573612"/>
        </p:xfrm>
        <a:graphic>
          <a:graphicData uri="http://schemas.openxmlformats.org/presentationml/2006/ole">
            <mc:AlternateContent xmlns:mc="http://schemas.openxmlformats.org/markup-compatibility/2006">
              <mc:Choice xmlns:v="urn:schemas-microsoft-com:vml" Requires="v">
                <p:oleObj name="Equation" r:id="rId27" imgW="3073400" imgH="317500" progId="Equation.DSMT4">
                  <p:embed/>
                </p:oleObj>
              </mc:Choice>
              <mc:Fallback>
                <p:oleObj name="Equation" r:id="rId27" imgW="3073400" imgH="317500" progId="Equation.DSMT4">
                  <p:embed/>
                  <p:pic>
                    <p:nvPicPr>
                      <p:cNvPr id="37" name="Object 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452155" y="5322278"/>
                        <a:ext cx="5560602" cy="573612"/>
                      </a:xfrm>
                      <a:prstGeom prst="rect">
                        <a:avLst/>
                      </a:prstGeom>
                      <a:noFill/>
                      <a:ln>
                        <a:noFill/>
                      </a:ln>
                      <a:effectLst/>
                    </p:spPr>
                  </p:pic>
                </p:oleObj>
              </mc:Fallback>
            </mc:AlternateContent>
          </a:graphicData>
        </a:graphic>
      </p:graphicFrame>
      <p:sp>
        <p:nvSpPr>
          <p:cNvPr id="38" name="TextBox 13"/>
          <p:cNvSpPr txBox="1">
            <a:spLocks noChangeArrowheads="1"/>
          </p:cNvSpPr>
          <p:nvPr/>
        </p:nvSpPr>
        <p:spPr bwMode="auto">
          <a:xfrm>
            <a:off x="3927807" y="6078754"/>
            <a:ext cx="2500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即</a:t>
            </a:r>
          </a:p>
        </p:txBody>
      </p:sp>
      <p:graphicFrame>
        <p:nvGraphicFramePr>
          <p:cNvPr id="39" name="Object 6"/>
          <p:cNvGraphicFramePr>
            <a:graphicFrameLocks noChangeAspect="1"/>
          </p:cNvGraphicFramePr>
          <p:nvPr/>
        </p:nvGraphicFramePr>
        <p:xfrm>
          <a:off x="4590843" y="6133296"/>
          <a:ext cx="1669046" cy="345568"/>
        </p:xfrm>
        <a:graphic>
          <a:graphicData uri="http://schemas.openxmlformats.org/presentationml/2006/ole">
            <mc:AlternateContent xmlns:mc="http://schemas.openxmlformats.org/markup-compatibility/2006">
              <mc:Choice xmlns:v="urn:schemas-microsoft-com:vml" Requires="v">
                <p:oleObj name="Equation" r:id="rId29" imgW="977476" imgH="203112" progId="Equation.DSMT4">
                  <p:embed/>
                </p:oleObj>
              </mc:Choice>
              <mc:Fallback>
                <p:oleObj name="Equation" r:id="rId29" imgW="977476" imgH="203112" progId="Equation.DSMT4">
                  <p:embed/>
                  <p:pic>
                    <p:nvPicPr>
                      <p:cNvPr id="39" name="Object 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90843" y="6133296"/>
                        <a:ext cx="1669046" cy="34556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71684270"/>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wipe(left)">
                                      <p:cBhvr>
                                        <p:cTn id="12" dur="500"/>
                                        <p:tgtEl>
                                          <p:spTgt spid="501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2784"/>
                                        </p:tgtEl>
                                        <p:attrNameLst>
                                          <p:attrName>style.visibility</p:attrName>
                                        </p:attrNameLst>
                                      </p:cBhvr>
                                      <p:to>
                                        <p:strVal val="visible"/>
                                      </p:to>
                                    </p:set>
                                    <p:animEffect transition="in" filter="blinds(horizontal)">
                                      <p:cBhvr>
                                        <p:cTn id="52" dur="500"/>
                                        <p:tgtEl>
                                          <p:spTgt spid="3278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blinds(horizontal)">
                                      <p:cBhvr>
                                        <p:cTn id="57" dur="500"/>
                                        <p:tgtEl>
                                          <p:spTgt spid="31"/>
                                        </p:tgtEl>
                                      </p:cBhvr>
                                    </p:animEffect>
                                  </p:childTnLst>
                                </p:cTn>
                              </p:par>
                              <p:par>
                                <p:cTn id="58" presetID="3" presetClass="entr" presetSubtype="1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blinds(horizontal)">
                                      <p:cBhvr>
                                        <p:cTn id="60" dur="500"/>
                                        <p:tgtEl>
                                          <p:spTgt spid="3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blinds(horizontal)">
                                      <p:cBhvr>
                                        <p:cTn id="65" dur="500"/>
                                        <p:tgtEl>
                                          <p:spTgt spid="33"/>
                                        </p:tgtEl>
                                      </p:cBhvr>
                                    </p:animEffect>
                                  </p:childTnLst>
                                </p:cTn>
                              </p:par>
                              <p:par>
                                <p:cTn id="66" presetID="3" presetClass="entr" presetSubtype="10" fill="hold"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blinds(horizontal)">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blinds(horizontal)">
                                      <p:cBhvr>
                                        <p:cTn id="73" dur="500"/>
                                        <p:tgtEl>
                                          <p:spTgt spid="35"/>
                                        </p:tgtEl>
                                      </p:cBhvr>
                                    </p:animEffect>
                                  </p:childTnLst>
                                </p:cTn>
                              </p:par>
                              <p:par>
                                <p:cTn id="74" presetID="3" presetClass="entr" presetSubtype="10"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blinds(horizontal)">
                                      <p:cBhvr>
                                        <p:cTn id="76" dur="500"/>
                                        <p:tgtEl>
                                          <p:spTgt spid="36"/>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blinds(horizontal)">
                                      <p:cBhvr>
                                        <p:cTn id="81" dur="500"/>
                                        <p:tgtEl>
                                          <p:spTgt spid="37"/>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blinds(horizontal)">
                                      <p:cBhvr>
                                        <p:cTn id="86" dur="500"/>
                                        <p:tgtEl>
                                          <p:spTgt spid="38"/>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4" grpId="0"/>
      <p:bldP spid="10" grpId="0"/>
      <p:bldP spid="31" grpId="0"/>
      <p:bldP spid="33" grpId="0"/>
      <p:bldP spid="35"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8" name="TextBox 8"/>
          <p:cNvSpPr txBox="1">
            <a:spLocks noChangeArrowheads="1"/>
          </p:cNvSpPr>
          <p:nvPr/>
        </p:nvSpPr>
        <p:spPr bwMode="auto">
          <a:xfrm>
            <a:off x="1168401" y="1034823"/>
            <a:ext cx="857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又由</a:t>
            </a:r>
          </a:p>
        </p:txBody>
      </p:sp>
      <p:graphicFrame>
        <p:nvGraphicFramePr>
          <p:cNvPr id="51203" name="Object 3"/>
          <p:cNvGraphicFramePr>
            <a:graphicFrameLocks noChangeAspect="1"/>
          </p:cNvGraphicFramePr>
          <p:nvPr/>
        </p:nvGraphicFramePr>
        <p:xfrm>
          <a:off x="1827213" y="887353"/>
          <a:ext cx="4614915" cy="826996"/>
        </p:xfrm>
        <a:graphic>
          <a:graphicData uri="http://schemas.openxmlformats.org/presentationml/2006/ole">
            <mc:AlternateContent xmlns:mc="http://schemas.openxmlformats.org/markup-compatibility/2006">
              <mc:Choice xmlns:v="urn:schemas-microsoft-com:vml" Requires="v">
                <p:oleObj name="Equation" r:id="rId2" imgW="2832100" imgH="508000" progId="Equation.DSMT4">
                  <p:embed/>
                </p:oleObj>
              </mc:Choice>
              <mc:Fallback>
                <p:oleObj name="Equation" r:id="rId2" imgW="2832100" imgH="508000" progId="Equation.DSMT4">
                  <p:embed/>
                  <p:pic>
                    <p:nvPicPr>
                      <p:cNvPr id="5120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887353"/>
                        <a:ext cx="4614915" cy="826996"/>
                      </a:xfrm>
                      <a:prstGeom prst="rect">
                        <a:avLst/>
                      </a:prstGeom>
                      <a:noFill/>
                      <a:ln>
                        <a:noFill/>
                      </a:ln>
                      <a:effectLst/>
                    </p:spPr>
                  </p:pic>
                </p:oleObj>
              </mc:Fallback>
            </mc:AlternateContent>
          </a:graphicData>
        </a:graphic>
      </p:graphicFrame>
      <p:sp>
        <p:nvSpPr>
          <p:cNvPr id="34825" name="TextBox 10"/>
          <p:cNvSpPr txBox="1">
            <a:spLocks noChangeArrowheads="1"/>
          </p:cNvSpPr>
          <p:nvPr/>
        </p:nvSpPr>
        <p:spPr bwMode="auto">
          <a:xfrm>
            <a:off x="6672141" y="1166768"/>
            <a:ext cx="45130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而          为满秩矩阵，所以有：                           </a:t>
            </a:r>
          </a:p>
        </p:txBody>
      </p:sp>
      <p:graphicFrame>
        <p:nvGraphicFramePr>
          <p:cNvPr id="51204" name="Object 4"/>
          <p:cNvGraphicFramePr>
            <a:graphicFrameLocks noChangeAspect="1"/>
          </p:cNvGraphicFramePr>
          <p:nvPr/>
        </p:nvGraphicFramePr>
        <p:xfrm>
          <a:off x="7104064" y="887353"/>
          <a:ext cx="2171908" cy="895044"/>
        </p:xfrm>
        <a:graphic>
          <a:graphicData uri="http://schemas.openxmlformats.org/presentationml/2006/ole">
            <mc:AlternateContent xmlns:mc="http://schemas.openxmlformats.org/markup-compatibility/2006">
              <mc:Choice xmlns:v="urn:schemas-microsoft-com:vml" Requires="v">
                <p:oleObj name="Equation" r:id="rId4" imgW="1231366" imgH="507780" progId="Equation.DSMT4">
                  <p:embed/>
                </p:oleObj>
              </mc:Choice>
              <mc:Fallback>
                <p:oleObj name="Equation" r:id="rId4" imgW="1231366" imgH="507780" progId="Equation.DSMT4">
                  <p:embed/>
                  <p:pic>
                    <p:nvPicPr>
                      <p:cNvPr id="512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064" y="887353"/>
                        <a:ext cx="2171908" cy="895044"/>
                      </a:xfrm>
                      <a:prstGeom prst="rect">
                        <a:avLst/>
                      </a:prstGeom>
                      <a:noFill/>
                      <a:ln>
                        <a:noFill/>
                      </a:ln>
                      <a:effectLst/>
                    </p:spPr>
                  </p:pic>
                </p:oleObj>
              </mc:Fallback>
            </mc:AlternateContent>
          </a:graphicData>
        </a:graphic>
      </p:graphicFrame>
      <p:graphicFrame>
        <p:nvGraphicFramePr>
          <p:cNvPr id="51205" name="Object 5"/>
          <p:cNvGraphicFramePr>
            <a:graphicFrameLocks noChangeAspect="1"/>
          </p:cNvGraphicFramePr>
          <p:nvPr/>
        </p:nvGraphicFramePr>
        <p:xfrm>
          <a:off x="1302649" y="1818762"/>
          <a:ext cx="4400445" cy="895788"/>
        </p:xfrm>
        <a:graphic>
          <a:graphicData uri="http://schemas.openxmlformats.org/presentationml/2006/ole">
            <mc:AlternateContent xmlns:mc="http://schemas.openxmlformats.org/markup-compatibility/2006">
              <mc:Choice xmlns:v="urn:schemas-microsoft-com:vml" Requires="v">
                <p:oleObj name="Equation" r:id="rId6" imgW="2679700" imgH="546100" progId="Equation.DSMT4">
                  <p:embed/>
                </p:oleObj>
              </mc:Choice>
              <mc:Fallback>
                <p:oleObj name="Equation" r:id="rId6" imgW="2679700" imgH="546100" progId="Equation.DSMT4">
                  <p:embed/>
                  <p:pic>
                    <p:nvPicPr>
                      <p:cNvPr id="5120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2649" y="1818762"/>
                        <a:ext cx="4400445" cy="895788"/>
                      </a:xfrm>
                      <a:prstGeom prst="rect">
                        <a:avLst/>
                      </a:prstGeom>
                      <a:noFill/>
                      <a:ln>
                        <a:noFill/>
                      </a:ln>
                      <a:effectLst/>
                    </p:spPr>
                  </p:pic>
                </p:oleObj>
              </mc:Fallback>
            </mc:AlternateContent>
          </a:graphicData>
        </a:graphic>
      </p:graphicFrame>
      <p:sp>
        <p:nvSpPr>
          <p:cNvPr id="34826" name="TextBox 13"/>
          <p:cNvSpPr txBox="1">
            <a:spLocks noChangeArrowheads="1"/>
          </p:cNvSpPr>
          <p:nvPr/>
        </p:nvSpPr>
        <p:spPr bwMode="auto">
          <a:xfrm>
            <a:off x="6115121" y="2077363"/>
            <a:ext cx="2500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有</a:t>
            </a:r>
            <a:r>
              <a:rPr lang="zh-CN" altLang="en-US" sz="2000" dirty="0">
                <a:solidFill>
                  <a:srgbClr val="0000FF"/>
                </a:solidFill>
                <a:latin typeface="+mn-ea"/>
                <a:ea typeface="+mn-ea"/>
              </a:rPr>
              <a:t>性质</a:t>
            </a:r>
            <a:r>
              <a:rPr lang="en-US" altLang="zh-CN" sz="2000" dirty="0">
                <a:solidFill>
                  <a:srgbClr val="0000FF"/>
                </a:solidFill>
                <a:latin typeface="+mn-ea"/>
                <a:ea typeface="+mn-ea"/>
              </a:rPr>
              <a:t>1</a:t>
            </a:r>
            <a:r>
              <a:rPr lang="zh-CN" altLang="en-US" sz="2000" dirty="0">
                <a:latin typeface="+mn-ea"/>
                <a:ea typeface="+mn-ea"/>
              </a:rPr>
              <a:t>有</a:t>
            </a:r>
          </a:p>
        </p:txBody>
      </p:sp>
      <p:graphicFrame>
        <p:nvGraphicFramePr>
          <p:cNvPr id="51206" name="Object 6"/>
          <p:cNvGraphicFramePr>
            <a:graphicFrameLocks noChangeAspect="1"/>
          </p:cNvGraphicFramePr>
          <p:nvPr/>
        </p:nvGraphicFramePr>
        <p:xfrm>
          <a:off x="7643972" y="2123257"/>
          <a:ext cx="1676242" cy="347058"/>
        </p:xfrm>
        <a:graphic>
          <a:graphicData uri="http://schemas.openxmlformats.org/presentationml/2006/ole">
            <mc:AlternateContent xmlns:mc="http://schemas.openxmlformats.org/markup-compatibility/2006">
              <mc:Choice xmlns:v="urn:schemas-microsoft-com:vml" Requires="v">
                <p:oleObj name="Equation" r:id="rId8" imgW="977476" imgH="203112" progId="Equation.DSMT4">
                  <p:embed/>
                </p:oleObj>
              </mc:Choice>
              <mc:Fallback>
                <p:oleObj name="Equation" r:id="rId8" imgW="977476" imgH="203112" progId="Equation.DSMT4">
                  <p:embed/>
                  <p:pic>
                    <p:nvPicPr>
                      <p:cNvPr id="5120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3972" y="2123257"/>
                        <a:ext cx="1676242" cy="347058"/>
                      </a:xfrm>
                      <a:prstGeom prst="rect">
                        <a:avLst/>
                      </a:prstGeom>
                      <a:noFill/>
                      <a:ln>
                        <a:noFill/>
                      </a:ln>
                      <a:effectLst/>
                    </p:spPr>
                  </p:pic>
                </p:oleObj>
              </mc:Fallback>
            </mc:AlternateContent>
          </a:graphicData>
        </a:graphic>
      </p:graphicFrame>
      <p:sp>
        <p:nvSpPr>
          <p:cNvPr id="34827" name="TextBox 11"/>
          <p:cNvSpPr txBox="1">
            <a:spLocks noChangeArrowheads="1"/>
          </p:cNvSpPr>
          <p:nvPr/>
        </p:nvSpPr>
        <p:spPr bwMode="auto">
          <a:xfrm>
            <a:off x="2667001" y="2818333"/>
            <a:ext cx="6572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故有</a:t>
            </a:r>
          </a:p>
        </p:txBody>
      </p:sp>
      <p:graphicFrame>
        <p:nvGraphicFramePr>
          <p:cNvPr id="52231" name="Object 7"/>
          <p:cNvGraphicFramePr>
            <a:graphicFrameLocks noChangeAspect="1"/>
          </p:cNvGraphicFramePr>
          <p:nvPr/>
        </p:nvGraphicFramePr>
        <p:xfrm>
          <a:off x="3382964" y="2886016"/>
          <a:ext cx="3023978" cy="353103"/>
        </p:xfrm>
        <a:graphic>
          <a:graphicData uri="http://schemas.openxmlformats.org/presentationml/2006/ole">
            <mc:AlternateContent xmlns:mc="http://schemas.openxmlformats.org/markup-compatibility/2006">
              <mc:Choice xmlns:v="urn:schemas-microsoft-com:vml" Requires="v">
                <p:oleObj name="Equation" r:id="rId10" imgW="1739900" imgH="203200" progId="Equation.DSMT4">
                  <p:embed/>
                </p:oleObj>
              </mc:Choice>
              <mc:Fallback>
                <p:oleObj name="Equation" r:id="rId10" imgW="1739900" imgH="203200" progId="Equation.DSMT4">
                  <p:embed/>
                  <p:pic>
                    <p:nvPicPr>
                      <p:cNvPr id="52231"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2964" y="2886016"/>
                        <a:ext cx="3023978" cy="353103"/>
                      </a:xfrm>
                      <a:prstGeom prst="rect">
                        <a:avLst/>
                      </a:prstGeom>
                      <a:noFill/>
                      <a:ln>
                        <a:noFill/>
                      </a:ln>
                      <a:effectLst/>
                    </p:spPr>
                  </p:pic>
                </p:oleObj>
              </mc:Fallback>
            </mc:AlternateContent>
          </a:graphicData>
        </a:graphic>
      </p:graphicFrame>
      <p:sp>
        <p:nvSpPr>
          <p:cNvPr id="34828" name="TextBox 12"/>
          <p:cNvSpPr txBox="1">
            <a:spLocks noChangeArrowheads="1"/>
          </p:cNvSpPr>
          <p:nvPr/>
        </p:nvSpPr>
        <p:spPr bwMode="auto">
          <a:xfrm>
            <a:off x="7310438" y="2818333"/>
            <a:ext cx="10207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2</a:t>
            </a:r>
            <a:r>
              <a:rPr lang="zh-CN" altLang="en-US" sz="2000" dirty="0">
                <a:latin typeface="+mn-ea"/>
                <a:ea typeface="+mn-ea"/>
              </a:rPr>
              <a:t>）</a:t>
            </a:r>
          </a:p>
        </p:txBody>
      </p:sp>
      <p:sp>
        <p:nvSpPr>
          <p:cNvPr id="34829" name="TextBox 14"/>
          <p:cNvSpPr txBox="1">
            <a:spLocks noChangeArrowheads="1"/>
          </p:cNvSpPr>
          <p:nvPr/>
        </p:nvSpPr>
        <p:spPr bwMode="auto">
          <a:xfrm>
            <a:off x="2025651" y="3332752"/>
            <a:ext cx="30718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由（</a:t>
            </a:r>
            <a:r>
              <a:rPr lang="en-US" altLang="zh-CN" sz="2000" dirty="0">
                <a:latin typeface="+mn-ea"/>
                <a:ea typeface="+mn-ea"/>
              </a:rPr>
              <a:t>1</a:t>
            </a:r>
            <a:r>
              <a:rPr lang="zh-CN" altLang="en-US" sz="2000" dirty="0">
                <a:latin typeface="+mn-ea"/>
                <a:ea typeface="+mn-ea"/>
              </a:rPr>
              <a:t>）、（</a:t>
            </a:r>
            <a:r>
              <a:rPr lang="en-US" altLang="zh-CN" sz="2000" dirty="0">
                <a:latin typeface="+mn-ea"/>
                <a:ea typeface="+mn-ea"/>
              </a:rPr>
              <a:t>2</a:t>
            </a:r>
            <a:r>
              <a:rPr lang="zh-CN" altLang="en-US" sz="2000" dirty="0">
                <a:latin typeface="+mn-ea"/>
                <a:ea typeface="+mn-ea"/>
              </a:rPr>
              <a:t>）式知</a:t>
            </a:r>
          </a:p>
        </p:txBody>
      </p:sp>
      <p:graphicFrame>
        <p:nvGraphicFramePr>
          <p:cNvPr id="52232" name="Object 8"/>
          <p:cNvGraphicFramePr>
            <a:graphicFrameLocks noChangeAspect="1"/>
          </p:cNvGraphicFramePr>
          <p:nvPr/>
        </p:nvGraphicFramePr>
        <p:xfrm>
          <a:off x="2667001" y="3803739"/>
          <a:ext cx="4976971" cy="343198"/>
        </p:xfrm>
        <a:graphic>
          <a:graphicData uri="http://schemas.openxmlformats.org/presentationml/2006/ole">
            <mc:AlternateContent xmlns:mc="http://schemas.openxmlformats.org/markup-compatibility/2006">
              <mc:Choice xmlns:v="urn:schemas-microsoft-com:vml" Requires="v">
                <p:oleObj name="Equation" r:id="rId12" imgW="2946400" imgH="203200" progId="Equation.DSMT4">
                  <p:embed/>
                </p:oleObj>
              </mc:Choice>
              <mc:Fallback>
                <p:oleObj name="Equation" r:id="rId12" imgW="2946400" imgH="203200" progId="Equation.DSMT4">
                  <p:embed/>
                  <p:pic>
                    <p:nvPicPr>
                      <p:cNvPr id="52232"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67001" y="3803739"/>
                        <a:ext cx="4976971" cy="343198"/>
                      </a:xfrm>
                      <a:prstGeom prst="rect">
                        <a:avLst/>
                      </a:prstGeom>
                      <a:noFill/>
                      <a:ln>
                        <a:noFill/>
                      </a:ln>
                      <a:effectLst/>
                    </p:spPr>
                  </p:pic>
                </p:oleObj>
              </mc:Fallback>
            </mc:AlternateContent>
          </a:graphicData>
        </a:graphic>
      </p:graphicFrame>
      <p:sp>
        <p:nvSpPr>
          <p:cNvPr id="34830" name="TextBox 15"/>
          <p:cNvSpPr txBox="1">
            <a:spLocks noChangeArrowheads="1"/>
          </p:cNvSpPr>
          <p:nvPr/>
        </p:nvSpPr>
        <p:spPr bwMode="auto">
          <a:xfrm>
            <a:off x="8331183" y="3803739"/>
            <a:ext cx="1063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成立</a:t>
            </a:r>
          </a:p>
        </p:txBody>
      </p:sp>
      <p:grpSp>
        <p:nvGrpSpPr>
          <p:cNvPr id="2" name="Group 20"/>
          <p:cNvGrpSpPr>
            <a:grpSpLocks/>
          </p:cNvGrpSpPr>
          <p:nvPr/>
        </p:nvGrpSpPr>
        <p:grpSpPr bwMode="auto">
          <a:xfrm>
            <a:off x="2723595" y="4271307"/>
            <a:ext cx="5851525" cy="401638"/>
            <a:chOff x="721" y="3828"/>
            <a:chExt cx="3686" cy="253"/>
          </a:xfrm>
        </p:grpSpPr>
        <p:grpSp>
          <p:nvGrpSpPr>
            <p:cNvPr id="46096" name="组合 24"/>
            <p:cNvGrpSpPr>
              <a:grpSpLocks/>
            </p:cNvGrpSpPr>
            <p:nvPr/>
          </p:nvGrpSpPr>
          <p:grpSpPr bwMode="auto">
            <a:xfrm>
              <a:off x="721" y="3828"/>
              <a:ext cx="2522" cy="253"/>
              <a:chOff x="928662" y="5000636"/>
              <a:chExt cx="4003556" cy="401330"/>
            </a:xfrm>
          </p:grpSpPr>
          <p:sp>
            <p:nvSpPr>
              <p:cNvPr id="46098" name="TextBox 18"/>
              <p:cNvSpPr txBox="1">
                <a:spLocks noChangeArrowheads="1"/>
              </p:cNvSpPr>
              <p:nvPr/>
            </p:nvSpPr>
            <p:spPr bwMode="auto">
              <a:xfrm>
                <a:off x="928662" y="5000636"/>
                <a:ext cx="1285876" cy="39985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000">
                  <a:latin typeface="+mn-ea"/>
                  <a:ea typeface="+mn-ea"/>
                </a:endParaRPr>
              </a:p>
            </p:txBody>
          </p:sp>
          <p:graphicFrame>
            <p:nvGraphicFramePr>
              <p:cNvPr id="46099" name="Object 9"/>
              <p:cNvGraphicFramePr>
                <a:graphicFrameLocks noChangeAspect="1"/>
              </p:cNvGraphicFramePr>
              <p:nvPr/>
            </p:nvGraphicFramePr>
            <p:xfrm>
              <a:off x="1571604" y="5000636"/>
              <a:ext cx="3360614" cy="401330"/>
            </p:xfrm>
            <a:graphic>
              <a:graphicData uri="http://schemas.openxmlformats.org/presentationml/2006/ole">
                <mc:AlternateContent xmlns:mc="http://schemas.openxmlformats.org/markup-compatibility/2006">
                  <mc:Choice xmlns:v="urn:schemas-microsoft-com:vml" Requires="v">
                    <p:oleObj name="Equation" r:id="rId14" imgW="1701800" imgH="203200" progId="Equation.DSMT4">
                      <p:embed/>
                    </p:oleObj>
                  </mc:Choice>
                  <mc:Fallback>
                    <p:oleObj name="Equation" r:id="rId14" imgW="1701800" imgH="203200" progId="Equation.DSMT4">
                      <p:embed/>
                      <p:pic>
                        <p:nvPicPr>
                          <p:cNvPr id="46099"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1604" y="5000636"/>
                            <a:ext cx="3360614" cy="401330"/>
                          </a:xfrm>
                          <a:prstGeom prst="rect">
                            <a:avLst/>
                          </a:prstGeom>
                          <a:solidFill>
                            <a:schemeClr val="accent4"/>
                          </a:solidFill>
                          <a:ln>
                            <a:noFill/>
                          </a:ln>
                          <a:effectLst/>
                        </p:spPr>
                      </p:pic>
                    </p:oleObj>
                  </mc:Fallback>
                </mc:AlternateContent>
              </a:graphicData>
            </a:graphic>
          </p:graphicFrame>
        </p:grpSp>
        <p:sp>
          <p:nvSpPr>
            <p:cNvPr id="46097" name="TextBox 25"/>
            <p:cNvSpPr txBox="1">
              <a:spLocks noChangeArrowheads="1"/>
            </p:cNvSpPr>
            <p:nvPr/>
          </p:nvSpPr>
          <p:spPr bwMode="auto">
            <a:xfrm>
              <a:off x="3217" y="3828"/>
              <a:ext cx="1190" cy="2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dirty="0">
                  <a:latin typeface="+mn-ea"/>
                  <a:ea typeface="+mn-ea"/>
                </a:rPr>
                <a:t>      </a:t>
              </a:r>
              <a:r>
                <a:rPr lang="zh-CN" altLang="en-US" sz="2000" dirty="0">
                  <a:latin typeface="+mn-ea"/>
                  <a:ea typeface="+mn-ea"/>
                </a:rPr>
                <a:t>（</a:t>
              </a:r>
              <a:r>
                <a:rPr lang="en-US" altLang="zh-CN" sz="2000" dirty="0">
                  <a:latin typeface="+mn-ea"/>
                  <a:ea typeface="+mn-ea"/>
                </a:rPr>
                <a:t>1</a:t>
              </a:r>
              <a:r>
                <a:rPr lang="zh-CN" altLang="en-US" sz="2000" dirty="0">
                  <a:latin typeface="+mn-ea"/>
                  <a:ea typeface="+mn-ea"/>
                </a:rPr>
                <a:t>）</a:t>
              </a:r>
            </a:p>
          </p:txBody>
        </p:sp>
      </p:grpSp>
      <p:grpSp>
        <p:nvGrpSpPr>
          <p:cNvPr id="20" name="组合 19"/>
          <p:cNvGrpSpPr/>
          <p:nvPr/>
        </p:nvGrpSpPr>
        <p:grpSpPr>
          <a:xfrm>
            <a:off x="785503" y="4795727"/>
            <a:ext cx="9459160" cy="400111"/>
            <a:chOff x="913093" y="878601"/>
            <a:chExt cx="9459160" cy="400111"/>
          </a:xfrm>
        </p:grpSpPr>
        <p:sp>
          <p:nvSpPr>
            <p:cNvPr id="21" name="TextBox 6"/>
            <p:cNvSpPr txBox="1">
              <a:spLocks noChangeArrowheads="1"/>
            </p:cNvSpPr>
            <p:nvPr/>
          </p:nvSpPr>
          <p:spPr bwMode="auto">
            <a:xfrm>
              <a:off x="913093" y="878602"/>
              <a:ext cx="7858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例</a:t>
              </a:r>
              <a:r>
                <a:rPr lang="en-US" altLang="zh-CN" sz="2000" dirty="0">
                  <a:solidFill>
                    <a:srgbClr val="0000FF"/>
                  </a:solidFill>
                  <a:latin typeface="+mn-ea"/>
                  <a:ea typeface="+mn-ea"/>
                </a:rPr>
                <a:t>2.5.1  </a:t>
              </a:r>
              <a:r>
                <a:rPr lang="zh-CN" altLang="en-US" sz="2000" dirty="0">
                  <a:latin typeface="+mn-ea"/>
                  <a:ea typeface="+mn-ea"/>
                </a:rPr>
                <a:t>设</a:t>
              </a:r>
              <a:r>
                <a:rPr lang="en-US" altLang="zh-CN" sz="2000" i="1" dirty="0">
                  <a:ea typeface="+mn-ea"/>
                  <a:cs typeface="Times New Roman" panose="02020603050405020304" pitchFamily="18" charset="0"/>
                </a:rPr>
                <a:t>A</a:t>
              </a:r>
              <a:r>
                <a:rPr lang="zh-CN" altLang="en-US" sz="2000" dirty="0">
                  <a:latin typeface="+mn-ea"/>
                  <a:ea typeface="+mn-ea"/>
                </a:rPr>
                <a:t>为      矩阵，</a:t>
              </a:r>
              <a:r>
                <a:rPr lang="en-US" altLang="zh-CN" sz="2000" i="1" dirty="0">
                  <a:ea typeface="+mn-ea"/>
                  <a:cs typeface="Times New Roman" panose="02020603050405020304" pitchFamily="18" charset="0"/>
                </a:rPr>
                <a:t>B</a:t>
              </a:r>
              <a:r>
                <a:rPr lang="zh-CN" altLang="en-US" sz="2000" dirty="0">
                  <a:latin typeface="+mn-ea"/>
                  <a:ea typeface="+mn-ea"/>
                </a:rPr>
                <a:t>是      矩阵，</a:t>
              </a:r>
              <a:endParaRPr lang="zh-CN" altLang="en-US" sz="2000" dirty="0">
                <a:solidFill>
                  <a:srgbClr val="0000FF"/>
                </a:solidFill>
                <a:latin typeface="+mn-ea"/>
                <a:ea typeface="+mn-ea"/>
              </a:endParaRPr>
            </a:p>
          </p:txBody>
        </p:sp>
        <p:graphicFrame>
          <p:nvGraphicFramePr>
            <p:cNvPr id="22" name="Object 2"/>
            <p:cNvGraphicFramePr>
              <a:graphicFrameLocks noChangeAspect="1"/>
            </p:cNvGraphicFramePr>
            <p:nvPr/>
          </p:nvGraphicFramePr>
          <p:xfrm>
            <a:off x="2829450" y="918409"/>
            <a:ext cx="751436" cy="339488"/>
          </p:xfrm>
          <a:graphic>
            <a:graphicData uri="http://schemas.openxmlformats.org/presentationml/2006/ole">
              <mc:AlternateContent xmlns:mc="http://schemas.openxmlformats.org/markup-compatibility/2006">
                <mc:Choice xmlns:v="urn:schemas-microsoft-com:vml" Requires="v">
                  <p:oleObj name="Equation" r:id="rId16" imgW="393359" imgH="177646" progId="Equation.DSMT4">
                    <p:embed/>
                  </p:oleObj>
                </mc:Choice>
                <mc:Fallback>
                  <p:oleObj name="Equation" r:id="rId16" imgW="393359" imgH="177646" progId="Equation.DSMT4">
                    <p:embed/>
                    <p:pic>
                      <p:nvPicPr>
                        <p:cNvPr id="22"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29450" y="918409"/>
                          <a:ext cx="751436" cy="339488"/>
                        </a:xfrm>
                        <a:prstGeom prst="rect">
                          <a:avLst/>
                        </a:prstGeom>
                        <a:noFill/>
                        <a:ln>
                          <a:noFill/>
                        </a:ln>
                        <a:effectLst/>
                      </p:spPr>
                    </p:pic>
                  </p:oleObj>
                </mc:Fallback>
              </mc:AlternateContent>
            </a:graphicData>
          </a:graphic>
        </p:graphicFrame>
        <p:graphicFrame>
          <p:nvGraphicFramePr>
            <p:cNvPr id="23" name="Object 3"/>
            <p:cNvGraphicFramePr>
              <a:graphicFrameLocks noChangeAspect="1"/>
            </p:cNvGraphicFramePr>
            <p:nvPr/>
          </p:nvGraphicFramePr>
          <p:xfrm>
            <a:off x="4788139" y="928583"/>
            <a:ext cx="822407" cy="328670"/>
          </p:xfrm>
          <a:graphic>
            <a:graphicData uri="http://schemas.openxmlformats.org/presentationml/2006/ole">
              <mc:AlternateContent xmlns:mc="http://schemas.openxmlformats.org/markup-compatibility/2006">
                <mc:Choice xmlns:v="urn:schemas-microsoft-com:vml" Requires="v">
                  <p:oleObj name="Equation" r:id="rId18" imgW="355138" imgH="177569" progId="Equation.DSMT4">
                    <p:embed/>
                  </p:oleObj>
                </mc:Choice>
                <mc:Fallback>
                  <p:oleObj name="Equation" r:id="rId18" imgW="355138" imgH="177569" progId="Equation.DSMT4">
                    <p:embed/>
                    <p:pic>
                      <p:nvPicPr>
                        <p:cNvPr id="23" name="Object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88139" y="928583"/>
                          <a:ext cx="822407" cy="328670"/>
                        </a:xfrm>
                        <a:prstGeom prst="rect">
                          <a:avLst/>
                        </a:prstGeom>
                        <a:noFill/>
                        <a:ln>
                          <a:noFill/>
                        </a:ln>
                        <a:effectLst/>
                      </p:spPr>
                    </p:pic>
                  </p:oleObj>
                </mc:Fallback>
              </mc:AlternateContent>
            </a:graphicData>
          </a:graphic>
        </p:graphicFrame>
        <p:graphicFrame>
          <p:nvGraphicFramePr>
            <p:cNvPr id="24" name="Object 4"/>
            <p:cNvGraphicFramePr>
              <a:graphicFrameLocks noChangeAspect="1"/>
            </p:cNvGraphicFramePr>
            <p:nvPr/>
          </p:nvGraphicFramePr>
          <p:xfrm>
            <a:off x="6247453" y="921359"/>
            <a:ext cx="2084928" cy="333588"/>
          </p:xfrm>
          <a:graphic>
            <a:graphicData uri="http://schemas.openxmlformats.org/presentationml/2006/ole">
              <mc:AlternateContent xmlns:mc="http://schemas.openxmlformats.org/markup-compatibility/2006">
                <mc:Choice xmlns:v="urn:schemas-microsoft-com:vml" Requires="v">
                  <p:oleObj name="Equation" r:id="rId20" imgW="1269449" imgH="203112" progId="Equation.DSMT4">
                    <p:embed/>
                  </p:oleObj>
                </mc:Choice>
                <mc:Fallback>
                  <p:oleObj name="Equation" r:id="rId20" imgW="1269449" imgH="203112" progId="Equation.DSMT4">
                    <p:embed/>
                    <p:pic>
                      <p:nvPicPr>
                        <p:cNvPr id="24" name="Object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7453" y="921359"/>
                          <a:ext cx="2084928" cy="333588"/>
                        </a:xfrm>
                        <a:prstGeom prst="rect">
                          <a:avLst/>
                        </a:prstGeom>
                        <a:noFill/>
                        <a:ln>
                          <a:noFill/>
                        </a:ln>
                        <a:effectLst/>
                      </p:spPr>
                    </p:pic>
                  </p:oleObj>
                </mc:Fallback>
              </mc:AlternateContent>
            </a:graphicData>
          </a:graphic>
        </p:graphicFrame>
        <p:sp>
          <p:nvSpPr>
            <p:cNvPr id="25" name="TextBox 10"/>
            <p:cNvSpPr txBox="1">
              <a:spLocks noChangeArrowheads="1"/>
            </p:cNvSpPr>
            <p:nvPr/>
          </p:nvSpPr>
          <p:spPr bwMode="auto">
            <a:xfrm>
              <a:off x="8342593" y="878601"/>
              <a:ext cx="9621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证明</a:t>
              </a:r>
              <a:r>
                <a:rPr lang="en-US" altLang="zh-CN" sz="2000" dirty="0">
                  <a:latin typeface="+mn-ea"/>
                  <a:ea typeface="+mn-ea"/>
                </a:rPr>
                <a:t>:</a:t>
              </a:r>
              <a:endParaRPr lang="zh-CN" altLang="en-US" sz="2000" dirty="0">
                <a:latin typeface="+mn-ea"/>
                <a:ea typeface="+mn-ea"/>
              </a:endParaRPr>
            </a:p>
          </p:txBody>
        </p:sp>
        <p:graphicFrame>
          <p:nvGraphicFramePr>
            <p:cNvPr id="26" name="Object 5"/>
            <p:cNvGraphicFramePr>
              <a:graphicFrameLocks noChangeAspect="1"/>
            </p:cNvGraphicFramePr>
            <p:nvPr/>
          </p:nvGraphicFramePr>
          <p:xfrm>
            <a:off x="9159177" y="943880"/>
            <a:ext cx="1213076" cy="334831"/>
          </p:xfrm>
          <a:graphic>
            <a:graphicData uri="http://schemas.openxmlformats.org/presentationml/2006/ole">
              <mc:AlternateContent xmlns:mc="http://schemas.openxmlformats.org/markup-compatibility/2006">
                <mc:Choice xmlns:v="urn:schemas-microsoft-com:vml" Requires="v">
                  <p:oleObj name="Equation" r:id="rId22" imgW="736600" imgH="203200" progId="Equation.DSMT4">
                    <p:embed/>
                  </p:oleObj>
                </mc:Choice>
                <mc:Fallback>
                  <p:oleObj name="Equation" r:id="rId22" imgW="736600" imgH="203200" progId="Equation.DSMT4">
                    <p:embed/>
                    <p:pic>
                      <p:nvPicPr>
                        <p:cNvPr id="26" name="Object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159177" y="943880"/>
                          <a:ext cx="1213076" cy="334831"/>
                        </a:xfrm>
                        <a:prstGeom prst="rect">
                          <a:avLst/>
                        </a:prstGeom>
                        <a:noFill/>
                        <a:ln>
                          <a:noFill/>
                        </a:ln>
                        <a:effectLst/>
                      </p:spPr>
                    </p:pic>
                  </p:oleObj>
                </mc:Fallback>
              </mc:AlternateContent>
            </a:graphicData>
          </a:graphic>
        </p:graphicFrame>
      </p:grpSp>
      <p:sp>
        <p:nvSpPr>
          <p:cNvPr id="27" name="TextBox 12"/>
          <p:cNvSpPr txBox="1">
            <a:spLocks noChangeArrowheads="1"/>
          </p:cNvSpPr>
          <p:nvPr/>
        </p:nvSpPr>
        <p:spPr bwMode="auto">
          <a:xfrm>
            <a:off x="1692294" y="5261116"/>
            <a:ext cx="454583" cy="406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由</a:t>
            </a:r>
          </a:p>
        </p:txBody>
      </p:sp>
      <p:graphicFrame>
        <p:nvGraphicFramePr>
          <p:cNvPr id="28" name="Object 6"/>
          <p:cNvGraphicFramePr>
            <a:graphicFrameLocks noChangeAspect="1"/>
          </p:cNvGraphicFramePr>
          <p:nvPr/>
        </p:nvGraphicFramePr>
        <p:xfrm>
          <a:off x="2223079" y="5371610"/>
          <a:ext cx="5063793" cy="349185"/>
        </p:xfrm>
        <a:graphic>
          <a:graphicData uri="http://schemas.openxmlformats.org/presentationml/2006/ole">
            <mc:AlternateContent xmlns:mc="http://schemas.openxmlformats.org/markup-compatibility/2006">
              <mc:Choice xmlns:v="urn:schemas-microsoft-com:vml" Requires="v">
                <p:oleObj name="Equation" r:id="rId24" imgW="2946400" imgH="203200" progId="Equation.DSMT4">
                  <p:embed/>
                </p:oleObj>
              </mc:Choice>
              <mc:Fallback>
                <p:oleObj name="Equation" r:id="rId24" imgW="2946400" imgH="203200" progId="Equation.DSMT4">
                  <p:embed/>
                  <p:pic>
                    <p:nvPicPr>
                      <p:cNvPr id="28"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23079" y="5371610"/>
                        <a:ext cx="5063793" cy="349185"/>
                      </a:xfrm>
                      <a:prstGeom prst="rect">
                        <a:avLst/>
                      </a:prstGeom>
                      <a:noFill/>
                      <a:ln>
                        <a:noFill/>
                      </a:ln>
                      <a:effectLst/>
                    </p:spPr>
                  </p:pic>
                </p:oleObj>
              </mc:Fallback>
            </mc:AlternateContent>
          </a:graphicData>
        </a:graphic>
      </p:graphicFrame>
      <p:sp>
        <p:nvSpPr>
          <p:cNvPr id="29" name="TextBox 14"/>
          <p:cNvSpPr txBox="1">
            <a:spLocks noChangeArrowheads="1"/>
          </p:cNvSpPr>
          <p:nvPr/>
        </p:nvSpPr>
        <p:spPr bwMode="auto">
          <a:xfrm>
            <a:off x="1549419" y="5750914"/>
            <a:ext cx="9576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故有：</a:t>
            </a:r>
          </a:p>
        </p:txBody>
      </p:sp>
      <p:graphicFrame>
        <p:nvGraphicFramePr>
          <p:cNvPr id="30" name="Object 7"/>
          <p:cNvGraphicFramePr>
            <a:graphicFrameLocks noChangeAspect="1"/>
          </p:cNvGraphicFramePr>
          <p:nvPr/>
        </p:nvGraphicFramePr>
        <p:xfrm>
          <a:off x="2445018" y="5812452"/>
          <a:ext cx="3433604" cy="340657"/>
        </p:xfrm>
        <a:graphic>
          <a:graphicData uri="http://schemas.openxmlformats.org/presentationml/2006/ole">
            <mc:AlternateContent xmlns:mc="http://schemas.openxmlformats.org/markup-compatibility/2006">
              <mc:Choice xmlns:v="urn:schemas-microsoft-com:vml" Requires="v">
                <p:oleObj name="Equation" r:id="rId25" imgW="1955800" imgH="203200" progId="Equation.DSMT4">
                  <p:embed/>
                </p:oleObj>
              </mc:Choice>
              <mc:Fallback>
                <p:oleObj name="Equation" r:id="rId25" imgW="1955800" imgH="203200" progId="Equation.DSMT4">
                  <p:embed/>
                  <p:pic>
                    <p:nvPicPr>
                      <p:cNvPr id="30" name="Object 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45018" y="5812452"/>
                        <a:ext cx="3433604" cy="340657"/>
                      </a:xfrm>
                      <a:prstGeom prst="rect">
                        <a:avLst/>
                      </a:prstGeom>
                      <a:noFill/>
                      <a:ln>
                        <a:noFill/>
                      </a:ln>
                      <a:effectLst/>
                    </p:spPr>
                  </p:pic>
                </p:oleObj>
              </mc:Fallback>
            </mc:AlternateContent>
          </a:graphicData>
        </a:graphic>
      </p:graphicFrame>
      <p:sp>
        <p:nvSpPr>
          <p:cNvPr id="31" name="TextBox 16"/>
          <p:cNvSpPr txBox="1">
            <a:spLocks noChangeArrowheads="1"/>
          </p:cNvSpPr>
          <p:nvPr/>
        </p:nvSpPr>
        <p:spPr bwMode="auto">
          <a:xfrm>
            <a:off x="6065571" y="5750914"/>
            <a:ext cx="1214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即</a:t>
            </a:r>
          </a:p>
        </p:txBody>
      </p:sp>
      <p:graphicFrame>
        <p:nvGraphicFramePr>
          <p:cNvPr id="32" name="Object 8"/>
          <p:cNvGraphicFramePr>
            <a:graphicFrameLocks noChangeAspect="1"/>
          </p:cNvGraphicFramePr>
          <p:nvPr/>
        </p:nvGraphicFramePr>
        <p:xfrm>
          <a:off x="6483160" y="5812452"/>
          <a:ext cx="2548427" cy="338572"/>
        </p:xfrm>
        <a:graphic>
          <a:graphicData uri="http://schemas.openxmlformats.org/presentationml/2006/ole">
            <mc:AlternateContent xmlns:mc="http://schemas.openxmlformats.org/markup-compatibility/2006">
              <mc:Choice xmlns:v="urn:schemas-microsoft-com:vml" Requires="v">
                <p:oleObj name="Equation" r:id="rId27" imgW="1459866" imgH="203112" progId="Equation.DSMT4">
                  <p:embed/>
                </p:oleObj>
              </mc:Choice>
              <mc:Fallback>
                <p:oleObj name="Equation" r:id="rId27" imgW="1459866" imgH="203112" progId="Equation.DSMT4">
                  <p:embed/>
                  <p:pic>
                    <p:nvPicPr>
                      <p:cNvPr id="32" name="Object 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83160" y="5812452"/>
                        <a:ext cx="2548427" cy="338572"/>
                      </a:xfrm>
                      <a:prstGeom prst="rect">
                        <a:avLst/>
                      </a:prstGeom>
                      <a:noFill/>
                      <a:ln>
                        <a:noFill/>
                      </a:ln>
                      <a:effectLst/>
                    </p:spPr>
                  </p:pic>
                </p:oleObj>
              </mc:Fallback>
            </mc:AlternateContent>
          </a:graphicData>
        </a:graphic>
      </p:graphicFrame>
      <p:sp>
        <p:nvSpPr>
          <p:cNvPr id="33" name="TextBox 18"/>
          <p:cNvSpPr txBox="1">
            <a:spLocks noChangeArrowheads="1"/>
          </p:cNvSpPr>
          <p:nvPr/>
        </p:nvSpPr>
        <p:spPr bwMode="auto">
          <a:xfrm>
            <a:off x="9159746" y="5750914"/>
            <a:ext cx="908656" cy="41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a:t>
            </a:r>
          </a:p>
        </p:txBody>
      </p:sp>
      <p:graphicFrame>
        <p:nvGraphicFramePr>
          <p:cNvPr id="34" name="Object 9"/>
          <p:cNvGraphicFramePr>
            <a:graphicFrameLocks noChangeAspect="1"/>
          </p:cNvGraphicFramePr>
          <p:nvPr/>
        </p:nvGraphicFramePr>
        <p:xfrm>
          <a:off x="9834174" y="5828743"/>
          <a:ext cx="1167607" cy="322281"/>
        </p:xfrm>
        <a:graphic>
          <a:graphicData uri="http://schemas.openxmlformats.org/presentationml/2006/ole">
            <mc:AlternateContent xmlns:mc="http://schemas.openxmlformats.org/markup-compatibility/2006">
              <mc:Choice xmlns:v="urn:schemas-microsoft-com:vml" Requires="v">
                <p:oleObj name="Equation" r:id="rId29" imgW="736600" imgH="203200" progId="Equation.DSMT4">
                  <p:embed/>
                </p:oleObj>
              </mc:Choice>
              <mc:Fallback>
                <p:oleObj name="Equation" r:id="rId29" imgW="736600" imgH="203200" progId="Equation.DSMT4">
                  <p:embed/>
                  <p:pic>
                    <p:nvPicPr>
                      <p:cNvPr id="34" name="Object 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834174" y="5828743"/>
                        <a:ext cx="1167607" cy="322281"/>
                      </a:xfrm>
                      <a:prstGeom prst="rect">
                        <a:avLst/>
                      </a:prstGeom>
                      <a:noFill/>
                      <a:ln>
                        <a:noFill/>
                      </a:ln>
                      <a:effectLst/>
                    </p:spPr>
                  </p:pic>
                </p:oleObj>
              </mc:Fallback>
            </mc:AlternateContent>
          </a:graphicData>
        </a:graphic>
      </p:graphicFrame>
      <p:sp>
        <p:nvSpPr>
          <p:cNvPr id="35" name="矩形 34"/>
          <p:cNvSpPr/>
          <p:nvPr/>
        </p:nvSpPr>
        <p:spPr>
          <a:xfrm>
            <a:off x="948970" y="5293774"/>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p>
        </p:txBody>
      </p:sp>
    </p:spTree>
    <p:extLst>
      <p:ext uri="{BB962C8B-B14F-4D97-AF65-F5344CB8AC3E}">
        <p14:creationId xmlns:p14="http://schemas.microsoft.com/office/powerpoint/2010/main" val="3770105825"/>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8"/>
                                        </p:tgtEl>
                                        <p:attrNameLst>
                                          <p:attrName>style.visibility</p:attrName>
                                        </p:attrNameLst>
                                      </p:cBhvr>
                                      <p:to>
                                        <p:strVal val="visible"/>
                                      </p:to>
                                    </p:set>
                                    <p:animEffect transition="in" filter="blinds(horizontal)">
                                      <p:cBhvr>
                                        <p:cTn id="7" dur="500"/>
                                        <p:tgtEl>
                                          <p:spTgt spid="46088"/>
                                        </p:tgtEl>
                                      </p:cBhvr>
                                    </p:animEffect>
                                  </p:childTnLst>
                                </p:cTn>
                              </p:par>
                              <p:par>
                                <p:cTn id="8" presetID="3" presetClass="entr" presetSubtype="10" fill="hold" nodeType="withEffect">
                                  <p:stCondLst>
                                    <p:cond delay="0"/>
                                  </p:stCondLst>
                                  <p:childTnLst>
                                    <p:set>
                                      <p:cBhvr>
                                        <p:cTn id="9" dur="1" fill="hold">
                                          <p:stCondLst>
                                            <p:cond delay="0"/>
                                          </p:stCondLst>
                                        </p:cTn>
                                        <p:tgtEl>
                                          <p:spTgt spid="51203"/>
                                        </p:tgtEl>
                                        <p:attrNameLst>
                                          <p:attrName>style.visibility</p:attrName>
                                        </p:attrNameLst>
                                      </p:cBhvr>
                                      <p:to>
                                        <p:strVal val="visible"/>
                                      </p:to>
                                    </p:set>
                                    <p:animEffect transition="in" filter="blinds(horizontal)">
                                      <p:cBhvr>
                                        <p:cTn id="10" dur="500"/>
                                        <p:tgtEl>
                                          <p:spTgt spid="5120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4825"/>
                                        </p:tgtEl>
                                        <p:attrNameLst>
                                          <p:attrName>style.visibility</p:attrName>
                                        </p:attrNameLst>
                                      </p:cBhvr>
                                      <p:to>
                                        <p:strVal val="visible"/>
                                      </p:to>
                                    </p:set>
                                    <p:animEffect transition="in" filter="blinds(horizontal)">
                                      <p:cBhvr>
                                        <p:cTn id="15" dur="500"/>
                                        <p:tgtEl>
                                          <p:spTgt spid="34825"/>
                                        </p:tgtEl>
                                      </p:cBhvr>
                                    </p:animEffect>
                                  </p:childTnLst>
                                </p:cTn>
                              </p:par>
                              <p:par>
                                <p:cTn id="16" presetID="3" presetClass="entr" presetSubtype="10" fill="hold" nodeType="withEffect">
                                  <p:stCondLst>
                                    <p:cond delay="0"/>
                                  </p:stCondLst>
                                  <p:childTnLst>
                                    <p:set>
                                      <p:cBhvr>
                                        <p:cTn id="17" dur="1" fill="hold">
                                          <p:stCondLst>
                                            <p:cond delay="0"/>
                                          </p:stCondLst>
                                        </p:cTn>
                                        <p:tgtEl>
                                          <p:spTgt spid="51204"/>
                                        </p:tgtEl>
                                        <p:attrNameLst>
                                          <p:attrName>style.visibility</p:attrName>
                                        </p:attrNameLst>
                                      </p:cBhvr>
                                      <p:to>
                                        <p:strVal val="visible"/>
                                      </p:to>
                                    </p:set>
                                    <p:animEffect transition="in" filter="blinds(horizontal)">
                                      <p:cBhvr>
                                        <p:cTn id="18" dur="500"/>
                                        <p:tgtEl>
                                          <p:spTgt spid="512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51205"/>
                                        </p:tgtEl>
                                        <p:attrNameLst>
                                          <p:attrName>style.visibility</p:attrName>
                                        </p:attrNameLst>
                                      </p:cBhvr>
                                      <p:to>
                                        <p:strVal val="visible"/>
                                      </p:to>
                                    </p:set>
                                    <p:animEffect transition="in" filter="blinds(horizontal)">
                                      <p:cBhvr>
                                        <p:cTn id="23" dur="500"/>
                                        <p:tgtEl>
                                          <p:spTgt spid="5120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4826"/>
                                        </p:tgtEl>
                                        <p:attrNameLst>
                                          <p:attrName>style.visibility</p:attrName>
                                        </p:attrNameLst>
                                      </p:cBhvr>
                                      <p:to>
                                        <p:strVal val="visible"/>
                                      </p:to>
                                    </p:set>
                                    <p:animEffect transition="in" filter="blinds(horizontal)">
                                      <p:cBhvr>
                                        <p:cTn id="28" dur="500"/>
                                        <p:tgtEl>
                                          <p:spTgt spid="34826"/>
                                        </p:tgtEl>
                                      </p:cBhvr>
                                    </p:animEffect>
                                  </p:childTnLst>
                                </p:cTn>
                              </p:par>
                              <p:par>
                                <p:cTn id="29" presetID="3" presetClass="entr" presetSubtype="10" fill="hold" nodeType="withEffect">
                                  <p:stCondLst>
                                    <p:cond delay="0"/>
                                  </p:stCondLst>
                                  <p:childTnLst>
                                    <p:set>
                                      <p:cBhvr>
                                        <p:cTn id="30" dur="1" fill="hold">
                                          <p:stCondLst>
                                            <p:cond delay="0"/>
                                          </p:stCondLst>
                                        </p:cTn>
                                        <p:tgtEl>
                                          <p:spTgt spid="51206"/>
                                        </p:tgtEl>
                                        <p:attrNameLst>
                                          <p:attrName>style.visibility</p:attrName>
                                        </p:attrNameLst>
                                      </p:cBhvr>
                                      <p:to>
                                        <p:strVal val="visible"/>
                                      </p:to>
                                    </p:set>
                                    <p:animEffect transition="in" filter="blinds(horizontal)">
                                      <p:cBhvr>
                                        <p:cTn id="31" dur="500"/>
                                        <p:tgtEl>
                                          <p:spTgt spid="5120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4827"/>
                                        </p:tgtEl>
                                        <p:attrNameLst>
                                          <p:attrName>style.visibility</p:attrName>
                                        </p:attrNameLst>
                                      </p:cBhvr>
                                      <p:to>
                                        <p:strVal val="visible"/>
                                      </p:to>
                                    </p:set>
                                    <p:animEffect transition="in" filter="blinds(horizontal)">
                                      <p:cBhvr>
                                        <p:cTn id="36" dur="500"/>
                                        <p:tgtEl>
                                          <p:spTgt spid="34827"/>
                                        </p:tgtEl>
                                      </p:cBhvr>
                                    </p:animEffect>
                                  </p:childTnLst>
                                </p:cTn>
                              </p:par>
                              <p:par>
                                <p:cTn id="37" presetID="3" presetClass="entr" presetSubtype="10" fill="hold" nodeType="withEffect">
                                  <p:stCondLst>
                                    <p:cond delay="0"/>
                                  </p:stCondLst>
                                  <p:childTnLst>
                                    <p:set>
                                      <p:cBhvr>
                                        <p:cTn id="38" dur="1" fill="hold">
                                          <p:stCondLst>
                                            <p:cond delay="0"/>
                                          </p:stCondLst>
                                        </p:cTn>
                                        <p:tgtEl>
                                          <p:spTgt spid="52231"/>
                                        </p:tgtEl>
                                        <p:attrNameLst>
                                          <p:attrName>style.visibility</p:attrName>
                                        </p:attrNameLst>
                                      </p:cBhvr>
                                      <p:to>
                                        <p:strVal val="visible"/>
                                      </p:to>
                                    </p:set>
                                    <p:animEffect transition="in" filter="blinds(horizontal)">
                                      <p:cBhvr>
                                        <p:cTn id="39" dur="500"/>
                                        <p:tgtEl>
                                          <p:spTgt spid="5223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4828"/>
                                        </p:tgtEl>
                                        <p:attrNameLst>
                                          <p:attrName>style.visibility</p:attrName>
                                        </p:attrNameLst>
                                      </p:cBhvr>
                                      <p:to>
                                        <p:strVal val="visible"/>
                                      </p:to>
                                    </p:set>
                                    <p:animEffect transition="in" filter="blinds(horizontal)">
                                      <p:cBhvr>
                                        <p:cTn id="42" dur="500"/>
                                        <p:tgtEl>
                                          <p:spTgt spid="348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4829"/>
                                        </p:tgtEl>
                                        <p:attrNameLst>
                                          <p:attrName>style.visibility</p:attrName>
                                        </p:attrNameLst>
                                      </p:cBhvr>
                                      <p:to>
                                        <p:strVal val="visible"/>
                                      </p:to>
                                    </p:set>
                                    <p:animEffect transition="in" filter="blinds(horizontal)">
                                      <p:cBhvr>
                                        <p:cTn id="47" dur="500"/>
                                        <p:tgtEl>
                                          <p:spTgt spid="34829"/>
                                        </p:tgtEl>
                                      </p:cBhvr>
                                    </p:animEffect>
                                  </p:childTnLst>
                                </p:cTn>
                              </p:par>
                              <p:par>
                                <p:cTn id="48" presetID="3" presetClass="entr" presetSubtype="10" fill="hold" nodeType="withEffect">
                                  <p:stCondLst>
                                    <p:cond delay="0"/>
                                  </p:stCondLst>
                                  <p:childTnLst>
                                    <p:set>
                                      <p:cBhvr>
                                        <p:cTn id="49" dur="1" fill="hold">
                                          <p:stCondLst>
                                            <p:cond delay="0"/>
                                          </p:stCondLst>
                                        </p:cTn>
                                        <p:tgtEl>
                                          <p:spTgt spid="52232"/>
                                        </p:tgtEl>
                                        <p:attrNameLst>
                                          <p:attrName>style.visibility</p:attrName>
                                        </p:attrNameLst>
                                      </p:cBhvr>
                                      <p:to>
                                        <p:strVal val="visible"/>
                                      </p:to>
                                    </p:set>
                                    <p:animEffect transition="in" filter="blinds(horizontal)">
                                      <p:cBhvr>
                                        <p:cTn id="50" dur="500"/>
                                        <p:tgtEl>
                                          <p:spTgt spid="52232"/>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4830"/>
                                        </p:tgtEl>
                                        <p:attrNameLst>
                                          <p:attrName>style.visibility</p:attrName>
                                        </p:attrNameLst>
                                      </p:cBhvr>
                                      <p:to>
                                        <p:strVal val="visible"/>
                                      </p:to>
                                    </p:set>
                                    <p:animEffect transition="in" filter="blinds(horizontal)">
                                      <p:cBhvr>
                                        <p:cTn id="53" dur="500"/>
                                        <p:tgtEl>
                                          <p:spTgt spid="34830"/>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ppt_x"/>
                                          </p:val>
                                        </p:tav>
                                        <p:tav tm="100000">
                                          <p:val>
                                            <p:strVal val="#ppt_x"/>
                                          </p:val>
                                        </p:tav>
                                      </p:tavLst>
                                    </p:anim>
                                    <p:anim calcmode="lin" valueType="num">
                                      <p:cBhvr additive="base">
                                        <p:cTn id="5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ipe(left)">
                                      <p:cBhvr>
                                        <p:cTn id="69" dur="500"/>
                                        <p:tgtEl>
                                          <p:spTgt spid="35"/>
                                        </p:tgtEl>
                                      </p:cBhvr>
                                    </p:animEffect>
                                  </p:childTnLst>
                                </p:cTn>
                              </p:par>
                              <p:par>
                                <p:cTn id="70" presetID="22" presetClass="exit" presetSubtype="4" fill="hold" nodeType="withEffect">
                                  <p:stCondLst>
                                    <p:cond delay="0"/>
                                  </p:stCondLst>
                                  <p:childTnLst>
                                    <p:animEffect transition="out" filter="wipe(down)">
                                      <p:cBhvr>
                                        <p:cTn id="71" dur="500"/>
                                        <p:tgtEl>
                                          <p:spTgt spid="2"/>
                                        </p:tgtEl>
                                      </p:cBhvr>
                                    </p:animEffect>
                                    <p:set>
                                      <p:cBhvr>
                                        <p:cTn id="72" dur="1" fill="hold">
                                          <p:stCondLst>
                                            <p:cond delay="499"/>
                                          </p:stCondLst>
                                        </p:cTn>
                                        <p:tgtEl>
                                          <p:spTgt spid="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blinds(horizontal)">
                                      <p:cBhvr>
                                        <p:cTn id="77" dur="500"/>
                                        <p:tgtEl>
                                          <p:spTgt spid="27"/>
                                        </p:tgtEl>
                                      </p:cBhvr>
                                    </p:animEffect>
                                  </p:childTnLst>
                                </p:cTn>
                              </p:par>
                              <p:par>
                                <p:cTn id="78" presetID="3" presetClass="entr" presetSubtype="1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blinds(horizontal)">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blinds(horizontal)">
                                      <p:cBhvr>
                                        <p:cTn id="85" dur="500"/>
                                        <p:tgtEl>
                                          <p:spTgt spid="29"/>
                                        </p:tgtEl>
                                      </p:cBhvr>
                                    </p:animEffect>
                                  </p:childTnLst>
                                </p:cTn>
                              </p:par>
                              <p:par>
                                <p:cTn id="86" presetID="3" presetClass="entr" presetSubtype="1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blinds(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blinds(horizontal)">
                                      <p:cBhvr>
                                        <p:cTn id="93" dur="500"/>
                                        <p:tgtEl>
                                          <p:spTgt spid="31"/>
                                        </p:tgtEl>
                                      </p:cBhvr>
                                    </p:animEffect>
                                  </p:childTnLst>
                                </p:cTn>
                              </p:par>
                              <p:par>
                                <p:cTn id="94" presetID="3" presetClass="entr" presetSubtype="10" fill="hold"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blinds(horizontal)">
                                      <p:cBhvr>
                                        <p:cTn id="96" dur="500"/>
                                        <p:tgtEl>
                                          <p:spTgt spid="32"/>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blinds(horizontal)">
                                      <p:cBhvr>
                                        <p:cTn id="101" dur="500"/>
                                        <p:tgtEl>
                                          <p:spTgt spid="33"/>
                                        </p:tgtEl>
                                      </p:cBhvr>
                                    </p:animEffect>
                                  </p:childTnLst>
                                </p:cTn>
                              </p:par>
                              <p:par>
                                <p:cTn id="102" presetID="3" presetClass="entr" presetSubtype="10" fill="hold"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blinds(horizontal)">
                                      <p:cBhvr>
                                        <p:cTn id="10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8" grpId="0"/>
      <p:bldP spid="34825" grpId="0"/>
      <p:bldP spid="34826" grpId="0"/>
      <p:bldP spid="34827" grpId="0"/>
      <p:bldP spid="34828" grpId="0"/>
      <p:bldP spid="34829" grpId="0"/>
      <p:bldP spid="34830" grpId="0"/>
      <p:bldP spid="27" grpId="0"/>
      <p:bldP spid="29" grpId="0"/>
      <p:bldP spid="31" grpId="0"/>
      <p:bldP spid="33" grpId="0"/>
      <p:bldP spid="3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27146" y="864790"/>
            <a:ext cx="9465643" cy="457307"/>
            <a:chOff x="1807092" y="937921"/>
            <a:chExt cx="9465643" cy="457307"/>
          </a:xfrm>
        </p:grpSpPr>
        <p:sp>
          <p:nvSpPr>
            <p:cNvPr id="48144" name="TextBox 6"/>
            <p:cNvSpPr txBox="1">
              <a:spLocks noChangeArrowheads="1"/>
            </p:cNvSpPr>
            <p:nvPr/>
          </p:nvSpPr>
          <p:spPr bwMode="auto">
            <a:xfrm>
              <a:off x="1807092" y="971602"/>
              <a:ext cx="7351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例</a:t>
              </a:r>
              <a:r>
                <a:rPr lang="en-US" altLang="zh-CN" sz="2000" dirty="0">
                  <a:solidFill>
                    <a:srgbClr val="0000FF"/>
                  </a:solidFill>
                  <a:latin typeface="+mn-ea"/>
                  <a:ea typeface="+mn-ea"/>
                </a:rPr>
                <a:t>2.5.2   </a:t>
              </a:r>
              <a:r>
                <a:rPr lang="zh-CN" altLang="en-US" sz="2000" dirty="0">
                  <a:latin typeface="+mn-ea"/>
                  <a:ea typeface="+mn-ea"/>
                </a:rPr>
                <a:t>设</a:t>
              </a:r>
              <a:r>
                <a:rPr lang="en-US" altLang="zh-CN" sz="2000" i="1" dirty="0">
                  <a:ea typeface="+mn-ea"/>
                  <a:cs typeface="Times New Roman" panose="02020603050405020304" pitchFamily="18" charset="0"/>
                </a:rPr>
                <a:t>A</a:t>
              </a:r>
              <a:r>
                <a:rPr lang="zh-CN" altLang="en-US" sz="2000" dirty="0">
                  <a:latin typeface="+mn-ea"/>
                  <a:ea typeface="+mn-ea"/>
                </a:rPr>
                <a:t>、</a:t>
              </a:r>
              <a:r>
                <a:rPr lang="en-US" altLang="zh-CN" sz="2000" i="1" dirty="0">
                  <a:ea typeface="+mn-ea"/>
                  <a:cs typeface="Times New Roman" panose="02020603050405020304" pitchFamily="18" charset="0"/>
                </a:rPr>
                <a:t>B</a:t>
              </a:r>
              <a:r>
                <a:rPr lang="zh-CN" altLang="en-US" sz="2000" dirty="0">
                  <a:latin typeface="+mn-ea"/>
                  <a:ea typeface="+mn-ea"/>
                </a:rPr>
                <a:t>为</a:t>
              </a:r>
              <a:r>
                <a:rPr lang="en-US" altLang="zh-CN" sz="2000" i="1" dirty="0">
                  <a:ea typeface="+mn-ea"/>
                  <a:cs typeface="Times New Roman" panose="02020603050405020304" pitchFamily="18" charset="0"/>
                </a:rPr>
                <a:t>n</a:t>
              </a:r>
              <a:r>
                <a:rPr lang="zh-CN" altLang="en-US" sz="2000" dirty="0">
                  <a:latin typeface="+mn-ea"/>
                  <a:ea typeface="+mn-ea"/>
                </a:rPr>
                <a:t>阶矩阵，且                      可逆，</a:t>
              </a:r>
              <a:endParaRPr lang="zh-CN" altLang="en-US" sz="2000" dirty="0">
                <a:solidFill>
                  <a:srgbClr val="0000FF"/>
                </a:solidFill>
                <a:latin typeface="+mn-ea"/>
                <a:ea typeface="+mn-ea"/>
              </a:endParaRPr>
            </a:p>
          </p:txBody>
        </p:sp>
        <p:graphicFrame>
          <p:nvGraphicFramePr>
            <p:cNvPr id="48130" name="Object 2"/>
            <p:cNvGraphicFramePr>
              <a:graphicFrameLocks noChangeAspect="1"/>
            </p:cNvGraphicFramePr>
            <p:nvPr/>
          </p:nvGraphicFramePr>
          <p:xfrm>
            <a:off x="5759968" y="947004"/>
            <a:ext cx="2723202" cy="448224"/>
          </p:xfrm>
          <a:graphic>
            <a:graphicData uri="http://schemas.openxmlformats.org/presentationml/2006/ole">
              <mc:AlternateContent xmlns:mc="http://schemas.openxmlformats.org/markup-compatibility/2006">
                <mc:Choice xmlns:v="urn:schemas-microsoft-com:vml" Requires="v">
                  <p:oleObj name="Equation" r:id="rId2" imgW="1676400" imgH="228600" progId="Equation.DSMT4">
                    <p:embed/>
                  </p:oleObj>
                </mc:Choice>
                <mc:Fallback>
                  <p:oleObj name="Equation" r:id="rId2" imgW="1676400" imgH="228600" progId="Equation.DSMT4">
                    <p:embed/>
                    <p:pic>
                      <p:nvPicPr>
                        <p:cNvPr id="4813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968" y="947004"/>
                          <a:ext cx="2723202" cy="448224"/>
                        </a:xfrm>
                        <a:prstGeom prst="rect">
                          <a:avLst/>
                        </a:prstGeom>
                        <a:noFill/>
                        <a:ln>
                          <a:noFill/>
                        </a:ln>
                        <a:effectLst/>
                      </p:spPr>
                    </p:pic>
                  </p:oleObj>
                </mc:Fallback>
              </mc:AlternateContent>
            </a:graphicData>
          </a:graphic>
        </p:graphicFrame>
        <p:sp>
          <p:nvSpPr>
            <p:cNvPr id="48145" name="TextBox 9"/>
            <p:cNvSpPr txBox="1">
              <a:spLocks noChangeArrowheads="1"/>
            </p:cNvSpPr>
            <p:nvPr/>
          </p:nvSpPr>
          <p:spPr bwMode="auto">
            <a:xfrm>
              <a:off x="9135039" y="937921"/>
              <a:ext cx="932699" cy="40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证明</a:t>
              </a:r>
              <a:r>
                <a:rPr lang="en-US" altLang="zh-CN" sz="2000" dirty="0">
                  <a:latin typeface="+mn-ea"/>
                  <a:ea typeface="+mn-ea"/>
                </a:rPr>
                <a:t>:</a:t>
              </a:r>
              <a:endParaRPr lang="zh-CN" altLang="en-US" sz="2000" dirty="0">
                <a:latin typeface="+mn-ea"/>
                <a:ea typeface="+mn-ea"/>
              </a:endParaRPr>
            </a:p>
          </p:txBody>
        </p:sp>
        <p:graphicFrame>
          <p:nvGraphicFramePr>
            <p:cNvPr id="48131" name="Object 4"/>
            <p:cNvGraphicFramePr>
              <a:graphicFrameLocks noChangeAspect="1"/>
            </p:cNvGraphicFramePr>
            <p:nvPr/>
          </p:nvGraphicFramePr>
          <p:xfrm>
            <a:off x="9810648" y="975184"/>
            <a:ext cx="1462087" cy="384617"/>
          </p:xfrm>
          <a:graphic>
            <a:graphicData uri="http://schemas.openxmlformats.org/presentationml/2006/ole">
              <mc:AlternateContent xmlns:mc="http://schemas.openxmlformats.org/markup-compatibility/2006">
                <mc:Choice xmlns:v="urn:schemas-microsoft-com:vml" Requires="v">
                  <p:oleObj name="Equation" r:id="rId4" imgW="876300" imgH="203200" progId="Equation.DSMT4">
                    <p:embed/>
                  </p:oleObj>
                </mc:Choice>
                <mc:Fallback>
                  <p:oleObj name="Equation" r:id="rId4" imgW="876300" imgH="203200" progId="Equation.DSMT4">
                    <p:embed/>
                    <p:pic>
                      <p:nvPicPr>
                        <p:cNvPr id="4813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648" y="975184"/>
                          <a:ext cx="1462087" cy="384617"/>
                        </a:xfrm>
                        <a:prstGeom prst="rect">
                          <a:avLst/>
                        </a:prstGeom>
                        <a:noFill/>
                        <a:ln>
                          <a:noFill/>
                        </a:ln>
                        <a:effectLst/>
                      </p:spPr>
                    </p:pic>
                  </p:oleObj>
                </mc:Fallback>
              </mc:AlternateContent>
            </a:graphicData>
          </a:graphic>
        </p:graphicFrame>
      </p:grpSp>
      <p:grpSp>
        <p:nvGrpSpPr>
          <p:cNvPr id="2" name="组合 33"/>
          <p:cNvGrpSpPr>
            <a:grpSpLocks/>
          </p:cNvGrpSpPr>
          <p:nvPr/>
        </p:nvGrpSpPr>
        <p:grpSpPr bwMode="auto">
          <a:xfrm>
            <a:off x="1247502" y="1430525"/>
            <a:ext cx="7500937" cy="432331"/>
            <a:chOff x="928662" y="1325441"/>
            <a:chExt cx="7500990" cy="432054"/>
          </a:xfrm>
        </p:grpSpPr>
        <p:sp>
          <p:nvSpPr>
            <p:cNvPr id="48162" name="TextBox 11"/>
            <p:cNvSpPr txBox="1">
              <a:spLocks noChangeArrowheads="1"/>
            </p:cNvSpPr>
            <p:nvPr/>
          </p:nvSpPr>
          <p:spPr bwMode="auto">
            <a:xfrm>
              <a:off x="928662" y="1325441"/>
              <a:ext cx="7500990" cy="39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证明：</a:t>
              </a:r>
              <a:r>
                <a:rPr lang="zh-CN" altLang="en-US" sz="2000" dirty="0">
                  <a:latin typeface="+mn-ea"/>
                  <a:ea typeface="+mn-ea"/>
                </a:rPr>
                <a:t>由        可逆，所以</a:t>
              </a:r>
            </a:p>
          </p:txBody>
        </p:sp>
        <p:graphicFrame>
          <p:nvGraphicFramePr>
            <p:cNvPr id="48161" name="Object 3"/>
            <p:cNvGraphicFramePr>
              <a:graphicFrameLocks noChangeAspect="1"/>
            </p:cNvGraphicFramePr>
            <p:nvPr/>
          </p:nvGraphicFramePr>
          <p:xfrm>
            <a:off x="4476419" y="1398080"/>
            <a:ext cx="1976783" cy="359415"/>
          </p:xfrm>
          <a:graphic>
            <a:graphicData uri="http://schemas.openxmlformats.org/presentationml/2006/ole">
              <mc:AlternateContent xmlns:mc="http://schemas.openxmlformats.org/markup-compatibility/2006">
                <mc:Choice xmlns:v="urn:schemas-microsoft-com:vml" Requires="v">
                  <p:oleObj name="Equation" r:id="rId6" imgW="1117115" imgH="203112" progId="Equation.DSMT4">
                    <p:embed/>
                  </p:oleObj>
                </mc:Choice>
                <mc:Fallback>
                  <p:oleObj name="Equation" r:id="rId6" imgW="1117115" imgH="203112" progId="Equation.DSMT4">
                    <p:embed/>
                    <p:pic>
                      <p:nvPicPr>
                        <p:cNvPr id="4816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6419" y="1398080"/>
                          <a:ext cx="1976783" cy="359415"/>
                        </a:xfrm>
                        <a:prstGeom prst="rect">
                          <a:avLst/>
                        </a:prstGeom>
                        <a:noFill/>
                        <a:ln>
                          <a:noFill/>
                        </a:ln>
                        <a:effectLst/>
                      </p:spPr>
                    </p:pic>
                  </p:oleObj>
                </mc:Fallback>
              </mc:AlternateContent>
            </a:graphicData>
          </a:graphic>
        </p:graphicFrame>
        <p:graphicFrame>
          <p:nvGraphicFramePr>
            <p:cNvPr id="48163" name="Object 5"/>
            <p:cNvGraphicFramePr>
              <a:graphicFrameLocks noChangeAspect="1"/>
            </p:cNvGraphicFramePr>
            <p:nvPr/>
          </p:nvGraphicFramePr>
          <p:xfrm>
            <a:off x="2102683" y="1450224"/>
            <a:ext cx="921494" cy="263824"/>
          </p:xfrm>
          <a:graphic>
            <a:graphicData uri="http://schemas.openxmlformats.org/presentationml/2006/ole">
              <mc:AlternateContent xmlns:mc="http://schemas.openxmlformats.org/markup-compatibility/2006">
                <mc:Choice xmlns:v="urn:schemas-microsoft-com:vml" Requires="v">
                  <p:oleObj name="Equation" r:id="rId8" imgW="647419" imgH="165028" progId="Equation.DSMT4">
                    <p:embed/>
                  </p:oleObj>
                </mc:Choice>
                <mc:Fallback>
                  <p:oleObj name="Equation" r:id="rId8" imgW="647419" imgH="165028" progId="Equation.DSMT4">
                    <p:embed/>
                    <p:pic>
                      <p:nvPicPr>
                        <p:cNvPr id="4816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2683" y="1450224"/>
                          <a:ext cx="921494" cy="263824"/>
                        </a:xfrm>
                        <a:prstGeom prst="rect">
                          <a:avLst/>
                        </a:prstGeom>
                        <a:noFill/>
                        <a:ln>
                          <a:noFill/>
                        </a:ln>
                        <a:effectLst/>
                      </p:spPr>
                    </p:pic>
                  </p:oleObj>
                </mc:Fallback>
              </mc:AlternateContent>
            </a:graphicData>
          </a:graphic>
        </p:graphicFrame>
      </p:grpSp>
      <p:sp>
        <p:nvSpPr>
          <p:cNvPr id="14" name="TextBox 13"/>
          <p:cNvSpPr txBox="1">
            <a:spLocks noChangeArrowheads="1"/>
          </p:cNvSpPr>
          <p:nvPr/>
        </p:nvSpPr>
        <p:spPr bwMode="auto">
          <a:xfrm>
            <a:off x="6802957" y="1439101"/>
            <a:ext cx="714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由</a:t>
            </a:r>
          </a:p>
        </p:txBody>
      </p:sp>
      <p:graphicFrame>
        <p:nvGraphicFramePr>
          <p:cNvPr id="16" name="Object 7"/>
          <p:cNvGraphicFramePr>
            <a:graphicFrameLocks noGrp="1" noChangeAspect="1"/>
          </p:cNvGraphicFramePr>
          <p:nvPr/>
        </p:nvGraphicFramePr>
        <p:xfrm>
          <a:off x="7231583" y="1512517"/>
          <a:ext cx="3033712" cy="367160"/>
        </p:xfrm>
        <a:graphic>
          <a:graphicData uri="http://schemas.openxmlformats.org/presentationml/2006/ole">
            <mc:AlternateContent xmlns:mc="http://schemas.openxmlformats.org/markup-compatibility/2006">
              <mc:Choice xmlns:v="urn:schemas-microsoft-com:vml" Requires="v">
                <p:oleObj name="Equation" r:id="rId10" imgW="1676400" imgH="203200" progId="Equation.DSMT4">
                  <p:embed/>
                </p:oleObj>
              </mc:Choice>
              <mc:Fallback>
                <p:oleObj name="Equation" r:id="rId10" imgW="1676400" imgH="203200" progId="Equation.DSMT4">
                  <p:embed/>
                  <p:pic>
                    <p:nvPicPr>
                      <p:cNvPr id="16" name="Object 7"/>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1583" y="1512517"/>
                        <a:ext cx="3033712" cy="367160"/>
                      </a:xfrm>
                      <a:prstGeom prst="rect">
                        <a:avLst/>
                      </a:prstGeom>
                      <a:noFill/>
                      <a:ln>
                        <a:noFill/>
                      </a:ln>
                      <a:effectLst/>
                    </p:spPr>
                  </p:pic>
                </p:oleObj>
              </mc:Fallback>
            </mc:AlternateContent>
          </a:graphicData>
        </a:graphic>
      </p:graphicFrame>
      <p:grpSp>
        <p:nvGrpSpPr>
          <p:cNvPr id="3" name="组合 34"/>
          <p:cNvGrpSpPr>
            <a:grpSpLocks/>
          </p:cNvGrpSpPr>
          <p:nvPr/>
        </p:nvGrpSpPr>
        <p:grpSpPr bwMode="auto">
          <a:xfrm>
            <a:off x="1975033" y="1946777"/>
            <a:ext cx="7786712" cy="418274"/>
            <a:chOff x="861181" y="2308393"/>
            <a:chExt cx="7786742" cy="418039"/>
          </a:xfrm>
        </p:grpSpPr>
        <p:graphicFrame>
          <p:nvGraphicFramePr>
            <p:cNvPr id="48159" name="Object 6"/>
            <p:cNvGraphicFramePr>
              <a:graphicFrameLocks noChangeAspect="1"/>
            </p:cNvGraphicFramePr>
            <p:nvPr/>
          </p:nvGraphicFramePr>
          <p:xfrm>
            <a:off x="1285852" y="2357430"/>
            <a:ext cx="6596087" cy="369002"/>
          </p:xfrm>
          <a:graphic>
            <a:graphicData uri="http://schemas.openxmlformats.org/presentationml/2006/ole">
              <mc:AlternateContent xmlns:mc="http://schemas.openxmlformats.org/markup-compatibility/2006">
                <mc:Choice xmlns:v="urn:schemas-microsoft-com:vml" Requires="v">
                  <p:oleObj name="Equation" r:id="rId12" imgW="3632200" imgH="203200" progId="Equation.DSMT4">
                    <p:embed/>
                  </p:oleObj>
                </mc:Choice>
                <mc:Fallback>
                  <p:oleObj name="Equation" r:id="rId12" imgW="3632200" imgH="203200" progId="Equation.DSMT4">
                    <p:embed/>
                    <p:pic>
                      <p:nvPicPr>
                        <p:cNvPr id="48159"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85852" y="2357430"/>
                          <a:ext cx="6596087" cy="369002"/>
                        </a:xfrm>
                        <a:prstGeom prst="rect">
                          <a:avLst/>
                        </a:prstGeom>
                        <a:noFill/>
                        <a:ln>
                          <a:noFill/>
                        </a:ln>
                        <a:effectLst/>
                      </p:spPr>
                    </p:pic>
                  </p:oleObj>
                </mc:Fallback>
              </mc:AlternateContent>
            </a:graphicData>
          </a:graphic>
        </p:graphicFrame>
        <p:sp>
          <p:nvSpPr>
            <p:cNvPr id="48160" name="TextBox 16"/>
            <p:cNvSpPr txBox="1">
              <a:spLocks noChangeArrowheads="1"/>
            </p:cNvSpPr>
            <p:nvPr/>
          </p:nvSpPr>
          <p:spPr bwMode="auto">
            <a:xfrm>
              <a:off x="861181" y="2308393"/>
              <a:ext cx="7786742" cy="39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知</a:t>
              </a:r>
            </a:p>
          </p:txBody>
        </p:sp>
      </p:grpSp>
      <p:grpSp>
        <p:nvGrpSpPr>
          <p:cNvPr id="4" name="组合 35"/>
          <p:cNvGrpSpPr>
            <a:grpSpLocks/>
          </p:cNvGrpSpPr>
          <p:nvPr/>
        </p:nvGrpSpPr>
        <p:grpSpPr bwMode="auto">
          <a:xfrm>
            <a:off x="1912894" y="2449842"/>
            <a:ext cx="3071821" cy="405993"/>
            <a:chOff x="785786" y="2714620"/>
            <a:chExt cx="3071826" cy="405993"/>
          </a:xfrm>
        </p:grpSpPr>
        <p:sp>
          <p:nvSpPr>
            <p:cNvPr id="48157" name="TextBox 17"/>
            <p:cNvSpPr txBox="1">
              <a:spLocks noChangeArrowheads="1"/>
            </p:cNvSpPr>
            <p:nvPr/>
          </p:nvSpPr>
          <p:spPr bwMode="auto">
            <a:xfrm>
              <a:off x="785786" y="2714620"/>
              <a:ext cx="13573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所以</a:t>
              </a:r>
            </a:p>
          </p:txBody>
        </p:sp>
        <p:graphicFrame>
          <p:nvGraphicFramePr>
            <p:cNvPr id="48158" name="Object 8"/>
            <p:cNvGraphicFramePr>
              <a:graphicFrameLocks noChangeAspect="1"/>
            </p:cNvGraphicFramePr>
            <p:nvPr/>
          </p:nvGraphicFramePr>
          <p:xfrm>
            <a:off x="1379536" y="2742674"/>
            <a:ext cx="2478076" cy="377939"/>
          </p:xfrm>
          <a:graphic>
            <a:graphicData uri="http://schemas.openxmlformats.org/presentationml/2006/ole">
              <mc:AlternateContent xmlns:mc="http://schemas.openxmlformats.org/markup-compatibility/2006">
                <mc:Choice xmlns:v="urn:schemas-microsoft-com:vml" Requires="v">
                  <p:oleObj name="Equation" r:id="rId14" imgW="1333500" imgH="203200" progId="Equation.DSMT4">
                    <p:embed/>
                  </p:oleObj>
                </mc:Choice>
                <mc:Fallback>
                  <p:oleObj name="Equation" r:id="rId14" imgW="1333500" imgH="203200" progId="Equation.DSMT4">
                    <p:embed/>
                    <p:pic>
                      <p:nvPicPr>
                        <p:cNvPr id="48158"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79536" y="2742674"/>
                          <a:ext cx="2478076" cy="377939"/>
                        </a:xfrm>
                        <a:prstGeom prst="rect">
                          <a:avLst/>
                        </a:prstGeom>
                        <a:noFill/>
                        <a:ln>
                          <a:noFill/>
                        </a:ln>
                        <a:effectLst/>
                      </p:spPr>
                    </p:pic>
                  </p:oleObj>
                </mc:Fallback>
              </mc:AlternateContent>
            </a:graphicData>
          </a:graphic>
        </p:graphicFrame>
      </p:grpSp>
      <p:grpSp>
        <p:nvGrpSpPr>
          <p:cNvPr id="5" name="组合 36"/>
          <p:cNvGrpSpPr>
            <a:grpSpLocks/>
          </p:cNvGrpSpPr>
          <p:nvPr/>
        </p:nvGrpSpPr>
        <p:grpSpPr bwMode="auto">
          <a:xfrm>
            <a:off x="5142419" y="2456583"/>
            <a:ext cx="2848853" cy="407987"/>
            <a:chOff x="857224" y="3286124"/>
            <a:chExt cx="2848865" cy="407987"/>
          </a:xfrm>
        </p:grpSpPr>
        <p:sp>
          <p:nvSpPr>
            <p:cNvPr id="48153" name="TextBox 19"/>
            <p:cNvSpPr txBox="1">
              <a:spLocks noChangeArrowheads="1"/>
            </p:cNvSpPr>
            <p:nvPr/>
          </p:nvSpPr>
          <p:spPr bwMode="auto">
            <a:xfrm>
              <a:off x="857224" y="3286124"/>
              <a:ext cx="25003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又</a:t>
              </a:r>
            </a:p>
          </p:txBody>
        </p:sp>
        <p:graphicFrame>
          <p:nvGraphicFramePr>
            <p:cNvPr id="48154" name="Object 9"/>
            <p:cNvGraphicFramePr>
              <a:graphicFrameLocks noChangeAspect="1"/>
            </p:cNvGraphicFramePr>
            <p:nvPr/>
          </p:nvGraphicFramePr>
          <p:xfrm>
            <a:off x="1252712" y="3296450"/>
            <a:ext cx="777953" cy="328560"/>
          </p:xfrm>
          <a:graphic>
            <a:graphicData uri="http://schemas.openxmlformats.org/presentationml/2006/ole">
              <mc:AlternateContent xmlns:mc="http://schemas.openxmlformats.org/markup-compatibility/2006">
                <mc:Choice xmlns:v="urn:schemas-microsoft-com:vml" Requires="v">
                  <p:oleObj name="Equation" r:id="rId16" imgW="508000" imgH="190500" progId="Equation.DSMT4">
                    <p:embed/>
                  </p:oleObj>
                </mc:Choice>
                <mc:Fallback>
                  <p:oleObj name="Equation" r:id="rId16" imgW="508000" imgH="190500" progId="Equation.DSMT4">
                    <p:embed/>
                    <p:pic>
                      <p:nvPicPr>
                        <p:cNvPr id="48154"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52712" y="3296450"/>
                          <a:ext cx="777953" cy="328560"/>
                        </a:xfrm>
                        <a:prstGeom prst="rect">
                          <a:avLst/>
                        </a:prstGeom>
                        <a:noFill/>
                        <a:ln>
                          <a:noFill/>
                        </a:ln>
                        <a:effectLst/>
                      </p:spPr>
                    </p:pic>
                  </p:oleObj>
                </mc:Fallback>
              </mc:AlternateContent>
            </a:graphicData>
          </a:graphic>
        </p:graphicFrame>
        <p:sp>
          <p:nvSpPr>
            <p:cNvPr id="48155" name="TextBox 21"/>
            <p:cNvSpPr txBox="1">
              <a:spLocks noChangeArrowheads="1"/>
            </p:cNvSpPr>
            <p:nvPr/>
          </p:nvSpPr>
          <p:spPr bwMode="auto">
            <a:xfrm>
              <a:off x="1992288" y="3286124"/>
              <a:ext cx="12858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知</a:t>
              </a:r>
            </a:p>
          </p:txBody>
        </p:sp>
        <p:graphicFrame>
          <p:nvGraphicFramePr>
            <p:cNvPr id="48156" name="Object 10"/>
            <p:cNvGraphicFramePr>
              <a:graphicFrameLocks noChangeAspect="1"/>
            </p:cNvGraphicFramePr>
            <p:nvPr/>
          </p:nvGraphicFramePr>
          <p:xfrm>
            <a:off x="2381230" y="3338055"/>
            <a:ext cx="1324859" cy="356056"/>
          </p:xfrm>
          <a:graphic>
            <a:graphicData uri="http://schemas.openxmlformats.org/presentationml/2006/ole">
              <mc:AlternateContent xmlns:mc="http://schemas.openxmlformats.org/markup-compatibility/2006">
                <mc:Choice xmlns:v="urn:schemas-microsoft-com:vml" Requires="v">
                  <p:oleObj name="Equation" r:id="rId18" imgW="850531" imgH="203112" progId="Equation.DSMT4">
                    <p:embed/>
                  </p:oleObj>
                </mc:Choice>
                <mc:Fallback>
                  <p:oleObj name="Equation" r:id="rId18" imgW="850531" imgH="203112" progId="Equation.DSMT4">
                    <p:embed/>
                    <p:pic>
                      <p:nvPicPr>
                        <p:cNvPr id="48156"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1230" y="3338055"/>
                          <a:ext cx="1324859" cy="356056"/>
                        </a:xfrm>
                        <a:prstGeom prst="rect">
                          <a:avLst/>
                        </a:prstGeom>
                        <a:noFill/>
                        <a:ln>
                          <a:noFill/>
                        </a:ln>
                        <a:effectLst/>
                      </p:spPr>
                    </p:pic>
                  </p:oleObj>
                </mc:Fallback>
              </mc:AlternateContent>
            </a:graphicData>
          </a:graphic>
        </p:graphicFrame>
      </p:grpSp>
      <p:grpSp>
        <p:nvGrpSpPr>
          <p:cNvPr id="6" name="组合 37"/>
          <p:cNvGrpSpPr>
            <a:grpSpLocks/>
          </p:cNvGrpSpPr>
          <p:nvPr/>
        </p:nvGrpSpPr>
        <p:grpSpPr bwMode="auto">
          <a:xfrm>
            <a:off x="1884395" y="2918066"/>
            <a:ext cx="4286250" cy="400110"/>
            <a:chOff x="857224" y="3786190"/>
            <a:chExt cx="4286280" cy="399853"/>
          </a:xfrm>
        </p:grpSpPr>
        <p:sp>
          <p:nvSpPr>
            <p:cNvPr id="48151" name="TextBox 23"/>
            <p:cNvSpPr txBox="1">
              <a:spLocks noChangeArrowheads="1"/>
            </p:cNvSpPr>
            <p:nvPr/>
          </p:nvSpPr>
          <p:spPr bwMode="auto">
            <a:xfrm>
              <a:off x="857224" y="3786190"/>
              <a:ext cx="4286280" cy="39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故</a:t>
              </a:r>
            </a:p>
          </p:txBody>
        </p:sp>
        <p:graphicFrame>
          <p:nvGraphicFramePr>
            <p:cNvPr id="48152" name="Object 11"/>
            <p:cNvGraphicFramePr>
              <a:graphicFrameLocks noChangeAspect="1"/>
            </p:cNvGraphicFramePr>
            <p:nvPr/>
          </p:nvGraphicFramePr>
          <p:xfrm>
            <a:off x="1224424" y="3840030"/>
            <a:ext cx="2228383" cy="346013"/>
          </p:xfrm>
          <a:graphic>
            <a:graphicData uri="http://schemas.openxmlformats.org/presentationml/2006/ole">
              <mc:AlternateContent xmlns:mc="http://schemas.openxmlformats.org/markup-compatibility/2006">
                <mc:Choice xmlns:v="urn:schemas-microsoft-com:vml" Requires="v">
                  <p:oleObj name="Equation" r:id="rId20" imgW="1307880" imgH="203040" progId="Equation.DSMT4">
                    <p:embed/>
                  </p:oleObj>
                </mc:Choice>
                <mc:Fallback>
                  <p:oleObj name="Equation" r:id="rId20" imgW="1307880" imgH="203040" progId="Equation.DSMT4">
                    <p:embed/>
                    <p:pic>
                      <p:nvPicPr>
                        <p:cNvPr id="48152"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24424" y="3840030"/>
                          <a:ext cx="2228383" cy="346013"/>
                        </a:xfrm>
                        <a:prstGeom prst="rect">
                          <a:avLst/>
                        </a:prstGeom>
                        <a:noFill/>
                        <a:ln>
                          <a:noFill/>
                        </a:ln>
                        <a:effectLst/>
                      </p:spPr>
                    </p:pic>
                  </p:oleObj>
                </mc:Fallback>
              </mc:AlternateContent>
            </a:graphicData>
          </a:graphic>
        </p:graphicFrame>
      </p:grpSp>
      <p:grpSp>
        <p:nvGrpSpPr>
          <p:cNvPr id="7" name="组合 38"/>
          <p:cNvGrpSpPr>
            <a:grpSpLocks/>
          </p:cNvGrpSpPr>
          <p:nvPr/>
        </p:nvGrpSpPr>
        <p:grpSpPr bwMode="auto">
          <a:xfrm>
            <a:off x="4554451" y="2931166"/>
            <a:ext cx="3100363" cy="400111"/>
            <a:chOff x="642911" y="4214818"/>
            <a:chExt cx="6286544" cy="399853"/>
          </a:xfrm>
        </p:grpSpPr>
        <p:sp>
          <p:nvSpPr>
            <p:cNvPr id="48149" name="TextBox 25"/>
            <p:cNvSpPr txBox="1">
              <a:spLocks noChangeArrowheads="1"/>
            </p:cNvSpPr>
            <p:nvPr/>
          </p:nvSpPr>
          <p:spPr bwMode="auto">
            <a:xfrm>
              <a:off x="642911" y="4214818"/>
              <a:ext cx="6286544" cy="39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所以</a:t>
              </a:r>
            </a:p>
          </p:txBody>
        </p:sp>
        <p:graphicFrame>
          <p:nvGraphicFramePr>
            <p:cNvPr id="48150" name="Object 12"/>
            <p:cNvGraphicFramePr>
              <a:graphicFrameLocks noChangeAspect="1"/>
            </p:cNvGraphicFramePr>
            <p:nvPr/>
          </p:nvGraphicFramePr>
          <p:xfrm>
            <a:off x="1942638" y="4289683"/>
            <a:ext cx="4154777" cy="320661"/>
          </p:xfrm>
          <a:graphic>
            <a:graphicData uri="http://schemas.openxmlformats.org/presentationml/2006/ole">
              <mc:AlternateContent xmlns:mc="http://schemas.openxmlformats.org/markup-compatibility/2006">
                <mc:Choice xmlns:v="urn:schemas-microsoft-com:vml" Requires="v">
                  <p:oleObj name="Equation" r:id="rId22" imgW="1485720" imgH="203040" progId="Equation.DSMT4">
                    <p:embed/>
                  </p:oleObj>
                </mc:Choice>
                <mc:Fallback>
                  <p:oleObj name="Equation" r:id="rId22" imgW="1485720" imgH="203040" progId="Equation.DSMT4">
                    <p:embed/>
                    <p:pic>
                      <p:nvPicPr>
                        <p:cNvPr id="48150" name="Object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42638" y="4289683"/>
                          <a:ext cx="4154777" cy="320661"/>
                        </a:xfrm>
                        <a:prstGeom prst="rect">
                          <a:avLst/>
                        </a:prstGeom>
                        <a:noFill/>
                        <a:ln>
                          <a:noFill/>
                        </a:ln>
                      </p:spPr>
                    </p:pic>
                  </p:oleObj>
                </mc:Fallback>
              </mc:AlternateContent>
            </a:graphicData>
          </a:graphic>
        </p:graphicFrame>
      </p:grpSp>
      <p:grpSp>
        <p:nvGrpSpPr>
          <p:cNvPr id="12" name="组合 11"/>
          <p:cNvGrpSpPr/>
          <p:nvPr/>
        </p:nvGrpSpPr>
        <p:grpSpPr>
          <a:xfrm>
            <a:off x="7784221" y="2971941"/>
            <a:ext cx="2112960" cy="419772"/>
            <a:chOff x="2688156" y="4932473"/>
            <a:chExt cx="2112960" cy="419772"/>
          </a:xfrm>
        </p:grpSpPr>
        <p:sp>
          <p:nvSpPr>
            <p:cNvPr id="48143" name="TextBox 27"/>
            <p:cNvSpPr txBox="1">
              <a:spLocks noChangeArrowheads="1"/>
            </p:cNvSpPr>
            <p:nvPr/>
          </p:nvSpPr>
          <p:spPr bwMode="auto">
            <a:xfrm>
              <a:off x="2688156" y="4932473"/>
              <a:ext cx="1285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故有</a:t>
              </a:r>
            </a:p>
          </p:txBody>
        </p:sp>
        <p:graphicFrame>
          <p:nvGraphicFramePr>
            <p:cNvPr id="9" name="Object 13"/>
            <p:cNvGraphicFramePr>
              <a:graphicFrameLocks noChangeAspect="1"/>
            </p:cNvGraphicFramePr>
            <p:nvPr/>
          </p:nvGraphicFramePr>
          <p:xfrm>
            <a:off x="3295063" y="5002531"/>
            <a:ext cx="1506053" cy="349714"/>
          </p:xfrm>
          <a:graphic>
            <a:graphicData uri="http://schemas.openxmlformats.org/presentationml/2006/ole">
              <mc:AlternateContent xmlns:mc="http://schemas.openxmlformats.org/markup-compatibility/2006">
                <mc:Choice xmlns:v="urn:schemas-microsoft-com:vml" Requires="v">
                  <p:oleObj name="Equation" r:id="rId24" imgW="876300" imgH="203200" progId="Equation.DSMT4">
                    <p:embed/>
                  </p:oleObj>
                </mc:Choice>
                <mc:Fallback>
                  <p:oleObj name="Equation" r:id="rId24" imgW="876300" imgH="203200" progId="Equation.DSMT4">
                    <p:embed/>
                    <p:pic>
                      <p:nvPicPr>
                        <p:cNvPr id="9" name="Object 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95063" y="5002531"/>
                          <a:ext cx="1506053" cy="349714"/>
                        </a:xfrm>
                        <a:prstGeom prst="rect">
                          <a:avLst/>
                        </a:prstGeom>
                        <a:noFill/>
                        <a:ln>
                          <a:noFill/>
                        </a:ln>
                        <a:effectLst/>
                      </p:spPr>
                    </p:pic>
                  </p:oleObj>
                </mc:Fallback>
              </mc:AlternateContent>
            </a:graphicData>
          </a:graphic>
        </p:graphicFrame>
      </p:grpSp>
      <p:grpSp>
        <p:nvGrpSpPr>
          <p:cNvPr id="13" name="组合 12"/>
          <p:cNvGrpSpPr/>
          <p:nvPr/>
        </p:nvGrpSpPr>
        <p:grpSpPr>
          <a:xfrm>
            <a:off x="2381270" y="3414834"/>
            <a:ext cx="4643438" cy="431765"/>
            <a:chOff x="2759594" y="5432633"/>
            <a:chExt cx="4643438" cy="431765"/>
          </a:xfrm>
        </p:grpSpPr>
        <p:sp>
          <p:nvSpPr>
            <p:cNvPr id="10" name="TextBox 29"/>
            <p:cNvSpPr txBox="1">
              <a:spLocks noChangeArrowheads="1"/>
            </p:cNvSpPr>
            <p:nvPr/>
          </p:nvSpPr>
          <p:spPr bwMode="auto">
            <a:xfrm>
              <a:off x="2759594" y="5432633"/>
              <a:ext cx="4643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同理可证：</a:t>
              </a:r>
            </a:p>
          </p:txBody>
        </p:sp>
        <p:graphicFrame>
          <p:nvGraphicFramePr>
            <p:cNvPr id="48146" name="Object 14"/>
            <p:cNvGraphicFramePr>
              <a:graphicFrameLocks noChangeAspect="1"/>
            </p:cNvGraphicFramePr>
            <p:nvPr/>
          </p:nvGraphicFramePr>
          <p:xfrm>
            <a:off x="4072608" y="5528803"/>
            <a:ext cx="1445251" cy="335595"/>
          </p:xfrm>
          <a:graphic>
            <a:graphicData uri="http://schemas.openxmlformats.org/presentationml/2006/ole">
              <mc:AlternateContent xmlns:mc="http://schemas.openxmlformats.org/markup-compatibility/2006">
                <mc:Choice xmlns:v="urn:schemas-microsoft-com:vml" Requires="v">
                  <p:oleObj name="Equation" r:id="rId26" imgW="876300" imgH="203200" progId="Equation.DSMT4">
                    <p:embed/>
                  </p:oleObj>
                </mc:Choice>
                <mc:Fallback>
                  <p:oleObj name="Equation" r:id="rId26" imgW="876300" imgH="203200" progId="Equation.DSMT4">
                    <p:embed/>
                    <p:pic>
                      <p:nvPicPr>
                        <p:cNvPr id="48146" name="Object 1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72608" y="5528803"/>
                          <a:ext cx="1445251" cy="335595"/>
                        </a:xfrm>
                        <a:prstGeom prst="rect">
                          <a:avLst/>
                        </a:prstGeom>
                        <a:noFill/>
                        <a:ln>
                          <a:noFill/>
                        </a:ln>
                        <a:effectLst/>
                      </p:spPr>
                    </p:pic>
                  </p:oleObj>
                </mc:Fallback>
              </mc:AlternateContent>
            </a:graphicData>
          </a:graphic>
        </p:graphicFrame>
      </p:grpSp>
      <p:grpSp>
        <p:nvGrpSpPr>
          <p:cNvPr id="15" name="组合 14"/>
          <p:cNvGrpSpPr/>
          <p:nvPr/>
        </p:nvGrpSpPr>
        <p:grpSpPr>
          <a:xfrm>
            <a:off x="5537905" y="3464381"/>
            <a:ext cx="2714513" cy="428839"/>
            <a:chOff x="2973906" y="6060831"/>
            <a:chExt cx="2714513" cy="428839"/>
          </a:xfrm>
        </p:grpSpPr>
        <p:sp>
          <p:nvSpPr>
            <p:cNvPr id="48147" name="TextBox 31"/>
            <p:cNvSpPr txBox="1">
              <a:spLocks noChangeArrowheads="1"/>
            </p:cNvSpPr>
            <p:nvPr/>
          </p:nvSpPr>
          <p:spPr bwMode="auto">
            <a:xfrm>
              <a:off x="2973906" y="6060831"/>
              <a:ext cx="2714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所以有：</a:t>
              </a:r>
            </a:p>
          </p:txBody>
        </p:sp>
        <p:graphicFrame>
          <p:nvGraphicFramePr>
            <p:cNvPr id="48148" name="Object 15"/>
            <p:cNvGraphicFramePr>
              <a:graphicFrameLocks noChangeAspect="1"/>
            </p:cNvGraphicFramePr>
            <p:nvPr/>
          </p:nvGraphicFramePr>
          <p:xfrm>
            <a:off x="4031573" y="6135018"/>
            <a:ext cx="1527321" cy="354652"/>
          </p:xfrm>
          <a:graphic>
            <a:graphicData uri="http://schemas.openxmlformats.org/presentationml/2006/ole">
              <mc:AlternateContent xmlns:mc="http://schemas.openxmlformats.org/markup-compatibility/2006">
                <mc:Choice xmlns:v="urn:schemas-microsoft-com:vml" Requires="v">
                  <p:oleObj name="Equation" r:id="rId28" imgW="876300" imgH="203200" progId="Equation.DSMT4">
                    <p:embed/>
                  </p:oleObj>
                </mc:Choice>
                <mc:Fallback>
                  <p:oleObj name="Equation" r:id="rId28" imgW="876300" imgH="203200" progId="Equation.DSMT4">
                    <p:embed/>
                    <p:pic>
                      <p:nvPicPr>
                        <p:cNvPr id="48148" name="Object 1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031573" y="6135018"/>
                          <a:ext cx="1527321" cy="354652"/>
                        </a:xfrm>
                        <a:prstGeom prst="rect">
                          <a:avLst/>
                        </a:prstGeom>
                        <a:noFill/>
                        <a:ln>
                          <a:noFill/>
                        </a:ln>
                        <a:effectLst/>
                      </p:spPr>
                    </p:pic>
                  </p:oleObj>
                </mc:Fallback>
              </mc:AlternateContent>
            </a:graphicData>
          </a:graphic>
        </p:graphicFrame>
      </p:grpSp>
      <p:grpSp>
        <p:nvGrpSpPr>
          <p:cNvPr id="40" name="Group 2"/>
          <p:cNvGrpSpPr>
            <a:grpSpLocks/>
          </p:cNvGrpSpPr>
          <p:nvPr/>
        </p:nvGrpSpPr>
        <p:grpSpPr bwMode="auto">
          <a:xfrm>
            <a:off x="4549132" y="4490168"/>
            <a:ext cx="5559425" cy="422276"/>
            <a:chOff x="144" y="816"/>
            <a:chExt cx="3502" cy="266"/>
          </a:xfrm>
        </p:grpSpPr>
        <p:sp>
          <p:nvSpPr>
            <p:cNvPr id="41" name="Text Box 3"/>
            <p:cNvSpPr txBox="1">
              <a:spLocks noChangeArrowheads="1"/>
            </p:cNvSpPr>
            <p:nvPr/>
          </p:nvSpPr>
          <p:spPr bwMode="auto">
            <a:xfrm>
              <a:off x="144" y="816"/>
              <a:ext cx="10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a:t>
              </a:r>
              <a:r>
                <a:rPr lang="en-US" altLang="zh-CN" sz="2000">
                  <a:latin typeface="+mn-ea"/>
                  <a:ea typeface="+mn-ea"/>
                </a:rPr>
                <a:t>1</a:t>
              </a:r>
              <a:r>
                <a:rPr lang="zh-CN" altLang="en-US" sz="2000">
                  <a:latin typeface="+mn-ea"/>
                  <a:ea typeface="+mn-ea"/>
                </a:rPr>
                <a:t>）向量组</a:t>
              </a:r>
            </a:p>
          </p:txBody>
        </p:sp>
        <p:graphicFrame>
          <p:nvGraphicFramePr>
            <p:cNvPr id="42" name="Object 4"/>
            <p:cNvGraphicFramePr>
              <a:graphicFrameLocks noChangeAspect="1"/>
            </p:cNvGraphicFramePr>
            <p:nvPr/>
          </p:nvGraphicFramePr>
          <p:xfrm>
            <a:off x="1155" y="840"/>
            <a:ext cx="872" cy="213"/>
          </p:xfrm>
          <a:graphic>
            <a:graphicData uri="http://schemas.openxmlformats.org/presentationml/2006/ole">
              <mc:AlternateContent xmlns:mc="http://schemas.openxmlformats.org/markup-compatibility/2006">
                <mc:Choice xmlns:v="urn:schemas-microsoft-com:vml" Requires="v">
                  <p:oleObj name="Equation" r:id="rId30" imgW="1765300" imgH="431800" progId="Equation.DSMT4">
                    <p:embed/>
                  </p:oleObj>
                </mc:Choice>
                <mc:Fallback>
                  <p:oleObj name="Equation" r:id="rId30" imgW="1765300" imgH="431800" progId="Equation.DSMT4">
                    <p:embed/>
                    <p:pic>
                      <p:nvPicPr>
                        <p:cNvPr id="42" name="Object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155" y="840"/>
                          <a:ext cx="872" cy="213"/>
                        </a:xfrm>
                        <a:prstGeom prst="rect">
                          <a:avLst/>
                        </a:prstGeom>
                        <a:noFill/>
                        <a:ln>
                          <a:noFill/>
                        </a:ln>
                      </p:spPr>
                    </p:pic>
                  </p:oleObj>
                </mc:Fallback>
              </mc:AlternateContent>
            </a:graphicData>
          </a:graphic>
        </p:graphicFrame>
        <p:sp>
          <p:nvSpPr>
            <p:cNvPr id="43" name="Text Box 5"/>
            <p:cNvSpPr txBox="1">
              <a:spLocks noChangeArrowheads="1"/>
            </p:cNvSpPr>
            <p:nvPr/>
          </p:nvSpPr>
          <p:spPr bwMode="auto">
            <a:xfrm>
              <a:off x="1985" y="830"/>
              <a:ext cx="16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作列向量构成矩阵</a:t>
              </a:r>
              <a:r>
                <a:rPr lang="en-US" altLang="zh-CN" sz="2000" dirty="0">
                  <a:latin typeface="+mn-ea"/>
                  <a:ea typeface="+mn-ea"/>
                </a:rPr>
                <a:t>A</a:t>
              </a:r>
              <a:r>
                <a:rPr lang="zh-CN" altLang="en-US" sz="2000" dirty="0">
                  <a:latin typeface="+mn-ea"/>
                  <a:ea typeface="+mn-ea"/>
                </a:rPr>
                <a:t>。</a:t>
              </a:r>
            </a:p>
          </p:txBody>
        </p:sp>
      </p:grpSp>
      <p:grpSp>
        <p:nvGrpSpPr>
          <p:cNvPr id="44" name="Group 6"/>
          <p:cNvGrpSpPr>
            <a:grpSpLocks/>
          </p:cNvGrpSpPr>
          <p:nvPr/>
        </p:nvGrpSpPr>
        <p:grpSpPr bwMode="auto">
          <a:xfrm>
            <a:off x="1036809" y="4911575"/>
            <a:ext cx="6367463" cy="501650"/>
            <a:chOff x="144" y="1232"/>
            <a:chExt cx="4011" cy="316"/>
          </a:xfrm>
        </p:grpSpPr>
        <p:sp>
          <p:nvSpPr>
            <p:cNvPr id="45" name="Text Box 7"/>
            <p:cNvSpPr txBox="1">
              <a:spLocks noChangeArrowheads="1"/>
            </p:cNvSpPr>
            <p:nvPr/>
          </p:nvSpPr>
          <p:spPr bwMode="auto">
            <a:xfrm>
              <a:off x="144" y="1296"/>
              <a:ext cx="5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a:t>
              </a:r>
              <a:r>
                <a:rPr lang="en-US" altLang="zh-CN" sz="2000">
                  <a:latin typeface="+mn-ea"/>
                  <a:ea typeface="+mn-ea"/>
                </a:rPr>
                <a:t>2</a:t>
              </a:r>
              <a:r>
                <a:rPr lang="zh-CN" altLang="en-US" sz="2000">
                  <a:latin typeface="+mn-ea"/>
                  <a:ea typeface="+mn-ea"/>
                </a:rPr>
                <a:t>）</a:t>
              </a:r>
            </a:p>
          </p:txBody>
        </p:sp>
        <p:grpSp>
          <p:nvGrpSpPr>
            <p:cNvPr id="46" name="Group 8"/>
            <p:cNvGrpSpPr>
              <a:grpSpLocks/>
            </p:cNvGrpSpPr>
            <p:nvPr/>
          </p:nvGrpSpPr>
          <p:grpSpPr bwMode="auto">
            <a:xfrm>
              <a:off x="604" y="1232"/>
              <a:ext cx="3551" cy="277"/>
              <a:chOff x="604" y="1232"/>
              <a:chExt cx="3551" cy="277"/>
            </a:xfrm>
          </p:grpSpPr>
          <p:graphicFrame>
            <p:nvGraphicFramePr>
              <p:cNvPr id="47" name="Object 9"/>
              <p:cNvGraphicFramePr>
                <a:graphicFrameLocks noChangeAspect="1"/>
              </p:cNvGraphicFramePr>
              <p:nvPr/>
            </p:nvGraphicFramePr>
            <p:xfrm>
              <a:off x="604" y="1263"/>
              <a:ext cx="996" cy="223"/>
            </p:xfrm>
            <a:graphic>
              <a:graphicData uri="http://schemas.openxmlformats.org/presentationml/2006/ole">
                <mc:AlternateContent xmlns:mc="http://schemas.openxmlformats.org/markup-compatibility/2006">
                  <mc:Choice xmlns:v="urn:schemas-microsoft-com:vml" Requires="v">
                    <p:oleObj name="Equation" r:id="rId32" imgW="1447172" imgH="393529" progId="Equation.DSMT4">
                      <p:embed/>
                    </p:oleObj>
                  </mc:Choice>
                  <mc:Fallback>
                    <p:oleObj name="Equation" r:id="rId32" imgW="1447172" imgH="393529" progId="Equation.DSMT4">
                      <p:embed/>
                      <p:pic>
                        <p:nvPicPr>
                          <p:cNvPr id="47" name="Object 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04" y="1263"/>
                            <a:ext cx="996" cy="223"/>
                          </a:xfrm>
                          <a:prstGeom prst="rect">
                            <a:avLst/>
                          </a:prstGeom>
                          <a:noFill/>
                          <a:ln>
                            <a:noFill/>
                          </a:ln>
                        </p:spPr>
                      </p:pic>
                    </p:oleObj>
                  </mc:Fallback>
                </mc:AlternateContent>
              </a:graphicData>
            </a:graphic>
          </p:graphicFrame>
          <p:sp>
            <p:nvSpPr>
              <p:cNvPr id="48" name="Text Box 10"/>
              <p:cNvSpPr txBox="1">
                <a:spLocks noChangeArrowheads="1"/>
              </p:cNvSpPr>
              <p:nvPr/>
            </p:nvSpPr>
            <p:spPr bwMode="auto">
              <a:xfrm>
                <a:off x="815" y="1232"/>
                <a:ext cx="60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200" dirty="0">
                    <a:latin typeface="+mn-ea"/>
                    <a:ea typeface="+mn-ea"/>
                  </a:rPr>
                  <a:t>初等行变换</a:t>
                </a:r>
              </a:p>
            </p:txBody>
          </p:sp>
          <p:sp>
            <p:nvSpPr>
              <p:cNvPr id="49" name="Text Box 11"/>
              <p:cNvSpPr txBox="1">
                <a:spLocks noChangeArrowheads="1"/>
              </p:cNvSpPr>
              <p:nvPr/>
            </p:nvSpPr>
            <p:spPr bwMode="auto">
              <a:xfrm>
                <a:off x="1600" y="1257"/>
                <a:ext cx="255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（行最简形矩阵或行阶梯型矩阵）</a:t>
                </a:r>
              </a:p>
            </p:txBody>
          </p:sp>
        </p:grpSp>
      </p:grpSp>
      <p:sp>
        <p:nvSpPr>
          <p:cNvPr id="50" name="Text Box 12"/>
          <p:cNvSpPr txBox="1">
            <a:spLocks noChangeArrowheads="1"/>
          </p:cNvSpPr>
          <p:nvPr/>
        </p:nvSpPr>
        <p:spPr bwMode="auto">
          <a:xfrm>
            <a:off x="7189651" y="4923193"/>
            <a:ext cx="30812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dirty="0">
                <a:ea typeface="+mn-ea"/>
                <a:cs typeface="Times New Roman" panose="02020603050405020304" pitchFamily="18" charset="0"/>
              </a:rPr>
              <a:t>r</a:t>
            </a:r>
            <a:r>
              <a:rPr lang="en-US" altLang="zh-CN" sz="2000" dirty="0">
                <a:latin typeface="+mn-ea"/>
                <a:ea typeface="+mn-ea"/>
              </a:rPr>
              <a:t>(</a:t>
            </a:r>
            <a:r>
              <a:rPr lang="en-US" altLang="zh-CN" sz="2000" i="1" dirty="0">
                <a:ea typeface="+mn-ea"/>
                <a:cs typeface="Times New Roman" panose="02020603050405020304" pitchFamily="18" charset="0"/>
              </a:rPr>
              <a:t>A</a:t>
            </a:r>
            <a:r>
              <a:rPr lang="en-US" altLang="zh-CN" sz="2000" dirty="0">
                <a:latin typeface="+mn-ea"/>
                <a:ea typeface="+mn-ea"/>
              </a:rPr>
              <a:t>)=</a:t>
            </a:r>
            <a:r>
              <a:rPr lang="en-US" altLang="zh-CN" sz="2000" i="1" dirty="0">
                <a:ea typeface="+mn-ea"/>
                <a:cs typeface="Times New Roman" panose="02020603050405020304" pitchFamily="18" charset="0"/>
              </a:rPr>
              <a:t>B</a:t>
            </a:r>
            <a:r>
              <a:rPr lang="zh-CN" altLang="en-US" sz="2000" dirty="0">
                <a:latin typeface="+mn-ea"/>
                <a:ea typeface="+mn-ea"/>
              </a:rPr>
              <a:t>的非零行的行数。</a:t>
            </a:r>
          </a:p>
        </p:txBody>
      </p:sp>
      <p:sp>
        <p:nvSpPr>
          <p:cNvPr id="51" name="Text Box 13"/>
          <p:cNvSpPr txBox="1">
            <a:spLocks noChangeArrowheads="1"/>
          </p:cNvSpPr>
          <p:nvPr/>
        </p:nvSpPr>
        <p:spPr bwMode="auto">
          <a:xfrm>
            <a:off x="1060635" y="5446498"/>
            <a:ext cx="43156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3</a:t>
            </a:r>
            <a:r>
              <a:rPr lang="zh-CN" altLang="en-US" sz="2000" dirty="0">
                <a:latin typeface="+mn-ea"/>
                <a:ea typeface="+mn-ea"/>
              </a:rPr>
              <a:t>）求出</a:t>
            </a:r>
            <a:r>
              <a:rPr lang="en-US" altLang="zh-CN" sz="2000" i="1" dirty="0">
                <a:ea typeface="+mn-ea"/>
                <a:cs typeface="Times New Roman" panose="02020603050405020304" pitchFamily="18" charset="0"/>
              </a:rPr>
              <a:t>B</a:t>
            </a:r>
            <a:r>
              <a:rPr lang="zh-CN" altLang="en-US" sz="2000" dirty="0">
                <a:latin typeface="+mn-ea"/>
                <a:ea typeface="+mn-ea"/>
              </a:rPr>
              <a:t>的列向量组的极大无关组</a:t>
            </a:r>
          </a:p>
        </p:txBody>
      </p:sp>
      <p:sp>
        <p:nvSpPr>
          <p:cNvPr id="52" name="Text Box 14"/>
          <p:cNvSpPr txBox="1">
            <a:spLocks noChangeArrowheads="1"/>
          </p:cNvSpPr>
          <p:nvPr/>
        </p:nvSpPr>
        <p:spPr bwMode="auto">
          <a:xfrm>
            <a:off x="1021436" y="5846608"/>
            <a:ext cx="93525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a:t>
            </a:r>
            <a:r>
              <a:rPr lang="en-US" altLang="zh-CN" sz="2000" dirty="0">
                <a:latin typeface="+mn-ea"/>
                <a:ea typeface="+mn-ea"/>
              </a:rPr>
              <a:t>4</a:t>
            </a:r>
            <a:r>
              <a:rPr lang="zh-CN" altLang="en-US" sz="2000" dirty="0">
                <a:latin typeface="+mn-ea"/>
                <a:ea typeface="+mn-ea"/>
              </a:rPr>
              <a:t>）</a:t>
            </a:r>
            <a:r>
              <a:rPr lang="en-US" altLang="zh-CN" sz="2000" i="1" dirty="0">
                <a:ea typeface="+mn-ea"/>
                <a:cs typeface="Times New Roman" panose="02020603050405020304" pitchFamily="18" charset="0"/>
              </a:rPr>
              <a:t>A</a:t>
            </a:r>
            <a:r>
              <a:rPr lang="zh-CN" altLang="en-US" sz="2000" dirty="0">
                <a:latin typeface="+mn-ea"/>
                <a:ea typeface="+mn-ea"/>
              </a:rPr>
              <a:t>中与</a:t>
            </a:r>
            <a:r>
              <a:rPr lang="en-US" altLang="zh-CN" sz="2000" i="1" dirty="0">
                <a:ea typeface="+mn-ea"/>
                <a:cs typeface="Times New Roman" panose="02020603050405020304" pitchFamily="18" charset="0"/>
              </a:rPr>
              <a:t>B</a:t>
            </a:r>
            <a:r>
              <a:rPr lang="zh-CN" altLang="en-US" sz="2000" dirty="0">
                <a:latin typeface="+mn-ea"/>
                <a:ea typeface="+mn-ea"/>
              </a:rPr>
              <a:t>的列向量组的极大无关组相对应部分的列向量组即为</a:t>
            </a:r>
            <a:r>
              <a:rPr lang="en-US" altLang="zh-CN" sz="2000" dirty="0">
                <a:latin typeface="+mn-ea"/>
                <a:ea typeface="+mn-ea"/>
              </a:rPr>
              <a:t>A</a:t>
            </a:r>
            <a:r>
              <a:rPr lang="zh-CN" altLang="en-US" sz="2000" dirty="0">
                <a:latin typeface="+mn-ea"/>
                <a:ea typeface="+mn-ea"/>
              </a:rPr>
              <a:t>的极大无关组。</a:t>
            </a:r>
          </a:p>
        </p:txBody>
      </p:sp>
      <p:sp>
        <p:nvSpPr>
          <p:cNvPr id="53" name="Text Box 15"/>
          <p:cNvSpPr txBox="1">
            <a:spLocks noChangeArrowheads="1"/>
          </p:cNvSpPr>
          <p:nvPr/>
        </p:nvSpPr>
        <p:spPr bwMode="auto">
          <a:xfrm>
            <a:off x="523603" y="4475156"/>
            <a:ext cx="6248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ea"/>
                <a:ea typeface="+mn-ea"/>
              </a:rPr>
              <a:t>求向量组的秩及极大无关组的方法：       </a:t>
            </a:r>
          </a:p>
        </p:txBody>
      </p:sp>
      <p:sp>
        <p:nvSpPr>
          <p:cNvPr id="54" name="TextBox 1"/>
          <p:cNvSpPr txBox="1">
            <a:spLocks noChangeArrowheads="1"/>
          </p:cNvSpPr>
          <p:nvPr/>
        </p:nvSpPr>
        <p:spPr bwMode="auto">
          <a:xfrm>
            <a:off x="765457" y="4033120"/>
            <a:ext cx="10220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     上述讨论提供了求向量组的秩及其极大无关组的一个简便而有效的方法。</a:t>
            </a:r>
          </a:p>
        </p:txBody>
      </p:sp>
    </p:spTree>
    <p:extLst>
      <p:ext uri="{BB962C8B-B14F-4D97-AF65-F5344CB8AC3E}">
        <p14:creationId xmlns:p14="http://schemas.microsoft.com/office/powerpoint/2010/main" val="2270318482"/>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blinds(horizontal)">
                                      <p:cBhvr>
                                        <p:cTn id="57" dur="50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box(in)">
                                      <p:cBhvr>
                                        <p:cTn id="62" dur="500"/>
                                        <p:tgtEl>
                                          <p:spTgt spid="40"/>
                                        </p:tgtEl>
                                      </p:cBhvr>
                                    </p:animEffect>
                                  </p:childTnLst>
                                </p:cTn>
                              </p:par>
                              <p:par>
                                <p:cTn id="63" presetID="4" presetClass="entr" presetSubtype="16"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box(in)">
                                      <p:cBhvr>
                                        <p:cTn id="65" dur="500"/>
                                        <p:tgtEl>
                                          <p:spTgt spid="44"/>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box(in)">
                                      <p:cBhvr>
                                        <p:cTn id="68" dur="500"/>
                                        <p:tgtEl>
                                          <p:spTgt spid="50"/>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box(in)">
                                      <p:cBhvr>
                                        <p:cTn id="71" dur="500"/>
                                        <p:tgtEl>
                                          <p:spTgt spid="51"/>
                                        </p:tgtEl>
                                      </p:cBhvr>
                                    </p:animEffect>
                                  </p:childTnLst>
                                </p:cTn>
                              </p:par>
                              <p:par>
                                <p:cTn id="72" presetID="4" presetClass="entr" presetSubtype="16"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box(in)">
                                      <p:cBhvr>
                                        <p:cTn id="74" dur="500"/>
                                        <p:tgtEl>
                                          <p:spTgt spid="52"/>
                                        </p:tgtEl>
                                      </p:cBhvr>
                                    </p:animEffect>
                                  </p:childTnLst>
                                </p:cTn>
                              </p:par>
                              <p:par>
                                <p:cTn id="75" presetID="4" presetClass="entr" presetSubtype="16"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box(in)">
                                      <p:cBhvr>
                                        <p:cTn id="7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0" grpId="0"/>
      <p:bldP spid="51" grpId="0"/>
      <p:bldP spid="52" grpId="0"/>
      <p:bldP spid="53" grpId="0"/>
      <p:bldP spid="5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7">
            <a:extLst>
              <a:ext uri="{FF2B5EF4-FFF2-40B4-BE49-F238E27FC236}">
                <a16:creationId xmlns:a16="http://schemas.microsoft.com/office/drawing/2014/main" id="{ABC7B66C-8B44-4F41-B8B3-692732880CD9}"/>
              </a:ext>
            </a:extLst>
          </p:cNvPr>
          <p:cNvSpPr txBox="1">
            <a:spLocks noChangeArrowheads="1"/>
          </p:cNvSpPr>
          <p:nvPr/>
        </p:nvSpPr>
        <p:spPr bwMode="auto">
          <a:xfrm>
            <a:off x="936118" y="2486655"/>
            <a:ext cx="442750" cy="400110"/>
          </a:xfrm>
          <a:prstGeom prst="rect">
            <a:avLst/>
          </a:prstGeom>
          <a:noFill/>
          <a:ln w="9525">
            <a:noFill/>
            <a:miter lim="800000"/>
            <a:headEnd/>
            <a:tailEnd/>
          </a:ln>
        </p:spPr>
        <p:txBody>
          <a:bodyPr wrap="none">
            <a:spAutoFit/>
          </a:bodyPr>
          <a:lstStyle/>
          <a:p>
            <a:pPr eaLnBrk="1" hangingPunct="1">
              <a:defRPr/>
            </a:pPr>
            <a:r>
              <a:rPr lang="zh-CN" altLang="en-US" sz="2000" b="1" dirty="0">
                <a:solidFill>
                  <a:srgbClr val="0000FF"/>
                </a:solidFill>
              </a:rPr>
              <a:t>解</a:t>
            </a:r>
          </a:p>
        </p:txBody>
      </p:sp>
      <p:graphicFrame>
        <p:nvGraphicFramePr>
          <p:cNvPr id="11" name="Object 8"/>
          <p:cNvGraphicFramePr>
            <a:graphicFrameLocks noChangeAspect="1"/>
          </p:cNvGraphicFramePr>
          <p:nvPr/>
        </p:nvGraphicFramePr>
        <p:xfrm>
          <a:off x="1542861" y="2059086"/>
          <a:ext cx="3189913" cy="1281267"/>
        </p:xfrm>
        <a:graphic>
          <a:graphicData uri="http://schemas.openxmlformats.org/presentationml/2006/ole">
            <mc:AlternateContent xmlns:mc="http://schemas.openxmlformats.org/markup-compatibility/2006">
              <mc:Choice xmlns:v="urn:schemas-microsoft-com:vml" Requires="v">
                <p:oleObj name="Equation" r:id="rId2" imgW="4584700" imgH="2070100" progId="Equation.DSMT4">
                  <p:embed/>
                </p:oleObj>
              </mc:Choice>
              <mc:Fallback>
                <p:oleObj name="Equation" r:id="rId2" imgW="4584700" imgH="2070100" progId="Equation.DSMT4">
                  <p:embed/>
                  <p:pic>
                    <p:nvPicPr>
                      <p:cNvPr id="11"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861" y="2059086"/>
                        <a:ext cx="3189913" cy="1281267"/>
                      </a:xfrm>
                      <a:prstGeom prst="rect">
                        <a:avLst/>
                      </a:prstGeom>
                      <a:noFill/>
                      <a:ln>
                        <a:noFill/>
                      </a:ln>
                    </p:spPr>
                  </p:pic>
                </p:oleObj>
              </mc:Fallback>
            </mc:AlternateContent>
          </a:graphicData>
        </a:graphic>
      </p:graphicFrame>
      <p:graphicFrame>
        <p:nvGraphicFramePr>
          <p:cNvPr id="13" name="Object 9"/>
          <p:cNvGraphicFramePr>
            <a:graphicFrameLocks noChangeAspect="1"/>
          </p:cNvGraphicFramePr>
          <p:nvPr/>
        </p:nvGraphicFramePr>
        <p:xfrm>
          <a:off x="4732774" y="2005572"/>
          <a:ext cx="3241279" cy="1362276"/>
        </p:xfrm>
        <a:graphic>
          <a:graphicData uri="http://schemas.openxmlformats.org/presentationml/2006/ole">
            <mc:AlternateContent xmlns:mc="http://schemas.openxmlformats.org/markup-compatibility/2006">
              <mc:Choice xmlns:v="urn:schemas-microsoft-com:vml" Requires="v">
                <p:oleObj name="Equation" r:id="rId4" imgW="4381500" imgH="2070100" progId="Equation.DSMT4">
                  <p:embed/>
                </p:oleObj>
              </mc:Choice>
              <mc:Fallback>
                <p:oleObj name="Equation" r:id="rId4" imgW="4381500" imgH="2070100" progId="Equation.DSMT4">
                  <p:embed/>
                  <p:pic>
                    <p:nvPicPr>
                      <p:cNvPr id="1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774" y="2005572"/>
                        <a:ext cx="3241279" cy="1362276"/>
                      </a:xfrm>
                      <a:prstGeom prst="rect">
                        <a:avLst/>
                      </a:prstGeom>
                      <a:noFill/>
                      <a:ln>
                        <a:noFill/>
                      </a:ln>
                    </p:spPr>
                  </p:pic>
                </p:oleObj>
              </mc:Fallback>
            </mc:AlternateContent>
          </a:graphicData>
        </a:graphic>
      </p:graphicFrame>
      <p:grpSp>
        <p:nvGrpSpPr>
          <p:cNvPr id="14" name="组合 13"/>
          <p:cNvGrpSpPr/>
          <p:nvPr/>
        </p:nvGrpSpPr>
        <p:grpSpPr>
          <a:xfrm>
            <a:off x="878555" y="1502814"/>
            <a:ext cx="4081323" cy="418145"/>
            <a:chOff x="808216" y="1306018"/>
            <a:chExt cx="4081323" cy="418145"/>
          </a:xfrm>
        </p:grpSpPr>
        <p:sp>
          <p:nvSpPr>
            <p:cNvPr id="15" name="Text Box 5"/>
            <p:cNvSpPr txBox="1">
              <a:spLocks noChangeArrowheads="1"/>
            </p:cNvSpPr>
            <p:nvPr/>
          </p:nvSpPr>
          <p:spPr bwMode="auto">
            <a:xfrm>
              <a:off x="808216" y="1324053"/>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latin typeface="+mn-ea"/>
                  <a:ea typeface="+mn-ea"/>
                </a:rPr>
                <a:t>求向量组的秩和</a:t>
              </a:r>
            </a:p>
          </p:txBody>
        </p:sp>
        <p:sp>
          <p:nvSpPr>
            <p:cNvPr id="16" name="Text Box 6"/>
            <p:cNvSpPr txBox="1">
              <a:spLocks noChangeArrowheads="1"/>
            </p:cNvSpPr>
            <p:nvPr/>
          </p:nvSpPr>
          <p:spPr bwMode="auto">
            <a:xfrm>
              <a:off x="2640205" y="1306018"/>
              <a:ext cx="2249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一个极大无关组。</a:t>
              </a:r>
            </a:p>
          </p:txBody>
        </p:sp>
      </p:grpSp>
      <p:grpSp>
        <p:nvGrpSpPr>
          <p:cNvPr id="17" name="组合 16"/>
          <p:cNvGrpSpPr/>
          <p:nvPr/>
        </p:nvGrpSpPr>
        <p:grpSpPr>
          <a:xfrm>
            <a:off x="353030" y="962214"/>
            <a:ext cx="11377460" cy="508677"/>
            <a:chOff x="282691" y="765418"/>
            <a:chExt cx="11377460" cy="508677"/>
          </a:xfrm>
        </p:grpSpPr>
        <p:sp>
          <p:nvSpPr>
            <p:cNvPr id="18" name="Text Box 3">
              <a:extLst>
                <a:ext uri="{FF2B5EF4-FFF2-40B4-BE49-F238E27FC236}">
                  <a16:creationId xmlns:a16="http://schemas.microsoft.com/office/drawing/2014/main" id="{C97E2A0D-E32B-4846-B8EC-200898A70E2D}"/>
                </a:ext>
              </a:extLst>
            </p:cNvPr>
            <p:cNvSpPr txBox="1">
              <a:spLocks noChangeArrowheads="1"/>
            </p:cNvSpPr>
            <p:nvPr/>
          </p:nvSpPr>
          <p:spPr bwMode="auto">
            <a:xfrm>
              <a:off x="282691" y="867735"/>
              <a:ext cx="2125903" cy="400110"/>
            </a:xfrm>
            <a:prstGeom prst="rect">
              <a:avLst/>
            </a:prstGeom>
            <a:noFill/>
            <a:ln w="9525">
              <a:noFill/>
              <a:miter lim="800000"/>
              <a:headEnd/>
              <a:tailEnd/>
            </a:ln>
          </p:spPr>
          <p:txBody>
            <a:bodyPr wrap="none">
              <a:spAutoFit/>
            </a:bodyPr>
            <a:lstStyle/>
            <a:p>
              <a:pPr eaLnBrk="1" hangingPunct="1">
                <a:defRPr/>
              </a:pPr>
              <a:r>
                <a:rPr lang="zh-CN" altLang="en-US" sz="2000" b="1" dirty="0">
                  <a:solidFill>
                    <a:srgbClr val="0000FF"/>
                  </a:solidFill>
                  <a:latin typeface="+mn-ea"/>
                </a:rPr>
                <a:t>例</a:t>
              </a:r>
              <a:r>
                <a:rPr lang="en-US" altLang="zh-CN" sz="2000" b="1" dirty="0">
                  <a:solidFill>
                    <a:srgbClr val="0000FF"/>
                  </a:solidFill>
                  <a:latin typeface="+mn-ea"/>
                </a:rPr>
                <a:t>2.5.3</a:t>
              </a:r>
              <a:r>
                <a:rPr lang="zh-CN" altLang="en-US" sz="2000" b="1" dirty="0">
                  <a:solidFill>
                    <a:srgbClr val="0000FF"/>
                  </a:solidFill>
                  <a:latin typeface="+mn-ea"/>
                </a:rPr>
                <a:t>  </a:t>
              </a:r>
              <a:r>
                <a:rPr lang="zh-CN" altLang="en-US" sz="2000" b="1" dirty="0">
                  <a:latin typeface="+mn-ea"/>
                </a:rPr>
                <a:t>向量组</a:t>
              </a:r>
            </a:p>
          </p:txBody>
        </p:sp>
        <p:graphicFrame>
          <p:nvGraphicFramePr>
            <p:cNvPr id="19" name="对象 18"/>
            <p:cNvGraphicFramePr>
              <a:graphicFrameLocks noChangeAspect="1"/>
            </p:cNvGraphicFramePr>
            <p:nvPr/>
          </p:nvGraphicFramePr>
          <p:xfrm>
            <a:off x="2408594" y="765418"/>
            <a:ext cx="9251557" cy="508677"/>
          </p:xfrm>
          <a:graphic>
            <a:graphicData uri="http://schemas.openxmlformats.org/presentationml/2006/ole">
              <mc:AlternateContent xmlns:mc="http://schemas.openxmlformats.org/markup-compatibility/2006">
                <mc:Choice xmlns:v="urn:schemas-microsoft-com:vml" Requires="v">
                  <p:oleObj name="Equation" r:id="rId6" imgW="3695400" imgH="203040" progId="Equation.DSMT4">
                    <p:embed/>
                  </p:oleObj>
                </mc:Choice>
                <mc:Fallback>
                  <p:oleObj name="Equation" r:id="rId6" imgW="3695400" imgH="203040" progId="Equation.DSMT4">
                    <p:embed/>
                    <p:pic>
                      <p:nvPicPr>
                        <p:cNvPr id="19" name="对象 18"/>
                        <p:cNvPicPr/>
                        <p:nvPr/>
                      </p:nvPicPr>
                      <p:blipFill>
                        <a:blip r:embed="rId7"/>
                        <a:stretch>
                          <a:fillRect/>
                        </a:stretch>
                      </p:blipFill>
                      <p:spPr>
                        <a:xfrm>
                          <a:off x="2408594" y="765418"/>
                          <a:ext cx="9251557" cy="508677"/>
                        </a:xfrm>
                        <a:prstGeom prst="rect">
                          <a:avLst/>
                        </a:prstGeom>
                      </p:spPr>
                    </p:pic>
                  </p:oleObj>
                </mc:Fallback>
              </mc:AlternateContent>
            </a:graphicData>
          </a:graphic>
        </p:graphicFrame>
      </p:grpSp>
      <p:graphicFrame>
        <p:nvGraphicFramePr>
          <p:cNvPr id="20" name="Object 2"/>
          <p:cNvGraphicFramePr>
            <a:graphicFrameLocks noChangeAspect="1"/>
          </p:cNvGraphicFramePr>
          <p:nvPr/>
        </p:nvGraphicFramePr>
        <p:xfrm>
          <a:off x="7981893" y="1953390"/>
          <a:ext cx="2840485" cy="1368340"/>
        </p:xfrm>
        <a:graphic>
          <a:graphicData uri="http://schemas.openxmlformats.org/presentationml/2006/ole">
            <mc:AlternateContent xmlns:mc="http://schemas.openxmlformats.org/markup-compatibility/2006">
              <mc:Choice xmlns:v="urn:schemas-microsoft-com:vml" Requires="v">
                <p:oleObj name="Equation" r:id="rId8" imgW="3822700" imgH="2070100" progId="Equation.DSMT4">
                  <p:embed/>
                </p:oleObj>
              </mc:Choice>
              <mc:Fallback>
                <p:oleObj name="Equation" r:id="rId8" imgW="3822700" imgH="2070100" progId="Equation.DSMT4">
                  <p:embed/>
                  <p:pic>
                    <p:nvPicPr>
                      <p:cNvPr id="2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1893" y="1953390"/>
                        <a:ext cx="2840485" cy="1368340"/>
                      </a:xfrm>
                      <a:prstGeom prst="rect">
                        <a:avLst/>
                      </a:prstGeom>
                      <a:noFill/>
                      <a:ln>
                        <a:noFill/>
                      </a:ln>
                    </p:spPr>
                  </p:pic>
                </p:oleObj>
              </mc:Fallback>
            </mc:AlternateContent>
          </a:graphicData>
        </a:graphic>
      </p:graphicFrame>
      <p:graphicFrame>
        <p:nvGraphicFramePr>
          <p:cNvPr id="21" name="Object 3"/>
          <p:cNvGraphicFramePr>
            <a:graphicFrameLocks noChangeAspect="1"/>
          </p:cNvGraphicFramePr>
          <p:nvPr/>
        </p:nvGraphicFramePr>
        <p:xfrm>
          <a:off x="2105248" y="3514632"/>
          <a:ext cx="3551973" cy="1542024"/>
        </p:xfrm>
        <a:graphic>
          <a:graphicData uri="http://schemas.openxmlformats.org/presentationml/2006/ole">
            <mc:AlternateContent xmlns:mc="http://schemas.openxmlformats.org/markup-compatibility/2006">
              <mc:Choice xmlns:v="urn:schemas-microsoft-com:vml" Requires="v">
                <p:oleObj name="Equation" r:id="rId10" imgW="4241800" imgH="2070100" progId="Equation.DSMT4">
                  <p:embed/>
                </p:oleObj>
              </mc:Choice>
              <mc:Fallback>
                <p:oleObj name="Equation" r:id="rId10" imgW="4241800" imgH="2070100" progId="Equation.DSMT4">
                  <p:embed/>
                  <p:pic>
                    <p:nvPicPr>
                      <p:cNvPr id="21"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5248" y="3514632"/>
                        <a:ext cx="3551973" cy="1542024"/>
                      </a:xfrm>
                      <a:prstGeom prst="rect">
                        <a:avLst/>
                      </a:prstGeom>
                      <a:noFill/>
                      <a:ln>
                        <a:noFill/>
                      </a:ln>
                    </p:spPr>
                  </p:pic>
                </p:oleObj>
              </mc:Fallback>
            </mc:AlternateContent>
          </a:graphicData>
        </a:graphic>
      </p:graphicFrame>
      <p:graphicFrame>
        <p:nvGraphicFramePr>
          <p:cNvPr id="22" name="Object 4"/>
          <p:cNvGraphicFramePr>
            <a:graphicFrameLocks noChangeAspect="1"/>
          </p:cNvGraphicFramePr>
          <p:nvPr/>
        </p:nvGraphicFramePr>
        <p:xfrm>
          <a:off x="8878726" y="4044997"/>
          <a:ext cx="844844" cy="264547"/>
        </p:xfrm>
        <a:graphic>
          <a:graphicData uri="http://schemas.openxmlformats.org/presentationml/2006/ole">
            <mc:AlternateContent xmlns:mc="http://schemas.openxmlformats.org/markup-compatibility/2006">
              <mc:Choice xmlns:v="urn:schemas-microsoft-com:vml" Requires="v">
                <p:oleObj name="Equation" r:id="rId12" imgW="1257120" imgH="393480" progId="Equation.DSMT4">
                  <p:embed/>
                </p:oleObj>
              </mc:Choice>
              <mc:Fallback>
                <p:oleObj name="Equation" r:id="rId12" imgW="1257120" imgH="393480" progId="Equation.DSMT4">
                  <p:embed/>
                  <p:pic>
                    <p:nvPicPr>
                      <p:cNvPr id="22" name="Object 4"/>
                      <p:cNvPicPr>
                        <a:picLocks noChangeAspect="1" noChangeArrowheads="1"/>
                      </p:cNvPicPr>
                      <p:nvPr/>
                    </p:nvPicPr>
                    <p:blipFill>
                      <a:blip r:embed="rId13"/>
                      <a:srcRect/>
                      <a:stretch>
                        <a:fillRect/>
                      </a:stretch>
                    </p:blipFill>
                    <p:spPr bwMode="auto">
                      <a:xfrm>
                        <a:off x="8878726" y="4044997"/>
                        <a:ext cx="844844" cy="264547"/>
                      </a:xfrm>
                      <a:prstGeom prst="rect">
                        <a:avLst/>
                      </a:prstGeom>
                      <a:noFill/>
                      <a:ln>
                        <a:noFill/>
                      </a:ln>
                    </p:spPr>
                  </p:pic>
                </p:oleObj>
              </mc:Fallback>
            </mc:AlternateContent>
          </a:graphicData>
        </a:graphic>
      </p:graphicFrame>
      <p:sp>
        <p:nvSpPr>
          <p:cNvPr id="23" name="Text Box 5"/>
          <p:cNvSpPr txBox="1">
            <a:spLocks noChangeArrowheads="1"/>
          </p:cNvSpPr>
          <p:nvPr/>
        </p:nvSpPr>
        <p:spPr bwMode="auto">
          <a:xfrm>
            <a:off x="3151459" y="5156945"/>
            <a:ext cx="63369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又因为</a:t>
            </a:r>
            <a:r>
              <a:rPr lang="en-US" altLang="zh-CN" sz="2000" i="1" dirty="0">
                <a:ea typeface="+mn-ea"/>
                <a:cs typeface="Times New Roman" panose="02020603050405020304" pitchFamily="18" charset="0"/>
              </a:rPr>
              <a:t>B</a:t>
            </a:r>
            <a:r>
              <a:rPr lang="zh-CN" altLang="en-US" sz="2000" dirty="0">
                <a:latin typeface="+mn-ea"/>
                <a:ea typeface="+mn-ea"/>
              </a:rPr>
              <a:t>的</a:t>
            </a:r>
            <a:r>
              <a:rPr lang="en-US" altLang="zh-CN" sz="2000" dirty="0">
                <a:latin typeface="+mn-ea"/>
                <a:ea typeface="+mn-ea"/>
              </a:rPr>
              <a:t>1</a:t>
            </a:r>
            <a:r>
              <a:rPr lang="zh-CN" altLang="en-US" sz="2000" dirty="0">
                <a:latin typeface="+mn-ea"/>
                <a:ea typeface="+mn-ea"/>
              </a:rPr>
              <a:t>，</a:t>
            </a:r>
            <a:r>
              <a:rPr lang="en-US" altLang="zh-CN" sz="2000" dirty="0">
                <a:latin typeface="+mn-ea"/>
                <a:ea typeface="+mn-ea"/>
              </a:rPr>
              <a:t>2</a:t>
            </a:r>
            <a:r>
              <a:rPr lang="zh-CN" altLang="en-US" sz="2000" dirty="0">
                <a:latin typeface="+mn-ea"/>
                <a:ea typeface="+mn-ea"/>
              </a:rPr>
              <a:t>，</a:t>
            </a:r>
            <a:r>
              <a:rPr lang="en-US" altLang="zh-CN" sz="2000" dirty="0">
                <a:latin typeface="+mn-ea"/>
                <a:ea typeface="+mn-ea"/>
              </a:rPr>
              <a:t>5</a:t>
            </a:r>
            <a:r>
              <a:rPr lang="zh-CN" altLang="en-US" sz="2000" dirty="0">
                <a:latin typeface="+mn-ea"/>
                <a:ea typeface="+mn-ea"/>
              </a:rPr>
              <a:t>列是</a:t>
            </a:r>
            <a:r>
              <a:rPr lang="en-US" altLang="zh-CN" sz="2000" i="1" dirty="0">
                <a:ea typeface="+mn-ea"/>
                <a:cs typeface="Times New Roman" panose="02020603050405020304" pitchFamily="18" charset="0"/>
              </a:rPr>
              <a:t>B</a:t>
            </a:r>
            <a:r>
              <a:rPr lang="zh-CN" altLang="en-US" sz="2000" dirty="0">
                <a:latin typeface="+mn-ea"/>
                <a:ea typeface="+mn-ea"/>
              </a:rPr>
              <a:t>的列向量组的一个极大无关组</a:t>
            </a:r>
          </a:p>
        </p:txBody>
      </p:sp>
      <p:grpSp>
        <p:nvGrpSpPr>
          <p:cNvPr id="24" name="Group 6"/>
          <p:cNvGrpSpPr>
            <a:grpSpLocks/>
          </p:cNvGrpSpPr>
          <p:nvPr/>
        </p:nvGrpSpPr>
        <p:grpSpPr bwMode="auto">
          <a:xfrm>
            <a:off x="3097345" y="5646683"/>
            <a:ext cx="6626225" cy="447676"/>
            <a:chOff x="598" y="2928"/>
            <a:chExt cx="4174" cy="282"/>
          </a:xfrm>
        </p:grpSpPr>
        <p:sp>
          <p:nvSpPr>
            <p:cNvPr id="25" name="Text Box 7"/>
            <p:cNvSpPr txBox="1">
              <a:spLocks noChangeArrowheads="1"/>
            </p:cNvSpPr>
            <p:nvPr/>
          </p:nvSpPr>
          <p:spPr bwMode="auto">
            <a:xfrm>
              <a:off x="598" y="2928"/>
              <a:ext cx="6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a:t>
              </a:r>
            </a:p>
          </p:txBody>
        </p:sp>
        <p:graphicFrame>
          <p:nvGraphicFramePr>
            <p:cNvPr id="26" name="Object 8"/>
            <p:cNvGraphicFramePr>
              <a:graphicFrameLocks noChangeAspect="1"/>
            </p:cNvGraphicFramePr>
            <p:nvPr/>
          </p:nvGraphicFramePr>
          <p:xfrm>
            <a:off x="1063" y="2940"/>
            <a:ext cx="690" cy="228"/>
          </p:xfrm>
          <a:graphic>
            <a:graphicData uri="http://schemas.openxmlformats.org/presentationml/2006/ole">
              <mc:AlternateContent xmlns:mc="http://schemas.openxmlformats.org/markup-compatibility/2006">
                <mc:Choice xmlns:v="urn:schemas-microsoft-com:vml" Requires="v">
                  <p:oleObj name="Equation" r:id="rId14" imgW="1307532" imgH="431613" progId="Equation.DSMT4">
                    <p:embed/>
                  </p:oleObj>
                </mc:Choice>
                <mc:Fallback>
                  <p:oleObj name="Equation" r:id="rId14" imgW="1307532" imgH="431613" progId="Equation.DSMT4">
                    <p:embed/>
                    <p:pic>
                      <p:nvPicPr>
                        <p:cNvPr id="26"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3" y="2940"/>
                          <a:ext cx="690" cy="228"/>
                        </a:xfrm>
                        <a:prstGeom prst="rect">
                          <a:avLst/>
                        </a:prstGeom>
                        <a:noFill/>
                        <a:ln>
                          <a:noFill/>
                        </a:ln>
                      </p:spPr>
                    </p:pic>
                  </p:oleObj>
                </mc:Fallback>
              </mc:AlternateContent>
            </a:graphicData>
          </a:graphic>
        </p:graphicFrame>
        <p:sp>
          <p:nvSpPr>
            <p:cNvPr id="27" name="Text Box 9"/>
            <p:cNvSpPr txBox="1">
              <a:spLocks noChangeArrowheads="1"/>
            </p:cNvSpPr>
            <p:nvPr/>
          </p:nvSpPr>
          <p:spPr bwMode="auto">
            <a:xfrm>
              <a:off x="1709" y="2941"/>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是</a:t>
              </a:r>
            </a:p>
          </p:txBody>
        </p:sp>
        <p:graphicFrame>
          <p:nvGraphicFramePr>
            <p:cNvPr id="28" name="Object 10"/>
            <p:cNvGraphicFramePr>
              <a:graphicFrameLocks noChangeAspect="1"/>
            </p:cNvGraphicFramePr>
            <p:nvPr/>
          </p:nvGraphicFramePr>
          <p:xfrm>
            <a:off x="1988" y="2953"/>
            <a:ext cx="1205" cy="229"/>
          </p:xfrm>
          <a:graphic>
            <a:graphicData uri="http://schemas.openxmlformats.org/presentationml/2006/ole">
              <mc:AlternateContent xmlns:mc="http://schemas.openxmlformats.org/markup-compatibility/2006">
                <mc:Choice xmlns:v="urn:schemas-microsoft-com:vml" Requires="v">
                  <p:oleObj name="Equation" r:id="rId16" imgW="2273300" imgH="431800" progId="Equation.DSMT4">
                    <p:embed/>
                  </p:oleObj>
                </mc:Choice>
                <mc:Fallback>
                  <p:oleObj name="Equation" r:id="rId16" imgW="2273300" imgH="431800" progId="Equation.DSMT4">
                    <p:embed/>
                    <p:pic>
                      <p:nvPicPr>
                        <p:cNvPr id="28"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88" y="2953"/>
                          <a:ext cx="1205" cy="229"/>
                        </a:xfrm>
                        <a:prstGeom prst="rect">
                          <a:avLst/>
                        </a:prstGeom>
                        <a:noFill/>
                        <a:ln>
                          <a:noFill/>
                        </a:ln>
                      </p:spPr>
                    </p:pic>
                  </p:oleObj>
                </mc:Fallback>
              </mc:AlternateContent>
            </a:graphicData>
          </a:graphic>
        </p:graphicFrame>
        <p:sp>
          <p:nvSpPr>
            <p:cNvPr id="29" name="Text Box 11"/>
            <p:cNvSpPr txBox="1">
              <a:spLocks noChangeArrowheads="1"/>
            </p:cNvSpPr>
            <p:nvPr/>
          </p:nvSpPr>
          <p:spPr bwMode="auto">
            <a:xfrm>
              <a:off x="3193" y="2958"/>
              <a:ext cx="15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的一个极大无关组。</a:t>
              </a:r>
            </a:p>
          </p:txBody>
        </p:sp>
      </p:grpSp>
      <p:sp>
        <p:nvSpPr>
          <p:cNvPr id="30" name="Text Box 12"/>
          <p:cNvSpPr txBox="1">
            <a:spLocks noChangeArrowheads="1"/>
          </p:cNvSpPr>
          <p:nvPr/>
        </p:nvSpPr>
        <p:spPr bwMode="auto">
          <a:xfrm>
            <a:off x="2869806" y="6164937"/>
            <a:ext cx="43140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FF0000"/>
                </a:solidFill>
                <a:latin typeface="+mn-ea"/>
                <a:ea typeface="+mn-ea"/>
              </a:rPr>
              <a:t>考虑：</a:t>
            </a:r>
            <a:r>
              <a:rPr lang="zh-CN" altLang="en-US" sz="2000" dirty="0">
                <a:latin typeface="+mn-ea"/>
                <a:ea typeface="+mn-ea"/>
              </a:rPr>
              <a:t>是否还有其他的极大无关组？</a:t>
            </a:r>
          </a:p>
        </p:txBody>
      </p:sp>
      <p:grpSp>
        <p:nvGrpSpPr>
          <p:cNvPr id="31" name="Group 13"/>
          <p:cNvGrpSpPr>
            <a:grpSpLocks/>
          </p:cNvGrpSpPr>
          <p:nvPr/>
        </p:nvGrpSpPr>
        <p:grpSpPr bwMode="auto">
          <a:xfrm>
            <a:off x="7308292" y="6164937"/>
            <a:ext cx="2582863" cy="415925"/>
            <a:chOff x="1144" y="3808"/>
            <a:chExt cx="1627" cy="262"/>
          </a:xfrm>
        </p:grpSpPr>
        <p:graphicFrame>
          <p:nvGraphicFramePr>
            <p:cNvPr id="32" name="Object 14"/>
            <p:cNvGraphicFramePr>
              <a:graphicFrameLocks noChangeAspect="1"/>
            </p:cNvGraphicFramePr>
            <p:nvPr/>
          </p:nvGraphicFramePr>
          <p:xfrm>
            <a:off x="1144" y="3808"/>
            <a:ext cx="674" cy="222"/>
          </p:xfrm>
          <a:graphic>
            <a:graphicData uri="http://schemas.openxmlformats.org/presentationml/2006/ole">
              <mc:AlternateContent xmlns:mc="http://schemas.openxmlformats.org/markup-compatibility/2006">
                <mc:Choice xmlns:v="urn:schemas-microsoft-com:vml" Requires="v">
                  <p:oleObj name="Equation" r:id="rId18" imgW="1307532" imgH="431613" progId="Equation.DSMT4">
                    <p:embed/>
                  </p:oleObj>
                </mc:Choice>
                <mc:Fallback>
                  <p:oleObj name="Equation" r:id="rId18" imgW="1307532" imgH="431613" progId="Equation.DSMT4">
                    <p:embed/>
                    <p:pic>
                      <p:nvPicPr>
                        <p:cNvPr id="32" name="Object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44" y="3808"/>
                          <a:ext cx="674" cy="222"/>
                        </a:xfrm>
                        <a:prstGeom prst="rect">
                          <a:avLst/>
                        </a:prstGeom>
                        <a:noFill/>
                        <a:ln>
                          <a:noFill/>
                        </a:ln>
                      </p:spPr>
                    </p:pic>
                  </p:oleObj>
                </mc:Fallback>
              </mc:AlternateContent>
            </a:graphicData>
          </a:graphic>
        </p:graphicFrame>
        <p:graphicFrame>
          <p:nvGraphicFramePr>
            <p:cNvPr id="33" name="Object 15"/>
            <p:cNvGraphicFramePr>
              <a:graphicFrameLocks noChangeAspect="1"/>
            </p:cNvGraphicFramePr>
            <p:nvPr/>
          </p:nvGraphicFramePr>
          <p:xfrm>
            <a:off x="2054" y="3808"/>
            <a:ext cx="717" cy="237"/>
          </p:xfrm>
          <a:graphic>
            <a:graphicData uri="http://schemas.openxmlformats.org/presentationml/2006/ole">
              <mc:AlternateContent xmlns:mc="http://schemas.openxmlformats.org/markup-compatibility/2006">
                <mc:Choice xmlns:v="urn:schemas-microsoft-com:vml" Requires="v">
                  <p:oleObj name="Equation" r:id="rId20" imgW="1307532" imgH="431613" progId="Equation.DSMT4">
                    <p:embed/>
                  </p:oleObj>
                </mc:Choice>
                <mc:Fallback>
                  <p:oleObj name="Equation" r:id="rId20" imgW="1307532" imgH="431613" progId="Equation.DSMT4">
                    <p:embed/>
                    <p:pic>
                      <p:nvPicPr>
                        <p:cNvPr id="33" name="Object 1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54" y="3808"/>
                          <a:ext cx="717" cy="237"/>
                        </a:xfrm>
                        <a:prstGeom prst="rect">
                          <a:avLst/>
                        </a:prstGeom>
                        <a:noFill/>
                        <a:ln>
                          <a:noFill/>
                        </a:ln>
                      </p:spPr>
                    </p:pic>
                  </p:oleObj>
                </mc:Fallback>
              </mc:AlternateContent>
            </a:graphicData>
          </a:graphic>
        </p:graphicFrame>
        <p:sp>
          <p:nvSpPr>
            <p:cNvPr id="34" name="Text Box 16"/>
            <p:cNvSpPr txBox="1">
              <a:spLocks noChangeArrowheads="1"/>
            </p:cNvSpPr>
            <p:nvPr/>
          </p:nvSpPr>
          <p:spPr bwMode="auto">
            <a:xfrm>
              <a:off x="1818" y="3818"/>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与</a:t>
              </a:r>
            </a:p>
          </p:txBody>
        </p:sp>
      </p:grpSp>
      <p:sp>
        <p:nvSpPr>
          <p:cNvPr id="35" name="Text Box 7"/>
          <p:cNvSpPr txBox="1">
            <a:spLocks noChangeArrowheads="1"/>
          </p:cNvSpPr>
          <p:nvPr/>
        </p:nvSpPr>
        <p:spPr bwMode="auto">
          <a:xfrm>
            <a:off x="7974053" y="394297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latin typeface="+mn-ea"/>
                <a:ea typeface="+mn-ea"/>
              </a:rPr>
              <a:t>所以</a:t>
            </a:r>
          </a:p>
        </p:txBody>
      </p:sp>
    </p:spTree>
    <p:extLst>
      <p:ext uri="{BB962C8B-B14F-4D97-AF65-F5344CB8AC3E}">
        <p14:creationId xmlns:p14="http://schemas.microsoft.com/office/powerpoint/2010/main" val="82798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wipe(left)">
                                      <p:cBhvr>
                                        <p:cTn id="52" dur="500"/>
                                        <p:tgtEl>
                                          <p:spTgt spid="23">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0">
                                            <p:txEl>
                                              <p:pRg st="0" end="0"/>
                                            </p:txEl>
                                          </p:spTgt>
                                        </p:tgtEl>
                                        <p:attrNameLst>
                                          <p:attrName>style.visibility</p:attrName>
                                        </p:attrNameLst>
                                      </p:cBhvr>
                                      <p:to>
                                        <p:strVal val="visible"/>
                                      </p:to>
                                    </p:set>
                                    <p:animEffect transition="in" filter="wipe(left)">
                                      <p:cBhvr>
                                        <p:cTn id="62" dur="500"/>
                                        <p:tgtEl>
                                          <p:spTgt spid="30">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left)">
                                      <p:cBhvr>
                                        <p:cTn id="6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23" grpId="0" build="p" autoUpdateAnimBg="0"/>
      <p:bldP spid="30" grpId="0" build="p" autoUpdateAnimBg="0"/>
      <p:bldP spid="3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2216</TotalTime>
  <Words>9127</Words>
  <Application>Microsoft Office PowerPoint</Application>
  <PresentationFormat>宽屏</PresentationFormat>
  <Paragraphs>1538</Paragraphs>
  <Slides>110</Slides>
  <Notes>1</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3</vt:i4>
      </vt:variant>
      <vt:variant>
        <vt:lpstr>幻灯片标题</vt:lpstr>
      </vt:variant>
      <vt:variant>
        <vt:i4>110</vt:i4>
      </vt:variant>
    </vt:vector>
  </HeadingPairs>
  <TitlesOfParts>
    <vt:vector size="131" baseType="lpstr">
      <vt:lpstr>AdobeSongStd-Light</vt:lpstr>
      <vt:lpstr>Arial Unicode MS</vt:lpstr>
      <vt:lpstr>Math1</vt:lpstr>
      <vt:lpstr>等线</vt:lpstr>
      <vt:lpstr>黑体</vt:lpstr>
      <vt:lpstr>华文行楷</vt:lpstr>
      <vt:lpstr>楷体_GB2312</vt:lpstr>
      <vt:lpstr>宋体</vt:lpstr>
      <vt:lpstr>微软雅黑</vt:lpstr>
      <vt:lpstr>幼圆</vt:lpstr>
      <vt:lpstr>Arial</vt:lpstr>
      <vt:lpstr>Calibri</vt:lpstr>
      <vt:lpstr>Calibri Light</vt:lpstr>
      <vt:lpstr>Symbol</vt:lpstr>
      <vt:lpstr>Times New Roman</vt:lpstr>
      <vt:lpstr>Wingdings</vt:lpstr>
      <vt:lpstr>Office 主题</vt:lpstr>
      <vt:lpstr>1_Office 主题</vt:lpstr>
      <vt:lpstr>Equation</vt:lpstr>
      <vt:lpstr>公式</vt:lpstr>
      <vt:lpstr>Document</vt:lpstr>
      <vt:lpstr>PowerPoint 演示文稿</vt:lpstr>
      <vt:lpstr>PowerPoint 演示文稿</vt:lpstr>
      <vt:lpstr>PowerPoint 演示文稿</vt:lpstr>
      <vt:lpstr>PowerPoint 演示文稿</vt:lpstr>
      <vt:lpstr>PowerPoint 演示文稿</vt:lpstr>
      <vt:lpstr>PowerPoint 演示文稿</vt:lpstr>
      <vt:lpstr> 1.11.2 初等矩阵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定理2.1.4</vt:lpstr>
      <vt:lpstr>例2.1.4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shaofeng zhan</dc:creator>
  <cp:lastModifiedBy>Yinan Li</cp:lastModifiedBy>
  <cp:revision>16</cp:revision>
  <dcterms:created xsi:type="dcterms:W3CDTF">2023-07-07T04:56:07Z</dcterms:created>
  <dcterms:modified xsi:type="dcterms:W3CDTF">2024-10-28T12:24:27Z</dcterms:modified>
</cp:coreProperties>
</file>